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604" r:id="rId1"/>
  </p:sldMasterIdLst>
  <p:notesMasterIdLst>
    <p:notesMasterId r:id="rId131"/>
  </p:notesMasterIdLst>
  <p:sldIdLst>
    <p:sldId id="861" r:id="rId2"/>
    <p:sldId id="862" r:id="rId3"/>
    <p:sldId id="864" r:id="rId4"/>
    <p:sldId id="464" r:id="rId5"/>
    <p:sldId id="587" r:id="rId6"/>
    <p:sldId id="358" r:id="rId7"/>
    <p:sldId id="359" r:id="rId8"/>
    <p:sldId id="389" r:id="rId9"/>
    <p:sldId id="511" r:id="rId10"/>
    <p:sldId id="448" r:id="rId11"/>
    <p:sldId id="571" r:id="rId12"/>
    <p:sldId id="402" r:id="rId13"/>
    <p:sldId id="524" r:id="rId14"/>
    <p:sldId id="403" r:id="rId15"/>
    <p:sldId id="525" r:id="rId16"/>
    <p:sldId id="298" r:id="rId17"/>
    <p:sldId id="299" r:id="rId18"/>
    <p:sldId id="419" r:id="rId19"/>
    <p:sldId id="542" r:id="rId20"/>
    <p:sldId id="441" r:id="rId21"/>
    <p:sldId id="675" r:id="rId22"/>
    <p:sldId id="631" r:id="rId23"/>
    <p:sldId id="632" r:id="rId24"/>
    <p:sldId id="294" r:id="rId25"/>
    <p:sldId id="295" r:id="rId26"/>
    <p:sldId id="865" r:id="rId27"/>
    <p:sldId id="318" r:id="rId28"/>
    <p:sldId id="319" r:id="rId29"/>
    <p:sldId id="674" r:id="rId30"/>
    <p:sldId id="677" r:id="rId31"/>
    <p:sldId id="483" r:id="rId32"/>
    <p:sldId id="606" r:id="rId33"/>
    <p:sldId id="334" r:id="rId34"/>
    <p:sldId id="335" r:id="rId35"/>
    <p:sldId id="866" r:id="rId36"/>
    <p:sldId id="330" r:id="rId37"/>
    <p:sldId id="331" r:id="rId38"/>
    <p:sldId id="286" r:id="rId39"/>
    <p:sldId id="287" r:id="rId40"/>
    <p:sldId id="288" r:id="rId41"/>
    <p:sldId id="289" r:id="rId42"/>
    <p:sldId id="461" r:id="rId43"/>
    <p:sldId id="584" r:id="rId44"/>
    <p:sldId id="410" r:id="rId45"/>
    <p:sldId id="533" r:id="rId46"/>
    <p:sldId id="482" r:id="rId47"/>
    <p:sldId id="605" r:id="rId48"/>
    <p:sldId id="493" r:id="rId49"/>
    <p:sldId id="616" r:id="rId50"/>
    <p:sldId id="388" r:id="rId51"/>
    <p:sldId id="509" r:id="rId52"/>
    <p:sldId id="352" r:id="rId53"/>
    <p:sldId id="353" r:id="rId54"/>
    <p:sldId id="260" r:id="rId55"/>
    <p:sldId id="261" r:id="rId56"/>
    <p:sldId id="655" r:id="rId57"/>
    <p:sldId id="656" r:id="rId58"/>
    <p:sldId id="492" r:id="rId59"/>
    <p:sldId id="615" r:id="rId60"/>
    <p:sldId id="258" r:id="rId61"/>
    <p:sldId id="259" r:id="rId62"/>
    <p:sldId id="346" r:id="rId63"/>
    <p:sldId id="347" r:id="rId64"/>
    <p:sldId id="867" r:id="rId65"/>
    <p:sldId id="406" r:id="rId66"/>
    <p:sldId id="528" r:id="rId67"/>
    <p:sldId id="489" r:id="rId68"/>
    <p:sldId id="612" r:id="rId69"/>
    <p:sldId id="667" r:id="rId70"/>
    <p:sldId id="668" r:id="rId71"/>
    <p:sldId id="300" r:id="rId72"/>
    <p:sldId id="301" r:id="rId73"/>
    <p:sldId id="446" r:id="rId74"/>
    <p:sldId id="569" r:id="rId75"/>
    <p:sldId id="501" r:id="rId76"/>
    <p:sldId id="624" r:id="rId77"/>
    <p:sldId id="405" r:id="rId78"/>
    <p:sldId id="527" r:id="rId79"/>
    <p:sldId id="413" r:id="rId80"/>
    <p:sldId id="536" r:id="rId81"/>
    <p:sldId id="474" r:id="rId82"/>
    <p:sldId id="597" r:id="rId83"/>
    <p:sldId id="278" r:id="rId84"/>
    <p:sldId id="279" r:id="rId85"/>
    <p:sldId id="868" r:id="rId86"/>
    <p:sldId id="262" r:id="rId87"/>
    <p:sldId id="263" r:id="rId88"/>
    <p:sldId id="412" r:id="rId89"/>
    <p:sldId id="535" r:id="rId90"/>
    <p:sldId id="390" r:id="rId91"/>
    <p:sldId id="512" r:id="rId92"/>
    <p:sldId id="399" r:id="rId93"/>
    <p:sldId id="521" r:id="rId94"/>
    <p:sldId id="504" r:id="rId95"/>
    <p:sldId id="627" r:id="rId96"/>
    <p:sldId id="458" r:id="rId97"/>
    <p:sldId id="581" r:id="rId98"/>
    <p:sldId id="373" r:id="rId99"/>
    <p:sldId id="374" r:id="rId100"/>
    <p:sldId id="433" r:id="rId101"/>
    <p:sldId id="556" r:id="rId102"/>
    <p:sldId id="869" r:id="rId103"/>
    <p:sldId id="290" r:id="rId104"/>
    <p:sldId id="291" r:id="rId105"/>
    <p:sldId id="306" r:id="rId106"/>
    <p:sldId id="307" r:id="rId107"/>
    <p:sldId id="381" r:id="rId108"/>
    <p:sldId id="382" r:id="rId109"/>
    <p:sldId id="394" r:id="rId110"/>
    <p:sldId id="516" r:id="rId111"/>
    <p:sldId id="503" r:id="rId112"/>
    <p:sldId id="626" r:id="rId113"/>
    <p:sldId id="445" r:id="rId114"/>
    <p:sldId id="568" r:id="rId115"/>
    <p:sldId id="338" r:id="rId116"/>
    <p:sldId id="339" r:id="rId117"/>
    <p:sldId id="449" r:id="rId118"/>
    <p:sldId id="572" r:id="rId119"/>
    <p:sldId id="466" r:id="rId120"/>
    <p:sldId id="589" r:id="rId121"/>
    <p:sldId id="870" r:id="rId122"/>
    <p:sldId id="340" r:id="rId123"/>
    <p:sldId id="341" r:id="rId124"/>
    <p:sldId id="418" r:id="rId125"/>
    <p:sldId id="541" r:id="rId126"/>
    <p:sldId id="393" r:id="rId127"/>
    <p:sldId id="515" r:id="rId128"/>
    <p:sldId id="414" r:id="rId129"/>
    <p:sldId id="537" r:id="rId130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7E4B963-87B0-400D-93F0-F4763B02418C}" v="212" dt="2021-09-17T01:37:02.29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30522" autoAdjust="0"/>
    <p:restoredTop sz="94660"/>
  </p:normalViewPr>
  <p:slideViewPr>
    <p:cSldViewPr snapToGrid="0">
      <p:cViewPr>
        <p:scale>
          <a:sx n="100" d="100"/>
          <a:sy n="100" d="100"/>
        </p:scale>
        <p:origin x="-586" y="-13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presProps" Target="presProps.xml"/><Relationship Id="rId138" Type="http://schemas.microsoft.com/office/2015/10/relationships/revisionInfo" Target="revisionInfo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microsoft.com/office/2016/11/relationships/changesInfo" Target="changesInfos/changesInfo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notesMaster" Target="notesMasters/notesMaster1.xml"/><Relationship Id="rId136" Type="http://schemas.openxmlformats.org/officeDocument/2006/relationships/tableStyles" Target="tableStyle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77E4B963-87B0-400D-93F0-F4763B02418C}"/>
    <pc:docChg chg="undo custSel addSld delSld modSld delMainMaster">
      <pc:chgData name="舘下 智子" userId="62eb3422f1d344d3" providerId="LiveId" clId="{77E4B963-87B0-400D-93F0-F4763B02418C}" dt="2021-09-17T01:37:02.299" v="400"/>
      <pc:docMkLst>
        <pc:docMk/>
      </pc:docMkLst>
      <pc:sldChg chg="add">
        <pc:chgData name="舘下 智子" userId="62eb3422f1d344d3" providerId="LiveId" clId="{77E4B963-87B0-400D-93F0-F4763B02418C}" dt="2021-09-17T01:21:04.151" v="316"/>
        <pc:sldMkLst>
          <pc:docMk/>
          <pc:sldMk cId="2304168466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4055555420" sldId="256"/>
        </pc:sldMkLst>
      </pc:sldChg>
      <pc:sldChg chg="del">
        <pc:chgData name="舘下 智子" userId="62eb3422f1d344d3" providerId="LiveId" clId="{77E4B963-87B0-400D-93F0-F4763B02418C}" dt="2021-09-17T01:20:58.204" v="315" actId="2696"/>
        <pc:sldMkLst>
          <pc:docMk/>
          <pc:sldMk cId="3935298615" sldId="257"/>
        </pc:sldMkLst>
      </pc:sldChg>
      <pc:sldChg chg="add">
        <pc:chgData name="舘下 智子" userId="62eb3422f1d344d3" providerId="LiveId" clId="{77E4B963-87B0-400D-93F0-F4763B02418C}" dt="2021-09-17T01:21:04.151" v="316"/>
        <pc:sldMkLst>
          <pc:docMk/>
          <pc:sldMk cId="4012034187" sldId="257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691310363" sldId="258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1124889337" sldId="258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2586295317" sldId="259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328363082" sldId="259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3703116320" sldId="260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282019393" sldId="260"/>
        </pc:sldMkLst>
      </pc:sldChg>
      <pc:sldChg chg="add">
        <pc:chgData name="舘下 智子" userId="62eb3422f1d344d3" providerId="LiveId" clId="{77E4B963-87B0-400D-93F0-F4763B02418C}" dt="2021-09-16T23:44:57.051" v="45"/>
        <pc:sldMkLst>
          <pc:docMk/>
          <pc:sldMk cId="1194639491" sldId="261"/>
        </pc:sldMkLst>
      </pc:sldChg>
      <pc:sldChg chg="del">
        <pc:chgData name="舘下 智子" userId="62eb3422f1d344d3" providerId="LiveId" clId="{77E4B963-87B0-400D-93F0-F4763B02418C}" dt="2021-09-16T23:44:50.233" v="44" actId="2696"/>
        <pc:sldMkLst>
          <pc:docMk/>
          <pc:sldMk cId="4113631987" sldId="261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460777381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1242508989" sldId="262"/>
        </pc:sldMkLst>
      </pc:sldChg>
      <pc:sldChg chg="del">
        <pc:chgData name="舘下 智子" userId="62eb3422f1d344d3" providerId="LiveId" clId="{77E4B963-87B0-400D-93F0-F4763B02418C}" dt="2021-09-16T23:54:10.128" v="72" actId="2696"/>
        <pc:sldMkLst>
          <pc:docMk/>
          <pc:sldMk cId="264728443" sldId="263"/>
        </pc:sldMkLst>
      </pc:sldChg>
      <pc:sldChg chg="add">
        <pc:chgData name="舘下 智子" userId="62eb3422f1d344d3" providerId="LiveId" clId="{77E4B963-87B0-400D-93F0-F4763B02418C}" dt="2021-09-16T23:54:17.570" v="73"/>
        <pc:sldMkLst>
          <pc:docMk/>
          <pc:sldMk cId="2317190198" sldId="263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3065293552" sldId="264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3990943174" sldId="264"/>
        </pc:sldMkLst>
      </pc:sldChg>
      <pc:sldChg chg="del">
        <pc:chgData name="舘下 智子" userId="62eb3422f1d344d3" providerId="LiveId" clId="{77E4B963-87B0-400D-93F0-F4763B02418C}" dt="2021-09-17T00:57:49.491" v="257" actId="2696"/>
        <pc:sldMkLst>
          <pc:docMk/>
          <pc:sldMk cId="1543317626" sldId="265"/>
        </pc:sldMkLst>
      </pc:sldChg>
      <pc:sldChg chg="add">
        <pc:chgData name="舘下 智子" userId="62eb3422f1d344d3" providerId="LiveId" clId="{77E4B963-87B0-400D-93F0-F4763B02418C}" dt="2021-09-17T00:57:56.969" v="258"/>
        <pc:sldMkLst>
          <pc:docMk/>
          <pc:sldMk cId="2889638959" sldId="265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1250640095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3620106962" sldId="266"/>
        </pc:sldMkLst>
      </pc:sldChg>
      <pc:sldChg chg="add">
        <pc:chgData name="舘下 智子" userId="62eb3422f1d344d3" providerId="LiveId" clId="{77E4B963-87B0-400D-93F0-F4763B02418C}" dt="2021-09-17T00:56:47.689" v="252"/>
        <pc:sldMkLst>
          <pc:docMk/>
          <pc:sldMk cId="1282683279" sldId="267"/>
        </pc:sldMkLst>
      </pc:sldChg>
      <pc:sldChg chg="del">
        <pc:chgData name="舘下 智子" userId="62eb3422f1d344d3" providerId="LiveId" clId="{77E4B963-87B0-400D-93F0-F4763B02418C}" dt="2021-09-17T00:56:39.151" v="251" actId="2696"/>
        <pc:sldMkLst>
          <pc:docMk/>
          <pc:sldMk cId="4280140687" sldId="267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56423798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1651812495" sldId="268"/>
        </pc:sldMkLst>
      </pc:sldChg>
      <pc:sldChg chg="add">
        <pc:chgData name="舘下 智子" userId="62eb3422f1d344d3" providerId="LiveId" clId="{77E4B963-87B0-400D-93F0-F4763B02418C}" dt="2021-09-17T01:34:02.572" v="376"/>
        <pc:sldMkLst>
          <pc:docMk/>
          <pc:sldMk cId="537040243" sldId="269"/>
        </pc:sldMkLst>
      </pc:sldChg>
      <pc:sldChg chg="del">
        <pc:chgData name="舘下 智子" userId="62eb3422f1d344d3" providerId="LiveId" clId="{77E4B963-87B0-400D-93F0-F4763B02418C}" dt="2021-09-17T01:33:58.774" v="375" actId="2696"/>
        <pc:sldMkLst>
          <pc:docMk/>
          <pc:sldMk cId="2886494522" sldId="269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1631395914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3825209443" sldId="270"/>
        </pc:sldMkLst>
      </pc:sldChg>
      <pc:sldChg chg="add">
        <pc:chgData name="舘下 智子" userId="62eb3422f1d344d3" providerId="LiveId" clId="{77E4B963-87B0-400D-93F0-F4763B02418C}" dt="2021-09-17T01:25:29.523" v="332"/>
        <pc:sldMkLst>
          <pc:docMk/>
          <pc:sldMk cId="1249888371" sldId="271"/>
        </pc:sldMkLst>
      </pc:sldChg>
      <pc:sldChg chg="del">
        <pc:chgData name="舘下 智子" userId="62eb3422f1d344d3" providerId="LiveId" clId="{77E4B963-87B0-400D-93F0-F4763B02418C}" dt="2021-09-17T01:25:18.967" v="331" actId="2696"/>
        <pc:sldMkLst>
          <pc:docMk/>
          <pc:sldMk cId="2084553347" sldId="271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73773417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634286798" sldId="274"/>
        </pc:sldMkLst>
      </pc:sldChg>
      <pc:sldChg chg="del">
        <pc:chgData name="舘下 智子" userId="62eb3422f1d344d3" providerId="LiveId" clId="{77E4B963-87B0-400D-93F0-F4763B02418C}" dt="2021-09-17T00:18:42.872" v="138" actId="2696"/>
        <pc:sldMkLst>
          <pc:docMk/>
          <pc:sldMk cId="2142300089" sldId="275"/>
        </pc:sldMkLst>
      </pc:sldChg>
      <pc:sldChg chg="add">
        <pc:chgData name="舘下 智子" userId="62eb3422f1d344d3" providerId="LiveId" clId="{77E4B963-87B0-400D-93F0-F4763B02418C}" dt="2021-09-17T00:18:48.833" v="139"/>
        <pc:sldMkLst>
          <pc:docMk/>
          <pc:sldMk cId="3868035973" sldId="275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458902052" sldId="276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3638274656" sldId="276"/>
        </pc:sldMkLst>
      </pc:sldChg>
      <pc:sldChg chg="add">
        <pc:chgData name="舘下 智子" userId="62eb3422f1d344d3" providerId="LiveId" clId="{77E4B963-87B0-400D-93F0-F4763B02418C}" dt="2021-09-17T00:17:14.745" v="135"/>
        <pc:sldMkLst>
          <pc:docMk/>
          <pc:sldMk cId="698571252" sldId="277"/>
        </pc:sldMkLst>
      </pc:sldChg>
      <pc:sldChg chg="del">
        <pc:chgData name="舘下 智子" userId="62eb3422f1d344d3" providerId="LiveId" clId="{77E4B963-87B0-400D-93F0-F4763B02418C}" dt="2021-09-17T00:17:10.226" v="134" actId="2696"/>
        <pc:sldMkLst>
          <pc:docMk/>
          <pc:sldMk cId="1061708001" sldId="277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34077395" sldId="278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1107792093" sldId="278"/>
        </pc:sldMkLst>
      </pc:sldChg>
      <pc:sldChg chg="del">
        <pc:chgData name="舘下 智子" userId="62eb3422f1d344d3" providerId="LiveId" clId="{77E4B963-87B0-400D-93F0-F4763B02418C}" dt="2021-09-16T23:53:47.707" v="70" actId="2696"/>
        <pc:sldMkLst>
          <pc:docMk/>
          <pc:sldMk cId="1823381585" sldId="279"/>
        </pc:sldMkLst>
      </pc:sldChg>
      <pc:sldChg chg="add">
        <pc:chgData name="舘下 智子" userId="62eb3422f1d344d3" providerId="LiveId" clId="{77E4B963-87B0-400D-93F0-F4763B02418C}" dt="2021-09-16T23:53:52.615" v="71"/>
        <pc:sldMkLst>
          <pc:docMk/>
          <pc:sldMk cId="3196142354" sldId="279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1739156656" sldId="282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4106707219" sldId="282"/>
        </pc:sldMkLst>
      </pc:sldChg>
      <pc:sldChg chg="add">
        <pc:chgData name="舘下 智子" userId="62eb3422f1d344d3" providerId="LiveId" clId="{77E4B963-87B0-400D-93F0-F4763B02418C}" dt="2021-09-17T01:21:21.929" v="318"/>
        <pc:sldMkLst>
          <pc:docMk/>
          <pc:sldMk cId="2107910477" sldId="283"/>
        </pc:sldMkLst>
      </pc:sldChg>
      <pc:sldChg chg="del">
        <pc:chgData name="舘下 智子" userId="62eb3422f1d344d3" providerId="LiveId" clId="{77E4B963-87B0-400D-93F0-F4763B02418C}" dt="2021-09-17T01:21:16.598" v="317" actId="2696"/>
        <pc:sldMkLst>
          <pc:docMk/>
          <pc:sldMk cId="3594410981" sldId="283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69257829" sldId="284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2486169144" sldId="284"/>
        </pc:sldMkLst>
      </pc:sldChg>
      <pc:sldChg chg="add">
        <pc:chgData name="舘下 智子" userId="62eb3422f1d344d3" providerId="LiveId" clId="{77E4B963-87B0-400D-93F0-F4763B02418C}" dt="2021-09-17T01:10:33.048" v="276"/>
        <pc:sldMkLst>
          <pc:docMk/>
          <pc:sldMk cId="1946164256" sldId="285"/>
        </pc:sldMkLst>
      </pc:sldChg>
      <pc:sldChg chg="del">
        <pc:chgData name="舘下 智子" userId="62eb3422f1d344d3" providerId="LiveId" clId="{77E4B963-87B0-400D-93F0-F4763B02418C}" dt="2021-09-17T01:10:27.107" v="275" actId="2696"/>
        <pc:sldMkLst>
          <pc:docMk/>
          <pc:sldMk cId="3967287684" sldId="285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2122864256" sldId="286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998958463" sldId="286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1829474981" sldId="287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2554672863" sldId="287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300061332" sldId="288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897482702" sldId="288"/>
        </pc:sldMkLst>
      </pc:sldChg>
      <pc:sldChg chg="del">
        <pc:chgData name="舘下 智子" userId="62eb3422f1d344d3" providerId="LiveId" clId="{77E4B963-87B0-400D-93F0-F4763B02418C}" dt="2021-09-16T23:39:05.694" v="30" actId="2696"/>
        <pc:sldMkLst>
          <pc:docMk/>
          <pc:sldMk cId="1306977256" sldId="289"/>
        </pc:sldMkLst>
      </pc:sldChg>
      <pc:sldChg chg="add">
        <pc:chgData name="舘下 智子" userId="62eb3422f1d344d3" providerId="LiveId" clId="{77E4B963-87B0-400D-93F0-F4763B02418C}" dt="2021-09-16T23:39:12.985" v="31"/>
        <pc:sldMkLst>
          <pc:docMk/>
          <pc:sldMk cId="2204435634" sldId="289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028942411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3577824245" sldId="290"/>
        </pc:sldMkLst>
      </pc:sldChg>
      <pc:sldChg chg="del">
        <pc:chgData name="舘下 智子" userId="62eb3422f1d344d3" providerId="LiveId" clId="{77E4B963-87B0-400D-93F0-F4763B02418C}" dt="2021-09-16T23:59:30.805" v="86" actId="2696"/>
        <pc:sldMkLst>
          <pc:docMk/>
          <pc:sldMk cId="709081362" sldId="291"/>
        </pc:sldMkLst>
      </pc:sldChg>
      <pc:sldChg chg="add">
        <pc:chgData name="舘下 智子" userId="62eb3422f1d344d3" providerId="LiveId" clId="{77E4B963-87B0-400D-93F0-F4763B02418C}" dt="2021-09-16T23:59:33.506" v="87"/>
        <pc:sldMkLst>
          <pc:docMk/>
          <pc:sldMk cId="2724564827" sldId="291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610344591" sldId="294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1153155582" sldId="294"/>
        </pc:sldMkLst>
      </pc:sldChg>
      <pc:sldChg chg="del">
        <pc:chgData name="舘下 智子" userId="62eb3422f1d344d3" providerId="LiveId" clId="{77E4B963-87B0-400D-93F0-F4763B02418C}" dt="2021-09-16T23:33:25.012" v="20" actId="2696"/>
        <pc:sldMkLst>
          <pc:docMk/>
          <pc:sldMk cId="1936067441" sldId="295"/>
        </pc:sldMkLst>
      </pc:sldChg>
      <pc:sldChg chg="add">
        <pc:chgData name="舘下 智子" userId="62eb3422f1d344d3" providerId="LiveId" clId="{77E4B963-87B0-400D-93F0-F4763B02418C}" dt="2021-09-16T23:33:32.669" v="21"/>
        <pc:sldMkLst>
          <pc:docMk/>
          <pc:sldMk cId="3531612194" sldId="295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1163920757" sldId="296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413262900" sldId="296"/>
        </pc:sldMkLst>
      </pc:sldChg>
      <pc:sldChg chg="del">
        <pc:chgData name="舘下 智子" userId="62eb3422f1d344d3" providerId="LiveId" clId="{77E4B963-87B0-400D-93F0-F4763B02418C}" dt="2021-09-17T01:36:02.022" v="391" actId="2696"/>
        <pc:sldMkLst>
          <pc:docMk/>
          <pc:sldMk cId="830538875" sldId="297"/>
        </pc:sldMkLst>
      </pc:sldChg>
      <pc:sldChg chg="add">
        <pc:chgData name="舘下 智子" userId="62eb3422f1d344d3" providerId="LiveId" clId="{77E4B963-87B0-400D-93F0-F4763B02418C}" dt="2021-09-17T01:36:06.903" v="392"/>
        <pc:sldMkLst>
          <pc:docMk/>
          <pc:sldMk cId="3597231825" sldId="297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622636" sldId="298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2033365916" sldId="298"/>
        </pc:sldMkLst>
      </pc:sldChg>
      <pc:sldChg chg="add">
        <pc:chgData name="舘下 智子" userId="62eb3422f1d344d3" providerId="LiveId" clId="{77E4B963-87B0-400D-93F0-F4763B02418C}" dt="2021-09-16T23:30:38.271" v="13"/>
        <pc:sldMkLst>
          <pc:docMk/>
          <pc:sldMk cId="2876150110" sldId="299"/>
        </pc:sldMkLst>
      </pc:sldChg>
      <pc:sldChg chg="del">
        <pc:chgData name="舘下 智子" userId="62eb3422f1d344d3" providerId="LiveId" clId="{77E4B963-87B0-400D-93F0-F4763B02418C}" dt="2021-09-16T23:30:32.355" v="12" actId="2696"/>
        <pc:sldMkLst>
          <pc:docMk/>
          <pc:sldMk cId="3540203114" sldId="299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2827425144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3351352455" sldId="300"/>
        </pc:sldMkLst>
      </pc:sldChg>
      <pc:sldChg chg="del">
        <pc:chgData name="舘下 智子" userId="62eb3422f1d344d3" providerId="LiveId" clId="{77E4B963-87B0-400D-93F0-F4763B02418C}" dt="2021-09-16T23:49:20.756" v="58" actId="2696"/>
        <pc:sldMkLst>
          <pc:docMk/>
          <pc:sldMk cId="523517167" sldId="301"/>
        </pc:sldMkLst>
      </pc:sldChg>
      <pc:sldChg chg="add">
        <pc:chgData name="舘下 智子" userId="62eb3422f1d344d3" providerId="LiveId" clId="{77E4B963-87B0-400D-93F0-F4763B02418C}" dt="2021-09-16T23:49:25.620" v="59"/>
        <pc:sldMkLst>
          <pc:docMk/>
          <pc:sldMk cId="812353745" sldId="301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2241845858" sldId="302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2990859008" sldId="302"/>
        </pc:sldMkLst>
      </pc:sldChg>
      <pc:sldChg chg="add">
        <pc:chgData name="舘下 智子" userId="62eb3422f1d344d3" providerId="LiveId" clId="{77E4B963-87B0-400D-93F0-F4763B02418C}" dt="2021-09-17T01:23:15.726" v="322"/>
        <pc:sldMkLst>
          <pc:docMk/>
          <pc:sldMk cId="464169078" sldId="303"/>
        </pc:sldMkLst>
      </pc:sldChg>
      <pc:sldChg chg="del">
        <pc:chgData name="舘下 智子" userId="62eb3422f1d344d3" providerId="LiveId" clId="{77E4B963-87B0-400D-93F0-F4763B02418C}" dt="2021-09-17T01:23:06.308" v="321" actId="2696"/>
        <pc:sldMkLst>
          <pc:docMk/>
          <pc:sldMk cId="1308300035" sldId="303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654394229" sldId="304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988518274" sldId="304"/>
        </pc:sldMkLst>
      </pc:sldChg>
      <pc:sldChg chg="del">
        <pc:chgData name="舘下 智子" userId="62eb3422f1d344d3" providerId="LiveId" clId="{77E4B963-87B0-400D-93F0-F4763B02418C}" dt="2021-09-17T00:19:04.860" v="140" actId="2696"/>
        <pc:sldMkLst>
          <pc:docMk/>
          <pc:sldMk cId="1919939141" sldId="305"/>
        </pc:sldMkLst>
      </pc:sldChg>
      <pc:sldChg chg="add">
        <pc:chgData name="舘下 智子" userId="62eb3422f1d344d3" providerId="LiveId" clId="{77E4B963-87B0-400D-93F0-F4763B02418C}" dt="2021-09-17T00:19:13.963" v="141"/>
        <pc:sldMkLst>
          <pc:docMk/>
          <pc:sldMk cId="2572098706" sldId="305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1471926514" sldId="306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18526134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525245546" sldId="306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1727992456" sldId="307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959118464" sldId="307"/>
        </pc:sldMkLst>
      </pc:sldChg>
      <pc:sldChg chg="del">
        <pc:chgData name="舘下 智子" userId="62eb3422f1d344d3" providerId="LiveId" clId="{77E4B963-87B0-400D-93F0-F4763B02418C}" dt="2021-09-17T00:02:04.090" v="88" actId="2696"/>
        <pc:sldMkLst>
          <pc:docMk/>
          <pc:sldMk cId="4238428455" sldId="307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596374005" sldId="308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4020540728" sldId="308"/>
        </pc:sldMkLst>
      </pc:sldChg>
      <pc:sldChg chg="del">
        <pc:chgData name="舘下 智子" userId="62eb3422f1d344d3" providerId="LiveId" clId="{77E4B963-87B0-400D-93F0-F4763B02418C}" dt="2021-09-17T01:30:44.317" v="353" actId="2696"/>
        <pc:sldMkLst>
          <pc:docMk/>
          <pc:sldMk cId="987795519" sldId="309"/>
        </pc:sldMkLst>
      </pc:sldChg>
      <pc:sldChg chg="add">
        <pc:chgData name="舘下 智子" userId="62eb3422f1d344d3" providerId="LiveId" clId="{77E4B963-87B0-400D-93F0-F4763B02418C}" dt="2021-09-17T01:30:52.377" v="354"/>
        <pc:sldMkLst>
          <pc:docMk/>
          <pc:sldMk cId="3308879840" sldId="309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2057361939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2682968472" sldId="310"/>
        </pc:sldMkLst>
      </pc:sldChg>
      <pc:sldChg chg="del">
        <pc:chgData name="舘下 智子" userId="62eb3422f1d344d3" providerId="LiveId" clId="{77E4B963-87B0-400D-93F0-F4763B02418C}" dt="2021-09-17T00:39:18.347" v="204" actId="2696"/>
        <pc:sldMkLst>
          <pc:docMk/>
          <pc:sldMk cId="1875609823" sldId="311"/>
        </pc:sldMkLst>
      </pc:sldChg>
      <pc:sldChg chg="add">
        <pc:chgData name="舘下 智子" userId="62eb3422f1d344d3" providerId="LiveId" clId="{77E4B963-87B0-400D-93F0-F4763B02418C}" dt="2021-09-17T00:39:20.242" v="205"/>
        <pc:sldMkLst>
          <pc:docMk/>
          <pc:sldMk cId="3535905148" sldId="311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2828294318" sldId="312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837200198" sldId="312"/>
        </pc:sldMkLst>
      </pc:sldChg>
      <pc:sldChg chg="del">
        <pc:chgData name="舘下 智子" userId="62eb3422f1d344d3" providerId="LiveId" clId="{77E4B963-87B0-400D-93F0-F4763B02418C}" dt="2021-09-17T01:21:44.629" v="319" actId="2696"/>
        <pc:sldMkLst>
          <pc:docMk/>
          <pc:sldMk cId="1703683110" sldId="313"/>
        </pc:sldMkLst>
      </pc:sldChg>
      <pc:sldChg chg="add">
        <pc:chgData name="舘下 智子" userId="62eb3422f1d344d3" providerId="LiveId" clId="{77E4B963-87B0-400D-93F0-F4763B02418C}" dt="2021-09-17T01:22:00.263" v="320"/>
        <pc:sldMkLst>
          <pc:docMk/>
          <pc:sldMk cId="3606617212" sldId="313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028560965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777272618" sldId="314"/>
        </pc:sldMkLst>
      </pc:sldChg>
      <pc:sldChg chg="del">
        <pc:chgData name="舘下 智子" userId="62eb3422f1d344d3" providerId="LiveId" clId="{77E4B963-87B0-400D-93F0-F4763B02418C}" dt="2021-09-17T00:37:59.465" v="198" actId="2696"/>
        <pc:sldMkLst>
          <pc:docMk/>
          <pc:sldMk cId="3351571307" sldId="315"/>
        </pc:sldMkLst>
      </pc:sldChg>
      <pc:sldChg chg="add">
        <pc:chgData name="舘下 智子" userId="62eb3422f1d344d3" providerId="LiveId" clId="{77E4B963-87B0-400D-93F0-F4763B02418C}" dt="2021-09-17T00:38:06.904" v="199"/>
        <pc:sldMkLst>
          <pc:docMk/>
          <pc:sldMk cId="3510698874" sldId="315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455071405" sldId="31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295997625" sldId="316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48886796" sldId="317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1231854312" sldId="317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4010483592" sldId="318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4044207860" sldId="318"/>
        </pc:sldMkLst>
      </pc:sldChg>
      <pc:sldChg chg="add">
        <pc:chgData name="舘下 智子" userId="62eb3422f1d344d3" providerId="LiveId" clId="{77E4B963-87B0-400D-93F0-F4763B02418C}" dt="2021-09-16T23:34:16.627" v="23"/>
        <pc:sldMkLst>
          <pc:docMk/>
          <pc:sldMk cId="1588260953" sldId="319"/>
        </pc:sldMkLst>
      </pc:sldChg>
      <pc:sldChg chg="del">
        <pc:chgData name="舘下 智子" userId="62eb3422f1d344d3" providerId="LiveId" clId="{77E4B963-87B0-400D-93F0-F4763B02418C}" dt="2021-09-16T23:34:09.148" v="22" actId="2696"/>
        <pc:sldMkLst>
          <pc:docMk/>
          <pc:sldMk cId="1771479809" sldId="319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1526547196" sldId="320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1950191264" sldId="320"/>
        </pc:sldMkLst>
      </pc:sldChg>
      <pc:sldChg chg="add">
        <pc:chgData name="舘下 智子" userId="62eb3422f1d344d3" providerId="LiveId" clId="{77E4B963-87B0-400D-93F0-F4763B02418C}" dt="2021-09-17T01:28:50.948" v="340"/>
        <pc:sldMkLst>
          <pc:docMk/>
          <pc:sldMk cId="3292125646" sldId="321"/>
        </pc:sldMkLst>
      </pc:sldChg>
      <pc:sldChg chg="del">
        <pc:chgData name="舘下 智子" userId="62eb3422f1d344d3" providerId="LiveId" clId="{77E4B963-87B0-400D-93F0-F4763B02418C}" dt="2021-09-17T01:28:44.322" v="339" actId="2696"/>
        <pc:sldMkLst>
          <pc:docMk/>
          <pc:sldMk cId="3422229646" sldId="321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169656253" sldId="322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4086235896" sldId="322"/>
        </pc:sldMkLst>
      </pc:sldChg>
      <pc:sldChg chg="del">
        <pc:chgData name="舘下 智子" userId="62eb3422f1d344d3" providerId="LiveId" clId="{77E4B963-87B0-400D-93F0-F4763B02418C}" dt="2021-09-17T00:31:38.924" v="174" actId="2696"/>
        <pc:sldMkLst>
          <pc:docMk/>
          <pc:sldMk cId="27938361" sldId="323"/>
        </pc:sldMkLst>
      </pc:sldChg>
      <pc:sldChg chg="add">
        <pc:chgData name="舘下 智子" userId="62eb3422f1d344d3" providerId="LiveId" clId="{77E4B963-87B0-400D-93F0-F4763B02418C}" dt="2021-09-17T00:31:41.979" v="175"/>
        <pc:sldMkLst>
          <pc:docMk/>
          <pc:sldMk cId="727016572" sldId="323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502917638" sldId="324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4113291158" sldId="324"/>
        </pc:sldMkLst>
      </pc:sldChg>
      <pc:sldChg chg="add">
        <pc:chgData name="舘下 智子" userId="62eb3422f1d344d3" providerId="LiveId" clId="{77E4B963-87B0-400D-93F0-F4763B02418C}" dt="2021-09-17T00:57:08.070" v="254"/>
        <pc:sldMkLst>
          <pc:docMk/>
          <pc:sldMk cId="1374497753" sldId="325"/>
        </pc:sldMkLst>
      </pc:sldChg>
      <pc:sldChg chg="del">
        <pc:chgData name="舘下 智子" userId="62eb3422f1d344d3" providerId="LiveId" clId="{77E4B963-87B0-400D-93F0-F4763B02418C}" dt="2021-09-17T00:57:01.961" v="253" actId="2696"/>
        <pc:sldMkLst>
          <pc:docMk/>
          <pc:sldMk cId="3304905127" sldId="325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656400973" sldId="326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829518269" sldId="326"/>
        </pc:sldMkLst>
      </pc:sldChg>
      <pc:sldChg chg="del">
        <pc:chgData name="舘下 智子" userId="62eb3422f1d344d3" providerId="LiveId" clId="{77E4B963-87B0-400D-93F0-F4763B02418C}" dt="2021-09-17T01:23:41.975" v="325" actId="2696"/>
        <pc:sldMkLst>
          <pc:docMk/>
          <pc:sldMk cId="1140806990" sldId="327"/>
        </pc:sldMkLst>
      </pc:sldChg>
      <pc:sldChg chg="add">
        <pc:chgData name="舘下 智子" userId="62eb3422f1d344d3" providerId="LiveId" clId="{77E4B963-87B0-400D-93F0-F4763B02418C}" dt="2021-09-17T01:23:49.880" v="326"/>
        <pc:sldMkLst>
          <pc:docMk/>
          <pc:sldMk cId="3491069428" sldId="327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567095568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3270795824" sldId="328"/>
        </pc:sldMkLst>
      </pc:sldChg>
      <pc:sldChg chg="del">
        <pc:chgData name="舘下 智子" userId="62eb3422f1d344d3" providerId="LiveId" clId="{77E4B963-87B0-400D-93F0-F4763B02418C}" dt="2021-09-17T00:28:51.687" v="164" actId="2696"/>
        <pc:sldMkLst>
          <pc:docMk/>
          <pc:sldMk cId="19034910" sldId="329"/>
        </pc:sldMkLst>
      </pc:sldChg>
      <pc:sldChg chg="add">
        <pc:chgData name="舘下 智子" userId="62eb3422f1d344d3" providerId="LiveId" clId="{77E4B963-87B0-400D-93F0-F4763B02418C}" dt="2021-09-17T00:29:00.722" v="165"/>
        <pc:sldMkLst>
          <pc:docMk/>
          <pc:sldMk cId="1737885993" sldId="329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40980142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883129241" sldId="330"/>
        </pc:sldMkLst>
      </pc:sldChg>
      <pc:sldChg chg="del">
        <pc:chgData name="舘下 智子" userId="62eb3422f1d344d3" providerId="LiveId" clId="{77E4B963-87B0-400D-93F0-F4763B02418C}" dt="2021-09-16T23:38:07.113" v="28" actId="2696"/>
        <pc:sldMkLst>
          <pc:docMk/>
          <pc:sldMk cId="3211484997" sldId="331"/>
        </pc:sldMkLst>
      </pc:sldChg>
      <pc:sldChg chg="add">
        <pc:chgData name="舘下 智子" userId="62eb3422f1d344d3" providerId="LiveId" clId="{77E4B963-87B0-400D-93F0-F4763B02418C}" dt="2021-09-16T23:38:23.795" v="29"/>
        <pc:sldMkLst>
          <pc:docMk/>
          <pc:sldMk cId="3965191728" sldId="331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019346074" sldId="332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3371125020" sldId="332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495416721" sldId="334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1903793485" sldId="334"/>
        </pc:sldMkLst>
      </pc:sldChg>
      <pc:sldChg chg="del">
        <pc:chgData name="舘下 智子" userId="62eb3422f1d344d3" providerId="LiveId" clId="{77E4B963-87B0-400D-93F0-F4763B02418C}" dt="2021-09-16T23:37:20.728" v="26" actId="2696"/>
        <pc:sldMkLst>
          <pc:docMk/>
          <pc:sldMk cId="2033468343" sldId="335"/>
        </pc:sldMkLst>
      </pc:sldChg>
      <pc:sldChg chg="add">
        <pc:chgData name="舘下 智子" userId="62eb3422f1d344d3" providerId="LiveId" clId="{77E4B963-87B0-400D-93F0-F4763B02418C}" dt="2021-09-16T23:37:28.065" v="27"/>
        <pc:sldMkLst>
          <pc:docMk/>
          <pc:sldMk cId="2140256218" sldId="335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1426041162" sldId="336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4176312578" sldId="336"/>
        </pc:sldMkLst>
      </pc:sldChg>
      <pc:sldChg chg="del">
        <pc:chgData name="舘下 智子" userId="62eb3422f1d344d3" providerId="LiveId" clId="{77E4B963-87B0-400D-93F0-F4763B02418C}" dt="2021-09-17T01:17:45.836" v="303" actId="2696"/>
        <pc:sldMkLst>
          <pc:docMk/>
          <pc:sldMk cId="838306797" sldId="337"/>
        </pc:sldMkLst>
      </pc:sldChg>
      <pc:sldChg chg="add">
        <pc:chgData name="舘下 智子" userId="62eb3422f1d344d3" providerId="LiveId" clId="{77E4B963-87B0-400D-93F0-F4763B02418C}" dt="2021-09-17T01:17:51.265" v="304"/>
        <pc:sldMkLst>
          <pc:docMk/>
          <pc:sldMk cId="3345466610" sldId="337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477067440" sldId="338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3614375479" sldId="338"/>
        </pc:sldMkLst>
      </pc:sldChg>
      <pc:sldChg chg="add">
        <pc:chgData name="舘下 智子" userId="62eb3422f1d344d3" providerId="LiveId" clId="{77E4B963-87B0-400D-93F0-F4763B02418C}" dt="2021-09-17T00:07:07.195" v="101"/>
        <pc:sldMkLst>
          <pc:docMk/>
          <pc:sldMk cId="2351532185" sldId="339"/>
        </pc:sldMkLst>
      </pc:sldChg>
      <pc:sldChg chg="del">
        <pc:chgData name="舘下 智子" userId="62eb3422f1d344d3" providerId="LiveId" clId="{77E4B963-87B0-400D-93F0-F4763B02418C}" dt="2021-09-17T00:07:01.754" v="100" actId="2696"/>
        <pc:sldMkLst>
          <pc:docMk/>
          <pc:sldMk cId="2953792897" sldId="339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2324463644" sldId="340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2526902770" sldId="340"/>
        </pc:sldMkLst>
      </pc:sldChg>
      <pc:sldChg chg="del">
        <pc:chgData name="舘下 智子" userId="62eb3422f1d344d3" providerId="LiveId" clId="{77E4B963-87B0-400D-93F0-F4763B02418C}" dt="2021-09-17T00:08:55.320" v="108" actId="2696"/>
        <pc:sldMkLst>
          <pc:docMk/>
          <pc:sldMk cId="3204177049" sldId="341"/>
        </pc:sldMkLst>
      </pc:sldChg>
      <pc:sldChg chg="add">
        <pc:chgData name="舘下 智子" userId="62eb3422f1d344d3" providerId="LiveId" clId="{77E4B963-87B0-400D-93F0-F4763B02418C}" dt="2021-09-17T00:09:02.057" v="109"/>
        <pc:sldMkLst>
          <pc:docMk/>
          <pc:sldMk cId="3270295255" sldId="341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1343167636" sldId="344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1888171737" sldId="344"/>
        </pc:sldMkLst>
      </pc:sldChg>
      <pc:sldChg chg="del">
        <pc:chgData name="舘下 智子" userId="62eb3422f1d344d3" providerId="LiveId" clId="{77E4B963-87B0-400D-93F0-F4763B02418C}" dt="2021-09-17T00:31:07.889" v="170" actId="2696"/>
        <pc:sldMkLst>
          <pc:docMk/>
          <pc:sldMk cId="937366452" sldId="345"/>
        </pc:sldMkLst>
      </pc:sldChg>
      <pc:sldChg chg="add">
        <pc:chgData name="舘下 智子" userId="62eb3422f1d344d3" providerId="LiveId" clId="{77E4B963-87B0-400D-93F0-F4763B02418C}" dt="2021-09-17T00:31:10.250" v="171"/>
        <pc:sldMkLst>
          <pc:docMk/>
          <pc:sldMk cId="2835617089" sldId="345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185533717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576461173" sldId="346"/>
        </pc:sldMkLst>
      </pc:sldChg>
      <pc:sldChg chg="add">
        <pc:chgData name="舘下 智子" userId="62eb3422f1d344d3" providerId="LiveId" clId="{77E4B963-87B0-400D-93F0-F4763B02418C}" dt="2021-09-16T23:47:07.795" v="51"/>
        <pc:sldMkLst>
          <pc:docMk/>
          <pc:sldMk cId="152172038" sldId="347"/>
        </pc:sldMkLst>
      </pc:sldChg>
      <pc:sldChg chg="del">
        <pc:chgData name="舘下 智子" userId="62eb3422f1d344d3" providerId="LiveId" clId="{77E4B963-87B0-400D-93F0-F4763B02418C}" dt="2021-09-16T23:47:02.931" v="50" actId="2696"/>
        <pc:sldMkLst>
          <pc:docMk/>
          <pc:sldMk cId="3601095447" sldId="347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245618329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12095515" sldId="348"/>
        </pc:sldMkLst>
      </pc:sldChg>
      <pc:sldChg chg="add">
        <pc:chgData name="舘下 智子" userId="62eb3422f1d344d3" providerId="LiveId" clId="{77E4B963-87B0-400D-93F0-F4763B02418C}" dt="2021-09-17T01:08:55.778" v="270"/>
        <pc:sldMkLst>
          <pc:docMk/>
          <pc:sldMk cId="3652828504" sldId="349"/>
        </pc:sldMkLst>
      </pc:sldChg>
      <pc:sldChg chg="del">
        <pc:chgData name="舘下 智子" userId="62eb3422f1d344d3" providerId="LiveId" clId="{77E4B963-87B0-400D-93F0-F4763B02418C}" dt="2021-09-17T01:08:49.037" v="269" actId="2696"/>
        <pc:sldMkLst>
          <pc:docMk/>
          <pc:sldMk cId="4107968307" sldId="349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1768393580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2244217831" sldId="352"/>
        </pc:sldMkLst>
      </pc:sldChg>
      <pc:sldChg chg="add">
        <pc:chgData name="舘下 智子" userId="62eb3422f1d344d3" providerId="LiveId" clId="{77E4B963-87B0-400D-93F0-F4763B02418C}" dt="2021-09-16T23:44:22.129" v="43"/>
        <pc:sldMkLst>
          <pc:docMk/>
          <pc:sldMk cId="1755146079" sldId="353"/>
        </pc:sldMkLst>
      </pc:sldChg>
      <pc:sldChg chg="del">
        <pc:chgData name="舘下 智子" userId="62eb3422f1d344d3" providerId="LiveId" clId="{77E4B963-87B0-400D-93F0-F4763B02418C}" dt="2021-09-16T23:44:15.178" v="42" actId="2696"/>
        <pc:sldMkLst>
          <pc:docMk/>
          <pc:sldMk cId="4140854689" sldId="353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892749540" sldId="354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2767878321" sldId="354"/>
        </pc:sldMkLst>
      </pc:sldChg>
      <pc:sldChg chg="del">
        <pc:chgData name="舘下 智子" userId="62eb3422f1d344d3" providerId="LiveId" clId="{77E4B963-87B0-400D-93F0-F4763B02418C}" dt="2021-09-17T01:34:42.787" v="381" actId="2696"/>
        <pc:sldMkLst>
          <pc:docMk/>
          <pc:sldMk cId="304429912" sldId="355"/>
        </pc:sldMkLst>
      </pc:sldChg>
      <pc:sldChg chg="add">
        <pc:chgData name="舘下 智子" userId="62eb3422f1d344d3" providerId="LiveId" clId="{77E4B963-87B0-400D-93F0-F4763B02418C}" dt="2021-09-17T01:34:49.645" v="382"/>
        <pc:sldMkLst>
          <pc:docMk/>
          <pc:sldMk cId="430960477" sldId="355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73666134" sldId="356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2555179576" sldId="356"/>
        </pc:sldMkLst>
      </pc:sldChg>
      <pc:sldChg chg="add">
        <pc:chgData name="舘下 智子" userId="62eb3422f1d344d3" providerId="LiveId" clId="{77E4B963-87B0-400D-93F0-F4763B02418C}" dt="2021-09-17T01:14:44.052" v="292"/>
        <pc:sldMkLst>
          <pc:docMk/>
          <pc:sldMk cId="1190096685" sldId="357"/>
        </pc:sldMkLst>
      </pc:sldChg>
      <pc:sldChg chg="del">
        <pc:chgData name="舘下 智子" userId="62eb3422f1d344d3" providerId="LiveId" clId="{77E4B963-87B0-400D-93F0-F4763B02418C}" dt="2021-09-17T01:14:37.230" v="291" actId="2696"/>
        <pc:sldMkLst>
          <pc:docMk/>
          <pc:sldMk cId="1261048786" sldId="357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70473704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3653652213" sldId="358"/>
        </pc:sldMkLst>
      </pc:sldChg>
      <pc:sldChg chg="add">
        <pc:chgData name="舘下 智子" userId="62eb3422f1d344d3" providerId="LiveId" clId="{77E4B963-87B0-400D-93F0-F4763B02418C}" dt="2021-09-16T23:22:10.402" v="3"/>
        <pc:sldMkLst>
          <pc:docMk/>
          <pc:sldMk cId="2075743148" sldId="359"/>
        </pc:sldMkLst>
      </pc:sldChg>
      <pc:sldChg chg="del">
        <pc:chgData name="舘下 智子" userId="62eb3422f1d344d3" providerId="LiveId" clId="{77E4B963-87B0-400D-93F0-F4763B02418C}" dt="2021-09-16T23:22:06.021" v="2" actId="2696"/>
        <pc:sldMkLst>
          <pc:docMk/>
          <pc:sldMk cId="2706721246" sldId="359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233547921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1657571016" sldId="360"/>
        </pc:sldMkLst>
      </pc:sldChg>
      <pc:sldChg chg="add">
        <pc:chgData name="舘下 智子" userId="62eb3422f1d344d3" providerId="LiveId" clId="{77E4B963-87B0-400D-93F0-F4763B02418C}" dt="2021-09-17T01:16:59.715" v="300"/>
        <pc:sldMkLst>
          <pc:docMk/>
          <pc:sldMk cId="3341617051" sldId="361"/>
        </pc:sldMkLst>
      </pc:sldChg>
      <pc:sldChg chg="del">
        <pc:chgData name="舘下 智子" userId="62eb3422f1d344d3" providerId="LiveId" clId="{77E4B963-87B0-400D-93F0-F4763B02418C}" dt="2021-09-17T01:16:52.427" v="299" actId="2696"/>
        <pc:sldMkLst>
          <pc:docMk/>
          <pc:sldMk cId="3500168635" sldId="361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333875314" sldId="362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1319307083" sldId="362"/>
        </pc:sldMkLst>
      </pc:sldChg>
      <pc:sldChg chg="del">
        <pc:chgData name="舘下 智子" userId="62eb3422f1d344d3" providerId="LiveId" clId="{77E4B963-87B0-400D-93F0-F4763B02418C}" dt="2021-09-17T00:37:08.878" v="194" actId="2696"/>
        <pc:sldMkLst>
          <pc:docMk/>
          <pc:sldMk cId="1736411557" sldId="363"/>
        </pc:sldMkLst>
      </pc:sldChg>
      <pc:sldChg chg="add">
        <pc:chgData name="舘下 智子" userId="62eb3422f1d344d3" providerId="LiveId" clId="{77E4B963-87B0-400D-93F0-F4763B02418C}" dt="2021-09-17T00:37:20.788" v="195"/>
        <pc:sldMkLst>
          <pc:docMk/>
          <pc:sldMk cId="2385008622" sldId="363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17859017" sldId="365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1835386725" sldId="365"/>
        </pc:sldMkLst>
      </pc:sldChg>
      <pc:sldChg chg="add">
        <pc:chgData name="舘下 智子" userId="62eb3422f1d344d3" providerId="LiveId" clId="{77E4B963-87B0-400D-93F0-F4763B02418C}" dt="2021-09-17T01:23:30.660" v="324"/>
        <pc:sldMkLst>
          <pc:docMk/>
          <pc:sldMk cId="205847353" sldId="366"/>
        </pc:sldMkLst>
      </pc:sldChg>
      <pc:sldChg chg="del">
        <pc:chgData name="舘下 智子" userId="62eb3422f1d344d3" providerId="LiveId" clId="{77E4B963-87B0-400D-93F0-F4763B02418C}" dt="2021-09-17T01:23:25.880" v="323" actId="2696"/>
        <pc:sldMkLst>
          <pc:docMk/>
          <pc:sldMk cId="3206489836" sldId="366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1885871789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631226371" sldId="367"/>
        </pc:sldMkLst>
      </pc:sldChg>
      <pc:sldChg chg="del">
        <pc:chgData name="舘下 智子" userId="62eb3422f1d344d3" providerId="LiveId" clId="{77E4B963-87B0-400D-93F0-F4763B02418C}" dt="2021-09-17T01:15:05.990" v="293" actId="2696"/>
        <pc:sldMkLst>
          <pc:docMk/>
          <pc:sldMk cId="3774654431" sldId="368"/>
        </pc:sldMkLst>
      </pc:sldChg>
      <pc:sldChg chg="add">
        <pc:chgData name="舘下 智子" userId="62eb3422f1d344d3" providerId="LiveId" clId="{77E4B963-87B0-400D-93F0-F4763B02418C}" dt="2021-09-17T01:15:16.131" v="294"/>
        <pc:sldMkLst>
          <pc:docMk/>
          <pc:sldMk cId="4039868867" sldId="368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719378128" sldId="369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1839587252" sldId="369"/>
        </pc:sldMkLst>
      </pc:sldChg>
      <pc:sldChg chg="del">
        <pc:chgData name="舘下 智子" userId="62eb3422f1d344d3" providerId="LiveId" clId="{77E4B963-87B0-400D-93F0-F4763B02418C}" dt="2021-09-17T01:11:57.738" v="283" actId="2696"/>
        <pc:sldMkLst>
          <pc:docMk/>
          <pc:sldMk cId="196210573" sldId="370"/>
        </pc:sldMkLst>
      </pc:sldChg>
      <pc:sldChg chg="add">
        <pc:chgData name="舘下 智子" userId="62eb3422f1d344d3" providerId="LiveId" clId="{77E4B963-87B0-400D-93F0-F4763B02418C}" dt="2021-09-17T01:12:03.201" v="284"/>
        <pc:sldMkLst>
          <pc:docMk/>
          <pc:sldMk cId="318636645" sldId="370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8082719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2342080137" sldId="371"/>
        </pc:sldMkLst>
      </pc:sldChg>
      <pc:sldChg chg="del">
        <pc:chgData name="舘下 智子" userId="62eb3422f1d344d3" providerId="LiveId" clId="{77E4B963-87B0-400D-93F0-F4763B02418C}" dt="2021-09-17T00:15:36.108" v="128" actId="2696"/>
        <pc:sldMkLst>
          <pc:docMk/>
          <pc:sldMk cId="1199627301" sldId="372"/>
        </pc:sldMkLst>
      </pc:sldChg>
      <pc:sldChg chg="add">
        <pc:chgData name="舘下 智子" userId="62eb3422f1d344d3" providerId="LiveId" clId="{77E4B963-87B0-400D-93F0-F4763B02418C}" dt="2021-09-17T00:15:46.855" v="129"/>
        <pc:sldMkLst>
          <pc:docMk/>
          <pc:sldMk cId="3187728913" sldId="372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1845648080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2778122265" sldId="373"/>
        </pc:sldMkLst>
      </pc:sldChg>
      <pc:sldChg chg="del">
        <pc:chgData name="舘下 智子" userId="62eb3422f1d344d3" providerId="LiveId" clId="{77E4B963-87B0-400D-93F0-F4763B02418C}" dt="2021-09-16T23:57:35.312" v="82" actId="2696"/>
        <pc:sldMkLst>
          <pc:docMk/>
          <pc:sldMk cId="1404024630" sldId="374"/>
        </pc:sldMkLst>
      </pc:sldChg>
      <pc:sldChg chg="add">
        <pc:chgData name="舘下 智子" userId="62eb3422f1d344d3" providerId="LiveId" clId="{77E4B963-87B0-400D-93F0-F4763B02418C}" dt="2021-09-16T23:57:48.492" v="83"/>
        <pc:sldMkLst>
          <pc:docMk/>
          <pc:sldMk cId="3900595426" sldId="374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53622594" sldId="375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2004656929" sldId="375"/>
        </pc:sldMkLst>
      </pc:sldChg>
      <pc:sldChg chg="del">
        <pc:chgData name="舘下 智子" userId="62eb3422f1d344d3" providerId="LiveId" clId="{77E4B963-87B0-400D-93F0-F4763B02418C}" dt="2021-09-17T01:34:14.022" v="377" actId="2696"/>
        <pc:sldMkLst>
          <pc:docMk/>
          <pc:sldMk cId="1148547800" sldId="376"/>
        </pc:sldMkLst>
      </pc:sldChg>
      <pc:sldChg chg="add">
        <pc:chgData name="舘下 智子" userId="62eb3422f1d344d3" providerId="LiveId" clId="{77E4B963-87B0-400D-93F0-F4763B02418C}" dt="2021-09-17T01:34:19.985" v="378"/>
        <pc:sldMkLst>
          <pc:docMk/>
          <pc:sldMk cId="1731250016" sldId="376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430001688" sldId="377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48703637" sldId="377"/>
        </pc:sldMkLst>
      </pc:sldChg>
      <pc:sldChg chg="add">
        <pc:chgData name="舘下 智子" userId="62eb3422f1d344d3" providerId="LiveId" clId="{77E4B963-87B0-400D-93F0-F4763B02418C}" dt="2021-09-17T01:30:12.912" v="350"/>
        <pc:sldMkLst>
          <pc:docMk/>
          <pc:sldMk cId="1620893528" sldId="378"/>
        </pc:sldMkLst>
      </pc:sldChg>
      <pc:sldChg chg="del">
        <pc:chgData name="舘下 智子" userId="62eb3422f1d344d3" providerId="LiveId" clId="{77E4B963-87B0-400D-93F0-F4763B02418C}" dt="2021-09-17T01:30:06.162" v="349" actId="2696"/>
        <pc:sldMkLst>
          <pc:docMk/>
          <pc:sldMk cId="3077667050" sldId="378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565078511" sldId="379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3221757164" sldId="379"/>
        </pc:sldMkLst>
      </pc:sldChg>
      <pc:sldChg chg="add">
        <pc:chgData name="舘下 智子" userId="62eb3422f1d344d3" providerId="LiveId" clId="{77E4B963-87B0-400D-93F0-F4763B02418C}" dt="2021-09-17T00:20:50.491" v="147"/>
        <pc:sldMkLst>
          <pc:docMk/>
          <pc:sldMk cId="248253412" sldId="380"/>
        </pc:sldMkLst>
      </pc:sldChg>
      <pc:sldChg chg="del">
        <pc:chgData name="舘下 智子" userId="62eb3422f1d344d3" providerId="LiveId" clId="{77E4B963-87B0-400D-93F0-F4763B02418C}" dt="2021-09-17T00:20:44.599" v="146" actId="2696"/>
        <pc:sldMkLst>
          <pc:docMk/>
          <pc:sldMk cId="1268114679" sldId="380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3454118075" sldId="381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3599737295" sldId="381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3912805774" sldId="381"/>
        </pc:sldMkLst>
      </pc:sldChg>
      <pc:sldChg chg="del">
        <pc:chgData name="舘下 智子" userId="62eb3422f1d344d3" providerId="LiveId" clId="{77E4B963-87B0-400D-93F0-F4763B02418C}" dt="2021-09-17T00:03:59.705" v="90" actId="2696"/>
        <pc:sldMkLst>
          <pc:docMk/>
          <pc:sldMk cId="123294636" sldId="382"/>
        </pc:sldMkLst>
      </pc:sldChg>
      <pc:sldChg chg="add del">
        <pc:chgData name="舘下 智子" userId="62eb3422f1d344d3" providerId="LiveId" clId="{77E4B963-87B0-400D-93F0-F4763B02418C}" dt="2021-09-17T00:04:34.278" v="92" actId="2696"/>
        <pc:sldMkLst>
          <pc:docMk/>
          <pc:sldMk cId="214885061" sldId="382"/>
        </pc:sldMkLst>
      </pc:sldChg>
      <pc:sldChg chg="add">
        <pc:chgData name="舘下 智子" userId="62eb3422f1d344d3" providerId="LiveId" clId="{77E4B963-87B0-400D-93F0-F4763B02418C}" dt="2021-09-17T00:04:36.875" v="93"/>
        <pc:sldMkLst>
          <pc:docMk/>
          <pc:sldMk cId="266364705" sldId="382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781296912" sldId="383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223833173" sldId="383"/>
        </pc:sldMkLst>
      </pc:sldChg>
      <pc:sldChg chg="add">
        <pc:chgData name="舘下 智子" userId="62eb3422f1d344d3" providerId="LiveId" clId="{77E4B963-87B0-400D-93F0-F4763B02418C}" dt="2021-09-17T00:13:05.849" v="121"/>
        <pc:sldMkLst>
          <pc:docMk/>
          <pc:sldMk cId="1224377359" sldId="384"/>
        </pc:sldMkLst>
      </pc:sldChg>
      <pc:sldChg chg="del">
        <pc:chgData name="舘下 智子" userId="62eb3422f1d344d3" providerId="LiveId" clId="{77E4B963-87B0-400D-93F0-F4763B02418C}" dt="2021-09-17T00:13:01.391" v="120" actId="2696"/>
        <pc:sldMkLst>
          <pc:docMk/>
          <pc:sldMk cId="3692276360" sldId="384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1697671343" sldId="385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1862867586" sldId="385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3300220529" sldId="386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504220756" sldId="386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1285295772" sldId="38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3573680031" sldId="387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617842705" sldId="38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2342147323" sldId="388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724836172" sldId="389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4167779981" sldId="389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837795208" sldId="390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2297256384" sldId="390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2525005365" sldId="391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3632212059" sldId="391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126752849" sldId="392"/>
        </pc:sldMkLst>
      </pc:sldChg>
      <pc:sldChg chg="addSp delSp modSp add mod modAnim">
        <pc:chgData name="舘下 智子" userId="62eb3422f1d344d3" providerId="LiveId" clId="{77E4B963-87B0-400D-93F0-F4763B02418C}" dt="2021-09-17T00:45:54.806" v="242"/>
        <pc:sldMkLst>
          <pc:docMk/>
          <pc:sldMk cId="3935825028" sldId="392"/>
        </pc:sldMkLst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7" creationId="{1952D182-672E-4C90-AA76-8283D3B8B859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8" creationId="{34CD3BEE-1BFE-490B-93A4-DD800EA558C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9" creationId="{3BCF4A99-4101-42BA-A4DE-8C6678E05B06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0" creationId="{13A1E583-1678-4E4A-8299-D2F9D32F0D6E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1" creationId="{7B4A60E8-C8D4-4BBC-9435-8EA239BE7467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2" creationId="{1307BF0A-0E8D-4D23-8A4B-702C2B05641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5" creationId="{B1BF2746-286A-4324-9910-D7205B8EFB8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6" creationId="{1BB942FF-0E2F-418E-A66D-79202F5305B0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7" creationId="{34749B90-8AB0-4C3B-8B14-81A4D9C12958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18" creationId="{24E582D0-64B4-4D1A-9CC4-5927E02D9E7C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19" creationId="{A1B1F12B-54DD-48B1-8812-14A18C257301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0" creationId="{D90A5A9F-378C-482B-9CCB-FE16C7BA668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1" creationId="{7A7A1F70-EFC8-4654-B930-FB039D16700D}"/>
          </ac:spMkLst>
        </pc:spChg>
        <pc:spChg chg="mod">
          <ac:chgData name="舘下 智子" userId="62eb3422f1d344d3" providerId="LiveId" clId="{77E4B963-87B0-400D-93F0-F4763B02418C}" dt="2021-09-17T00:45:10.446" v="208" actId="1076"/>
          <ac:spMkLst>
            <pc:docMk/>
            <pc:sldMk cId="3935825028" sldId="392"/>
            <ac:spMk id="22" creationId="{5ACC8B4E-4C4A-4EF8-9873-3CD443C97E82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3" creationId="{3A8A8A1A-5119-4984-828C-229CE0D55A1F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5" creationId="{17A97109-33DE-42FE-A3D0-A50D1449BA81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6" creationId="{D37B0AB4-EF83-4D82-8130-F0CD5FB3D04C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7" creationId="{DEDA910F-643D-4DE7-862E-D512AC8DAD4D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8" creationId="{FC1F9777-A857-4F08-8FA2-1E3E7D46F496}"/>
          </ac:spMkLst>
        </pc:spChg>
        <pc:spChg chg="mod">
          <ac:chgData name="舘下 智子" userId="62eb3422f1d344d3" providerId="LiveId" clId="{77E4B963-87B0-400D-93F0-F4763B02418C}" dt="2021-09-17T00:45:23.567" v="212"/>
          <ac:spMkLst>
            <pc:docMk/>
            <pc:sldMk cId="3935825028" sldId="392"/>
            <ac:spMk id="29" creationId="{D6737E31-C296-4A5C-B207-F720D3DF84E1}"/>
          </ac:spMkLst>
        </pc:spChg>
        <pc:spChg chg="add del mod">
          <ac:chgData name="舘下 智子" userId="62eb3422f1d344d3" providerId="LiveId" clId="{77E4B963-87B0-400D-93F0-F4763B02418C}" dt="2021-09-17T00:45:41.032" v="227" actId="478"/>
          <ac:spMkLst>
            <pc:docMk/>
            <pc:sldMk cId="3935825028" sldId="392"/>
            <ac:spMk id="30" creationId="{68DEFCF5-3F50-4E91-9DC5-9D4EDEB4060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2" creationId="{1CA08DDC-7FDC-4FBA-824A-14A44D3A55CF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3" creationId="{7D2D2FD6-EB0D-4B22-8FD2-FD467A393B7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4" creationId="{FDCCF003-2AFF-4EE4-B79C-8B3840D41EC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5" creationId="{3F3941FC-5585-4AFD-8D39-C44872DB3B81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6" creationId="{3FB85608-6EC5-4213-9676-90D291B061B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7" creationId="{B9F6E848-90A6-4F91-853C-340182CB9387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8" creationId="{D1248A6F-3E47-40A5-ABC0-E2B9FC81F3F5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39" creationId="{74EB1FA6-A31E-4CE2-8549-F4239796D6DE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0" creationId="{F27BC3FC-CA7A-4447-8A53-BF0599994A48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1" creationId="{CAF73DB2-383D-44E1-8C86-666392444D72}"/>
          </ac:spMkLst>
        </pc:spChg>
        <pc:spChg chg="mod">
          <ac:chgData name="舘下 智子" userId="62eb3422f1d344d3" providerId="LiveId" clId="{77E4B963-87B0-400D-93F0-F4763B02418C}" dt="2021-09-17T00:45:46.110" v="228"/>
          <ac:spMkLst>
            <pc:docMk/>
            <pc:sldMk cId="3935825028" sldId="392"/>
            <ac:spMk id="42" creationId="{59F107C5-8375-4074-96AB-21FBB3C0F4F6}"/>
          </ac:spMkLst>
        </pc:spChg>
        <pc:grpChg chg="add mod">
          <ac:chgData name="舘下 智子" userId="62eb3422f1d344d3" providerId="LiveId" clId="{77E4B963-87B0-400D-93F0-F4763B02418C}" dt="2021-09-17T00:45:23.567" v="212"/>
          <ac:grpSpMkLst>
            <pc:docMk/>
            <pc:sldMk cId="3935825028" sldId="392"/>
            <ac:grpSpMk id="14" creationId="{C68AD276-3288-4F12-A507-A2D2B03DF00D}"/>
          </ac:grpSpMkLst>
        </pc:grpChg>
        <pc:grpChg chg="add mod">
          <ac:chgData name="舘下 智子" userId="62eb3422f1d344d3" providerId="LiveId" clId="{77E4B963-87B0-400D-93F0-F4763B02418C}" dt="2021-09-17T00:45:49.324" v="229" actId="1076"/>
          <ac:grpSpMkLst>
            <pc:docMk/>
            <pc:sldMk cId="3935825028" sldId="392"/>
            <ac:grpSpMk id="31" creationId="{4F06A8AF-A503-4356-9750-6500362C7704}"/>
          </ac:grpSpMkLst>
        </pc:grpChg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3654226038" sldId="393"/>
        </pc:sldMkLst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4031703718" sldId="393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3595831606" sldId="394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3865183776" sldId="394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1075170742" sldId="395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683577075" sldId="395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2347802478" sldId="396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362848286" sldId="396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1643798190" sldId="397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2794607860" sldId="397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84117977" sldId="398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364977760" sldId="398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350090446" sldId="399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3043001339" sldId="399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2216455573" sldId="400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3619856045" sldId="400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1512651380" sldId="401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1709995044" sldId="401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922885813" sldId="402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3529515567" sldId="402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1107340272" sldId="403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3739826628" sldId="403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1216497383" sldId="404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217472168" sldId="404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2702473421" sldId="405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170137931" sldId="405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396762489" sldId="406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534875585" sldId="406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360112271" sldId="407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371848" sldId="407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569201408" sldId="408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1141070901" sldId="408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260668985" sldId="409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1919416140" sldId="409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2488184418" sldId="410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4032632085" sldId="410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640087129" sldId="413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3751971966" sldId="413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2438290527" sldId="414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2559646115" sldId="414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2305657675" sldId="416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779323593" sldId="416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670915064" sldId="417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1463884512" sldId="417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1968541888" sldId="418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3025004507" sldId="418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515599081" sldId="419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594259115" sldId="419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2340739774" sldId="420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2974677757" sldId="420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485946044" sldId="421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2764081138" sldId="421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096622928" sldId="422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2450139795" sldId="422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1274121651" sldId="423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4029294489" sldId="423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1869719569" sldId="424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2721603056" sldId="424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178788037" sldId="425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1663830703" sldId="425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828445866" sldId="426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3388219974" sldId="426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1840724344" sldId="427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978486736" sldId="427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1326847075" sldId="428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1536503427" sldId="428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445939517" sldId="429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936958460" sldId="429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433270116" sldId="430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1857565570" sldId="430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1562800016" sldId="431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2253303512" sldId="431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219074713" sldId="432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2956356530" sldId="432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449786909" sldId="433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1988173846" sldId="433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1818833153" sldId="434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3396683548" sldId="434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131769478" sldId="435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51672760" sldId="435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31804750" sldId="438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1370267795" sldId="438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2508719747" sldId="439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3458862812" sldId="439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7988311" sldId="440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4195911910" sldId="440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3085046562" sldId="441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4158211544" sldId="441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65791671" sldId="44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654649837" sldId="443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1040640764" sldId="444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3194724732" sldId="444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1471194889" sldId="445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1670207266" sldId="445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3602834965" sldId="446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3971291286" sldId="446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2390920493" sldId="447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2993470013" sldId="447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3904840038" sldId="448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4224945830" sldId="448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791058070" sldId="449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3114018243" sldId="449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3945010771" sldId="449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391555955" sldId="451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1250144557" sldId="451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1916569466" sldId="452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3858242693" sldId="452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1166539465" sldId="453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821241716" sldId="453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1811198479" sldId="454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432280918" sldId="454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160061733" sldId="455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358120094" sldId="455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603392997" sldId="456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1459504981" sldId="456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3969977684" sldId="458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4037296747" sldId="458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160064261" sldId="459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3478783577" sldId="459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3482870625" sldId="460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918242026" sldId="461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3849390590" sldId="461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596087174" sldId="463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4177936316" sldId="463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2921963639" sldId="464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3431456172" sldId="464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927552981" sldId="465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2638452885" sldId="465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1151686704" sldId="466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1662442971" sldId="466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391064365" sldId="467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482762600" sldId="467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1290903448" sldId="468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1372696426" sldId="468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1429252883" sldId="469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3029436351" sldId="469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294091058" sldId="470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3793239856" sldId="470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678458491" sldId="471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3957266806" sldId="471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1924991254" sldId="472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927251014" sldId="472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1674506888" sldId="473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169644145" sldId="473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30018525" sldId="474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3033712066" sldId="474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1932366439" sldId="476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1973771536" sldId="476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207182012" sldId="477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4026825230" sldId="477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346786024" sldId="478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500877524" sldId="478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518709462" sldId="480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3969309913" sldId="480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41351740" sldId="48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654638776" sldId="481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453162313" sldId="482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180345193" sldId="482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1640900961" sldId="483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2137775897" sldId="483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335141177" sldId="484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33819783" sldId="484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83078499" sldId="485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548219795" sldId="485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768562859" sldId="486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1731770693" sldId="486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2694850329" sldId="487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3551894340" sldId="487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539907887" sldId="488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848850654" sldId="488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1098386615" sldId="489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669447389" sldId="489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614895153" sldId="490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3840141806" sldId="490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528316011" sldId="491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4246535672" sldId="491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1425303406" sldId="492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3433999388" sldId="492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1752268421" sldId="493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3664259500" sldId="493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871347328" sldId="494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4286156226" sldId="494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1327333370" sldId="495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2014205449" sldId="495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2489170902" sldId="496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3268347582" sldId="496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966099802" sldId="497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3025668986" sldId="497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843228443" sldId="498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1019994239" sldId="498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1734539633" sldId="499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2965143935" sldId="499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454377549" sldId="501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3127165770" sldId="501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630276569" sldId="502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1848877729" sldId="502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3657568705" sldId="503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4088551448" sldId="503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166856335" sldId="504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3743957527" sldId="504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6699439" sldId="505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605520764" sldId="505"/>
        </pc:sldMkLst>
      </pc:sldChg>
      <pc:sldChg chg="del">
        <pc:chgData name="舘下 智子" userId="62eb3422f1d344d3" providerId="LiveId" clId="{77E4B963-87B0-400D-93F0-F4763B02418C}" dt="2021-09-17T01:15:30.588" v="295" actId="2696"/>
        <pc:sldMkLst>
          <pc:docMk/>
          <pc:sldMk cId="2143792184" sldId="506"/>
        </pc:sldMkLst>
      </pc:sldChg>
      <pc:sldChg chg="add">
        <pc:chgData name="舘下 智子" userId="62eb3422f1d344d3" providerId="LiveId" clId="{77E4B963-87B0-400D-93F0-F4763B02418C}" dt="2021-09-17T01:15:35.367" v="296"/>
        <pc:sldMkLst>
          <pc:docMk/>
          <pc:sldMk cId="3164725596" sldId="506"/>
        </pc:sldMkLst>
      </pc:sldChg>
      <pc:sldChg chg="del">
        <pc:chgData name="舘下 智子" userId="62eb3422f1d344d3" providerId="LiveId" clId="{77E4B963-87B0-400D-93F0-F4763B02418C}" dt="2021-09-17T00:58:16.450" v="259" actId="2696"/>
        <pc:sldMkLst>
          <pc:docMk/>
          <pc:sldMk cId="2494941885" sldId="507"/>
        </pc:sldMkLst>
      </pc:sldChg>
      <pc:sldChg chg="add">
        <pc:chgData name="舘下 智子" userId="62eb3422f1d344d3" providerId="LiveId" clId="{77E4B963-87B0-400D-93F0-F4763B02418C}" dt="2021-09-17T00:58:27.667" v="260"/>
        <pc:sldMkLst>
          <pc:docMk/>
          <pc:sldMk cId="3689315386" sldId="507"/>
        </pc:sldMkLst>
      </pc:sldChg>
      <pc:sldChg chg="del">
        <pc:chgData name="舘下 智子" userId="62eb3422f1d344d3" providerId="LiveId" clId="{77E4B963-87B0-400D-93F0-F4763B02418C}" dt="2021-09-17T01:35:28.571" v="387" actId="2696"/>
        <pc:sldMkLst>
          <pc:docMk/>
          <pc:sldMk cId="2313251590" sldId="508"/>
        </pc:sldMkLst>
      </pc:sldChg>
      <pc:sldChg chg="add">
        <pc:chgData name="舘下 智子" userId="62eb3422f1d344d3" providerId="LiveId" clId="{77E4B963-87B0-400D-93F0-F4763B02418C}" dt="2021-09-17T01:35:35.393" v="388"/>
        <pc:sldMkLst>
          <pc:docMk/>
          <pc:sldMk cId="3474594457" sldId="508"/>
        </pc:sldMkLst>
      </pc:sldChg>
      <pc:sldChg chg="add">
        <pc:chgData name="舘下 智子" userId="62eb3422f1d344d3" providerId="LiveId" clId="{77E4B963-87B0-400D-93F0-F4763B02418C}" dt="2021-09-16T23:43:18.138" v="41"/>
        <pc:sldMkLst>
          <pc:docMk/>
          <pc:sldMk cId="1734074963" sldId="509"/>
        </pc:sldMkLst>
      </pc:sldChg>
      <pc:sldChg chg="del">
        <pc:chgData name="舘下 智子" userId="62eb3422f1d344d3" providerId="LiveId" clId="{77E4B963-87B0-400D-93F0-F4763B02418C}" dt="2021-09-16T23:43:06.267" v="40" actId="2696"/>
        <pc:sldMkLst>
          <pc:docMk/>
          <pc:sldMk cId="2030376145" sldId="509"/>
        </pc:sldMkLst>
      </pc:sldChg>
      <pc:sldChg chg="del">
        <pc:chgData name="舘下 智子" userId="62eb3422f1d344d3" providerId="LiveId" clId="{77E4B963-87B0-400D-93F0-F4763B02418C}" dt="2021-09-16T23:22:52.196" v="4" actId="2696"/>
        <pc:sldMkLst>
          <pc:docMk/>
          <pc:sldMk cId="2486198705" sldId="511"/>
        </pc:sldMkLst>
      </pc:sldChg>
      <pc:sldChg chg="add">
        <pc:chgData name="舘下 智子" userId="62eb3422f1d344d3" providerId="LiveId" clId="{77E4B963-87B0-400D-93F0-F4763B02418C}" dt="2021-09-16T23:22:56.966" v="5"/>
        <pc:sldMkLst>
          <pc:docMk/>
          <pc:sldMk cId="2769723332" sldId="511"/>
        </pc:sldMkLst>
      </pc:sldChg>
      <pc:sldChg chg="add">
        <pc:chgData name="舘下 智子" userId="62eb3422f1d344d3" providerId="LiveId" clId="{77E4B963-87B0-400D-93F0-F4763B02418C}" dt="2021-09-16T23:54:33.404" v="75"/>
        <pc:sldMkLst>
          <pc:docMk/>
          <pc:sldMk cId="1283302616" sldId="512"/>
        </pc:sldMkLst>
      </pc:sldChg>
      <pc:sldChg chg="del">
        <pc:chgData name="舘下 智子" userId="62eb3422f1d344d3" providerId="LiveId" clId="{77E4B963-87B0-400D-93F0-F4763B02418C}" dt="2021-09-16T23:54:30.002" v="74" actId="2696"/>
        <pc:sldMkLst>
          <pc:docMk/>
          <pc:sldMk cId="1946261830" sldId="512"/>
        </pc:sldMkLst>
      </pc:sldChg>
      <pc:sldChg chg="add">
        <pc:chgData name="舘下 智子" userId="62eb3422f1d344d3" providerId="LiveId" clId="{77E4B963-87B0-400D-93F0-F4763B02418C}" dt="2021-09-17T00:55:56.112" v="248"/>
        <pc:sldMkLst>
          <pc:docMk/>
          <pc:sldMk cId="437237100" sldId="513"/>
        </pc:sldMkLst>
      </pc:sldChg>
      <pc:sldChg chg="del">
        <pc:chgData name="舘下 智子" userId="62eb3422f1d344d3" providerId="LiveId" clId="{77E4B963-87B0-400D-93F0-F4763B02418C}" dt="2021-09-17T00:55:45.971" v="247" actId="2696"/>
        <pc:sldMkLst>
          <pc:docMk/>
          <pc:sldMk cId="533332561" sldId="513"/>
        </pc:sldMkLst>
      </pc:sldChg>
      <pc:sldChg chg="del">
        <pc:chgData name="舘下 智子" userId="62eb3422f1d344d3" providerId="LiveId" clId="{77E4B963-87B0-400D-93F0-F4763B02418C}" dt="2021-09-17T00:39:47.578" v="206" actId="2696"/>
        <pc:sldMkLst>
          <pc:docMk/>
          <pc:sldMk cId="912802716" sldId="514"/>
        </pc:sldMkLst>
      </pc:sldChg>
      <pc:sldChg chg="addSp delSp modSp add mod modAnim">
        <pc:chgData name="舘下 智子" userId="62eb3422f1d344d3" providerId="LiveId" clId="{77E4B963-87B0-400D-93F0-F4763B02418C}" dt="2021-09-17T00:45:36.118" v="225" actId="207"/>
        <pc:sldMkLst>
          <pc:docMk/>
          <pc:sldMk cId="1445935399" sldId="514"/>
        </pc:sldMkLst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3" creationId="{F60490E7-E1A4-4294-B606-773BAEE857C9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4" creationId="{1BB0F5CD-94D7-41BC-8AFF-A7C1EAA751FE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5" creationId="{6968CA52-43E4-4853-BDBD-CABCA24D3424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6" creationId="{3FB8C198-7BC3-4550-85EF-7F05ACA7EF5F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7" creationId="{4288B13D-D73B-4CC7-8AF4-E3C35752E937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8" creationId="{A2831F65-A227-4D62-8841-016357F6F415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9" creationId="{C8B97F18-ED9C-4254-AEBE-559B4178D7C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0" creationId="{0A798EF3-F5E3-444D-B3FB-92FF8B129518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1" creationId="{B347C5EC-DCA3-43E3-AD9C-56E9F4A72ABC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2" creationId="{324E995B-EC74-4BB6-BF74-E556847E7EDA}"/>
          </ac:spMkLst>
        </pc:spChg>
        <pc:spChg chg="add mod">
          <ac:chgData name="舘下 智子" userId="62eb3422f1d344d3" providerId="LiveId" clId="{77E4B963-87B0-400D-93F0-F4763B02418C}" dt="2021-09-17T00:45:36.118" v="225" actId="207"/>
          <ac:spMkLst>
            <pc:docMk/>
            <pc:sldMk cId="1445935399" sldId="514"/>
            <ac:spMk id="13" creationId="{71E54DB2-3EF7-423C-9744-7827C474EFE0}"/>
          </ac:spMkLst>
        </pc:spChg>
        <pc:grpChg chg="add mod">
          <ac:chgData name="舘下 智子" userId="62eb3422f1d344d3" providerId="LiveId" clId="{77E4B963-87B0-400D-93F0-F4763B02418C}" dt="2021-09-17T00:45:36.118" v="225" actId="207"/>
          <ac:grpSpMkLst>
            <pc:docMk/>
            <pc:sldMk cId="1445935399" sldId="514"/>
            <ac:grpSpMk id="14" creationId="{8EF41D68-5D6B-45DC-97CE-602150119A38}"/>
          </ac:grpSpMkLst>
        </pc:grpChg>
        <pc:picChg chg="del">
          <ac:chgData name="舘下 智子" userId="62eb3422f1d344d3" providerId="LiveId" clId="{77E4B963-87B0-400D-93F0-F4763B02418C}" dt="2021-09-17T00:45:15.820" v="209" actId="478"/>
          <ac:picMkLst>
            <pc:docMk/>
            <pc:sldMk cId="1445935399" sldId="514"/>
            <ac:picMk id="2" creationId="{363FC6B1-774A-4D27-9F04-BE74D074BA06}"/>
          </ac:picMkLst>
        </pc:picChg>
      </pc:sldChg>
      <pc:sldChg chg="add">
        <pc:chgData name="舘下 智子" userId="62eb3422f1d344d3" providerId="LiveId" clId="{77E4B963-87B0-400D-93F0-F4763B02418C}" dt="2021-09-17T00:10:59.054" v="113"/>
        <pc:sldMkLst>
          <pc:docMk/>
          <pc:sldMk cId="1637391049" sldId="515"/>
        </pc:sldMkLst>
      </pc:sldChg>
      <pc:sldChg chg="del">
        <pc:chgData name="舘下 智子" userId="62eb3422f1d344d3" providerId="LiveId" clId="{77E4B963-87B0-400D-93F0-F4763B02418C}" dt="2021-09-17T00:10:52.039" v="112" actId="2696"/>
        <pc:sldMkLst>
          <pc:docMk/>
          <pc:sldMk cId="4185546032" sldId="515"/>
        </pc:sldMkLst>
      </pc:sldChg>
      <pc:sldChg chg="del">
        <pc:chgData name="舘下 智子" userId="62eb3422f1d344d3" providerId="LiveId" clId="{77E4B963-87B0-400D-93F0-F4763B02418C}" dt="2021-09-17T00:04:57.828" v="94" actId="2696"/>
        <pc:sldMkLst>
          <pc:docMk/>
          <pc:sldMk cId="2052544608" sldId="516"/>
        </pc:sldMkLst>
      </pc:sldChg>
      <pc:sldChg chg="add">
        <pc:chgData name="舘下 智子" userId="62eb3422f1d344d3" providerId="LiveId" clId="{77E4B963-87B0-400D-93F0-F4763B02418C}" dt="2021-09-17T00:05:07.404" v="95"/>
        <pc:sldMkLst>
          <pc:docMk/>
          <pc:sldMk cId="2376250843" sldId="516"/>
        </pc:sldMkLst>
      </pc:sldChg>
      <pc:sldChg chg="add">
        <pc:chgData name="舘下 智子" userId="62eb3422f1d344d3" providerId="LiveId" clId="{77E4B963-87B0-400D-93F0-F4763B02418C}" dt="2021-09-17T01:11:47.450" v="282"/>
        <pc:sldMkLst>
          <pc:docMk/>
          <pc:sldMk cId="2440580978" sldId="517"/>
        </pc:sldMkLst>
      </pc:sldChg>
      <pc:sldChg chg="del">
        <pc:chgData name="舘下 智子" userId="62eb3422f1d344d3" providerId="LiveId" clId="{77E4B963-87B0-400D-93F0-F4763B02418C}" dt="2021-09-17T01:11:42.886" v="281" actId="2696"/>
        <pc:sldMkLst>
          <pc:docMk/>
          <pc:sldMk cId="3304357454" sldId="517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1157670984" sldId="518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336296592" sldId="518"/>
        </pc:sldMkLst>
      </pc:sldChg>
      <pc:sldChg chg="del">
        <pc:chgData name="舘下 智子" userId="62eb3422f1d344d3" providerId="LiveId" clId="{77E4B963-87B0-400D-93F0-F4763B02418C}" dt="2021-09-17T01:30:25.574" v="351" actId="2696"/>
        <pc:sldMkLst>
          <pc:docMk/>
          <pc:sldMk cId="1572507108" sldId="519"/>
        </pc:sldMkLst>
      </pc:sldChg>
      <pc:sldChg chg="add">
        <pc:chgData name="舘下 智子" userId="62eb3422f1d344d3" providerId="LiveId" clId="{77E4B963-87B0-400D-93F0-F4763B02418C}" dt="2021-09-17T01:30:30.090" v="352"/>
        <pc:sldMkLst>
          <pc:docMk/>
          <pc:sldMk cId="2819035952" sldId="519"/>
        </pc:sldMkLst>
      </pc:sldChg>
      <pc:sldChg chg="del">
        <pc:chgData name="舘下 智子" userId="62eb3422f1d344d3" providerId="LiveId" clId="{77E4B963-87B0-400D-93F0-F4763B02418C}" dt="2021-09-17T00:56:14.606" v="249" actId="2696"/>
        <pc:sldMkLst>
          <pc:docMk/>
          <pc:sldMk cId="726575125" sldId="520"/>
        </pc:sldMkLst>
      </pc:sldChg>
      <pc:sldChg chg="add">
        <pc:chgData name="舘下 智子" userId="62eb3422f1d344d3" providerId="LiveId" clId="{77E4B963-87B0-400D-93F0-F4763B02418C}" dt="2021-09-17T00:56:25.200" v="250"/>
        <pc:sldMkLst>
          <pc:docMk/>
          <pc:sldMk cId="1464219820" sldId="520"/>
        </pc:sldMkLst>
      </pc:sldChg>
      <pc:sldChg chg="add">
        <pc:chgData name="舘下 智子" userId="62eb3422f1d344d3" providerId="LiveId" clId="{77E4B963-87B0-400D-93F0-F4763B02418C}" dt="2021-09-16T23:55:13.050" v="77"/>
        <pc:sldMkLst>
          <pc:docMk/>
          <pc:sldMk cId="1975041135" sldId="521"/>
        </pc:sldMkLst>
      </pc:sldChg>
      <pc:sldChg chg="del">
        <pc:chgData name="舘下 智子" userId="62eb3422f1d344d3" providerId="LiveId" clId="{77E4B963-87B0-400D-93F0-F4763B02418C}" dt="2021-09-16T23:55:03.356" v="76" actId="2696"/>
        <pc:sldMkLst>
          <pc:docMk/>
          <pc:sldMk cId="2365928005" sldId="521"/>
        </pc:sldMkLst>
      </pc:sldChg>
      <pc:sldChg chg="add">
        <pc:chgData name="舘下 智子" userId="62eb3422f1d344d3" providerId="LiveId" clId="{77E4B963-87B0-400D-93F0-F4763B02418C}" dt="2021-09-17T01:32:23.136" v="366"/>
        <pc:sldMkLst>
          <pc:docMk/>
          <pc:sldMk cId="1601145419" sldId="522"/>
        </pc:sldMkLst>
      </pc:sldChg>
      <pc:sldChg chg="del">
        <pc:chgData name="舘下 智子" userId="62eb3422f1d344d3" providerId="LiveId" clId="{77E4B963-87B0-400D-93F0-F4763B02418C}" dt="2021-09-17T01:32:19.352" v="365" actId="2696"/>
        <pc:sldMkLst>
          <pc:docMk/>
          <pc:sldMk cId="4285600813" sldId="522"/>
        </pc:sldMkLst>
      </pc:sldChg>
      <pc:sldChg chg="add">
        <pc:chgData name="舘下 智子" userId="62eb3422f1d344d3" providerId="LiveId" clId="{77E4B963-87B0-400D-93F0-F4763B02418C}" dt="2021-09-17T00:11:27.866" v="117"/>
        <pc:sldMkLst>
          <pc:docMk/>
          <pc:sldMk cId="2981774143" sldId="523"/>
        </pc:sldMkLst>
      </pc:sldChg>
      <pc:sldChg chg="del">
        <pc:chgData name="舘下 智子" userId="62eb3422f1d344d3" providerId="LiveId" clId="{77E4B963-87B0-400D-93F0-F4763B02418C}" dt="2021-09-17T00:11:21.827" v="116" actId="2696"/>
        <pc:sldMkLst>
          <pc:docMk/>
          <pc:sldMk cId="4036739129" sldId="523"/>
        </pc:sldMkLst>
      </pc:sldChg>
      <pc:sldChg chg="add">
        <pc:chgData name="舘下 智子" userId="62eb3422f1d344d3" providerId="LiveId" clId="{77E4B963-87B0-400D-93F0-F4763B02418C}" dt="2021-09-16T23:27:06.658" v="9"/>
        <pc:sldMkLst>
          <pc:docMk/>
          <pc:sldMk cId="1105454521" sldId="524"/>
        </pc:sldMkLst>
      </pc:sldChg>
      <pc:sldChg chg="del">
        <pc:chgData name="舘下 智子" userId="62eb3422f1d344d3" providerId="LiveId" clId="{77E4B963-87B0-400D-93F0-F4763B02418C}" dt="2021-09-16T23:26:54.934" v="8" actId="2696"/>
        <pc:sldMkLst>
          <pc:docMk/>
          <pc:sldMk cId="3874137698" sldId="524"/>
        </pc:sldMkLst>
      </pc:sldChg>
      <pc:sldChg chg="add">
        <pc:chgData name="舘下 智子" userId="62eb3422f1d344d3" providerId="LiveId" clId="{77E4B963-87B0-400D-93F0-F4763B02418C}" dt="2021-09-16T23:28:52.471" v="11"/>
        <pc:sldMkLst>
          <pc:docMk/>
          <pc:sldMk cId="1546360069" sldId="525"/>
        </pc:sldMkLst>
      </pc:sldChg>
      <pc:sldChg chg="del">
        <pc:chgData name="舘下 智子" userId="62eb3422f1d344d3" providerId="LiveId" clId="{77E4B963-87B0-400D-93F0-F4763B02418C}" dt="2021-09-16T23:28:47.296" v="10" actId="2696"/>
        <pc:sldMkLst>
          <pc:docMk/>
          <pc:sldMk cId="2588878827" sldId="525"/>
        </pc:sldMkLst>
      </pc:sldChg>
      <pc:sldChg chg="del">
        <pc:chgData name="舘下 智子" userId="62eb3422f1d344d3" providerId="LiveId" clId="{77E4B963-87B0-400D-93F0-F4763B02418C}" dt="2021-09-17T00:31:26.956" v="172" actId="2696"/>
        <pc:sldMkLst>
          <pc:docMk/>
          <pc:sldMk cId="2202943640" sldId="526"/>
        </pc:sldMkLst>
      </pc:sldChg>
      <pc:sldChg chg="add">
        <pc:chgData name="舘下 智子" userId="62eb3422f1d344d3" providerId="LiveId" clId="{77E4B963-87B0-400D-93F0-F4763B02418C}" dt="2021-09-17T00:31:29.775" v="173"/>
        <pc:sldMkLst>
          <pc:docMk/>
          <pc:sldMk cId="3444601527" sldId="526"/>
        </pc:sldMkLst>
      </pc:sldChg>
      <pc:sldChg chg="add">
        <pc:chgData name="舘下 智子" userId="62eb3422f1d344d3" providerId="LiveId" clId="{77E4B963-87B0-400D-93F0-F4763B02418C}" dt="2021-09-16T23:51:01.192" v="65"/>
        <pc:sldMkLst>
          <pc:docMk/>
          <pc:sldMk cId="382640939" sldId="527"/>
        </pc:sldMkLst>
      </pc:sldChg>
      <pc:sldChg chg="del">
        <pc:chgData name="舘下 智子" userId="62eb3422f1d344d3" providerId="LiveId" clId="{77E4B963-87B0-400D-93F0-F4763B02418C}" dt="2021-09-16T23:50:54.099" v="64" actId="2696"/>
        <pc:sldMkLst>
          <pc:docMk/>
          <pc:sldMk cId="4280150621" sldId="527"/>
        </pc:sldMkLst>
      </pc:sldChg>
      <pc:sldChg chg="del">
        <pc:chgData name="舘下 智子" userId="62eb3422f1d344d3" providerId="LiveId" clId="{77E4B963-87B0-400D-93F0-F4763B02418C}" dt="2021-09-16T23:48:10.626" v="52" actId="2696"/>
        <pc:sldMkLst>
          <pc:docMk/>
          <pc:sldMk cId="3484042702" sldId="528"/>
        </pc:sldMkLst>
      </pc:sldChg>
      <pc:sldChg chg="add">
        <pc:chgData name="舘下 智子" userId="62eb3422f1d344d3" providerId="LiveId" clId="{77E4B963-87B0-400D-93F0-F4763B02418C}" dt="2021-09-16T23:48:16.026" v="53"/>
        <pc:sldMkLst>
          <pc:docMk/>
          <pc:sldMk cId="4019305772" sldId="528"/>
        </pc:sldMkLst>
      </pc:sldChg>
      <pc:sldChg chg="del">
        <pc:chgData name="舘下 智子" userId="62eb3422f1d344d3" providerId="LiveId" clId="{77E4B963-87B0-400D-93F0-F4763B02418C}" dt="2021-09-17T00:16:53.129" v="132" actId="2696"/>
        <pc:sldMkLst>
          <pc:docMk/>
          <pc:sldMk cId="731893891" sldId="529"/>
        </pc:sldMkLst>
      </pc:sldChg>
      <pc:sldChg chg="add">
        <pc:chgData name="舘下 智子" userId="62eb3422f1d344d3" providerId="LiveId" clId="{77E4B963-87B0-400D-93F0-F4763B02418C}" dt="2021-09-17T00:17:00.117" v="133"/>
        <pc:sldMkLst>
          <pc:docMk/>
          <pc:sldMk cId="2563449532" sldId="529"/>
        </pc:sldMkLst>
      </pc:sldChg>
      <pc:sldChg chg="del">
        <pc:chgData name="舘下 智子" userId="62eb3422f1d344d3" providerId="LiveId" clId="{77E4B963-87B0-400D-93F0-F4763B02418C}" dt="2021-09-17T00:47:10.588" v="245" actId="2696"/>
        <pc:sldMkLst>
          <pc:docMk/>
          <pc:sldMk cId="830761583" sldId="531"/>
        </pc:sldMkLst>
      </pc:sldChg>
      <pc:sldChg chg="add">
        <pc:chgData name="舘下 智子" userId="62eb3422f1d344d3" providerId="LiveId" clId="{77E4B963-87B0-400D-93F0-F4763B02418C}" dt="2021-09-17T00:47:16.306" v="246"/>
        <pc:sldMkLst>
          <pc:docMk/>
          <pc:sldMk cId="865281944" sldId="531"/>
        </pc:sldMkLst>
      </pc:sldChg>
      <pc:sldChg chg="del">
        <pc:chgData name="舘下 智子" userId="62eb3422f1d344d3" providerId="LiveId" clId="{77E4B963-87B0-400D-93F0-F4763B02418C}" dt="2021-09-17T01:18:10.089" v="305" actId="2696"/>
        <pc:sldMkLst>
          <pc:docMk/>
          <pc:sldMk cId="3679990323" sldId="532"/>
        </pc:sldMkLst>
      </pc:sldChg>
      <pc:sldChg chg="add">
        <pc:chgData name="舘下 智子" userId="62eb3422f1d344d3" providerId="LiveId" clId="{77E4B963-87B0-400D-93F0-F4763B02418C}" dt="2021-09-17T01:18:18.488" v="306"/>
        <pc:sldMkLst>
          <pc:docMk/>
          <pc:sldMk cId="4007111667" sldId="532"/>
        </pc:sldMkLst>
      </pc:sldChg>
      <pc:sldChg chg="add">
        <pc:chgData name="舘下 智子" userId="62eb3422f1d344d3" providerId="LiveId" clId="{77E4B963-87B0-400D-93F0-F4763B02418C}" dt="2021-09-16T23:40:28.346" v="35"/>
        <pc:sldMkLst>
          <pc:docMk/>
          <pc:sldMk cId="2264239061" sldId="533"/>
        </pc:sldMkLst>
      </pc:sldChg>
      <pc:sldChg chg="del">
        <pc:chgData name="舘下 智子" userId="62eb3422f1d344d3" providerId="LiveId" clId="{77E4B963-87B0-400D-93F0-F4763B02418C}" dt="2021-09-16T23:40:18.712" v="34" actId="2696"/>
        <pc:sldMkLst>
          <pc:docMk/>
          <pc:sldMk cId="4273046769" sldId="533"/>
        </pc:sldMkLst>
      </pc:sldChg>
      <pc:sldChg chg="del">
        <pc:chgData name="舘下 智子" userId="62eb3422f1d344d3" providerId="LiveId" clId="{77E4B963-87B0-400D-93F0-F4763B02418C}" dt="2021-09-16T23:52:18.669" v="66" actId="2696"/>
        <pc:sldMkLst>
          <pc:docMk/>
          <pc:sldMk cId="387966385" sldId="536"/>
        </pc:sldMkLst>
      </pc:sldChg>
      <pc:sldChg chg="add">
        <pc:chgData name="舘下 智子" userId="62eb3422f1d344d3" providerId="LiveId" clId="{77E4B963-87B0-400D-93F0-F4763B02418C}" dt="2021-09-16T23:52:25.729" v="67"/>
        <pc:sldMkLst>
          <pc:docMk/>
          <pc:sldMk cId="2910318519" sldId="536"/>
        </pc:sldMkLst>
      </pc:sldChg>
      <pc:sldChg chg="del">
        <pc:chgData name="舘下 智子" userId="62eb3422f1d344d3" providerId="LiveId" clId="{77E4B963-87B0-400D-93F0-F4763B02418C}" dt="2021-09-17T00:11:08.602" v="114" actId="2696"/>
        <pc:sldMkLst>
          <pc:docMk/>
          <pc:sldMk cId="369229336" sldId="537"/>
        </pc:sldMkLst>
      </pc:sldChg>
      <pc:sldChg chg="add">
        <pc:chgData name="舘下 智子" userId="62eb3422f1d344d3" providerId="LiveId" clId="{77E4B963-87B0-400D-93F0-F4763B02418C}" dt="2021-09-17T00:11:13.087" v="115"/>
        <pc:sldMkLst>
          <pc:docMk/>
          <pc:sldMk cId="680238285" sldId="537"/>
        </pc:sldMkLst>
      </pc:sldChg>
      <pc:sldChg chg="del">
        <pc:chgData name="舘下 智子" userId="62eb3422f1d344d3" providerId="LiveId" clId="{77E4B963-87B0-400D-93F0-F4763B02418C}" dt="2021-09-17T00:34:36.604" v="186" actId="2696"/>
        <pc:sldMkLst>
          <pc:docMk/>
          <pc:sldMk cId="861687104" sldId="539"/>
        </pc:sldMkLst>
      </pc:sldChg>
      <pc:sldChg chg="add">
        <pc:chgData name="舘下 智子" userId="62eb3422f1d344d3" providerId="LiveId" clId="{77E4B963-87B0-400D-93F0-F4763B02418C}" dt="2021-09-17T00:34:46.633" v="187"/>
        <pc:sldMkLst>
          <pc:docMk/>
          <pc:sldMk cId="2124271762" sldId="539"/>
        </pc:sldMkLst>
      </pc:sldChg>
      <pc:sldChg chg="del">
        <pc:chgData name="舘下 智子" userId="62eb3422f1d344d3" providerId="LiveId" clId="{77E4B963-87B0-400D-93F0-F4763B02418C}" dt="2021-09-17T01:16:25.777" v="297" actId="2696"/>
        <pc:sldMkLst>
          <pc:docMk/>
          <pc:sldMk cId="276353953" sldId="540"/>
        </pc:sldMkLst>
      </pc:sldChg>
      <pc:sldChg chg="add">
        <pc:chgData name="舘下 智子" userId="62eb3422f1d344d3" providerId="LiveId" clId="{77E4B963-87B0-400D-93F0-F4763B02418C}" dt="2021-09-17T01:16:34.043" v="298"/>
        <pc:sldMkLst>
          <pc:docMk/>
          <pc:sldMk cId="3523966642" sldId="540"/>
        </pc:sldMkLst>
      </pc:sldChg>
      <pc:sldChg chg="add">
        <pc:chgData name="舘下 智子" userId="62eb3422f1d344d3" providerId="LiveId" clId="{77E4B963-87B0-400D-93F0-F4763B02418C}" dt="2021-09-17T00:10:21.621" v="111"/>
        <pc:sldMkLst>
          <pc:docMk/>
          <pc:sldMk cId="951549355" sldId="541"/>
        </pc:sldMkLst>
      </pc:sldChg>
      <pc:sldChg chg="del">
        <pc:chgData name="舘下 智子" userId="62eb3422f1d344d3" providerId="LiveId" clId="{77E4B963-87B0-400D-93F0-F4763B02418C}" dt="2021-09-17T00:10:10.610" v="110" actId="2696"/>
        <pc:sldMkLst>
          <pc:docMk/>
          <pc:sldMk cId="4093519763" sldId="541"/>
        </pc:sldMkLst>
      </pc:sldChg>
      <pc:sldChg chg="del">
        <pc:chgData name="舘下 智子" userId="62eb3422f1d344d3" providerId="LiveId" clId="{77E4B963-87B0-400D-93F0-F4763B02418C}" dt="2021-09-16T23:31:04.236" v="14" actId="2696"/>
        <pc:sldMkLst>
          <pc:docMk/>
          <pc:sldMk cId="653562571" sldId="542"/>
        </pc:sldMkLst>
      </pc:sldChg>
      <pc:sldChg chg="add">
        <pc:chgData name="舘下 智子" userId="62eb3422f1d344d3" providerId="LiveId" clId="{77E4B963-87B0-400D-93F0-F4763B02418C}" dt="2021-09-16T23:31:16.654" v="15"/>
        <pc:sldMkLst>
          <pc:docMk/>
          <pc:sldMk cId="3344770857" sldId="542"/>
        </pc:sldMkLst>
      </pc:sldChg>
      <pc:sldChg chg="del">
        <pc:chgData name="舘下 智子" userId="62eb3422f1d344d3" providerId="LiveId" clId="{77E4B963-87B0-400D-93F0-F4763B02418C}" dt="2021-09-17T01:08:26" v="267" actId="2696"/>
        <pc:sldMkLst>
          <pc:docMk/>
          <pc:sldMk cId="965238286" sldId="543"/>
        </pc:sldMkLst>
      </pc:sldChg>
      <pc:sldChg chg="add">
        <pc:chgData name="舘下 智子" userId="62eb3422f1d344d3" providerId="LiveId" clId="{77E4B963-87B0-400D-93F0-F4763B02418C}" dt="2021-09-17T01:08:31.413" v="268"/>
        <pc:sldMkLst>
          <pc:docMk/>
          <pc:sldMk cId="1912807347" sldId="543"/>
        </pc:sldMkLst>
      </pc:sldChg>
      <pc:sldChg chg="del">
        <pc:chgData name="舘下 智子" userId="62eb3422f1d344d3" providerId="LiveId" clId="{77E4B963-87B0-400D-93F0-F4763B02418C}" dt="2021-09-17T01:00:46.093" v="265" actId="2696"/>
        <pc:sldMkLst>
          <pc:docMk/>
          <pc:sldMk cId="2765892323" sldId="544"/>
        </pc:sldMkLst>
      </pc:sldChg>
      <pc:sldChg chg="add">
        <pc:chgData name="舘下 智子" userId="62eb3422f1d344d3" providerId="LiveId" clId="{77E4B963-87B0-400D-93F0-F4763B02418C}" dt="2021-09-17T01:00:55.389" v="266"/>
        <pc:sldMkLst>
          <pc:docMk/>
          <pc:sldMk cId="3832885826" sldId="544"/>
        </pc:sldMkLst>
      </pc:sldChg>
      <pc:sldChg chg="add">
        <pc:chgData name="舘下 智子" userId="62eb3422f1d344d3" providerId="LiveId" clId="{77E4B963-87B0-400D-93F0-F4763B02418C}" dt="2021-09-17T01:20:23.868" v="312"/>
        <pc:sldMkLst>
          <pc:docMk/>
          <pc:sldMk cId="298665254" sldId="545"/>
        </pc:sldMkLst>
      </pc:sldChg>
      <pc:sldChg chg="del">
        <pc:chgData name="舘下 智子" userId="62eb3422f1d344d3" providerId="LiveId" clId="{77E4B963-87B0-400D-93F0-F4763B02418C}" dt="2021-09-17T01:20:20.085" v="311" actId="2696"/>
        <pc:sldMkLst>
          <pc:docMk/>
          <pc:sldMk cId="449319374" sldId="545"/>
        </pc:sldMkLst>
      </pc:sldChg>
      <pc:sldChg chg="del">
        <pc:chgData name="舘下 智子" userId="62eb3422f1d344d3" providerId="LiveId" clId="{77E4B963-87B0-400D-93F0-F4763B02418C}" dt="2021-09-17T00:33:45.260" v="182" actId="2696"/>
        <pc:sldMkLst>
          <pc:docMk/>
          <pc:sldMk cId="1309675083" sldId="546"/>
        </pc:sldMkLst>
      </pc:sldChg>
      <pc:sldChg chg="add">
        <pc:chgData name="舘下 智子" userId="62eb3422f1d344d3" providerId="LiveId" clId="{77E4B963-87B0-400D-93F0-F4763B02418C}" dt="2021-09-17T00:33:51.298" v="183"/>
        <pc:sldMkLst>
          <pc:docMk/>
          <pc:sldMk cId="2324569383" sldId="546"/>
        </pc:sldMkLst>
      </pc:sldChg>
      <pc:sldChg chg="del">
        <pc:chgData name="舘下 智子" userId="62eb3422f1d344d3" providerId="LiveId" clId="{77E4B963-87B0-400D-93F0-F4763B02418C}" dt="2021-09-17T01:31:29.996" v="357" actId="2696"/>
        <pc:sldMkLst>
          <pc:docMk/>
          <pc:sldMk cId="1226788881" sldId="547"/>
        </pc:sldMkLst>
      </pc:sldChg>
      <pc:sldChg chg="add">
        <pc:chgData name="舘下 智子" userId="62eb3422f1d344d3" providerId="LiveId" clId="{77E4B963-87B0-400D-93F0-F4763B02418C}" dt="2021-09-17T01:31:35.188" v="358"/>
        <pc:sldMkLst>
          <pc:docMk/>
          <pc:sldMk cId="4145760066" sldId="547"/>
        </pc:sldMkLst>
      </pc:sldChg>
      <pc:sldChg chg="del">
        <pc:chgData name="舘下 智子" userId="62eb3422f1d344d3" providerId="LiveId" clId="{77E4B963-87B0-400D-93F0-F4763B02418C}" dt="2021-09-17T00:33:24.434" v="180" actId="2696"/>
        <pc:sldMkLst>
          <pc:docMk/>
          <pc:sldMk cId="484638634" sldId="548"/>
        </pc:sldMkLst>
      </pc:sldChg>
      <pc:sldChg chg="add">
        <pc:chgData name="舘下 智子" userId="62eb3422f1d344d3" providerId="LiveId" clId="{77E4B963-87B0-400D-93F0-F4763B02418C}" dt="2021-09-17T00:33:32.351" v="181"/>
        <pc:sldMkLst>
          <pc:docMk/>
          <pc:sldMk cId="3688137698" sldId="548"/>
        </pc:sldMkLst>
      </pc:sldChg>
      <pc:sldChg chg="del">
        <pc:chgData name="舘下 智子" userId="62eb3422f1d344d3" providerId="LiveId" clId="{77E4B963-87B0-400D-93F0-F4763B02418C}" dt="2021-09-17T01:31:03.729" v="355" actId="2696"/>
        <pc:sldMkLst>
          <pc:docMk/>
          <pc:sldMk cId="981403199" sldId="549"/>
        </pc:sldMkLst>
      </pc:sldChg>
      <pc:sldChg chg="add">
        <pc:chgData name="舘下 智子" userId="62eb3422f1d344d3" providerId="LiveId" clId="{77E4B963-87B0-400D-93F0-F4763B02418C}" dt="2021-09-17T01:31:07.952" v="356"/>
        <pc:sldMkLst>
          <pc:docMk/>
          <pc:sldMk cId="2137308658" sldId="549"/>
        </pc:sldMkLst>
      </pc:sldChg>
      <pc:sldChg chg="add">
        <pc:chgData name="舘下 智子" userId="62eb3422f1d344d3" providerId="LiveId" clId="{77E4B963-87B0-400D-93F0-F4763B02418C}" dt="2021-09-17T00:30:52.910" v="169"/>
        <pc:sldMkLst>
          <pc:docMk/>
          <pc:sldMk cId="628203907" sldId="550"/>
        </pc:sldMkLst>
      </pc:sldChg>
      <pc:sldChg chg="del">
        <pc:chgData name="舘下 智子" userId="62eb3422f1d344d3" providerId="LiveId" clId="{77E4B963-87B0-400D-93F0-F4763B02418C}" dt="2021-09-17T00:30:46.973" v="168" actId="2696"/>
        <pc:sldMkLst>
          <pc:docMk/>
          <pc:sldMk cId="1279784149" sldId="550"/>
        </pc:sldMkLst>
      </pc:sldChg>
      <pc:sldChg chg="del">
        <pc:chgData name="舘下 智子" userId="62eb3422f1d344d3" providerId="LiveId" clId="{77E4B963-87B0-400D-93F0-F4763B02418C}" dt="2021-09-17T00:59:28.854" v="261" actId="2696"/>
        <pc:sldMkLst>
          <pc:docMk/>
          <pc:sldMk cId="2340761325" sldId="551"/>
        </pc:sldMkLst>
      </pc:sldChg>
      <pc:sldChg chg="add">
        <pc:chgData name="舘下 智子" userId="62eb3422f1d344d3" providerId="LiveId" clId="{77E4B963-87B0-400D-93F0-F4763B02418C}" dt="2021-09-17T00:59:41.251" v="262"/>
        <pc:sldMkLst>
          <pc:docMk/>
          <pc:sldMk cId="3898018029" sldId="551"/>
        </pc:sldMkLst>
      </pc:sldChg>
      <pc:sldChg chg="del">
        <pc:chgData name="舘下 智子" userId="62eb3422f1d344d3" providerId="LiveId" clId="{77E4B963-87B0-400D-93F0-F4763B02418C}" dt="2021-09-17T00:21:29.576" v="148" actId="2696"/>
        <pc:sldMkLst>
          <pc:docMk/>
          <pc:sldMk cId="1282257316" sldId="552"/>
        </pc:sldMkLst>
      </pc:sldChg>
      <pc:sldChg chg="add">
        <pc:chgData name="舘下 智子" userId="62eb3422f1d344d3" providerId="LiveId" clId="{77E4B963-87B0-400D-93F0-F4763B02418C}" dt="2021-09-17T00:21:37.432" v="149"/>
        <pc:sldMkLst>
          <pc:docMk/>
          <pc:sldMk cId="1787015303" sldId="552"/>
        </pc:sldMkLst>
      </pc:sldChg>
      <pc:sldChg chg="add">
        <pc:chgData name="舘下 智子" userId="62eb3422f1d344d3" providerId="LiveId" clId="{77E4B963-87B0-400D-93F0-F4763B02418C}" dt="2021-09-17T01:33:00.648" v="370"/>
        <pc:sldMkLst>
          <pc:docMk/>
          <pc:sldMk cId="333141663" sldId="553"/>
        </pc:sldMkLst>
      </pc:sldChg>
      <pc:sldChg chg="del">
        <pc:chgData name="舘下 智子" userId="62eb3422f1d344d3" providerId="LiveId" clId="{77E4B963-87B0-400D-93F0-F4763B02418C}" dt="2021-09-17T01:32:51.730" v="369" actId="2696"/>
        <pc:sldMkLst>
          <pc:docMk/>
          <pc:sldMk cId="818032779" sldId="553"/>
        </pc:sldMkLst>
      </pc:sldChg>
      <pc:sldChg chg="add">
        <pc:chgData name="舘下 智子" userId="62eb3422f1d344d3" providerId="LiveId" clId="{77E4B963-87B0-400D-93F0-F4763B02418C}" dt="2021-09-17T00:20:33.915" v="145"/>
        <pc:sldMkLst>
          <pc:docMk/>
          <pc:sldMk cId="1217771149" sldId="554"/>
        </pc:sldMkLst>
      </pc:sldChg>
      <pc:sldChg chg="del">
        <pc:chgData name="舘下 智子" userId="62eb3422f1d344d3" providerId="LiveId" clId="{77E4B963-87B0-400D-93F0-F4763B02418C}" dt="2021-09-17T00:20:27.203" v="144" actId="2696"/>
        <pc:sldMkLst>
          <pc:docMk/>
          <pc:sldMk cId="2085982056" sldId="554"/>
        </pc:sldMkLst>
      </pc:sldChg>
      <pc:sldChg chg="del">
        <pc:chgData name="舘下 智子" userId="62eb3422f1d344d3" providerId="LiveId" clId="{77E4B963-87B0-400D-93F0-F4763B02418C}" dt="2021-09-17T01:17:26.324" v="301" actId="2696"/>
        <pc:sldMkLst>
          <pc:docMk/>
          <pc:sldMk cId="103647817" sldId="555"/>
        </pc:sldMkLst>
      </pc:sldChg>
      <pc:sldChg chg="add">
        <pc:chgData name="舘下 智子" userId="62eb3422f1d344d3" providerId="LiveId" clId="{77E4B963-87B0-400D-93F0-F4763B02418C}" dt="2021-09-17T01:17:33.028" v="302"/>
        <pc:sldMkLst>
          <pc:docMk/>
          <pc:sldMk cId="914397872" sldId="555"/>
        </pc:sldMkLst>
      </pc:sldChg>
      <pc:sldChg chg="del">
        <pc:chgData name="舘下 智子" userId="62eb3422f1d344d3" providerId="LiveId" clId="{77E4B963-87B0-400D-93F0-F4763B02418C}" dt="2021-09-16T23:58:56.860" v="84" actId="2696"/>
        <pc:sldMkLst>
          <pc:docMk/>
          <pc:sldMk cId="2797856862" sldId="556"/>
        </pc:sldMkLst>
      </pc:sldChg>
      <pc:sldChg chg="add">
        <pc:chgData name="舘下 智子" userId="62eb3422f1d344d3" providerId="LiveId" clId="{77E4B963-87B0-400D-93F0-F4763B02418C}" dt="2021-09-16T23:59:03.621" v="85"/>
        <pc:sldMkLst>
          <pc:docMk/>
          <pc:sldMk cId="3659812482" sldId="556"/>
        </pc:sldMkLst>
      </pc:sldChg>
      <pc:sldChg chg="add">
        <pc:chgData name="舘下 智子" userId="62eb3422f1d344d3" providerId="LiveId" clId="{77E4B963-87B0-400D-93F0-F4763B02418C}" dt="2021-09-17T00:13:50.829" v="123"/>
        <pc:sldMkLst>
          <pc:docMk/>
          <pc:sldMk cId="2129581085" sldId="557"/>
        </pc:sldMkLst>
      </pc:sldChg>
      <pc:sldChg chg="del">
        <pc:chgData name="舘下 智子" userId="62eb3422f1d344d3" providerId="LiveId" clId="{77E4B963-87B0-400D-93F0-F4763B02418C}" dt="2021-09-17T00:13:41.657" v="122" actId="2696"/>
        <pc:sldMkLst>
          <pc:docMk/>
          <pc:sldMk cId="2530162288" sldId="557"/>
        </pc:sldMkLst>
      </pc:sldChg>
      <pc:sldChg chg="del">
        <pc:chgData name="舘下 智子" userId="62eb3422f1d344d3" providerId="LiveId" clId="{77E4B963-87B0-400D-93F0-F4763B02418C}" dt="2021-09-17T00:23:49.505" v="156" actId="2696"/>
        <pc:sldMkLst>
          <pc:docMk/>
          <pc:sldMk cId="2942552737" sldId="558"/>
        </pc:sldMkLst>
      </pc:sldChg>
      <pc:sldChg chg="add">
        <pc:chgData name="舘下 智子" userId="62eb3422f1d344d3" providerId="LiveId" clId="{77E4B963-87B0-400D-93F0-F4763B02418C}" dt="2021-09-17T00:23:58.840" v="157"/>
        <pc:sldMkLst>
          <pc:docMk/>
          <pc:sldMk cId="4165187985" sldId="558"/>
        </pc:sldMkLst>
      </pc:sldChg>
      <pc:sldChg chg="add">
        <pc:chgData name="舘下 智子" userId="62eb3422f1d344d3" providerId="LiveId" clId="{77E4B963-87B0-400D-93F0-F4763B02418C}" dt="2021-09-17T00:46:47.975" v="244"/>
        <pc:sldMkLst>
          <pc:docMk/>
          <pc:sldMk cId="381443656" sldId="561"/>
        </pc:sldMkLst>
      </pc:sldChg>
      <pc:sldChg chg="del">
        <pc:chgData name="舘下 智子" userId="62eb3422f1d344d3" providerId="LiveId" clId="{77E4B963-87B0-400D-93F0-F4763B02418C}" dt="2021-09-17T00:46:36.255" v="243" actId="2696"/>
        <pc:sldMkLst>
          <pc:docMk/>
          <pc:sldMk cId="2069224333" sldId="561"/>
        </pc:sldMkLst>
      </pc:sldChg>
      <pc:sldChg chg="add">
        <pc:chgData name="舘下 智子" userId="62eb3422f1d344d3" providerId="LiveId" clId="{77E4B963-87B0-400D-93F0-F4763B02418C}" dt="2021-09-17T00:11:56.394" v="119"/>
        <pc:sldMkLst>
          <pc:docMk/>
          <pc:sldMk cId="1207057812" sldId="562"/>
        </pc:sldMkLst>
      </pc:sldChg>
      <pc:sldChg chg="del">
        <pc:chgData name="舘下 智子" userId="62eb3422f1d344d3" providerId="LiveId" clId="{77E4B963-87B0-400D-93F0-F4763B02418C}" dt="2021-09-17T00:11:46.811" v="118" actId="2696"/>
        <pc:sldMkLst>
          <pc:docMk/>
          <pc:sldMk cId="4261298105" sldId="562"/>
        </pc:sldMkLst>
      </pc:sldChg>
      <pc:sldChg chg="add">
        <pc:chgData name="舘下 智子" userId="62eb3422f1d344d3" providerId="LiveId" clId="{77E4B963-87B0-400D-93F0-F4763B02418C}" dt="2021-09-17T00:15:02.453" v="127"/>
        <pc:sldMkLst>
          <pc:docMk/>
          <pc:sldMk cId="709957437" sldId="563"/>
        </pc:sldMkLst>
      </pc:sldChg>
      <pc:sldChg chg="del">
        <pc:chgData name="舘下 智子" userId="62eb3422f1d344d3" providerId="LiveId" clId="{77E4B963-87B0-400D-93F0-F4763B02418C}" dt="2021-09-17T00:14:56.140" v="126" actId="2696"/>
        <pc:sldMkLst>
          <pc:docMk/>
          <pc:sldMk cId="2598013240" sldId="563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84182836" sldId="566"/>
        </pc:sldMkLst>
      </pc:sldChg>
      <pc:sldChg chg="del">
        <pc:chgData name="舘下 智子" userId="62eb3422f1d344d3" providerId="LiveId" clId="{77E4B963-87B0-400D-93F0-F4763B02418C}" dt="2021-09-17T01:31:44.262" v="359" actId="2696"/>
        <pc:sldMkLst>
          <pc:docMk/>
          <pc:sldMk cId="2987540321" sldId="566"/>
        </pc:sldMkLst>
      </pc:sldChg>
      <pc:sldChg chg="add">
        <pc:chgData name="舘下 智子" userId="62eb3422f1d344d3" providerId="LiveId" clId="{77E4B963-87B0-400D-93F0-F4763B02418C}" dt="2021-09-17T01:24:22.593" v="328"/>
        <pc:sldMkLst>
          <pc:docMk/>
          <pc:sldMk cId="2002758556" sldId="567"/>
        </pc:sldMkLst>
      </pc:sldChg>
      <pc:sldChg chg="del">
        <pc:chgData name="舘下 智子" userId="62eb3422f1d344d3" providerId="LiveId" clId="{77E4B963-87B0-400D-93F0-F4763B02418C}" dt="2021-09-17T01:24:13.709" v="327" actId="2696"/>
        <pc:sldMkLst>
          <pc:docMk/>
          <pc:sldMk cId="3889948138" sldId="567"/>
        </pc:sldMkLst>
      </pc:sldChg>
      <pc:sldChg chg="add">
        <pc:chgData name="舘下 智子" userId="62eb3422f1d344d3" providerId="LiveId" clId="{77E4B963-87B0-400D-93F0-F4763B02418C}" dt="2021-09-17T00:06:48.896" v="99"/>
        <pc:sldMkLst>
          <pc:docMk/>
          <pc:sldMk cId="707037230" sldId="568"/>
        </pc:sldMkLst>
      </pc:sldChg>
      <pc:sldChg chg="del">
        <pc:chgData name="舘下 智子" userId="62eb3422f1d344d3" providerId="LiveId" clId="{77E4B963-87B0-400D-93F0-F4763B02418C}" dt="2021-09-17T00:06:40.919" v="98" actId="2696"/>
        <pc:sldMkLst>
          <pc:docMk/>
          <pc:sldMk cId="2475375482" sldId="568"/>
        </pc:sldMkLst>
      </pc:sldChg>
      <pc:sldChg chg="del">
        <pc:chgData name="舘下 智子" userId="62eb3422f1d344d3" providerId="LiveId" clId="{77E4B963-87B0-400D-93F0-F4763B02418C}" dt="2021-09-16T23:50:08.096" v="60" actId="2696"/>
        <pc:sldMkLst>
          <pc:docMk/>
          <pc:sldMk cId="1441254894" sldId="569"/>
        </pc:sldMkLst>
      </pc:sldChg>
      <pc:sldChg chg="add">
        <pc:chgData name="舘下 智子" userId="62eb3422f1d344d3" providerId="LiveId" clId="{77E4B963-87B0-400D-93F0-F4763B02418C}" dt="2021-09-16T23:50:17.380" v="61"/>
        <pc:sldMkLst>
          <pc:docMk/>
          <pc:sldMk cId="2226156320" sldId="569"/>
        </pc:sldMkLst>
      </pc:sldChg>
      <pc:sldChg chg="del">
        <pc:chgData name="舘下 智子" userId="62eb3422f1d344d3" providerId="LiveId" clId="{77E4B963-87B0-400D-93F0-F4763B02418C}" dt="2021-09-17T01:34:28.217" v="379" actId="2696"/>
        <pc:sldMkLst>
          <pc:docMk/>
          <pc:sldMk cId="417801553" sldId="570"/>
        </pc:sldMkLst>
      </pc:sldChg>
      <pc:sldChg chg="add">
        <pc:chgData name="舘下 智子" userId="62eb3422f1d344d3" providerId="LiveId" clId="{77E4B963-87B0-400D-93F0-F4763B02418C}" dt="2021-09-17T01:34:32.166" v="380"/>
        <pc:sldMkLst>
          <pc:docMk/>
          <pc:sldMk cId="1838825846" sldId="570"/>
        </pc:sldMkLst>
      </pc:sldChg>
      <pc:sldChg chg="add">
        <pc:chgData name="舘下 智子" userId="62eb3422f1d344d3" providerId="LiveId" clId="{77E4B963-87B0-400D-93F0-F4763B02418C}" dt="2021-09-16T23:23:27.209" v="7"/>
        <pc:sldMkLst>
          <pc:docMk/>
          <pc:sldMk cId="1340595480" sldId="571"/>
        </pc:sldMkLst>
      </pc:sldChg>
      <pc:sldChg chg="del">
        <pc:chgData name="舘下 智子" userId="62eb3422f1d344d3" providerId="LiveId" clId="{77E4B963-87B0-400D-93F0-F4763B02418C}" dt="2021-09-16T23:23:22.417" v="6" actId="2696"/>
        <pc:sldMkLst>
          <pc:docMk/>
          <pc:sldMk cId="2026369162" sldId="571"/>
        </pc:sldMkLst>
      </pc:sldChg>
      <pc:sldChg chg="add">
        <pc:chgData name="舘下 智子" userId="62eb3422f1d344d3" providerId="LiveId" clId="{77E4B963-87B0-400D-93F0-F4763B02418C}" dt="2021-09-17T00:07:53.990" v="105"/>
        <pc:sldMkLst>
          <pc:docMk/>
          <pc:sldMk cId="947043468" sldId="572"/>
        </pc:sldMkLst>
      </pc:sldChg>
      <pc:sldChg chg="del">
        <pc:chgData name="舘下 智子" userId="62eb3422f1d344d3" providerId="LiveId" clId="{77E4B963-87B0-400D-93F0-F4763B02418C}" dt="2021-09-17T00:07:28.594" v="102" actId="2696"/>
        <pc:sldMkLst>
          <pc:docMk/>
          <pc:sldMk cId="2817533285" sldId="572"/>
        </pc:sldMkLst>
      </pc:sldChg>
      <pc:sldChg chg="add del">
        <pc:chgData name="舘下 智子" userId="62eb3422f1d344d3" providerId="LiveId" clId="{77E4B963-87B0-400D-93F0-F4763B02418C}" dt="2021-09-17T00:07:51.598" v="104" actId="2696"/>
        <pc:sldMkLst>
          <pc:docMk/>
          <pc:sldMk cId="3194690177" sldId="572"/>
        </pc:sldMkLst>
      </pc:sldChg>
      <pc:sldChg chg="del">
        <pc:chgData name="舘下 智子" userId="62eb3422f1d344d3" providerId="LiveId" clId="{77E4B963-87B0-400D-93F0-F4763B02418C}" dt="2021-09-17T01:33:30.082" v="373" actId="2696"/>
        <pc:sldMkLst>
          <pc:docMk/>
          <pc:sldMk cId="1688685615" sldId="574"/>
        </pc:sldMkLst>
      </pc:sldChg>
      <pc:sldChg chg="add">
        <pc:chgData name="舘下 智子" userId="62eb3422f1d344d3" providerId="LiveId" clId="{77E4B963-87B0-400D-93F0-F4763B02418C}" dt="2021-09-17T01:33:41.509" v="374"/>
        <pc:sldMkLst>
          <pc:docMk/>
          <pc:sldMk cId="2905143900" sldId="574"/>
        </pc:sldMkLst>
      </pc:sldChg>
      <pc:sldChg chg="add">
        <pc:chgData name="舘下 智子" userId="62eb3422f1d344d3" providerId="LiveId" clId="{77E4B963-87B0-400D-93F0-F4763B02418C}" dt="2021-09-17T01:11:32.450" v="280"/>
        <pc:sldMkLst>
          <pc:docMk/>
          <pc:sldMk cId="434199225" sldId="575"/>
        </pc:sldMkLst>
      </pc:sldChg>
      <pc:sldChg chg="del">
        <pc:chgData name="舘下 智子" userId="62eb3422f1d344d3" providerId="LiveId" clId="{77E4B963-87B0-400D-93F0-F4763B02418C}" dt="2021-09-17T01:11:23.069" v="279" actId="2696"/>
        <pc:sldMkLst>
          <pc:docMk/>
          <pc:sldMk cId="451704622" sldId="575"/>
        </pc:sldMkLst>
      </pc:sldChg>
      <pc:sldChg chg="del">
        <pc:chgData name="舘下 智子" userId="62eb3422f1d344d3" providerId="LiveId" clId="{77E4B963-87B0-400D-93F0-F4763B02418C}" dt="2021-09-17T01:20:36.241" v="313" actId="2696"/>
        <pc:sldMkLst>
          <pc:docMk/>
          <pc:sldMk cId="1751313402" sldId="576"/>
        </pc:sldMkLst>
      </pc:sldChg>
      <pc:sldChg chg="add">
        <pc:chgData name="舘下 智子" userId="62eb3422f1d344d3" providerId="LiveId" clId="{77E4B963-87B0-400D-93F0-F4763B02418C}" dt="2021-09-17T01:20:45.428" v="314"/>
        <pc:sldMkLst>
          <pc:docMk/>
          <pc:sldMk cId="2357209136" sldId="576"/>
        </pc:sldMkLst>
      </pc:sldChg>
      <pc:sldChg chg="del">
        <pc:chgData name="舘下 智子" userId="62eb3422f1d344d3" providerId="LiveId" clId="{77E4B963-87B0-400D-93F0-F4763B02418C}" dt="2021-09-17T00:24:30.129" v="158" actId="2696"/>
        <pc:sldMkLst>
          <pc:docMk/>
          <pc:sldMk cId="53889704" sldId="577"/>
        </pc:sldMkLst>
      </pc:sldChg>
      <pc:sldChg chg="add">
        <pc:chgData name="舘下 智子" userId="62eb3422f1d344d3" providerId="LiveId" clId="{77E4B963-87B0-400D-93F0-F4763B02418C}" dt="2021-09-17T00:24:43.046" v="159"/>
        <pc:sldMkLst>
          <pc:docMk/>
          <pc:sldMk cId="3973712289" sldId="577"/>
        </pc:sldMkLst>
      </pc:sldChg>
      <pc:sldChg chg="del">
        <pc:chgData name="舘下 智子" userId="62eb3422f1d344d3" providerId="LiveId" clId="{77E4B963-87B0-400D-93F0-F4763B02418C}" dt="2021-09-17T00:37:30.213" v="196" actId="2696"/>
        <pc:sldMkLst>
          <pc:docMk/>
          <pc:sldMk cId="601560487" sldId="578"/>
        </pc:sldMkLst>
      </pc:sldChg>
      <pc:sldChg chg="add">
        <pc:chgData name="舘下 智子" userId="62eb3422f1d344d3" providerId="LiveId" clId="{77E4B963-87B0-400D-93F0-F4763B02418C}" dt="2021-09-17T00:37:34.426" v="197"/>
        <pc:sldMkLst>
          <pc:docMk/>
          <pc:sldMk cId="3115833811" sldId="578"/>
        </pc:sldMkLst>
      </pc:sldChg>
      <pc:sldChg chg="add">
        <pc:chgData name="舘下 智子" userId="62eb3422f1d344d3" providerId="LiveId" clId="{77E4B963-87B0-400D-93F0-F4763B02418C}" dt="2021-09-17T01:09:40.097" v="272"/>
        <pc:sldMkLst>
          <pc:docMk/>
          <pc:sldMk cId="695562854" sldId="579"/>
        </pc:sldMkLst>
      </pc:sldChg>
      <pc:sldChg chg="del">
        <pc:chgData name="舘下 智子" userId="62eb3422f1d344d3" providerId="LiveId" clId="{77E4B963-87B0-400D-93F0-F4763B02418C}" dt="2021-09-17T01:09:31.314" v="271" actId="2696"/>
        <pc:sldMkLst>
          <pc:docMk/>
          <pc:sldMk cId="2990567077" sldId="579"/>
        </pc:sldMkLst>
      </pc:sldChg>
      <pc:sldChg chg="add">
        <pc:chgData name="舘下 智子" userId="62eb3422f1d344d3" providerId="LiveId" clId="{77E4B963-87B0-400D-93F0-F4763B02418C}" dt="2021-09-16T23:56:36.945" v="81"/>
        <pc:sldMkLst>
          <pc:docMk/>
          <pc:sldMk cId="268043400" sldId="581"/>
        </pc:sldMkLst>
      </pc:sldChg>
      <pc:sldChg chg="del">
        <pc:chgData name="舘下 智子" userId="62eb3422f1d344d3" providerId="LiveId" clId="{77E4B963-87B0-400D-93F0-F4763B02418C}" dt="2021-09-16T23:56:26.997" v="80" actId="2696"/>
        <pc:sldMkLst>
          <pc:docMk/>
          <pc:sldMk cId="1051532970" sldId="581"/>
        </pc:sldMkLst>
      </pc:sldChg>
      <pc:sldChg chg="del">
        <pc:chgData name="舘下 智子" userId="62eb3422f1d344d3" providerId="LiveId" clId="{77E4B963-87B0-400D-93F0-F4763B02418C}" dt="2021-09-17T01:13:12.713" v="285" actId="2696"/>
        <pc:sldMkLst>
          <pc:docMk/>
          <pc:sldMk cId="845318551" sldId="582"/>
        </pc:sldMkLst>
      </pc:sldChg>
      <pc:sldChg chg="add">
        <pc:chgData name="舘下 智子" userId="62eb3422f1d344d3" providerId="LiveId" clId="{77E4B963-87B0-400D-93F0-F4763B02418C}" dt="2021-09-17T01:13:20.909" v="286"/>
        <pc:sldMkLst>
          <pc:docMk/>
          <pc:sldMk cId="2442507053" sldId="582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2738173866" sldId="583"/>
        </pc:sldMkLst>
      </pc:sldChg>
      <pc:sldChg chg="add">
        <pc:chgData name="舘下 智子" userId="62eb3422f1d344d3" providerId="LiveId" clId="{77E4B963-87B0-400D-93F0-F4763B02418C}" dt="2021-09-16T23:39:34.847" v="33"/>
        <pc:sldMkLst>
          <pc:docMk/>
          <pc:sldMk cId="2110145702" sldId="584"/>
        </pc:sldMkLst>
      </pc:sldChg>
      <pc:sldChg chg="del">
        <pc:chgData name="舘下 智子" userId="62eb3422f1d344d3" providerId="LiveId" clId="{77E4B963-87B0-400D-93F0-F4763B02418C}" dt="2021-09-16T23:39:28.149" v="32" actId="2696"/>
        <pc:sldMkLst>
          <pc:docMk/>
          <pc:sldMk cId="2311212331" sldId="584"/>
        </pc:sldMkLst>
      </pc:sldChg>
      <pc:sldChg chg="add">
        <pc:chgData name="舘下 智子" userId="62eb3422f1d344d3" providerId="LiveId" clId="{77E4B963-87B0-400D-93F0-F4763B02418C}" dt="2021-09-17T00:36:43.624" v="193"/>
        <pc:sldMkLst>
          <pc:docMk/>
          <pc:sldMk cId="1019258080" sldId="586"/>
        </pc:sldMkLst>
      </pc:sldChg>
      <pc:sldChg chg="del">
        <pc:chgData name="舘下 智子" userId="62eb3422f1d344d3" providerId="LiveId" clId="{77E4B963-87B0-400D-93F0-F4763B02418C}" dt="2021-09-17T00:36:35.201" v="192" actId="2696"/>
        <pc:sldMkLst>
          <pc:docMk/>
          <pc:sldMk cId="3160588843" sldId="586"/>
        </pc:sldMkLst>
      </pc:sldChg>
      <pc:sldChg chg="add">
        <pc:chgData name="舘下 智子" userId="62eb3422f1d344d3" providerId="LiveId" clId="{77E4B963-87B0-400D-93F0-F4763B02418C}" dt="2021-09-16T23:20:11.610" v="1"/>
        <pc:sldMkLst>
          <pc:docMk/>
          <pc:sldMk cId="3448032939" sldId="587"/>
        </pc:sldMkLst>
      </pc:sldChg>
      <pc:sldChg chg="del">
        <pc:chgData name="舘下 智子" userId="62eb3422f1d344d3" providerId="LiveId" clId="{77E4B963-87B0-400D-93F0-F4763B02418C}" dt="2021-09-16T23:20:06.172" v="0" actId="2696"/>
        <pc:sldMkLst>
          <pc:docMk/>
          <pc:sldMk cId="4177806462" sldId="587"/>
        </pc:sldMkLst>
      </pc:sldChg>
      <pc:sldChg chg="add">
        <pc:chgData name="舘下 智子" userId="62eb3422f1d344d3" providerId="LiveId" clId="{77E4B963-87B0-400D-93F0-F4763B02418C}" dt="2021-09-17T01:36:18.507" v="394"/>
        <pc:sldMkLst>
          <pc:docMk/>
          <pc:sldMk cId="1844457247" sldId="588"/>
        </pc:sldMkLst>
      </pc:sldChg>
      <pc:sldChg chg="del">
        <pc:chgData name="舘下 智子" userId="62eb3422f1d344d3" providerId="LiveId" clId="{77E4B963-87B0-400D-93F0-F4763B02418C}" dt="2021-09-17T01:36:14.631" v="393" actId="2696"/>
        <pc:sldMkLst>
          <pc:docMk/>
          <pc:sldMk cId="3173947170" sldId="588"/>
        </pc:sldMkLst>
      </pc:sldChg>
      <pc:sldChg chg="add">
        <pc:chgData name="舘下 智子" userId="62eb3422f1d344d3" providerId="LiveId" clId="{77E4B963-87B0-400D-93F0-F4763B02418C}" dt="2021-09-17T00:08:43.330" v="107"/>
        <pc:sldMkLst>
          <pc:docMk/>
          <pc:sldMk cId="3473048724" sldId="589"/>
        </pc:sldMkLst>
      </pc:sldChg>
      <pc:sldChg chg="del">
        <pc:chgData name="舘下 智子" userId="62eb3422f1d344d3" providerId="LiveId" clId="{77E4B963-87B0-400D-93F0-F4763B02418C}" dt="2021-09-17T00:08:35.018" v="106" actId="2696"/>
        <pc:sldMkLst>
          <pc:docMk/>
          <pc:sldMk cId="4156546359" sldId="589"/>
        </pc:sldMkLst>
      </pc:sldChg>
      <pc:sldChg chg="add">
        <pc:chgData name="舘下 智子" userId="62eb3422f1d344d3" providerId="LiveId" clId="{77E4B963-87B0-400D-93F0-F4763B02418C}" dt="2021-09-17T00:25:50.143" v="161"/>
        <pc:sldMkLst>
          <pc:docMk/>
          <pc:sldMk cId="2862813006" sldId="590"/>
        </pc:sldMkLst>
      </pc:sldChg>
      <pc:sldChg chg="del">
        <pc:chgData name="舘下 智子" userId="62eb3422f1d344d3" providerId="LiveId" clId="{77E4B963-87B0-400D-93F0-F4763B02418C}" dt="2021-09-17T00:25:41.427" v="160" actId="2696"/>
        <pc:sldMkLst>
          <pc:docMk/>
          <pc:sldMk cId="3206765824" sldId="590"/>
        </pc:sldMkLst>
      </pc:sldChg>
      <pc:sldChg chg="del">
        <pc:chgData name="舘下 智子" userId="62eb3422f1d344d3" providerId="LiveId" clId="{77E4B963-87B0-400D-93F0-F4763B02418C}" dt="2021-09-17T01:10:57.274" v="277" actId="2696"/>
        <pc:sldMkLst>
          <pc:docMk/>
          <pc:sldMk cId="3408322952" sldId="591"/>
        </pc:sldMkLst>
      </pc:sldChg>
      <pc:sldChg chg="add">
        <pc:chgData name="舘下 智子" userId="62eb3422f1d344d3" providerId="LiveId" clId="{77E4B963-87B0-400D-93F0-F4763B02418C}" dt="2021-09-17T01:11:05.431" v="278"/>
        <pc:sldMkLst>
          <pc:docMk/>
          <pc:sldMk cId="3695058877" sldId="591"/>
        </pc:sldMkLst>
      </pc:sldChg>
      <pc:sldChg chg="del">
        <pc:chgData name="舘下 智子" userId="62eb3422f1d344d3" providerId="LiveId" clId="{77E4B963-87B0-400D-93F0-F4763B02418C}" dt="2021-09-17T01:29:31.454" v="345" actId="2696"/>
        <pc:sldMkLst>
          <pc:docMk/>
          <pc:sldMk cId="365839602" sldId="592"/>
        </pc:sldMkLst>
      </pc:sldChg>
      <pc:sldChg chg="add">
        <pc:chgData name="舘下 智子" userId="62eb3422f1d344d3" providerId="LiveId" clId="{77E4B963-87B0-400D-93F0-F4763B02418C}" dt="2021-09-17T01:29:35.146" v="346"/>
        <pc:sldMkLst>
          <pc:docMk/>
          <pc:sldMk cId="1279506165" sldId="592"/>
        </pc:sldMkLst>
      </pc:sldChg>
      <pc:sldChg chg="add">
        <pc:chgData name="舘下 智子" userId="62eb3422f1d344d3" providerId="LiveId" clId="{77E4B963-87B0-400D-93F0-F4763B02418C}" dt="2021-09-17T01:29:54.777" v="348"/>
        <pc:sldMkLst>
          <pc:docMk/>
          <pc:sldMk cId="1080705154" sldId="593"/>
        </pc:sldMkLst>
      </pc:sldChg>
      <pc:sldChg chg="del">
        <pc:chgData name="舘下 智子" userId="62eb3422f1d344d3" providerId="LiveId" clId="{77E4B963-87B0-400D-93F0-F4763B02418C}" dt="2021-09-17T01:29:49.032" v="347" actId="2696"/>
        <pc:sldMkLst>
          <pc:docMk/>
          <pc:sldMk cId="1734213244" sldId="593"/>
        </pc:sldMkLst>
      </pc:sldChg>
      <pc:sldChg chg="add">
        <pc:chgData name="舘下 智子" userId="62eb3422f1d344d3" providerId="LiveId" clId="{77E4B963-87B0-400D-93F0-F4763B02418C}" dt="2021-09-17T00:32:05.245" v="177"/>
        <pc:sldMkLst>
          <pc:docMk/>
          <pc:sldMk cId="1613416262" sldId="594"/>
        </pc:sldMkLst>
      </pc:sldChg>
      <pc:sldChg chg="del">
        <pc:chgData name="舘下 智子" userId="62eb3422f1d344d3" providerId="LiveId" clId="{77E4B963-87B0-400D-93F0-F4763B02418C}" dt="2021-09-17T00:31:58.581" v="176" actId="2696"/>
        <pc:sldMkLst>
          <pc:docMk/>
          <pc:sldMk cId="1993160518" sldId="594"/>
        </pc:sldMkLst>
      </pc:sldChg>
      <pc:sldChg chg="add">
        <pc:chgData name="舘下 智子" userId="62eb3422f1d344d3" providerId="LiveId" clId="{77E4B963-87B0-400D-93F0-F4763B02418C}" dt="2021-09-17T00:18:01.274" v="137"/>
        <pc:sldMkLst>
          <pc:docMk/>
          <pc:sldMk cId="2581981163" sldId="595"/>
        </pc:sldMkLst>
      </pc:sldChg>
      <pc:sldChg chg="del">
        <pc:chgData name="舘下 智子" userId="62eb3422f1d344d3" providerId="LiveId" clId="{77E4B963-87B0-400D-93F0-F4763B02418C}" dt="2021-09-17T00:17:51.726" v="136" actId="2696"/>
        <pc:sldMkLst>
          <pc:docMk/>
          <pc:sldMk cId="3646695026" sldId="595"/>
        </pc:sldMkLst>
      </pc:sldChg>
      <pc:sldChg chg="del">
        <pc:chgData name="舘下 智子" userId="62eb3422f1d344d3" providerId="LiveId" clId="{77E4B963-87B0-400D-93F0-F4763B02418C}" dt="2021-09-17T00:22:59.097" v="152" actId="2696"/>
        <pc:sldMkLst>
          <pc:docMk/>
          <pc:sldMk cId="377404063" sldId="596"/>
        </pc:sldMkLst>
      </pc:sldChg>
      <pc:sldChg chg="add">
        <pc:chgData name="舘下 智子" userId="62eb3422f1d344d3" providerId="LiveId" clId="{77E4B963-87B0-400D-93F0-F4763B02418C}" dt="2021-09-17T00:23:09.385" v="153"/>
        <pc:sldMkLst>
          <pc:docMk/>
          <pc:sldMk cId="3509541379" sldId="596"/>
        </pc:sldMkLst>
      </pc:sldChg>
      <pc:sldChg chg="add">
        <pc:chgData name="舘下 智子" userId="62eb3422f1d344d3" providerId="LiveId" clId="{77E4B963-87B0-400D-93F0-F4763B02418C}" dt="2021-09-16T23:53:36.386" v="69"/>
        <pc:sldMkLst>
          <pc:docMk/>
          <pc:sldMk cId="381771943" sldId="597"/>
        </pc:sldMkLst>
      </pc:sldChg>
      <pc:sldChg chg="del">
        <pc:chgData name="舘下 智子" userId="62eb3422f1d344d3" providerId="LiveId" clId="{77E4B963-87B0-400D-93F0-F4763B02418C}" dt="2021-09-16T23:53:26.199" v="68" actId="2696"/>
        <pc:sldMkLst>
          <pc:docMk/>
          <pc:sldMk cId="2017087013" sldId="597"/>
        </pc:sldMkLst>
      </pc:sldChg>
      <pc:sldChg chg="add">
        <pc:chgData name="舘下 智子" userId="62eb3422f1d344d3" providerId="LiveId" clId="{77E4B963-87B0-400D-93F0-F4763B02418C}" dt="2021-09-17T01:10:13.807" v="274"/>
        <pc:sldMkLst>
          <pc:docMk/>
          <pc:sldMk cId="2205189562" sldId="599"/>
        </pc:sldMkLst>
      </pc:sldChg>
      <pc:sldChg chg="del">
        <pc:chgData name="舘下 智子" userId="62eb3422f1d344d3" providerId="LiveId" clId="{77E4B963-87B0-400D-93F0-F4763B02418C}" dt="2021-09-17T01:10:06.026" v="273" actId="2696"/>
        <pc:sldMkLst>
          <pc:docMk/>
          <pc:sldMk cId="3376410683" sldId="599"/>
        </pc:sldMkLst>
      </pc:sldChg>
      <pc:sldChg chg="add">
        <pc:chgData name="舘下 智子" userId="62eb3422f1d344d3" providerId="LiveId" clId="{77E4B963-87B0-400D-93F0-F4763B02418C}" dt="2021-09-17T01:29:23.819" v="344"/>
        <pc:sldMkLst>
          <pc:docMk/>
          <pc:sldMk cId="2372899070" sldId="600"/>
        </pc:sldMkLst>
      </pc:sldChg>
      <pc:sldChg chg="del">
        <pc:chgData name="舘下 智子" userId="62eb3422f1d344d3" providerId="LiveId" clId="{77E4B963-87B0-400D-93F0-F4763B02418C}" dt="2021-09-17T01:29:19.968" v="343" actId="2696"/>
        <pc:sldMkLst>
          <pc:docMk/>
          <pc:sldMk cId="2724181718" sldId="600"/>
        </pc:sldMkLst>
      </pc:sldChg>
      <pc:sldChg chg="add">
        <pc:chgData name="舘下 智子" userId="62eb3422f1d344d3" providerId="LiveId" clId="{77E4B963-87B0-400D-93F0-F4763B02418C}" dt="2021-09-17T01:27:35.141" v="334"/>
        <pc:sldMkLst>
          <pc:docMk/>
          <pc:sldMk cId="917954287" sldId="601"/>
        </pc:sldMkLst>
      </pc:sldChg>
      <pc:sldChg chg="del">
        <pc:chgData name="舘下 智子" userId="62eb3422f1d344d3" providerId="LiveId" clId="{77E4B963-87B0-400D-93F0-F4763B02418C}" dt="2021-09-17T01:27:29.974" v="333" actId="2696"/>
        <pc:sldMkLst>
          <pc:docMk/>
          <pc:sldMk cId="1823895062" sldId="601"/>
        </pc:sldMkLst>
      </pc:sldChg>
      <pc:sldChg chg="add">
        <pc:chgData name="舘下 智子" userId="62eb3422f1d344d3" providerId="LiveId" clId="{77E4B963-87B0-400D-93F0-F4763B02418C}" dt="2021-09-17T01:14:26.905" v="290"/>
        <pc:sldMkLst>
          <pc:docMk/>
          <pc:sldMk cId="1118657770" sldId="603"/>
        </pc:sldMkLst>
      </pc:sldChg>
      <pc:sldChg chg="del">
        <pc:chgData name="舘下 智子" userId="62eb3422f1d344d3" providerId="LiveId" clId="{77E4B963-87B0-400D-93F0-F4763B02418C}" dt="2021-09-17T01:14:19.733" v="289" actId="2696"/>
        <pc:sldMkLst>
          <pc:docMk/>
          <pc:sldMk cId="3243661489" sldId="603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378910920" sldId="604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603073414" sldId="604"/>
        </pc:sldMkLst>
      </pc:sldChg>
      <pc:sldChg chg="add">
        <pc:chgData name="舘下 智子" userId="62eb3422f1d344d3" providerId="LiveId" clId="{77E4B963-87B0-400D-93F0-F4763B02418C}" dt="2021-09-16T23:41:44.969" v="37"/>
        <pc:sldMkLst>
          <pc:docMk/>
          <pc:sldMk cId="1830609387" sldId="605"/>
        </pc:sldMkLst>
      </pc:sldChg>
      <pc:sldChg chg="del">
        <pc:chgData name="舘下 智子" userId="62eb3422f1d344d3" providerId="LiveId" clId="{77E4B963-87B0-400D-93F0-F4763B02418C}" dt="2021-09-16T23:41:37.690" v="36" actId="2696"/>
        <pc:sldMkLst>
          <pc:docMk/>
          <pc:sldMk cId="3677623332" sldId="605"/>
        </pc:sldMkLst>
      </pc:sldChg>
      <pc:sldChg chg="add">
        <pc:chgData name="舘下 智子" userId="62eb3422f1d344d3" providerId="LiveId" clId="{77E4B963-87B0-400D-93F0-F4763B02418C}" dt="2021-09-16T23:36:54.771" v="25"/>
        <pc:sldMkLst>
          <pc:docMk/>
          <pc:sldMk cId="1637695114" sldId="606"/>
        </pc:sldMkLst>
      </pc:sldChg>
      <pc:sldChg chg="del">
        <pc:chgData name="舘下 智子" userId="62eb3422f1d344d3" providerId="LiveId" clId="{77E4B963-87B0-400D-93F0-F4763B02418C}" dt="2021-09-16T23:36:47.037" v="24" actId="2696"/>
        <pc:sldMkLst>
          <pc:docMk/>
          <pc:sldMk cId="2153887921" sldId="606"/>
        </pc:sldMkLst>
      </pc:sldChg>
      <pc:sldChg chg="del">
        <pc:chgData name="舘下 智子" userId="62eb3422f1d344d3" providerId="LiveId" clId="{77E4B963-87B0-400D-93F0-F4763B02418C}" dt="2021-09-17T00:38:59.419" v="202" actId="2696"/>
        <pc:sldMkLst>
          <pc:docMk/>
          <pc:sldMk cId="1422694224" sldId="607"/>
        </pc:sldMkLst>
      </pc:sldChg>
      <pc:sldChg chg="add">
        <pc:chgData name="舘下 智子" userId="62eb3422f1d344d3" providerId="LiveId" clId="{77E4B963-87B0-400D-93F0-F4763B02418C}" dt="2021-09-17T00:39:06.670" v="203"/>
        <pc:sldMkLst>
          <pc:docMk/>
          <pc:sldMk cId="3928563615" sldId="607"/>
        </pc:sldMkLst>
      </pc:sldChg>
      <pc:sldChg chg="add">
        <pc:chgData name="舘下 智子" userId="62eb3422f1d344d3" providerId="LiveId" clId="{77E4B963-87B0-400D-93F0-F4763B02418C}" dt="2021-09-17T00:23:33.719" v="155"/>
        <pc:sldMkLst>
          <pc:docMk/>
          <pc:sldMk cId="963952954" sldId="608"/>
        </pc:sldMkLst>
      </pc:sldChg>
      <pc:sldChg chg="del">
        <pc:chgData name="舘下 智子" userId="62eb3422f1d344d3" providerId="LiveId" clId="{77E4B963-87B0-400D-93F0-F4763B02418C}" dt="2021-09-17T00:23:24.609" v="154" actId="2696"/>
        <pc:sldMkLst>
          <pc:docMk/>
          <pc:sldMk cId="2412502781" sldId="608"/>
        </pc:sldMkLst>
      </pc:sldChg>
      <pc:sldChg chg="del">
        <pc:chgData name="舘下 智子" userId="62eb3422f1d344d3" providerId="LiveId" clId="{77E4B963-87B0-400D-93F0-F4763B02418C}" dt="2021-09-17T00:29:59.169" v="166" actId="2696"/>
        <pc:sldMkLst>
          <pc:docMk/>
          <pc:sldMk cId="3196784908" sldId="609"/>
        </pc:sldMkLst>
      </pc:sldChg>
      <pc:sldChg chg="add">
        <pc:chgData name="舘下 智子" userId="62eb3422f1d344d3" providerId="LiveId" clId="{77E4B963-87B0-400D-93F0-F4763B02418C}" dt="2021-09-17T00:30:06.891" v="167"/>
        <pc:sldMkLst>
          <pc:docMk/>
          <pc:sldMk cId="3437976886" sldId="609"/>
        </pc:sldMkLst>
      </pc:sldChg>
      <pc:sldChg chg="add">
        <pc:chgData name="舘下 智子" userId="62eb3422f1d344d3" providerId="LiveId" clId="{77E4B963-87B0-400D-93F0-F4763B02418C}" dt="2021-09-17T01:00:28.058" v="264"/>
        <pc:sldMkLst>
          <pc:docMk/>
          <pc:sldMk cId="1946306033" sldId="610"/>
        </pc:sldMkLst>
      </pc:sldChg>
      <pc:sldChg chg="del">
        <pc:chgData name="舘下 智子" userId="62eb3422f1d344d3" providerId="LiveId" clId="{77E4B963-87B0-400D-93F0-F4763B02418C}" dt="2021-09-17T01:00:19.706" v="263" actId="2696"/>
        <pc:sldMkLst>
          <pc:docMk/>
          <pc:sldMk cId="2253696149" sldId="610"/>
        </pc:sldMkLst>
      </pc:sldChg>
      <pc:sldChg chg="del">
        <pc:chgData name="舘下 智子" userId="62eb3422f1d344d3" providerId="LiveId" clId="{77E4B963-87B0-400D-93F0-F4763B02418C}" dt="2021-09-17T01:28:28.961" v="337" actId="2696"/>
        <pc:sldMkLst>
          <pc:docMk/>
          <pc:sldMk cId="249789034" sldId="611"/>
        </pc:sldMkLst>
      </pc:sldChg>
      <pc:sldChg chg="add">
        <pc:chgData name="舘下 智子" userId="62eb3422f1d344d3" providerId="LiveId" clId="{77E4B963-87B0-400D-93F0-F4763B02418C}" dt="2021-09-17T01:28:35.911" v="338"/>
        <pc:sldMkLst>
          <pc:docMk/>
          <pc:sldMk cId="1513641026" sldId="611"/>
        </pc:sldMkLst>
      </pc:sldChg>
      <pc:sldChg chg="add">
        <pc:chgData name="舘下 智子" userId="62eb3422f1d344d3" providerId="LiveId" clId="{77E4B963-87B0-400D-93F0-F4763B02418C}" dt="2021-09-16T23:48:37.337" v="55"/>
        <pc:sldMkLst>
          <pc:docMk/>
          <pc:sldMk cId="1978540230" sldId="612"/>
        </pc:sldMkLst>
      </pc:sldChg>
      <pc:sldChg chg="del">
        <pc:chgData name="舘下 智子" userId="62eb3422f1d344d3" providerId="LiveId" clId="{77E4B963-87B0-400D-93F0-F4763B02418C}" dt="2021-09-16T23:48:31.348" v="54" actId="2696"/>
        <pc:sldMkLst>
          <pc:docMk/>
          <pc:sldMk cId="2064791414" sldId="612"/>
        </pc:sldMkLst>
      </pc:sldChg>
      <pc:sldChg chg="add">
        <pc:chgData name="舘下 智子" userId="62eb3422f1d344d3" providerId="LiveId" clId="{77E4B963-87B0-400D-93F0-F4763B02418C}" dt="2021-09-17T01:35:52.543" v="390"/>
        <pc:sldMkLst>
          <pc:docMk/>
          <pc:sldMk cId="1130874716" sldId="613"/>
        </pc:sldMkLst>
      </pc:sldChg>
      <pc:sldChg chg="del">
        <pc:chgData name="舘下 智子" userId="62eb3422f1d344d3" providerId="LiveId" clId="{77E4B963-87B0-400D-93F0-F4763B02418C}" dt="2021-09-17T01:35:44.648" v="389" actId="2696"/>
        <pc:sldMkLst>
          <pc:docMk/>
          <pc:sldMk cId="3510550195" sldId="613"/>
        </pc:sldMkLst>
      </pc:sldChg>
      <pc:sldChg chg="add">
        <pc:chgData name="舘下 智子" userId="62eb3422f1d344d3" providerId="LiveId" clId="{77E4B963-87B0-400D-93F0-F4763B02418C}" dt="2021-09-17T00:20:01.555" v="143"/>
        <pc:sldMkLst>
          <pc:docMk/>
          <pc:sldMk cId="390713643" sldId="614"/>
        </pc:sldMkLst>
      </pc:sldChg>
      <pc:sldChg chg="del">
        <pc:chgData name="舘下 智子" userId="62eb3422f1d344d3" providerId="LiveId" clId="{77E4B963-87B0-400D-93F0-F4763B02418C}" dt="2021-09-17T00:19:53.574" v="142" actId="2696"/>
        <pc:sldMkLst>
          <pc:docMk/>
          <pc:sldMk cId="2785500323" sldId="614"/>
        </pc:sldMkLst>
      </pc:sldChg>
      <pc:sldChg chg="del">
        <pc:chgData name="舘下 智子" userId="62eb3422f1d344d3" providerId="LiveId" clId="{77E4B963-87B0-400D-93F0-F4763B02418C}" dt="2021-09-16T23:46:23.366" v="48" actId="2696"/>
        <pc:sldMkLst>
          <pc:docMk/>
          <pc:sldMk cId="992596880" sldId="615"/>
        </pc:sldMkLst>
      </pc:sldChg>
      <pc:sldChg chg="add">
        <pc:chgData name="舘下 智子" userId="62eb3422f1d344d3" providerId="LiveId" clId="{77E4B963-87B0-400D-93F0-F4763B02418C}" dt="2021-09-16T23:46:29.141" v="49"/>
        <pc:sldMkLst>
          <pc:docMk/>
          <pc:sldMk cId="2048983903" sldId="615"/>
        </pc:sldMkLst>
      </pc:sldChg>
      <pc:sldChg chg="add">
        <pc:chgData name="舘下 智子" userId="62eb3422f1d344d3" providerId="LiveId" clId="{77E4B963-87B0-400D-93F0-F4763B02418C}" dt="2021-09-16T23:42:31.215" v="39"/>
        <pc:sldMkLst>
          <pc:docMk/>
          <pc:sldMk cId="1683098630" sldId="616"/>
        </pc:sldMkLst>
      </pc:sldChg>
      <pc:sldChg chg="del">
        <pc:chgData name="舘下 智子" userId="62eb3422f1d344d3" providerId="LiveId" clId="{77E4B963-87B0-400D-93F0-F4763B02418C}" dt="2021-09-16T23:42:23.571" v="38" actId="2696"/>
        <pc:sldMkLst>
          <pc:docMk/>
          <pc:sldMk cId="3698215600" sldId="616"/>
        </pc:sldMkLst>
      </pc:sldChg>
      <pc:sldChg chg="del">
        <pc:chgData name="舘下 智子" userId="62eb3422f1d344d3" providerId="LiveId" clId="{77E4B963-87B0-400D-93F0-F4763B02418C}" dt="2021-09-17T01:35:00.301" v="383" actId="2696"/>
        <pc:sldMkLst>
          <pc:docMk/>
          <pc:sldMk cId="3471069907" sldId="617"/>
        </pc:sldMkLst>
      </pc:sldChg>
      <pc:sldChg chg="add">
        <pc:chgData name="舘下 智子" userId="62eb3422f1d344d3" providerId="LiveId" clId="{77E4B963-87B0-400D-93F0-F4763B02418C}" dt="2021-09-17T01:35:07.957" v="384"/>
        <pc:sldMkLst>
          <pc:docMk/>
          <pc:sldMk cId="3498717684" sldId="617"/>
        </pc:sldMkLst>
      </pc:sldChg>
      <pc:sldChg chg="add">
        <pc:chgData name="舘下 智子" userId="62eb3422f1d344d3" providerId="LiveId" clId="{77E4B963-87B0-400D-93F0-F4763B02418C}" dt="2021-09-17T00:35:50.261" v="191"/>
        <pc:sldMkLst>
          <pc:docMk/>
          <pc:sldMk cId="1429591662" sldId="618"/>
        </pc:sldMkLst>
      </pc:sldChg>
      <pc:sldChg chg="del">
        <pc:chgData name="舘下 智子" userId="62eb3422f1d344d3" providerId="LiveId" clId="{77E4B963-87B0-400D-93F0-F4763B02418C}" dt="2021-09-17T00:35:43.179" v="190" actId="2696"/>
        <pc:sldMkLst>
          <pc:docMk/>
          <pc:sldMk cId="2579640610" sldId="618"/>
        </pc:sldMkLst>
      </pc:sldChg>
      <pc:sldChg chg="add">
        <pc:chgData name="舘下 智子" userId="62eb3422f1d344d3" providerId="LiveId" clId="{77E4B963-87B0-400D-93F0-F4763B02418C}" dt="2021-09-17T00:35:27.204" v="189"/>
        <pc:sldMkLst>
          <pc:docMk/>
          <pc:sldMk cId="93780287" sldId="619"/>
        </pc:sldMkLst>
      </pc:sldChg>
      <pc:sldChg chg="del">
        <pc:chgData name="舘下 智子" userId="62eb3422f1d344d3" providerId="LiveId" clId="{77E4B963-87B0-400D-93F0-F4763B02418C}" dt="2021-09-17T00:35:13.231" v="188" actId="2696"/>
        <pc:sldMkLst>
          <pc:docMk/>
          <pc:sldMk cId="1016052059" sldId="619"/>
        </pc:sldMkLst>
      </pc:sldChg>
      <pc:sldChg chg="add">
        <pc:chgData name="舘下 智子" userId="62eb3422f1d344d3" providerId="LiveId" clId="{77E4B963-87B0-400D-93F0-F4763B02418C}" dt="2021-09-17T01:32:11.920" v="364"/>
        <pc:sldMkLst>
          <pc:docMk/>
          <pc:sldMk cId="777825352" sldId="620"/>
        </pc:sldMkLst>
      </pc:sldChg>
      <pc:sldChg chg="add del">
        <pc:chgData name="舘下 智子" userId="62eb3422f1d344d3" providerId="LiveId" clId="{77E4B963-87B0-400D-93F0-F4763B02418C}" dt="2021-09-17T01:32:08.019" v="363" actId="2696"/>
        <pc:sldMkLst>
          <pc:docMk/>
          <pc:sldMk cId="2078986644" sldId="620"/>
        </pc:sldMkLst>
      </pc:sldChg>
      <pc:sldChg chg="del">
        <pc:chgData name="舘下 智子" userId="62eb3422f1d344d3" providerId="LiveId" clId="{77E4B963-87B0-400D-93F0-F4763B02418C}" dt="2021-09-17T01:33:08.691" v="371" actId="2696"/>
        <pc:sldMkLst>
          <pc:docMk/>
          <pc:sldMk cId="449806906" sldId="621"/>
        </pc:sldMkLst>
      </pc:sldChg>
      <pc:sldChg chg="add">
        <pc:chgData name="舘下 智子" userId="62eb3422f1d344d3" providerId="LiveId" clId="{77E4B963-87B0-400D-93F0-F4763B02418C}" dt="2021-09-17T01:33:13.591" v="372"/>
        <pc:sldMkLst>
          <pc:docMk/>
          <pc:sldMk cId="2721594574" sldId="621"/>
        </pc:sldMkLst>
      </pc:sldChg>
      <pc:sldChg chg="del">
        <pc:chgData name="舘下 智子" userId="62eb3422f1d344d3" providerId="LiveId" clId="{77E4B963-87B0-400D-93F0-F4763B02418C}" dt="2021-09-17T00:38:33.929" v="200" actId="2696"/>
        <pc:sldMkLst>
          <pc:docMk/>
          <pc:sldMk cId="159835624" sldId="622"/>
        </pc:sldMkLst>
      </pc:sldChg>
      <pc:sldChg chg="add">
        <pc:chgData name="舘下 智子" userId="62eb3422f1d344d3" providerId="LiveId" clId="{77E4B963-87B0-400D-93F0-F4763B02418C}" dt="2021-09-17T00:38:42.127" v="201"/>
        <pc:sldMkLst>
          <pc:docMk/>
          <pc:sldMk cId="2495415410" sldId="622"/>
        </pc:sldMkLst>
      </pc:sldChg>
      <pc:sldChg chg="add">
        <pc:chgData name="舘下 智子" userId="62eb3422f1d344d3" providerId="LiveId" clId="{77E4B963-87B0-400D-93F0-F4763B02418C}" dt="2021-09-16T23:50:31.908" v="63"/>
        <pc:sldMkLst>
          <pc:docMk/>
          <pc:sldMk cId="1655064320" sldId="624"/>
        </pc:sldMkLst>
      </pc:sldChg>
      <pc:sldChg chg="del">
        <pc:chgData name="舘下 智子" userId="62eb3422f1d344d3" providerId="LiveId" clId="{77E4B963-87B0-400D-93F0-F4763B02418C}" dt="2021-09-16T23:50:27.458" v="62" actId="2696"/>
        <pc:sldMkLst>
          <pc:docMk/>
          <pc:sldMk cId="2686128565" sldId="624"/>
        </pc:sldMkLst>
      </pc:sldChg>
      <pc:sldChg chg="add">
        <pc:chgData name="舘下 智子" userId="62eb3422f1d344d3" providerId="LiveId" clId="{77E4B963-87B0-400D-93F0-F4763B02418C}" dt="2021-09-17T01:36:33.310" v="396"/>
        <pc:sldMkLst>
          <pc:docMk/>
          <pc:sldMk cId="2565375096" sldId="625"/>
        </pc:sldMkLst>
      </pc:sldChg>
      <pc:sldChg chg="del">
        <pc:chgData name="舘下 智子" userId="62eb3422f1d344d3" providerId="LiveId" clId="{77E4B963-87B0-400D-93F0-F4763B02418C}" dt="2021-09-17T01:36:28.752" v="395" actId="2696"/>
        <pc:sldMkLst>
          <pc:docMk/>
          <pc:sldMk cId="2766621321" sldId="625"/>
        </pc:sldMkLst>
      </pc:sldChg>
      <pc:sldChg chg="add">
        <pc:chgData name="舘下 智子" userId="62eb3422f1d344d3" providerId="LiveId" clId="{77E4B963-87B0-400D-93F0-F4763B02418C}" dt="2021-09-17T00:05:53.309" v="97"/>
        <pc:sldMkLst>
          <pc:docMk/>
          <pc:sldMk cId="49200842" sldId="626"/>
        </pc:sldMkLst>
      </pc:sldChg>
      <pc:sldChg chg="del">
        <pc:chgData name="舘下 智子" userId="62eb3422f1d344d3" providerId="LiveId" clId="{77E4B963-87B0-400D-93F0-F4763B02418C}" dt="2021-09-17T00:05:44.666" v="96" actId="2696"/>
        <pc:sldMkLst>
          <pc:docMk/>
          <pc:sldMk cId="668960424" sldId="626"/>
        </pc:sldMkLst>
      </pc:sldChg>
      <pc:sldChg chg="add">
        <pc:chgData name="舘下 智子" userId="62eb3422f1d344d3" providerId="LiveId" clId="{77E4B963-87B0-400D-93F0-F4763B02418C}" dt="2021-09-16T23:56:13.514" v="79"/>
        <pc:sldMkLst>
          <pc:docMk/>
          <pc:sldMk cId="1096104737" sldId="627"/>
        </pc:sldMkLst>
      </pc:sldChg>
      <pc:sldChg chg="del">
        <pc:chgData name="舘下 智子" userId="62eb3422f1d344d3" providerId="LiveId" clId="{77E4B963-87B0-400D-93F0-F4763B02418C}" dt="2021-09-16T23:56:02.738" v="78" actId="2696"/>
        <pc:sldMkLst>
          <pc:docMk/>
          <pc:sldMk cId="2725008536" sldId="627"/>
        </pc:sldMkLst>
      </pc:sldChg>
      <pc:sldChg chg="del">
        <pc:chgData name="舘下 智子" userId="62eb3422f1d344d3" providerId="LiveId" clId="{77E4B963-87B0-400D-93F0-F4763B02418C}" dt="2021-09-17T01:36:40.984" v="397" actId="2696"/>
        <pc:sldMkLst>
          <pc:docMk/>
          <pc:sldMk cId="206975382" sldId="628"/>
        </pc:sldMkLst>
      </pc:sldChg>
      <pc:sldChg chg="add">
        <pc:chgData name="舘下 智子" userId="62eb3422f1d344d3" providerId="LiveId" clId="{77E4B963-87B0-400D-93F0-F4763B02418C}" dt="2021-09-17T01:36:48.866" v="398"/>
        <pc:sldMkLst>
          <pc:docMk/>
          <pc:sldMk cId="2156389880" sldId="628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392301262" sldId="629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56188505" sldId="629"/>
        </pc:sldMkLst>
      </pc:sldChg>
      <pc:sldChg chg="del">
        <pc:chgData name="舘下 智子" userId="62eb3422f1d344d3" providerId="LiveId" clId="{77E4B963-87B0-400D-93F0-F4763B02418C}" dt="2021-09-17T00:32:44.173" v="178" actId="2696"/>
        <pc:sldMkLst>
          <pc:docMk/>
          <pc:sldMk cId="625021830" sldId="630"/>
        </pc:sldMkLst>
      </pc:sldChg>
      <pc:sldChg chg="add">
        <pc:chgData name="舘下 智子" userId="62eb3422f1d344d3" providerId="LiveId" clId="{77E4B963-87B0-400D-93F0-F4763B02418C}" dt="2021-09-17T00:33:06.186" v="179"/>
        <pc:sldMkLst>
          <pc:docMk/>
          <pc:sldMk cId="1323860204" sldId="630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365859657" sldId="631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334660671" sldId="631"/>
        </pc:sldMkLst>
      </pc:sldChg>
      <pc:sldChg chg="add">
        <pc:chgData name="舘下 智子" userId="62eb3422f1d344d3" providerId="LiveId" clId="{77E4B963-87B0-400D-93F0-F4763B02418C}" dt="2021-09-16T23:33:10.797" v="19"/>
        <pc:sldMkLst>
          <pc:docMk/>
          <pc:sldMk cId="1174513805" sldId="632"/>
        </pc:sldMkLst>
      </pc:sldChg>
      <pc:sldChg chg="del">
        <pc:chgData name="舘下 智子" userId="62eb3422f1d344d3" providerId="LiveId" clId="{77E4B963-87B0-400D-93F0-F4763B02418C}" dt="2021-09-16T23:33:08.007" v="18" actId="2696"/>
        <pc:sldMkLst>
          <pc:docMk/>
          <pc:sldMk cId="3148648386" sldId="632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844177557" sldId="633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3566308416" sldId="633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345045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1843308914" sldId="634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257656396" sldId="635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4065917607" sldId="635"/>
        </pc:sldMkLst>
      </pc:sldChg>
      <pc:sldChg chg="add">
        <pc:chgData name="舘下 智子" userId="62eb3422f1d344d3" providerId="LiveId" clId="{77E4B963-87B0-400D-93F0-F4763B02418C}" dt="2021-09-17T00:34:13.437" v="185"/>
        <pc:sldMkLst>
          <pc:docMk/>
          <pc:sldMk cId="58500778" sldId="636"/>
        </pc:sldMkLst>
      </pc:sldChg>
      <pc:sldChg chg="del">
        <pc:chgData name="舘下 智子" userId="62eb3422f1d344d3" providerId="LiveId" clId="{77E4B963-87B0-400D-93F0-F4763B02418C}" dt="2021-09-17T00:34:08.854" v="184" actId="2696"/>
        <pc:sldMkLst>
          <pc:docMk/>
          <pc:sldMk cId="1666012430" sldId="636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98313953" sldId="637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330864159" sldId="637"/>
        </pc:sldMkLst>
      </pc:sldChg>
      <pc:sldChg chg="add">
        <pc:chgData name="舘下 智子" userId="62eb3422f1d344d3" providerId="LiveId" clId="{77E4B963-87B0-400D-93F0-F4763B02418C}" dt="2021-09-17T01:37:02.299" v="400"/>
        <pc:sldMkLst>
          <pc:docMk/>
          <pc:sldMk cId="241962799" sldId="639"/>
        </pc:sldMkLst>
      </pc:sldChg>
      <pc:sldChg chg="add del">
        <pc:chgData name="舘下 智子" userId="62eb3422f1d344d3" providerId="LiveId" clId="{77E4B963-87B0-400D-93F0-F4763B02418C}" dt="2021-09-17T01:36:59.734" v="399" actId="2696"/>
        <pc:sldMkLst>
          <pc:docMk/>
          <pc:sldMk cId="1570080048" sldId="639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4193497334" sldId="640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4215533041" sldId="640"/>
        </pc:sldMkLst>
      </pc:sldChg>
      <pc:sldChg chg="add">
        <pc:chgData name="舘下 智子" userId="62eb3422f1d344d3" providerId="LiveId" clId="{77E4B963-87B0-400D-93F0-F4763B02418C}" dt="2021-09-17T01:28:15.498" v="336"/>
        <pc:sldMkLst>
          <pc:docMk/>
          <pc:sldMk cId="596616017" sldId="641"/>
        </pc:sldMkLst>
      </pc:sldChg>
      <pc:sldChg chg="del">
        <pc:chgData name="舘下 智子" userId="62eb3422f1d344d3" providerId="LiveId" clId="{77E4B963-87B0-400D-93F0-F4763B02418C}" dt="2021-09-17T01:28:09.401" v="335" actId="2696"/>
        <pc:sldMkLst>
          <pc:docMk/>
          <pc:sldMk cId="1465416529" sldId="641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1303512998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2422123150" sldId="644"/>
        </pc:sldMkLst>
      </pc:sldChg>
      <pc:sldChg chg="del">
        <pc:chgData name="舘下 智子" userId="62eb3422f1d344d3" providerId="LiveId" clId="{77E4B963-87B0-400D-93F0-F4763B02418C}" dt="2021-09-17T01:24:41.144" v="329" actId="2696"/>
        <pc:sldMkLst>
          <pc:docMk/>
          <pc:sldMk cId="1472800714" sldId="645"/>
        </pc:sldMkLst>
      </pc:sldChg>
      <pc:sldChg chg="add">
        <pc:chgData name="舘下 智子" userId="62eb3422f1d344d3" providerId="LiveId" clId="{77E4B963-87B0-400D-93F0-F4763B02418C}" dt="2021-09-17T01:24:47.180" v="330"/>
        <pc:sldMkLst>
          <pc:docMk/>
          <pc:sldMk cId="4020682096" sldId="645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411327100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2658757696" sldId="646"/>
        </pc:sldMkLst>
      </pc:sldChg>
      <pc:sldChg chg="del">
        <pc:chgData name="舘下 智子" userId="62eb3422f1d344d3" providerId="LiveId" clId="{77E4B963-87B0-400D-93F0-F4763B02418C}" dt="2021-09-17T01:29:05.031" v="341" actId="2696"/>
        <pc:sldMkLst>
          <pc:docMk/>
          <pc:sldMk cId="9973415" sldId="647"/>
        </pc:sldMkLst>
      </pc:sldChg>
      <pc:sldChg chg="add">
        <pc:chgData name="舘下 智子" userId="62eb3422f1d344d3" providerId="LiveId" clId="{77E4B963-87B0-400D-93F0-F4763B02418C}" dt="2021-09-17T01:29:12.438" v="342"/>
        <pc:sldMkLst>
          <pc:docMk/>
          <pc:sldMk cId="2141418007" sldId="647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939831275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445889836" sldId="648"/>
        </pc:sldMkLst>
      </pc:sldChg>
      <pc:sldChg chg="add">
        <pc:chgData name="舘下 智子" userId="62eb3422f1d344d3" providerId="LiveId" clId="{77E4B963-87B0-400D-93F0-F4763B02418C}" dt="2021-09-17T00:26:34.415" v="163"/>
        <pc:sldMkLst>
          <pc:docMk/>
          <pc:sldMk cId="3300119895" sldId="650"/>
        </pc:sldMkLst>
      </pc:sldChg>
      <pc:sldChg chg="del">
        <pc:chgData name="舘下 智子" userId="62eb3422f1d344d3" providerId="LiveId" clId="{77E4B963-87B0-400D-93F0-F4763B02418C}" dt="2021-09-17T00:26:23.802" v="162" actId="2696"/>
        <pc:sldMkLst>
          <pc:docMk/>
          <pc:sldMk cId="3405565085" sldId="650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495836329" sldId="651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431461076" sldId="651"/>
        </pc:sldMkLst>
      </pc:sldChg>
      <pc:sldChg chg="del">
        <pc:chgData name="舘下 智子" userId="62eb3422f1d344d3" providerId="LiveId" clId="{77E4B963-87B0-400D-93F0-F4763B02418C}" dt="2021-09-17T00:16:08.230" v="130" actId="2696"/>
        <pc:sldMkLst>
          <pc:docMk/>
          <pc:sldMk cId="2725411578" sldId="652"/>
        </pc:sldMkLst>
      </pc:sldChg>
      <pc:sldChg chg="add">
        <pc:chgData name="舘下 智子" userId="62eb3422f1d344d3" providerId="LiveId" clId="{77E4B963-87B0-400D-93F0-F4763B02418C}" dt="2021-09-17T00:16:18.378" v="131"/>
        <pc:sldMkLst>
          <pc:docMk/>
          <pc:sldMk cId="3349594876" sldId="652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683823225" sldId="653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914050086" sldId="653"/>
        </pc:sldMkLst>
      </pc:sldChg>
      <pc:sldChg chg="del">
        <pc:chgData name="舘下 智子" userId="62eb3422f1d344d3" providerId="LiveId" clId="{77E4B963-87B0-400D-93F0-F4763B02418C}" dt="2021-09-17T00:57:20.477" v="255" actId="2696"/>
        <pc:sldMkLst>
          <pc:docMk/>
          <pc:sldMk cId="1975787889" sldId="654"/>
        </pc:sldMkLst>
      </pc:sldChg>
      <pc:sldChg chg="add">
        <pc:chgData name="舘下 智子" userId="62eb3422f1d344d3" providerId="LiveId" clId="{77E4B963-87B0-400D-93F0-F4763B02418C}" dt="2021-09-17T00:57:27.095" v="256"/>
        <pc:sldMkLst>
          <pc:docMk/>
          <pc:sldMk cId="2282985165" sldId="654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295278069" sldId="655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4281591412" sldId="655"/>
        </pc:sldMkLst>
      </pc:sldChg>
      <pc:sldChg chg="del">
        <pc:chgData name="舘下 智子" userId="62eb3422f1d344d3" providerId="LiveId" clId="{77E4B963-87B0-400D-93F0-F4763B02418C}" dt="2021-09-16T23:45:36.956" v="46" actId="2696"/>
        <pc:sldMkLst>
          <pc:docMk/>
          <pc:sldMk cId="928050323" sldId="656"/>
        </pc:sldMkLst>
      </pc:sldChg>
      <pc:sldChg chg="add">
        <pc:chgData name="舘下 智子" userId="62eb3422f1d344d3" providerId="LiveId" clId="{77E4B963-87B0-400D-93F0-F4763B02418C}" dt="2021-09-16T23:45:44.761" v="47"/>
        <pc:sldMkLst>
          <pc:docMk/>
          <pc:sldMk cId="3207326149" sldId="656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341958761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845835382" sldId="657"/>
        </pc:sldMkLst>
      </pc:sldChg>
      <pc:sldChg chg="del">
        <pc:chgData name="舘下 智子" userId="62eb3422f1d344d3" providerId="LiveId" clId="{77E4B963-87B0-400D-93F0-F4763B02418C}" dt="2021-09-17T01:18:46.303" v="307" actId="2696"/>
        <pc:sldMkLst>
          <pc:docMk/>
          <pc:sldMk cId="443482709" sldId="658"/>
        </pc:sldMkLst>
      </pc:sldChg>
      <pc:sldChg chg="add">
        <pc:chgData name="舘下 智子" userId="62eb3422f1d344d3" providerId="LiveId" clId="{77E4B963-87B0-400D-93F0-F4763B02418C}" dt="2021-09-17T01:18:53.969" v="308"/>
        <pc:sldMkLst>
          <pc:docMk/>
          <pc:sldMk cId="824089844" sldId="658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128643863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2799541186" sldId="659"/>
        </pc:sldMkLst>
      </pc:sldChg>
      <pc:sldChg chg="add">
        <pc:chgData name="舘下 智子" userId="62eb3422f1d344d3" providerId="LiveId" clId="{77E4B963-87B0-400D-93F0-F4763B02418C}" dt="2021-09-17T01:35:20.691" v="386"/>
        <pc:sldMkLst>
          <pc:docMk/>
          <pc:sldMk cId="1913650873" sldId="660"/>
        </pc:sldMkLst>
      </pc:sldChg>
      <pc:sldChg chg="del">
        <pc:chgData name="舘下 智子" userId="62eb3422f1d344d3" providerId="LiveId" clId="{77E4B963-87B0-400D-93F0-F4763B02418C}" dt="2021-09-17T01:35:17.156" v="385" actId="2696"/>
        <pc:sldMkLst>
          <pc:docMk/>
          <pc:sldMk cId="2566299030" sldId="660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298172677" sldId="661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3855183709" sldId="661"/>
        </pc:sldMkLst>
      </pc:sldChg>
      <pc:sldChg chg="del">
        <pc:chgData name="舘下 智子" userId="62eb3422f1d344d3" providerId="LiveId" clId="{77E4B963-87B0-400D-93F0-F4763B02418C}" dt="2021-09-17T00:22:35.698" v="150" actId="2696"/>
        <pc:sldMkLst>
          <pc:docMk/>
          <pc:sldMk cId="28041985" sldId="662"/>
        </pc:sldMkLst>
      </pc:sldChg>
      <pc:sldChg chg="add">
        <pc:chgData name="舘下 智子" userId="62eb3422f1d344d3" providerId="LiveId" clId="{77E4B963-87B0-400D-93F0-F4763B02418C}" dt="2021-09-17T00:22:41.335" v="151"/>
        <pc:sldMkLst>
          <pc:docMk/>
          <pc:sldMk cId="431188243" sldId="662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110499173" sldId="663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028755461" sldId="663"/>
        </pc:sldMkLst>
      </pc:sldChg>
      <pc:sldChg chg="add">
        <pc:chgData name="舘下 智子" userId="62eb3422f1d344d3" providerId="LiveId" clId="{77E4B963-87B0-400D-93F0-F4763B02418C}" dt="2021-09-17T00:14:22.588" v="125"/>
        <pc:sldMkLst>
          <pc:docMk/>
          <pc:sldMk cId="941882449" sldId="664"/>
        </pc:sldMkLst>
      </pc:sldChg>
      <pc:sldChg chg="del">
        <pc:chgData name="舘下 智子" userId="62eb3422f1d344d3" providerId="LiveId" clId="{77E4B963-87B0-400D-93F0-F4763B02418C}" dt="2021-09-17T00:14:15.855" v="124" actId="2696"/>
        <pc:sldMkLst>
          <pc:docMk/>
          <pc:sldMk cId="3249759523" sldId="664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1541192659" sldId="665"/>
        </pc:sldMkLst>
      </pc:sldChg>
      <pc:sldChg chg="add del">
        <pc:chgData name="舘下 智子" userId="62eb3422f1d344d3" providerId="LiveId" clId="{77E4B963-87B0-400D-93F0-F4763B02418C}" dt="2021-09-17T01:32:03.547" v="362" actId="2696"/>
        <pc:sldMkLst>
          <pc:docMk/>
          <pc:sldMk cId="4229768955" sldId="666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2394855779" sldId="667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2667091982" sldId="667"/>
        </pc:sldMkLst>
      </pc:sldChg>
      <pc:sldChg chg="add">
        <pc:chgData name="舘下 智子" userId="62eb3422f1d344d3" providerId="LiveId" clId="{77E4B963-87B0-400D-93F0-F4763B02418C}" dt="2021-09-16T23:48:59.179" v="57"/>
        <pc:sldMkLst>
          <pc:docMk/>
          <pc:sldMk cId="312671932" sldId="668"/>
        </pc:sldMkLst>
      </pc:sldChg>
      <pc:sldChg chg="del">
        <pc:chgData name="舘下 智子" userId="62eb3422f1d344d3" providerId="LiveId" clId="{77E4B963-87B0-400D-93F0-F4763B02418C}" dt="2021-09-16T23:48:51.707" v="56" actId="2696"/>
        <pc:sldMkLst>
          <pc:docMk/>
          <pc:sldMk cId="1491525448" sldId="668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241944743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399957386" sldId="669"/>
        </pc:sldMkLst>
      </pc:sldChg>
      <pc:sldChg chg="add">
        <pc:chgData name="舘下 智子" userId="62eb3422f1d344d3" providerId="LiveId" clId="{77E4B963-87B0-400D-93F0-F4763B02418C}" dt="2021-09-17T01:20:08.769" v="310"/>
        <pc:sldMkLst>
          <pc:docMk/>
          <pc:sldMk cId="2279629451" sldId="670"/>
        </pc:sldMkLst>
      </pc:sldChg>
      <pc:sldChg chg="del">
        <pc:chgData name="舘下 智子" userId="62eb3422f1d344d3" providerId="LiveId" clId="{77E4B963-87B0-400D-93F0-F4763B02418C}" dt="2021-09-17T01:20:05.560" v="309" actId="2696"/>
        <pc:sldMkLst>
          <pc:docMk/>
          <pc:sldMk cId="4043663315" sldId="670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32593970" sldId="671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945866178" sldId="671"/>
        </pc:sldMkLst>
      </pc:sldChg>
      <pc:sldChg chg="add">
        <pc:chgData name="舘下 智子" userId="62eb3422f1d344d3" providerId="LiveId" clId="{77E4B963-87B0-400D-93F0-F4763B02418C}" dt="2021-09-17T01:32:41.234" v="368"/>
        <pc:sldMkLst>
          <pc:docMk/>
          <pc:sldMk cId="2403239836" sldId="672"/>
        </pc:sldMkLst>
      </pc:sldChg>
      <pc:sldChg chg="del">
        <pc:chgData name="舘下 智子" userId="62eb3422f1d344d3" providerId="LiveId" clId="{77E4B963-87B0-400D-93F0-F4763B02418C}" dt="2021-09-17T01:32:33.903" v="367" actId="2696"/>
        <pc:sldMkLst>
          <pc:docMk/>
          <pc:sldMk cId="3612487147" sldId="672"/>
        </pc:sldMkLst>
      </pc:sldChg>
      <pc:sldChg chg="del">
        <pc:chgData name="舘下 智子" userId="62eb3422f1d344d3" providerId="LiveId" clId="{77E4B963-87B0-400D-93F0-F4763B02418C}" dt="2021-09-16T23:32:51.882" v="16" actId="2696"/>
        <pc:sldMkLst>
          <pc:docMk/>
          <pc:sldMk cId="236559390" sldId="675"/>
        </pc:sldMkLst>
      </pc:sldChg>
      <pc:sldChg chg="add">
        <pc:chgData name="舘下 智子" userId="62eb3422f1d344d3" providerId="LiveId" clId="{77E4B963-87B0-400D-93F0-F4763B02418C}" dt="2021-09-16T23:32:55.011" v="17"/>
        <pc:sldMkLst>
          <pc:docMk/>
          <pc:sldMk cId="1966336541" sldId="675"/>
        </pc:sldMkLst>
      </pc:sldChg>
      <pc:sldChg chg="add">
        <pc:chgData name="舘下 智子" userId="62eb3422f1d344d3" providerId="LiveId" clId="{77E4B963-87B0-400D-93F0-F4763B02418C}" dt="2021-09-17T01:14:09.326" v="288"/>
        <pc:sldMkLst>
          <pc:docMk/>
          <pc:sldMk cId="1329116642" sldId="676"/>
        </pc:sldMkLst>
      </pc:sldChg>
      <pc:sldChg chg="del">
        <pc:chgData name="舘下 智子" userId="62eb3422f1d344d3" providerId="LiveId" clId="{77E4B963-87B0-400D-93F0-F4763B02418C}" dt="2021-09-17T01:14:04.054" v="287" actId="2696"/>
        <pc:sldMkLst>
          <pc:docMk/>
          <pc:sldMk cId="2486638145" sldId="676"/>
        </pc:sldMkLst>
      </pc:sldChg>
      <pc:sldMasterChg chg="del delSldLayout">
        <pc:chgData name="舘下 智子" userId="62eb3422f1d344d3" providerId="LiveId" clId="{77E4B963-87B0-400D-93F0-F4763B02418C}" dt="2021-09-17T01:20:36.241" v="313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77E4B963-87B0-400D-93F0-F4763B02418C}" dt="2021-09-17T01:20:36.241" v="313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0:56:39.151" v="251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77E4B963-87B0-400D-93F0-F4763B02418C}" dt="2021-09-17T00:56:39.151" v="251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  <pc:sldMasterChg chg="del delSldLayout">
        <pc:chgData name="舘下 智子" userId="62eb3422f1d344d3" providerId="LiveId" clId="{77E4B963-87B0-400D-93F0-F4763B02418C}" dt="2021-09-17T01:30:44.317" v="353" actId="2696"/>
        <pc:sldMasterMkLst>
          <pc:docMk/>
          <pc:sldMasterMk cId="2673842663" sldId="2147484296"/>
        </pc:sldMasterMkLst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128906403" sldId="2147484297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754182618" sldId="2147484298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733414591" sldId="2147484299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4031261544" sldId="2147484300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135729902" sldId="2147484301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832390389" sldId="2147484302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3002832666" sldId="2147484303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790273183" sldId="2147484304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207059445" sldId="2147484305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219152633" sldId="2147484306"/>
          </pc:sldLayoutMkLst>
        </pc:sldLayoutChg>
        <pc:sldLayoutChg chg="del">
          <pc:chgData name="舘下 智子" userId="62eb3422f1d344d3" providerId="LiveId" clId="{77E4B963-87B0-400D-93F0-F4763B02418C}" dt="2021-09-17T01:30:44.317" v="353" actId="2696"/>
          <pc:sldLayoutMkLst>
            <pc:docMk/>
            <pc:sldMasterMk cId="2673842663" sldId="2147484296"/>
            <pc:sldLayoutMk cId="1339246909" sldId="2147484307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F87701-1D77-49AD-9409-7907181DA4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36B85B-5BBF-43F0-A2EB-190D0C9D53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AC8438-6B03-497C-945D-BA3DEF448B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3E43CFA-AF1E-4580-81AC-BC1DAD271726}" type="slidenum">
              <a:rPr lang="ja-JP" altLang="en-US"/>
              <a:pPr eaLnBrk="1" hangingPunct="1"/>
              <a:t>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79277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964D37-EB33-4B93-BC22-A2B3480BA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5A83F1-B162-4379-80DE-DB3325A504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F1E2BA1-E34D-47F5-99CA-146DBBA1F2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B13B5A-2302-464E-9345-C5E31B2941DC}" type="slidenum">
              <a:rPr lang="ja-JP" altLang="en-US"/>
              <a:pPr eaLnBrk="1" hangingPunct="1"/>
              <a:t>22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3704564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8FEE75-2D6C-4C10-A222-4B9E4E24ED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864B6-22E5-4365-A0C1-E08BE02843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23E6593-F3CE-4CD3-9F7E-0F2D559646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7DAA0C-6F42-46A7-BA2F-0299694A1F8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67280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CB13D9-A858-4620-A2E1-264E5B53AD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2EF2703-AA64-43BF-890C-ECF0930112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D4BB0F9-3B2B-4F37-BF6E-A1FE26B8BF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C9059A-4E3F-4645-AA85-F91EB9DCF2E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59383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CB1CE4-25E0-4DE6-8912-0C57FA2829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528871-D826-4ACB-9EBE-AC1E6F92EB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E08B51-E75E-4BF5-8701-D864AFE1B3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02572D5-DD7A-4766-8E67-F44E16792D46}" type="slidenum">
              <a:rPr lang="ja-JP" altLang="en-US"/>
              <a:pPr eaLnBrk="1" hangingPunct="1"/>
              <a:t>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95251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78BE52E-850F-42C4-B0A4-DED8F312D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C80ED33-AF11-4915-A718-057186B023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12E248-EDC2-4EBF-AF63-50DA584C2B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DC71BA5-89B1-4257-97B4-964F4CC08BDD}" type="slidenum">
              <a:rPr lang="ja-JP" altLang="en-US"/>
              <a:pPr eaLnBrk="1" hangingPunct="1"/>
              <a:t>31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73366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69E502E-03CB-4F01-B890-368838A854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0D1C89A-9AFA-4E7D-9B03-179A707BB1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8F6A97-F2C2-4A40-B5B3-CA184005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062842-3D0B-4400-BA45-D392B03651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94896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18BDD67-36A5-466C-A0BA-9BB801DCB8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6B31CB-4509-4130-8772-4DADC77241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E56037-03A6-418D-8642-573BC08A49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B00C3F-7FF5-40CB-AC4D-7EA24CF1272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4198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91074-8201-43E7-82CE-91B8E1DFD3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B50FB6-35F3-4B8B-9E33-64ECFEED46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CC9BAA-63C0-47CE-ADDA-30FE4FA219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E03956-F0C3-4CE4-9910-0A24797737D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02314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0C9D5E-8AEF-4F90-80E4-6A32479352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13715-39F7-4E27-BCB5-3729F28E0F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B9E616B-27DC-4772-A9F8-E6FBBD1DD0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EAC31C-A074-4CCF-ADFC-414DC0F870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568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F98F55-9057-43B1-B098-4494A472E2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5324D3-DA8E-44EC-BC7A-D78479A488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93FC7D-A16B-449E-8332-4CC5C0CDF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CBF8DB5-33F3-4717-A2D4-78EB07434FD7}" type="slidenum">
              <a:rPr lang="ja-JP" altLang="en-US"/>
              <a:pPr eaLnBrk="1" hangingPunct="1"/>
              <a:t>42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95928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EAFDF4-F318-4503-A802-7DB0468975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328569E-1BC1-46A5-9110-68055CE88C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52A6927-ACDD-473E-A902-63FE2B4822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60F166-9523-45CD-A7A1-45122E3705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58453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3477754-83BA-495A-ADC9-2B51B594B3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FD6A372-5109-4CD1-95E7-FA1526D93D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 dirty="0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30129CE-3743-4174-82BF-ED134FB2E3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312DE-DD6C-4458-B119-4AEFD3365B54}" type="slidenum">
              <a:rPr lang="ja-JP" altLang="en-US"/>
              <a:pPr eaLnBrk="1" hangingPunct="1"/>
              <a:t>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6122986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08C3DB2-B145-46B7-97C0-D7734E9B99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9D338BF-2AB3-4A21-B481-6AA74A032C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70BFA2-C24B-4591-9C63-E522F6AEEC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8E2539-81D6-4EB1-8BF5-864E8A8D8F1D}" type="slidenum">
              <a:rPr lang="ja-JP" altLang="en-US"/>
              <a:pPr eaLnBrk="1" hangingPunct="1"/>
              <a:t>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227191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2901DBC-C25A-492D-BDB5-0F9C1092D2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8640FB-9940-42C1-A37B-20A29A5627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035F198-7D2D-4F44-B822-BDF971B24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13CE00B-01AA-4BE6-8DF4-E6EAB9EF81EF}" type="slidenum">
              <a:rPr lang="ja-JP" altLang="en-US"/>
              <a:pPr eaLnBrk="1" hangingPunct="1"/>
              <a:t>48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909812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AA76167-E351-4C3B-9FB0-E056405C3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72C07CE-BEFB-4E1C-826F-BECAD10AA3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F8A0526-AB74-42C6-865F-9A98EC61EA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A7CE0F-4975-4AB8-AB53-04B4F6323596}" type="slidenum">
              <a:rPr lang="ja-JP" altLang="en-US"/>
              <a:pPr eaLnBrk="1" hangingPunct="1"/>
              <a:t>50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2803775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7D5D44-1514-4AB9-ABB8-1159C9F9E5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D566EB-D261-43F7-940D-3064933668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1AF8D14-801C-45FE-BCE0-1CBA3FB256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211509-138B-4C16-897B-0F49D8646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5929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8DFFB5-97F0-468F-BD66-EA3AD08CB0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C1B674-2958-410F-8B29-69F34E26A4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7A3465-80A9-460E-A483-8AF2FEAF6E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3C52BC-CECB-410A-9D7F-A9B828D3AB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7316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C2E2115-73B9-43DA-9E69-598227FF35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8181065-7F9D-410B-AC53-837C724C2A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B51998-429B-4FEF-AEB7-C88B1EBE7A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16136E6-B5E0-4323-A4B9-373D93C4EF6A}" type="slidenum">
              <a:rPr lang="ja-JP" altLang="en-US"/>
              <a:pPr eaLnBrk="1" hangingPunct="1"/>
              <a:t>56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262390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12AAB10-76FB-4F14-8890-272A3B5D73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93F4170-5F37-4D88-A176-845E7CF53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D2A520E-D278-4A12-9AEF-6C700B0396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F78E33-D968-4472-8887-8306D4611CDB}" type="slidenum">
              <a:rPr lang="ja-JP" altLang="en-US"/>
              <a:pPr eaLnBrk="1" hangingPunct="1"/>
              <a:t>58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6146338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4F04FC-15D1-4782-8BD6-FB7430E01E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50731E7-B66B-4155-B81F-7BE64FA494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FEE334-BF80-4102-BA27-6492995A2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22C554-DD9F-4F90-9D94-834C8EFDD3E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624729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F5A3638-BF77-4D02-A32E-F1302367C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7933506-1B60-49EC-8694-E78A68717C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B7F1CA-1052-40F5-9E60-44E47B6980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C54D161-74C7-42FE-A51C-071B51FFCF1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66471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AC97D7F-8295-4F20-89B8-AB4AB8FB84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AAF97-EA56-4A35-B4AA-A3D9078299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99A7DB-5AB9-404A-9CC9-CD49193C55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5F9616-8BA8-45E0-A756-39B4167A441A}" type="slidenum">
              <a:rPr lang="ja-JP" altLang="en-US"/>
              <a:pPr eaLnBrk="1" hangingPunct="1"/>
              <a:t>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3629587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4CE3C00-E8BF-44AC-B769-C8E35FD73A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EFF1576-2144-4152-9163-2A233F0334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547C8A-42CF-478C-908C-DD13FA67B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C480BDB-C929-4509-87F4-3A4CA3077E0D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9033846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A1543E-2888-42D2-BF34-10D3EDABE0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F427DE-E3EF-4314-9E92-F1067FDEC45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819C00-EFA7-4FCF-8D77-DB09638F5F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4BDCB5D-4547-4AC7-8B63-26F0FCE2E4BD}" type="slidenum">
              <a:rPr lang="ja-JP" altLang="en-US"/>
              <a:pPr eaLnBrk="1" hangingPunct="1"/>
              <a:t>67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65383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102CBD9-97C1-42DD-A4DD-EB7ABFF028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E42B324-BF0A-4F22-8E61-C37859217C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9A94036-F6F1-474D-AF88-42DF5297E5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9A8DCEB-9754-4E65-A7CD-D45C59100AF8}" type="slidenum">
              <a:rPr lang="ja-JP" altLang="en-US"/>
              <a:pPr eaLnBrk="1" hangingPunct="1"/>
              <a:t>69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7461993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354E97E-D7A8-47C8-91C2-9DDAB6D269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8BCC95-E619-4E1D-BC62-76DC6A2DBF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67DEE-A6DB-4895-AFE7-7A5AB9DFA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3304A8-392C-4CC2-8FEA-119AB1D5AD4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967515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72ADB6E-8BD2-4752-B803-FF5FA32AEA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DC680-C0DF-4EBE-A829-84A5B07528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C2FA66-DD19-4AE6-97E2-065E7ACB49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8C73076-E2E2-4BF3-85E8-B4E0BB02E3D1}" type="slidenum">
              <a:rPr lang="ja-JP" altLang="en-US"/>
              <a:pPr eaLnBrk="1" hangingPunct="1"/>
              <a:t>73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0412421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BE8492-FFBC-4847-8E09-CAB8B7E7DF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83A6E07-DF95-445B-B734-E61BF41CC1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5968FB-20C9-4D6F-BE33-D7C1CE49A1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270A2D-38AF-4DC9-B691-BAE83051351F}" type="slidenum">
              <a:rPr lang="ja-JP" altLang="en-US"/>
              <a:pPr eaLnBrk="1" hangingPunct="1"/>
              <a:t>75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956546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54C635B-1C71-4A02-B2C1-748D00FA8E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50606F-3580-4224-9CA4-C9C1B2E7D8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04185F5-E9F0-4DCE-82A0-EC4300FA09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BC82A3F-0270-4145-BC1E-290413EC33CC}" type="slidenum">
              <a:rPr lang="ja-JP" altLang="en-US"/>
              <a:pPr eaLnBrk="1" hangingPunct="1"/>
              <a:t>77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325181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5E535C-41E0-4260-BB81-B96304D08C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452C69-72CA-47B2-A33F-8FE715EED7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B67D74-645E-4A7C-8A37-EAD1740897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BA61D01-A333-4695-AD75-A93B8F298FF8}" type="slidenum">
              <a:rPr lang="ja-JP" altLang="en-US"/>
              <a:pPr eaLnBrk="1" hangingPunct="1"/>
              <a:t>79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2656599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09C4688-83B6-4129-8BC2-8FCBD7958C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C96F7D-DB70-4AAD-A1F8-2200977615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3C6AD20-EB2A-4D0A-9B64-D2B435D570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660F8C8-7829-4386-997E-89BBAFC3E02B}" type="slidenum">
              <a:rPr lang="ja-JP" altLang="en-US"/>
              <a:pPr eaLnBrk="1" hangingPunct="1"/>
              <a:t>81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7581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ED78230-EE6E-44B0-9402-F1B08A2125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BAB71E-85EC-4F1E-8709-CC8828762F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E53D272-264F-43DA-9192-7238AFDE05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C55EB1-702B-4FA0-9A3B-041CB14CE76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7405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188A78B-4E37-4397-BC16-1BD13A81D4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72EE38-21FD-4979-9CC5-A997C32469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CAAFCE-C626-48A5-9BCE-21C720477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F2AAF2-35D4-4D74-BD79-2045D9366D84}" type="slidenum">
              <a:rPr lang="ja-JP" altLang="en-US"/>
              <a:pPr eaLnBrk="1" hangingPunct="1"/>
              <a:t>10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5903435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FFD3A47-A7C9-4AAC-865F-11F6DB1AB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650A62A-6621-402F-8A29-B6FF38F4E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0DD9E68-EF84-4C18-A8E1-FB99491466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BF13C8-EDC9-4067-922A-8AD30BC137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99984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A3AC13D-26CB-46BE-AFAA-A64307181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32E18D-C178-43FB-A754-0D8EE1FD0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DFB1BF-E0E6-4C52-9524-F20941616A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1E01-99AF-4256-BD98-0C0B3D8988E4}" type="slidenum">
              <a:rPr lang="ja-JP" altLang="en-US"/>
              <a:pPr eaLnBrk="1" hangingPunct="1"/>
              <a:t>88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5893056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AFA118-BFCA-45AF-B3A7-4DB56CF760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9D109C3-FB19-4E07-B80A-D9B00F9275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57AC4C6-525D-4E8B-8E16-9C2AAA3CBD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3E737E-26C6-4625-A897-C0C15F895431}" type="slidenum">
              <a:rPr lang="ja-JP" altLang="en-US"/>
              <a:pPr eaLnBrk="1" hangingPunct="1"/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8648398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F978D1-CDD5-4CC0-9144-FE59D4CAFE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DF5DB8-B514-4764-864F-8842CD4486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111EAEF-674A-47DD-ABDE-C3D2D43DF5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6DE2A5B-BC2B-4394-9519-EF0466D599C9}" type="slidenum">
              <a:rPr lang="ja-JP" altLang="en-US"/>
              <a:pPr eaLnBrk="1" hangingPunct="1"/>
              <a:t>92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5383036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3B8BE6-5858-478C-A917-D5E0D229AE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EEFA4C-1F7C-4D59-BD0C-C0C5EC7C91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2D86AB-F07D-49A6-88ED-5D3B6CE55A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5AD4B39-CB56-431B-955F-DD3485F2E3C4}" type="slidenum">
              <a:rPr lang="ja-JP" altLang="en-US"/>
              <a:pPr eaLnBrk="1" hangingPunct="1"/>
              <a:t>94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6542248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EE115E-37EA-4566-A866-7AE8124294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E0081C-E0D2-4CAE-B164-36AD658083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294877-9D35-49A2-8F2E-38FFD4518E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4947BD-6B72-4394-93B3-04972BF9931B}" type="slidenum">
              <a:rPr lang="ja-JP" altLang="en-US"/>
              <a:pPr eaLnBrk="1" hangingPunct="1"/>
              <a:t>96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5263800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2C5066-B0A0-48EB-AAD2-98D0838A16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BCC6AD8-25F9-49BE-8EED-AC671F846A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D50C916-E5F9-45AC-8A85-4251CAD1B8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D6320F3-276C-4548-96F7-D832A54626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21911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856F96-2680-478C-B61D-8D2CBA0F92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E447BF-28C1-438F-9EB0-6DD95FEB18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0B42634-5E19-4F72-8B51-655843B51E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2E05AEE-9FFA-462E-A0D6-6850D760E463}" type="slidenum">
              <a:rPr lang="ja-JP" altLang="en-US"/>
              <a:pPr eaLnBrk="1" hangingPunct="1"/>
              <a:t>100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1448886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CCF85B-7B28-4D72-9AC2-F635D54C2D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4782D1F-E60A-4460-87B4-8207C4955D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D056D7F-E83F-45A6-B819-2DA86537F5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3D976E-3069-45C8-ADBA-DE19ACFD47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95776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3CB23EF-6B07-4203-BAC1-242670DE1A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A7C455-99E2-426E-9C84-E19A4693AD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5D382A-5426-490D-AEAE-0B17835095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B8872A0-897D-42C3-82B3-0A79AC0E8DF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3173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67C82F-2AEF-417E-BA90-1F1454F8A6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366CFC-2446-4BC0-B00F-C46710AC4F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832C8B-B488-4E64-A925-FE263027DD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D2AE8C2-B239-431A-B783-BC8FC2A9C16B}" type="slidenum">
              <a:rPr lang="ja-JP" altLang="en-US"/>
              <a:pPr eaLnBrk="1" hangingPunct="1"/>
              <a:t>12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2070904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14F04E-D057-4A56-9702-D028C5D06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1FCF77B-EE42-4A91-B69A-8FEEA0AA4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E33EF4-97F8-489C-86DC-651111CFE5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C5D9625-0509-4E80-9EBC-0BCD35E4CB3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352502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54811AA-0A62-453E-94D4-68DBBCF57E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6402EA0-3CEE-49DF-A194-13D453E9EC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2A0C372-AD21-4197-8487-EDB49ADF8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85B3255-DC8D-4DF0-AF64-A6681D506375}" type="slidenum">
              <a:rPr lang="ja-JP" altLang="en-US"/>
              <a:pPr eaLnBrk="1" hangingPunct="1"/>
              <a:t>109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2427716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595DBE2-0587-4A19-B05F-D7D2F6BB30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533B470-ADC1-4B32-A35B-B0EC35FB3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E3F8009-9378-427F-A05C-4C21DD0A2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5922F1-4A65-4119-9BE7-6DC4D6834DD9}" type="slidenum">
              <a:rPr lang="ja-JP" altLang="en-US"/>
              <a:pPr eaLnBrk="1" hangingPunct="1"/>
              <a:t>111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875308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CD060C6-FD5E-48D0-9D75-C765B91489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495C729-2F3C-45C7-B736-BD4F025BC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242160B-785A-40D4-9738-11A22FBD3B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1BC5442-19E8-44F6-BF7A-E76BB7AAAE07}" type="slidenum">
              <a:rPr lang="ja-JP" altLang="en-US"/>
              <a:pPr eaLnBrk="1" hangingPunct="1"/>
              <a:t>113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3755561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FB9D4F-6582-433C-B403-93CAE149F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2FD7042-812D-437F-B6AB-1FF8EEA871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2605-04BC-4823-B098-8EF0CCDD8F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7D7EDC-6AAF-4A9C-865B-6E7AA0EDD61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70351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76069D3-0CDE-4661-9C98-D80C8E2352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6B5F7D8-DA59-49A9-8818-236001BC8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E35CAF-6385-4700-BCC8-C6FC016B29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640509A-44CF-4564-B662-F422902A90AD}" type="slidenum">
              <a:rPr lang="ja-JP" altLang="en-US"/>
              <a:pPr eaLnBrk="1" hangingPunct="1"/>
              <a:t>117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978542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64CB18-7E24-48CD-8B6D-1038F43F0E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5328A-BCA9-41E3-AB01-EA07E3FF10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4670FF-DF0C-49D7-851C-EC5E71034A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BA6D413-FC48-4A8C-89CC-3ED92C891F35}" type="slidenum">
              <a:rPr lang="ja-JP" altLang="en-US"/>
              <a:pPr eaLnBrk="1" hangingPunct="1"/>
              <a:t>119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3577592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D955A14-5E13-416C-9884-09BF5B556C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28394E3-BC53-47F6-A970-6DCF4530D0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C4F7-0A76-4B41-8914-4221D23251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AC0AF8-6B4C-4668-831C-DB93F5F0DF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16073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22A81AB-1CC3-4AC5-A10F-C00E6E32B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D4DBE1D-57DE-4027-A8BA-88509A8C58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6BB8B70-6D92-48EF-A674-F5B7CCE824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0EAEE61-8789-4159-9185-6BF353ED4F02}" type="slidenum">
              <a:rPr lang="ja-JP" altLang="en-US"/>
              <a:pPr eaLnBrk="1" hangingPunct="1"/>
              <a:t>124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976268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63308AD-3E52-4005-8D0A-DFEFC01FB5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0A5798-168A-4A18-8142-875AC6617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2B1F21-6ED6-482D-A863-EDBFC19468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6B32F9-B4A1-452F-837A-597D790F5D60}" type="slidenum">
              <a:rPr lang="ja-JP" altLang="en-US"/>
              <a:pPr eaLnBrk="1" hangingPunct="1"/>
              <a:t>126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93515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D25A2B-1880-4DB3-91FA-798B770E0D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ED126B3-E929-40DB-A1E5-23AA104C0C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8CDD6E5-0F4C-47C2-8AAB-E41337508F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67C5AB4-6BEB-48A3-8BBC-DDA5D99574A0}" type="slidenum">
              <a:rPr lang="ja-JP" altLang="en-US"/>
              <a:pPr eaLnBrk="1" hangingPunct="1"/>
              <a:t>14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5540784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F39A294-09A2-4B8A-A4B8-B6FAC25C9E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E304DF0-54F9-4502-9D9A-5B864053AC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EAF7F0-EEB7-43CC-A992-D555BD6D89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64DE034-AC52-4E1F-B0E8-19B639A7207D}" type="slidenum">
              <a:rPr lang="ja-JP" altLang="en-US"/>
              <a:pPr eaLnBrk="1" hangingPunct="1"/>
              <a:t>128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245487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BCB5EFD-414D-479C-BFEF-E8926D4275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1783CBB-AFA3-40CB-96A6-3D5CC2C08A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99D065B-DB8A-433B-B69E-0E59F2301F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5BD40B2-569C-4904-9AEF-B778D41F389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52542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CCBDA70-91A6-472E-8100-E2FBA80E9B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6B10BC-5C6D-496D-B5BE-052D2D309B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98525AB-09AC-4D70-9AA2-DA8450FD3E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08476A-C323-477F-9CA0-FC9143D4081F}" type="slidenum">
              <a:rPr lang="ja-JP" altLang="en-US"/>
              <a:pPr eaLnBrk="1" hangingPunct="1"/>
              <a:t>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164290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4FCA7DC-2C7D-4CAF-9C84-ADDB47AF3D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6B13FD-6F9E-4785-8272-E29D9B2BE3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6BCCEE-8DA0-4B57-8417-29652A410D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045B0F-5784-49AE-82DE-1B995182EAF6}" type="slidenum">
              <a:rPr lang="ja-JP" altLang="en-US"/>
              <a:pPr eaLnBrk="1" hangingPunct="1"/>
              <a:t>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04459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2D7C55B-1652-4E8F-B98E-8CCF061B2770}"/>
              </a:ext>
            </a:extLst>
          </p:cNvPr>
          <p:cNvSpPr/>
          <p:nvPr/>
        </p:nvSpPr>
        <p:spPr>
          <a:xfrm>
            <a:off x="4105277" y="1329868"/>
            <a:ext cx="1077913" cy="1042987"/>
          </a:xfrm>
          <a:custGeom>
            <a:avLst/>
            <a:gdLst>
              <a:gd name="connsiteX0" fmla="*/ 623888 w 1078706"/>
              <a:gd name="connsiteY0" fmla="*/ 626268 h 1042987"/>
              <a:gd name="connsiteX1" fmla="*/ 721519 w 1078706"/>
              <a:gd name="connsiteY1" fmla="*/ 540543 h 1042987"/>
              <a:gd name="connsiteX2" fmla="*/ 785813 w 1078706"/>
              <a:gd name="connsiteY2" fmla="*/ 483393 h 1042987"/>
              <a:gd name="connsiteX3" fmla="*/ 840581 w 1078706"/>
              <a:gd name="connsiteY3" fmla="*/ 435768 h 1042987"/>
              <a:gd name="connsiteX4" fmla="*/ 890588 w 1078706"/>
              <a:gd name="connsiteY4" fmla="*/ 395287 h 1042987"/>
              <a:gd name="connsiteX5" fmla="*/ 940594 w 1078706"/>
              <a:gd name="connsiteY5" fmla="*/ 359568 h 1042987"/>
              <a:gd name="connsiteX6" fmla="*/ 976313 w 1078706"/>
              <a:gd name="connsiteY6" fmla="*/ 340518 h 1042987"/>
              <a:gd name="connsiteX7" fmla="*/ 1023938 w 1078706"/>
              <a:gd name="connsiteY7" fmla="*/ 323850 h 1042987"/>
              <a:gd name="connsiteX8" fmla="*/ 1052513 w 1078706"/>
              <a:gd name="connsiteY8" fmla="*/ 307181 h 1042987"/>
              <a:gd name="connsiteX9" fmla="*/ 1066800 w 1078706"/>
              <a:gd name="connsiteY9" fmla="*/ 295275 h 1042987"/>
              <a:gd name="connsiteX10" fmla="*/ 1073944 w 1078706"/>
              <a:gd name="connsiteY10" fmla="*/ 280987 h 1042987"/>
              <a:gd name="connsiteX11" fmla="*/ 1078706 w 1078706"/>
              <a:gd name="connsiteY11" fmla="*/ 259556 h 1042987"/>
              <a:gd name="connsiteX12" fmla="*/ 1071563 w 1078706"/>
              <a:gd name="connsiteY12" fmla="*/ 235743 h 1042987"/>
              <a:gd name="connsiteX13" fmla="*/ 1054894 w 1078706"/>
              <a:gd name="connsiteY13" fmla="*/ 207168 h 1042987"/>
              <a:gd name="connsiteX14" fmla="*/ 1038225 w 1078706"/>
              <a:gd name="connsiteY14" fmla="*/ 188118 h 1042987"/>
              <a:gd name="connsiteX15" fmla="*/ 1012031 w 1078706"/>
              <a:gd name="connsiteY15" fmla="*/ 157162 h 1042987"/>
              <a:gd name="connsiteX16" fmla="*/ 981075 w 1078706"/>
              <a:gd name="connsiteY16" fmla="*/ 121443 h 1042987"/>
              <a:gd name="connsiteX17" fmla="*/ 954881 w 1078706"/>
              <a:gd name="connsiteY17" fmla="*/ 100012 h 1042987"/>
              <a:gd name="connsiteX18" fmla="*/ 904875 w 1078706"/>
              <a:gd name="connsiteY18" fmla="*/ 69056 h 1042987"/>
              <a:gd name="connsiteX19" fmla="*/ 823913 w 1078706"/>
              <a:gd name="connsiteY19" fmla="*/ 30956 h 1042987"/>
              <a:gd name="connsiteX20" fmla="*/ 762000 w 1078706"/>
              <a:gd name="connsiteY20" fmla="*/ 9525 h 1042987"/>
              <a:gd name="connsiteX21" fmla="*/ 728663 w 1078706"/>
              <a:gd name="connsiteY21" fmla="*/ 2381 h 1042987"/>
              <a:gd name="connsiteX22" fmla="*/ 690563 w 1078706"/>
              <a:gd name="connsiteY22" fmla="*/ 0 h 1042987"/>
              <a:gd name="connsiteX23" fmla="*/ 673894 w 1078706"/>
              <a:gd name="connsiteY23" fmla="*/ 0 h 1042987"/>
              <a:gd name="connsiteX24" fmla="*/ 661988 w 1078706"/>
              <a:gd name="connsiteY24" fmla="*/ 4762 h 1042987"/>
              <a:gd name="connsiteX25" fmla="*/ 654844 w 1078706"/>
              <a:gd name="connsiteY25" fmla="*/ 9525 h 1042987"/>
              <a:gd name="connsiteX26" fmla="*/ 647700 w 1078706"/>
              <a:gd name="connsiteY26" fmla="*/ 23812 h 1042987"/>
              <a:gd name="connsiteX27" fmla="*/ 650081 w 1078706"/>
              <a:gd name="connsiteY27" fmla="*/ 40481 h 1042987"/>
              <a:gd name="connsiteX28" fmla="*/ 659606 w 1078706"/>
              <a:gd name="connsiteY28" fmla="*/ 73818 h 1042987"/>
              <a:gd name="connsiteX29" fmla="*/ 669131 w 1078706"/>
              <a:gd name="connsiteY29" fmla="*/ 88106 h 1042987"/>
              <a:gd name="connsiteX30" fmla="*/ 685800 w 1078706"/>
              <a:gd name="connsiteY30" fmla="*/ 97631 h 1042987"/>
              <a:gd name="connsiteX31" fmla="*/ 704850 w 1078706"/>
              <a:gd name="connsiteY31" fmla="*/ 109537 h 1042987"/>
              <a:gd name="connsiteX32" fmla="*/ 719138 w 1078706"/>
              <a:gd name="connsiteY32" fmla="*/ 123825 h 1042987"/>
              <a:gd name="connsiteX33" fmla="*/ 726281 w 1078706"/>
              <a:gd name="connsiteY33" fmla="*/ 142875 h 1042987"/>
              <a:gd name="connsiteX34" fmla="*/ 728663 w 1078706"/>
              <a:gd name="connsiteY34" fmla="*/ 161925 h 1042987"/>
              <a:gd name="connsiteX35" fmla="*/ 728663 w 1078706"/>
              <a:gd name="connsiteY35" fmla="*/ 180975 h 1042987"/>
              <a:gd name="connsiteX36" fmla="*/ 721519 w 1078706"/>
              <a:gd name="connsiteY36" fmla="*/ 211931 h 1042987"/>
              <a:gd name="connsiteX37" fmla="*/ 704850 w 1078706"/>
              <a:gd name="connsiteY37" fmla="*/ 245268 h 1042987"/>
              <a:gd name="connsiteX38" fmla="*/ 621506 w 1078706"/>
              <a:gd name="connsiteY38" fmla="*/ 364331 h 1042987"/>
              <a:gd name="connsiteX39" fmla="*/ 519113 w 1078706"/>
              <a:gd name="connsiteY39" fmla="*/ 507206 h 1042987"/>
              <a:gd name="connsiteX40" fmla="*/ 440531 w 1078706"/>
              <a:gd name="connsiteY40" fmla="*/ 604837 h 1042987"/>
              <a:gd name="connsiteX41" fmla="*/ 373856 w 1078706"/>
              <a:gd name="connsiteY41" fmla="*/ 685800 h 1042987"/>
              <a:gd name="connsiteX42" fmla="*/ 307181 w 1078706"/>
              <a:gd name="connsiteY42" fmla="*/ 757237 h 1042987"/>
              <a:gd name="connsiteX43" fmla="*/ 261938 w 1078706"/>
              <a:gd name="connsiteY43" fmla="*/ 800100 h 1042987"/>
              <a:gd name="connsiteX44" fmla="*/ 216694 w 1078706"/>
              <a:gd name="connsiteY44" fmla="*/ 835818 h 1042987"/>
              <a:gd name="connsiteX45" fmla="*/ 145256 w 1078706"/>
              <a:gd name="connsiteY45" fmla="*/ 881062 h 1042987"/>
              <a:gd name="connsiteX46" fmla="*/ 95250 w 1078706"/>
              <a:gd name="connsiteY46" fmla="*/ 909637 h 1042987"/>
              <a:gd name="connsiteX47" fmla="*/ 33338 w 1078706"/>
              <a:gd name="connsiteY47" fmla="*/ 938212 h 1042987"/>
              <a:gd name="connsiteX48" fmla="*/ 16669 w 1078706"/>
              <a:gd name="connsiteY48" fmla="*/ 947737 h 1042987"/>
              <a:gd name="connsiteX49" fmla="*/ 7144 w 1078706"/>
              <a:gd name="connsiteY49" fmla="*/ 971550 h 1042987"/>
              <a:gd name="connsiteX50" fmla="*/ 0 w 1078706"/>
              <a:gd name="connsiteY50" fmla="*/ 1004887 h 1042987"/>
              <a:gd name="connsiteX51" fmla="*/ 0 w 1078706"/>
              <a:gd name="connsiteY51" fmla="*/ 1042987 h 1042987"/>
              <a:gd name="connsiteX52" fmla="*/ 235744 w 1078706"/>
              <a:gd name="connsiteY52" fmla="*/ 990600 h 1042987"/>
              <a:gd name="connsiteX53" fmla="*/ 392906 w 1078706"/>
              <a:gd name="connsiteY53" fmla="*/ 842962 h 1042987"/>
              <a:gd name="connsiteX54" fmla="*/ 485775 w 1078706"/>
              <a:gd name="connsiteY54" fmla="*/ 754856 h 1042987"/>
              <a:gd name="connsiteX55" fmla="*/ 561975 w 1078706"/>
              <a:gd name="connsiteY55" fmla="*/ 685800 h 1042987"/>
              <a:gd name="connsiteX56" fmla="*/ 623888 w 1078706"/>
              <a:gd name="connsiteY56" fmla="*/ 626268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78706" h="1042987">
                <a:moveTo>
                  <a:pt x="623888" y="626268"/>
                </a:moveTo>
                <a:lnTo>
                  <a:pt x="721519" y="540543"/>
                </a:lnTo>
                <a:lnTo>
                  <a:pt x="785813" y="483393"/>
                </a:lnTo>
                <a:lnTo>
                  <a:pt x="840581" y="435768"/>
                </a:lnTo>
                <a:lnTo>
                  <a:pt x="890588" y="395287"/>
                </a:lnTo>
                <a:lnTo>
                  <a:pt x="940594" y="359568"/>
                </a:lnTo>
                <a:lnTo>
                  <a:pt x="976313" y="340518"/>
                </a:lnTo>
                <a:lnTo>
                  <a:pt x="1023938" y="323850"/>
                </a:lnTo>
                <a:lnTo>
                  <a:pt x="1052513" y="307181"/>
                </a:lnTo>
                <a:lnTo>
                  <a:pt x="1066800" y="295275"/>
                </a:lnTo>
                <a:lnTo>
                  <a:pt x="1073944" y="280987"/>
                </a:lnTo>
                <a:lnTo>
                  <a:pt x="1078706" y="259556"/>
                </a:lnTo>
                <a:lnTo>
                  <a:pt x="1071563" y="235743"/>
                </a:lnTo>
                <a:lnTo>
                  <a:pt x="1054894" y="207168"/>
                </a:lnTo>
                <a:lnTo>
                  <a:pt x="1038225" y="188118"/>
                </a:lnTo>
                <a:lnTo>
                  <a:pt x="1012031" y="157162"/>
                </a:lnTo>
                <a:lnTo>
                  <a:pt x="981075" y="121443"/>
                </a:lnTo>
                <a:lnTo>
                  <a:pt x="954881" y="100012"/>
                </a:lnTo>
                <a:lnTo>
                  <a:pt x="904875" y="69056"/>
                </a:lnTo>
                <a:lnTo>
                  <a:pt x="823913" y="30956"/>
                </a:lnTo>
                <a:lnTo>
                  <a:pt x="762000" y="9525"/>
                </a:lnTo>
                <a:lnTo>
                  <a:pt x="728663" y="2381"/>
                </a:lnTo>
                <a:lnTo>
                  <a:pt x="690563" y="0"/>
                </a:lnTo>
                <a:lnTo>
                  <a:pt x="673894" y="0"/>
                </a:lnTo>
                <a:lnTo>
                  <a:pt x="661988" y="4762"/>
                </a:lnTo>
                <a:lnTo>
                  <a:pt x="654844" y="9525"/>
                </a:lnTo>
                <a:lnTo>
                  <a:pt x="647700" y="23812"/>
                </a:lnTo>
                <a:lnTo>
                  <a:pt x="650081" y="40481"/>
                </a:lnTo>
                <a:lnTo>
                  <a:pt x="659606" y="73818"/>
                </a:lnTo>
                <a:lnTo>
                  <a:pt x="669131" y="88106"/>
                </a:lnTo>
                <a:lnTo>
                  <a:pt x="685800" y="97631"/>
                </a:lnTo>
                <a:lnTo>
                  <a:pt x="704850" y="109537"/>
                </a:lnTo>
                <a:lnTo>
                  <a:pt x="719138" y="123825"/>
                </a:lnTo>
                <a:lnTo>
                  <a:pt x="726281" y="142875"/>
                </a:lnTo>
                <a:lnTo>
                  <a:pt x="728663" y="161925"/>
                </a:lnTo>
                <a:lnTo>
                  <a:pt x="728663" y="180975"/>
                </a:lnTo>
                <a:lnTo>
                  <a:pt x="721519" y="211931"/>
                </a:lnTo>
                <a:lnTo>
                  <a:pt x="704850" y="245268"/>
                </a:lnTo>
                <a:lnTo>
                  <a:pt x="621506" y="364331"/>
                </a:lnTo>
                <a:lnTo>
                  <a:pt x="519113" y="507206"/>
                </a:lnTo>
                <a:lnTo>
                  <a:pt x="440531" y="604837"/>
                </a:lnTo>
                <a:lnTo>
                  <a:pt x="373856" y="685800"/>
                </a:lnTo>
                <a:lnTo>
                  <a:pt x="307181" y="757237"/>
                </a:lnTo>
                <a:lnTo>
                  <a:pt x="261938" y="800100"/>
                </a:lnTo>
                <a:lnTo>
                  <a:pt x="216694" y="835818"/>
                </a:lnTo>
                <a:lnTo>
                  <a:pt x="145256" y="881062"/>
                </a:lnTo>
                <a:lnTo>
                  <a:pt x="95250" y="909637"/>
                </a:lnTo>
                <a:lnTo>
                  <a:pt x="33338" y="938212"/>
                </a:lnTo>
                <a:lnTo>
                  <a:pt x="16669" y="947737"/>
                </a:lnTo>
                <a:lnTo>
                  <a:pt x="7144" y="971550"/>
                </a:lnTo>
                <a:lnTo>
                  <a:pt x="0" y="1004887"/>
                </a:lnTo>
                <a:lnTo>
                  <a:pt x="0" y="1042987"/>
                </a:lnTo>
                <a:lnTo>
                  <a:pt x="235744" y="990600"/>
                </a:lnTo>
                <a:lnTo>
                  <a:pt x="392906" y="842962"/>
                </a:lnTo>
                <a:lnTo>
                  <a:pt x="485775" y="754856"/>
                </a:lnTo>
                <a:lnTo>
                  <a:pt x="561975" y="685800"/>
                </a:lnTo>
                <a:lnTo>
                  <a:pt x="623888" y="6262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AE0E69B-6DD6-42A1-B161-525613BBF59D}"/>
              </a:ext>
            </a:extLst>
          </p:cNvPr>
          <p:cNvSpPr/>
          <p:nvPr/>
        </p:nvSpPr>
        <p:spPr>
          <a:xfrm>
            <a:off x="4349752" y="2570164"/>
            <a:ext cx="296863" cy="2022475"/>
          </a:xfrm>
          <a:custGeom>
            <a:avLst/>
            <a:gdLst>
              <a:gd name="connsiteX0" fmla="*/ 77273 w 296214"/>
              <a:gd name="connsiteY0" fmla="*/ 741823 h 2021983"/>
              <a:gd name="connsiteX1" fmla="*/ 87576 w 296214"/>
              <a:gd name="connsiteY1" fmla="*/ 440458 h 2021983"/>
              <a:gd name="connsiteX2" fmla="*/ 92728 w 296214"/>
              <a:gd name="connsiteY2" fmla="*/ 229244 h 2021983"/>
              <a:gd name="connsiteX3" fmla="*/ 90152 w 296214"/>
              <a:gd name="connsiteY3" fmla="*/ 198335 h 2021983"/>
              <a:gd name="connsiteX4" fmla="*/ 77273 w 296214"/>
              <a:gd name="connsiteY4" fmla="*/ 157122 h 2021983"/>
              <a:gd name="connsiteX5" fmla="*/ 46364 w 296214"/>
              <a:gd name="connsiteY5" fmla="*/ 90152 h 2021983"/>
              <a:gd name="connsiteX6" fmla="*/ 20606 w 296214"/>
              <a:gd name="connsiteY6" fmla="*/ 43788 h 2021983"/>
              <a:gd name="connsiteX7" fmla="*/ 12879 w 296214"/>
              <a:gd name="connsiteY7" fmla="*/ 20606 h 2021983"/>
              <a:gd name="connsiteX8" fmla="*/ 18030 w 296214"/>
              <a:gd name="connsiteY8" fmla="*/ 2576 h 2021983"/>
              <a:gd name="connsiteX9" fmla="*/ 38637 w 296214"/>
              <a:gd name="connsiteY9" fmla="*/ 0 h 2021983"/>
              <a:gd name="connsiteX10" fmla="*/ 79849 w 296214"/>
              <a:gd name="connsiteY10" fmla="*/ 12879 h 2021983"/>
              <a:gd name="connsiteX11" fmla="*/ 136516 w 296214"/>
              <a:gd name="connsiteY11" fmla="*/ 33485 h 2021983"/>
              <a:gd name="connsiteX12" fmla="*/ 177728 w 296214"/>
              <a:gd name="connsiteY12" fmla="*/ 54091 h 2021983"/>
              <a:gd name="connsiteX13" fmla="*/ 231820 w 296214"/>
              <a:gd name="connsiteY13" fmla="*/ 90152 h 2021983"/>
              <a:gd name="connsiteX14" fmla="*/ 273032 w 296214"/>
              <a:gd name="connsiteY14" fmla="*/ 123637 h 2021983"/>
              <a:gd name="connsiteX15" fmla="*/ 288487 w 296214"/>
              <a:gd name="connsiteY15" fmla="*/ 146819 h 2021983"/>
              <a:gd name="connsiteX16" fmla="*/ 296214 w 296214"/>
              <a:gd name="connsiteY16" fmla="*/ 285911 h 2021983"/>
              <a:gd name="connsiteX17" fmla="*/ 296214 w 296214"/>
              <a:gd name="connsiteY17" fmla="*/ 546064 h 2021983"/>
              <a:gd name="connsiteX18" fmla="*/ 296214 w 296214"/>
              <a:gd name="connsiteY18" fmla="*/ 677429 h 2021983"/>
              <a:gd name="connsiteX19" fmla="*/ 293638 w 296214"/>
              <a:gd name="connsiteY19" fmla="*/ 906673 h 2021983"/>
              <a:gd name="connsiteX20" fmla="*/ 296214 w 296214"/>
              <a:gd name="connsiteY20" fmla="*/ 1151371 h 2021983"/>
              <a:gd name="connsiteX21" fmla="*/ 291062 w 296214"/>
              <a:gd name="connsiteY21" fmla="*/ 1316221 h 2021983"/>
              <a:gd name="connsiteX22" fmla="*/ 280759 w 296214"/>
              <a:gd name="connsiteY22" fmla="*/ 1571223 h 2021983"/>
              <a:gd name="connsiteX23" fmla="*/ 270456 w 296214"/>
              <a:gd name="connsiteY23" fmla="*/ 1808194 h 2021983"/>
              <a:gd name="connsiteX24" fmla="*/ 265305 w 296214"/>
              <a:gd name="connsiteY24" fmla="*/ 1849406 h 2021983"/>
              <a:gd name="connsiteX25" fmla="*/ 242123 w 296214"/>
              <a:gd name="connsiteY25" fmla="*/ 1918952 h 2021983"/>
              <a:gd name="connsiteX26" fmla="*/ 221517 w 296214"/>
              <a:gd name="connsiteY26" fmla="*/ 1965316 h 2021983"/>
              <a:gd name="connsiteX27" fmla="*/ 198335 w 296214"/>
              <a:gd name="connsiteY27" fmla="*/ 1996225 h 2021983"/>
              <a:gd name="connsiteX28" fmla="*/ 177728 w 296214"/>
              <a:gd name="connsiteY28" fmla="*/ 2016832 h 2021983"/>
              <a:gd name="connsiteX29" fmla="*/ 159698 w 296214"/>
              <a:gd name="connsiteY29" fmla="*/ 2021983 h 2021983"/>
              <a:gd name="connsiteX30" fmla="*/ 133940 w 296214"/>
              <a:gd name="connsiteY30" fmla="*/ 2016832 h 2021983"/>
              <a:gd name="connsiteX31" fmla="*/ 113334 w 296214"/>
              <a:gd name="connsiteY31" fmla="*/ 2003953 h 2021983"/>
              <a:gd name="connsiteX32" fmla="*/ 97879 w 296214"/>
              <a:gd name="connsiteY32" fmla="*/ 1988498 h 2021983"/>
              <a:gd name="connsiteX33" fmla="*/ 82425 w 296214"/>
              <a:gd name="connsiteY33" fmla="*/ 1970468 h 2021983"/>
              <a:gd name="connsiteX34" fmla="*/ 66970 w 296214"/>
              <a:gd name="connsiteY34" fmla="*/ 1947286 h 2021983"/>
              <a:gd name="connsiteX35" fmla="*/ 38637 w 296214"/>
              <a:gd name="connsiteY35" fmla="*/ 1867437 h 2021983"/>
              <a:gd name="connsiteX36" fmla="*/ 12879 w 296214"/>
              <a:gd name="connsiteY36" fmla="*/ 1751527 h 2021983"/>
              <a:gd name="connsiteX37" fmla="*/ 0 w 296214"/>
              <a:gd name="connsiteY37" fmla="*/ 1607283 h 2021983"/>
              <a:gd name="connsiteX38" fmla="*/ 5151 w 296214"/>
              <a:gd name="connsiteY38" fmla="*/ 1576374 h 2021983"/>
              <a:gd name="connsiteX39" fmla="*/ 18030 w 296214"/>
              <a:gd name="connsiteY39" fmla="*/ 1537738 h 2021983"/>
              <a:gd name="connsiteX40" fmla="*/ 30909 w 296214"/>
              <a:gd name="connsiteY40" fmla="*/ 1481071 h 2021983"/>
              <a:gd name="connsiteX41" fmla="*/ 41212 w 296214"/>
              <a:gd name="connsiteY41" fmla="*/ 1401222 h 2021983"/>
              <a:gd name="connsiteX42" fmla="*/ 46364 w 296214"/>
              <a:gd name="connsiteY42" fmla="*/ 1300766 h 2021983"/>
              <a:gd name="connsiteX43" fmla="*/ 46364 w 296214"/>
              <a:gd name="connsiteY43" fmla="*/ 1238948 h 2021983"/>
              <a:gd name="connsiteX44" fmla="*/ 56667 w 296214"/>
              <a:gd name="connsiteY44" fmla="*/ 1151371 h 2021983"/>
              <a:gd name="connsiteX45" fmla="*/ 69546 w 296214"/>
              <a:gd name="connsiteY45" fmla="*/ 965916 h 2021983"/>
              <a:gd name="connsiteX46" fmla="*/ 77273 w 296214"/>
              <a:gd name="connsiteY46" fmla="*/ 741823 h 202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6214" h="2021983">
                <a:moveTo>
                  <a:pt x="77273" y="741823"/>
                </a:moveTo>
                <a:lnTo>
                  <a:pt x="87576" y="440458"/>
                </a:lnTo>
                <a:lnTo>
                  <a:pt x="92728" y="229244"/>
                </a:lnTo>
                <a:lnTo>
                  <a:pt x="90152" y="198335"/>
                </a:lnTo>
                <a:lnTo>
                  <a:pt x="77273" y="157122"/>
                </a:lnTo>
                <a:lnTo>
                  <a:pt x="46364" y="90152"/>
                </a:lnTo>
                <a:lnTo>
                  <a:pt x="20606" y="43788"/>
                </a:lnTo>
                <a:lnTo>
                  <a:pt x="12879" y="20606"/>
                </a:lnTo>
                <a:lnTo>
                  <a:pt x="18030" y="2576"/>
                </a:lnTo>
                <a:lnTo>
                  <a:pt x="38637" y="0"/>
                </a:lnTo>
                <a:lnTo>
                  <a:pt x="79849" y="12879"/>
                </a:lnTo>
                <a:lnTo>
                  <a:pt x="136516" y="33485"/>
                </a:lnTo>
                <a:lnTo>
                  <a:pt x="177728" y="54091"/>
                </a:lnTo>
                <a:lnTo>
                  <a:pt x="231820" y="90152"/>
                </a:lnTo>
                <a:lnTo>
                  <a:pt x="273032" y="123637"/>
                </a:lnTo>
                <a:lnTo>
                  <a:pt x="288487" y="146819"/>
                </a:lnTo>
                <a:lnTo>
                  <a:pt x="296214" y="285911"/>
                </a:lnTo>
                <a:lnTo>
                  <a:pt x="296214" y="546064"/>
                </a:lnTo>
                <a:lnTo>
                  <a:pt x="296214" y="677429"/>
                </a:lnTo>
                <a:cubicBezTo>
                  <a:pt x="295355" y="753844"/>
                  <a:pt x="294497" y="830258"/>
                  <a:pt x="293638" y="906673"/>
                </a:cubicBezTo>
                <a:cubicBezTo>
                  <a:pt x="294497" y="988239"/>
                  <a:pt x="295355" y="1069805"/>
                  <a:pt x="296214" y="1151371"/>
                </a:cubicBezTo>
                <a:lnTo>
                  <a:pt x="291062" y="1316221"/>
                </a:lnTo>
                <a:lnTo>
                  <a:pt x="280759" y="1571223"/>
                </a:lnTo>
                <a:lnTo>
                  <a:pt x="270456" y="1808194"/>
                </a:lnTo>
                <a:lnTo>
                  <a:pt x="265305" y="1849406"/>
                </a:lnTo>
                <a:lnTo>
                  <a:pt x="242123" y="1918952"/>
                </a:lnTo>
                <a:lnTo>
                  <a:pt x="221517" y="1965316"/>
                </a:lnTo>
                <a:lnTo>
                  <a:pt x="198335" y="1996225"/>
                </a:lnTo>
                <a:lnTo>
                  <a:pt x="177728" y="2016832"/>
                </a:lnTo>
                <a:lnTo>
                  <a:pt x="159698" y="2021983"/>
                </a:lnTo>
                <a:lnTo>
                  <a:pt x="133940" y="2016832"/>
                </a:lnTo>
                <a:lnTo>
                  <a:pt x="113334" y="2003953"/>
                </a:lnTo>
                <a:lnTo>
                  <a:pt x="97879" y="1988498"/>
                </a:lnTo>
                <a:lnTo>
                  <a:pt x="82425" y="1970468"/>
                </a:lnTo>
                <a:lnTo>
                  <a:pt x="66970" y="1947286"/>
                </a:lnTo>
                <a:lnTo>
                  <a:pt x="38637" y="1867437"/>
                </a:lnTo>
                <a:lnTo>
                  <a:pt x="12879" y="1751527"/>
                </a:lnTo>
                <a:lnTo>
                  <a:pt x="0" y="1607283"/>
                </a:lnTo>
                <a:lnTo>
                  <a:pt x="5151" y="1576374"/>
                </a:lnTo>
                <a:lnTo>
                  <a:pt x="18030" y="1537738"/>
                </a:lnTo>
                <a:lnTo>
                  <a:pt x="30909" y="1481071"/>
                </a:lnTo>
                <a:lnTo>
                  <a:pt x="41212" y="1401222"/>
                </a:lnTo>
                <a:lnTo>
                  <a:pt x="46364" y="1300766"/>
                </a:lnTo>
                <a:lnTo>
                  <a:pt x="46364" y="1238948"/>
                </a:lnTo>
                <a:lnTo>
                  <a:pt x="56667" y="1151371"/>
                </a:lnTo>
                <a:lnTo>
                  <a:pt x="69546" y="965916"/>
                </a:lnTo>
                <a:lnTo>
                  <a:pt x="77273" y="74182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CB4EC6A-0DD2-4847-A982-DFF2D6E82ABE}"/>
              </a:ext>
            </a:extLst>
          </p:cNvPr>
          <p:cNvSpPr/>
          <p:nvPr/>
        </p:nvSpPr>
        <p:spPr>
          <a:xfrm>
            <a:off x="6605590" y="1652589"/>
            <a:ext cx="1176337" cy="663575"/>
          </a:xfrm>
          <a:custGeom>
            <a:avLst/>
            <a:gdLst>
              <a:gd name="connsiteX0" fmla="*/ 452437 w 1176337"/>
              <a:gd name="connsiteY0" fmla="*/ 383381 h 664368"/>
              <a:gd name="connsiteX1" fmla="*/ 533400 w 1176337"/>
              <a:gd name="connsiteY1" fmla="*/ 342900 h 664368"/>
              <a:gd name="connsiteX2" fmla="*/ 621506 w 1176337"/>
              <a:gd name="connsiteY2" fmla="*/ 290512 h 664368"/>
              <a:gd name="connsiteX3" fmla="*/ 716756 w 1176337"/>
              <a:gd name="connsiteY3" fmla="*/ 226218 h 664368"/>
              <a:gd name="connsiteX4" fmla="*/ 783431 w 1176337"/>
              <a:gd name="connsiteY4" fmla="*/ 173831 h 664368"/>
              <a:gd name="connsiteX5" fmla="*/ 797718 w 1176337"/>
              <a:gd name="connsiteY5" fmla="*/ 154781 h 664368"/>
              <a:gd name="connsiteX6" fmla="*/ 802481 w 1176337"/>
              <a:gd name="connsiteY6" fmla="*/ 140493 h 664368"/>
              <a:gd name="connsiteX7" fmla="*/ 802481 w 1176337"/>
              <a:gd name="connsiteY7" fmla="*/ 123825 h 664368"/>
              <a:gd name="connsiteX8" fmla="*/ 795337 w 1176337"/>
              <a:gd name="connsiteY8" fmla="*/ 97631 h 664368"/>
              <a:gd name="connsiteX9" fmla="*/ 781050 w 1176337"/>
              <a:gd name="connsiteY9" fmla="*/ 73818 h 664368"/>
              <a:gd name="connsiteX10" fmla="*/ 764381 w 1176337"/>
              <a:gd name="connsiteY10" fmla="*/ 40481 h 664368"/>
              <a:gd name="connsiteX11" fmla="*/ 762000 w 1176337"/>
              <a:gd name="connsiteY11" fmla="*/ 19050 h 664368"/>
              <a:gd name="connsiteX12" fmla="*/ 769143 w 1176337"/>
              <a:gd name="connsiteY12" fmla="*/ 4762 h 664368"/>
              <a:gd name="connsiteX13" fmla="*/ 790575 w 1176337"/>
              <a:gd name="connsiteY13" fmla="*/ 0 h 664368"/>
              <a:gd name="connsiteX14" fmla="*/ 819150 w 1176337"/>
              <a:gd name="connsiteY14" fmla="*/ 4762 h 664368"/>
              <a:gd name="connsiteX15" fmla="*/ 857250 w 1176337"/>
              <a:gd name="connsiteY15" fmla="*/ 14287 h 664368"/>
              <a:gd name="connsiteX16" fmla="*/ 923925 w 1176337"/>
              <a:gd name="connsiteY16" fmla="*/ 47625 h 664368"/>
              <a:gd name="connsiteX17" fmla="*/ 973931 w 1176337"/>
              <a:gd name="connsiteY17" fmla="*/ 80962 h 664368"/>
              <a:gd name="connsiteX18" fmla="*/ 1019175 w 1176337"/>
              <a:gd name="connsiteY18" fmla="*/ 119062 h 664368"/>
              <a:gd name="connsiteX19" fmla="*/ 1054893 w 1176337"/>
              <a:gd name="connsiteY19" fmla="*/ 154781 h 664368"/>
              <a:gd name="connsiteX20" fmla="*/ 1092993 w 1176337"/>
              <a:gd name="connsiteY20" fmla="*/ 207168 h 664368"/>
              <a:gd name="connsiteX21" fmla="*/ 1126331 w 1176337"/>
              <a:gd name="connsiteY21" fmla="*/ 245268 h 664368"/>
              <a:gd name="connsiteX22" fmla="*/ 1154906 w 1176337"/>
              <a:gd name="connsiteY22" fmla="*/ 283368 h 664368"/>
              <a:gd name="connsiteX23" fmla="*/ 1171575 w 1176337"/>
              <a:gd name="connsiteY23" fmla="*/ 314325 h 664368"/>
              <a:gd name="connsiteX24" fmla="*/ 1176337 w 1176337"/>
              <a:gd name="connsiteY24" fmla="*/ 333375 h 664368"/>
              <a:gd name="connsiteX25" fmla="*/ 1171575 w 1176337"/>
              <a:gd name="connsiteY25" fmla="*/ 354806 h 664368"/>
              <a:gd name="connsiteX26" fmla="*/ 1157287 w 1176337"/>
              <a:gd name="connsiteY26" fmla="*/ 373856 h 664368"/>
              <a:gd name="connsiteX27" fmla="*/ 1126331 w 1176337"/>
              <a:gd name="connsiteY27" fmla="*/ 388143 h 664368"/>
              <a:gd name="connsiteX28" fmla="*/ 1081087 w 1176337"/>
              <a:gd name="connsiteY28" fmla="*/ 395287 h 664368"/>
              <a:gd name="connsiteX29" fmla="*/ 1021556 w 1176337"/>
              <a:gd name="connsiteY29" fmla="*/ 400050 h 664368"/>
              <a:gd name="connsiteX30" fmla="*/ 935831 w 1176337"/>
              <a:gd name="connsiteY30" fmla="*/ 419100 h 664368"/>
              <a:gd name="connsiteX31" fmla="*/ 700087 w 1176337"/>
              <a:gd name="connsiteY31" fmla="*/ 485775 h 664368"/>
              <a:gd name="connsiteX32" fmla="*/ 392906 w 1176337"/>
              <a:gd name="connsiteY32" fmla="*/ 569118 h 664368"/>
              <a:gd name="connsiteX33" fmla="*/ 0 w 1176337"/>
              <a:gd name="connsiteY33" fmla="*/ 664368 h 664368"/>
              <a:gd name="connsiteX34" fmla="*/ 0 w 1176337"/>
              <a:gd name="connsiteY34" fmla="*/ 552450 h 664368"/>
              <a:gd name="connsiteX35" fmla="*/ 142875 w 1176337"/>
              <a:gd name="connsiteY35" fmla="*/ 511968 h 664368"/>
              <a:gd name="connsiteX36" fmla="*/ 321468 w 1176337"/>
              <a:gd name="connsiteY36" fmla="*/ 447675 h 664368"/>
              <a:gd name="connsiteX37" fmla="*/ 452437 w 1176337"/>
              <a:gd name="connsiteY37" fmla="*/ 383381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6337" h="664368">
                <a:moveTo>
                  <a:pt x="452437" y="383381"/>
                </a:moveTo>
                <a:lnTo>
                  <a:pt x="533400" y="342900"/>
                </a:lnTo>
                <a:lnTo>
                  <a:pt x="621506" y="290512"/>
                </a:lnTo>
                <a:lnTo>
                  <a:pt x="716756" y="226218"/>
                </a:lnTo>
                <a:lnTo>
                  <a:pt x="783431" y="173831"/>
                </a:lnTo>
                <a:lnTo>
                  <a:pt x="797718" y="154781"/>
                </a:lnTo>
                <a:lnTo>
                  <a:pt x="802481" y="140493"/>
                </a:lnTo>
                <a:lnTo>
                  <a:pt x="802481" y="123825"/>
                </a:lnTo>
                <a:lnTo>
                  <a:pt x="795337" y="97631"/>
                </a:lnTo>
                <a:lnTo>
                  <a:pt x="781050" y="73818"/>
                </a:lnTo>
                <a:lnTo>
                  <a:pt x="764381" y="40481"/>
                </a:lnTo>
                <a:lnTo>
                  <a:pt x="762000" y="19050"/>
                </a:lnTo>
                <a:lnTo>
                  <a:pt x="769143" y="4762"/>
                </a:lnTo>
                <a:lnTo>
                  <a:pt x="790575" y="0"/>
                </a:lnTo>
                <a:lnTo>
                  <a:pt x="819150" y="4762"/>
                </a:lnTo>
                <a:lnTo>
                  <a:pt x="857250" y="14287"/>
                </a:lnTo>
                <a:lnTo>
                  <a:pt x="923925" y="47625"/>
                </a:lnTo>
                <a:lnTo>
                  <a:pt x="973931" y="80962"/>
                </a:lnTo>
                <a:lnTo>
                  <a:pt x="1019175" y="119062"/>
                </a:lnTo>
                <a:lnTo>
                  <a:pt x="1054893" y="154781"/>
                </a:lnTo>
                <a:lnTo>
                  <a:pt x="1092993" y="207168"/>
                </a:lnTo>
                <a:lnTo>
                  <a:pt x="1126331" y="245268"/>
                </a:lnTo>
                <a:lnTo>
                  <a:pt x="1154906" y="283368"/>
                </a:lnTo>
                <a:lnTo>
                  <a:pt x="1171575" y="314325"/>
                </a:lnTo>
                <a:lnTo>
                  <a:pt x="1176337" y="333375"/>
                </a:lnTo>
                <a:lnTo>
                  <a:pt x="1171575" y="354806"/>
                </a:lnTo>
                <a:lnTo>
                  <a:pt x="1157287" y="373856"/>
                </a:lnTo>
                <a:lnTo>
                  <a:pt x="1126331" y="388143"/>
                </a:lnTo>
                <a:lnTo>
                  <a:pt x="1081087" y="395287"/>
                </a:lnTo>
                <a:lnTo>
                  <a:pt x="1021556" y="400050"/>
                </a:lnTo>
                <a:lnTo>
                  <a:pt x="935831" y="419100"/>
                </a:lnTo>
                <a:lnTo>
                  <a:pt x="700087" y="485775"/>
                </a:lnTo>
                <a:lnTo>
                  <a:pt x="392906" y="569118"/>
                </a:lnTo>
                <a:lnTo>
                  <a:pt x="0" y="664368"/>
                </a:lnTo>
                <a:lnTo>
                  <a:pt x="0" y="552450"/>
                </a:lnTo>
                <a:lnTo>
                  <a:pt x="142875" y="511968"/>
                </a:lnTo>
                <a:lnTo>
                  <a:pt x="321468" y="447675"/>
                </a:lnTo>
                <a:lnTo>
                  <a:pt x="452437" y="3833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42B7A5C2-685D-4C03-9BC0-F9AB3B1B7BE7}"/>
              </a:ext>
            </a:extLst>
          </p:cNvPr>
          <p:cNvSpPr/>
          <p:nvPr/>
        </p:nvSpPr>
        <p:spPr>
          <a:xfrm>
            <a:off x="6561139" y="3116263"/>
            <a:ext cx="1263650" cy="717550"/>
          </a:xfrm>
          <a:custGeom>
            <a:avLst/>
            <a:gdLst>
              <a:gd name="connsiteX0" fmla="*/ 619125 w 1264444"/>
              <a:gd name="connsiteY0" fmla="*/ 378619 h 716757"/>
              <a:gd name="connsiteX1" fmla="*/ 728662 w 1264444"/>
              <a:gd name="connsiteY1" fmla="*/ 316707 h 716757"/>
              <a:gd name="connsiteX2" fmla="*/ 816769 w 1264444"/>
              <a:gd name="connsiteY2" fmla="*/ 266700 h 716757"/>
              <a:gd name="connsiteX3" fmla="*/ 871537 w 1264444"/>
              <a:gd name="connsiteY3" fmla="*/ 228600 h 716757"/>
              <a:gd name="connsiteX4" fmla="*/ 902494 w 1264444"/>
              <a:gd name="connsiteY4" fmla="*/ 200025 h 716757"/>
              <a:gd name="connsiteX5" fmla="*/ 928687 w 1264444"/>
              <a:gd name="connsiteY5" fmla="*/ 164307 h 716757"/>
              <a:gd name="connsiteX6" fmla="*/ 945356 w 1264444"/>
              <a:gd name="connsiteY6" fmla="*/ 128588 h 716757"/>
              <a:gd name="connsiteX7" fmla="*/ 947737 w 1264444"/>
              <a:gd name="connsiteY7" fmla="*/ 111919 h 716757"/>
              <a:gd name="connsiteX8" fmla="*/ 938212 w 1264444"/>
              <a:gd name="connsiteY8" fmla="*/ 73819 h 716757"/>
              <a:gd name="connsiteX9" fmla="*/ 933450 w 1264444"/>
              <a:gd name="connsiteY9" fmla="*/ 42863 h 716757"/>
              <a:gd name="connsiteX10" fmla="*/ 935831 w 1264444"/>
              <a:gd name="connsiteY10" fmla="*/ 16669 h 716757"/>
              <a:gd name="connsiteX11" fmla="*/ 940594 w 1264444"/>
              <a:gd name="connsiteY11" fmla="*/ 4763 h 716757"/>
              <a:gd name="connsiteX12" fmla="*/ 950119 w 1264444"/>
              <a:gd name="connsiteY12" fmla="*/ 0 h 716757"/>
              <a:gd name="connsiteX13" fmla="*/ 990600 w 1264444"/>
              <a:gd name="connsiteY13" fmla="*/ 4763 h 716757"/>
              <a:gd name="connsiteX14" fmla="*/ 1019175 w 1264444"/>
              <a:gd name="connsiteY14" fmla="*/ 14288 h 716757"/>
              <a:gd name="connsiteX15" fmla="*/ 1047750 w 1264444"/>
              <a:gd name="connsiteY15" fmla="*/ 33338 h 716757"/>
              <a:gd name="connsiteX16" fmla="*/ 1090612 w 1264444"/>
              <a:gd name="connsiteY16" fmla="*/ 69057 h 716757"/>
              <a:gd name="connsiteX17" fmla="*/ 1147762 w 1264444"/>
              <a:gd name="connsiteY17" fmla="*/ 126207 h 716757"/>
              <a:gd name="connsiteX18" fmla="*/ 1195387 w 1264444"/>
              <a:gd name="connsiteY18" fmla="*/ 183357 h 716757"/>
              <a:gd name="connsiteX19" fmla="*/ 1235869 w 1264444"/>
              <a:gd name="connsiteY19" fmla="*/ 247650 h 716757"/>
              <a:gd name="connsiteX20" fmla="*/ 1259681 w 1264444"/>
              <a:gd name="connsiteY20" fmla="*/ 300038 h 716757"/>
              <a:gd name="connsiteX21" fmla="*/ 1264444 w 1264444"/>
              <a:gd name="connsiteY21" fmla="*/ 323850 h 716757"/>
              <a:gd name="connsiteX22" fmla="*/ 1262062 w 1264444"/>
              <a:gd name="connsiteY22" fmla="*/ 338138 h 716757"/>
              <a:gd name="connsiteX23" fmla="*/ 1247775 w 1264444"/>
              <a:gd name="connsiteY23" fmla="*/ 361950 h 716757"/>
              <a:gd name="connsiteX24" fmla="*/ 1216819 w 1264444"/>
              <a:gd name="connsiteY24" fmla="*/ 373857 h 716757"/>
              <a:gd name="connsiteX25" fmla="*/ 1143000 w 1264444"/>
              <a:gd name="connsiteY25" fmla="*/ 381000 h 716757"/>
              <a:gd name="connsiteX26" fmla="*/ 1042987 w 1264444"/>
              <a:gd name="connsiteY26" fmla="*/ 392907 h 716757"/>
              <a:gd name="connsiteX27" fmla="*/ 983456 w 1264444"/>
              <a:gd name="connsiteY27" fmla="*/ 411957 h 716757"/>
              <a:gd name="connsiteX28" fmla="*/ 797719 w 1264444"/>
              <a:gd name="connsiteY28" fmla="*/ 485775 h 716757"/>
              <a:gd name="connsiteX29" fmla="*/ 623887 w 1264444"/>
              <a:gd name="connsiteY29" fmla="*/ 545307 h 716757"/>
              <a:gd name="connsiteX30" fmla="*/ 435769 w 1264444"/>
              <a:gd name="connsiteY30" fmla="*/ 607219 h 716757"/>
              <a:gd name="connsiteX31" fmla="*/ 271462 w 1264444"/>
              <a:gd name="connsiteY31" fmla="*/ 650082 h 716757"/>
              <a:gd name="connsiteX32" fmla="*/ 119062 w 1264444"/>
              <a:gd name="connsiteY32" fmla="*/ 685800 h 716757"/>
              <a:gd name="connsiteX33" fmla="*/ 0 w 1264444"/>
              <a:gd name="connsiteY33" fmla="*/ 716757 h 716757"/>
              <a:gd name="connsiteX34" fmla="*/ 2381 w 1264444"/>
              <a:gd name="connsiteY34" fmla="*/ 635794 h 716757"/>
              <a:gd name="connsiteX35" fmla="*/ 180975 w 1264444"/>
              <a:gd name="connsiteY35" fmla="*/ 571500 h 716757"/>
              <a:gd name="connsiteX36" fmla="*/ 352425 w 1264444"/>
              <a:gd name="connsiteY36" fmla="*/ 504825 h 716757"/>
              <a:gd name="connsiteX37" fmla="*/ 547687 w 1264444"/>
              <a:gd name="connsiteY37" fmla="*/ 416719 h 716757"/>
              <a:gd name="connsiteX38" fmla="*/ 619125 w 1264444"/>
              <a:gd name="connsiteY38" fmla="*/ 378619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64444" h="716757">
                <a:moveTo>
                  <a:pt x="619125" y="378619"/>
                </a:moveTo>
                <a:lnTo>
                  <a:pt x="728662" y="316707"/>
                </a:lnTo>
                <a:lnTo>
                  <a:pt x="816769" y="266700"/>
                </a:lnTo>
                <a:lnTo>
                  <a:pt x="871537" y="228600"/>
                </a:lnTo>
                <a:lnTo>
                  <a:pt x="902494" y="200025"/>
                </a:lnTo>
                <a:lnTo>
                  <a:pt x="928687" y="164307"/>
                </a:lnTo>
                <a:lnTo>
                  <a:pt x="945356" y="128588"/>
                </a:lnTo>
                <a:lnTo>
                  <a:pt x="947737" y="111919"/>
                </a:lnTo>
                <a:lnTo>
                  <a:pt x="938212" y="73819"/>
                </a:lnTo>
                <a:lnTo>
                  <a:pt x="933450" y="42863"/>
                </a:lnTo>
                <a:lnTo>
                  <a:pt x="935831" y="16669"/>
                </a:lnTo>
                <a:lnTo>
                  <a:pt x="940594" y="4763"/>
                </a:lnTo>
                <a:lnTo>
                  <a:pt x="950119" y="0"/>
                </a:lnTo>
                <a:lnTo>
                  <a:pt x="990600" y="4763"/>
                </a:lnTo>
                <a:lnTo>
                  <a:pt x="1019175" y="14288"/>
                </a:lnTo>
                <a:lnTo>
                  <a:pt x="1047750" y="33338"/>
                </a:lnTo>
                <a:lnTo>
                  <a:pt x="1090612" y="69057"/>
                </a:lnTo>
                <a:lnTo>
                  <a:pt x="1147762" y="126207"/>
                </a:lnTo>
                <a:lnTo>
                  <a:pt x="1195387" y="183357"/>
                </a:lnTo>
                <a:lnTo>
                  <a:pt x="1235869" y="247650"/>
                </a:lnTo>
                <a:lnTo>
                  <a:pt x="1259681" y="300038"/>
                </a:lnTo>
                <a:lnTo>
                  <a:pt x="1264444" y="323850"/>
                </a:lnTo>
                <a:lnTo>
                  <a:pt x="1262062" y="338138"/>
                </a:lnTo>
                <a:lnTo>
                  <a:pt x="1247775" y="361950"/>
                </a:lnTo>
                <a:lnTo>
                  <a:pt x="1216819" y="373857"/>
                </a:lnTo>
                <a:lnTo>
                  <a:pt x="1143000" y="381000"/>
                </a:lnTo>
                <a:lnTo>
                  <a:pt x="1042987" y="392907"/>
                </a:lnTo>
                <a:lnTo>
                  <a:pt x="983456" y="411957"/>
                </a:lnTo>
                <a:lnTo>
                  <a:pt x="797719" y="485775"/>
                </a:lnTo>
                <a:lnTo>
                  <a:pt x="623887" y="545307"/>
                </a:lnTo>
                <a:lnTo>
                  <a:pt x="435769" y="607219"/>
                </a:lnTo>
                <a:lnTo>
                  <a:pt x="271462" y="650082"/>
                </a:lnTo>
                <a:lnTo>
                  <a:pt x="119062" y="685800"/>
                </a:lnTo>
                <a:lnTo>
                  <a:pt x="0" y="716757"/>
                </a:lnTo>
                <a:cubicBezTo>
                  <a:pt x="794" y="689769"/>
                  <a:pt x="1587" y="662782"/>
                  <a:pt x="2381" y="635794"/>
                </a:cubicBezTo>
                <a:lnTo>
                  <a:pt x="180975" y="571500"/>
                </a:lnTo>
                <a:lnTo>
                  <a:pt x="352425" y="504825"/>
                </a:lnTo>
                <a:lnTo>
                  <a:pt x="547687" y="416719"/>
                </a:lnTo>
                <a:lnTo>
                  <a:pt x="619125" y="3786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8A4AB617-779C-44C9-BE4A-68F5E9F5A7A6}"/>
              </a:ext>
            </a:extLst>
          </p:cNvPr>
          <p:cNvSpPr/>
          <p:nvPr/>
        </p:nvSpPr>
        <p:spPr>
          <a:xfrm>
            <a:off x="7300913" y="4643439"/>
            <a:ext cx="933450" cy="866775"/>
          </a:xfrm>
          <a:custGeom>
            <a:avLst/>
            <a:gdLst>
              <a:gd name="connsiteX0" fmla="*/ 326231 w 933450"/>
              <a:gd name="connsiteY0" fmla="*/ 326231 h 866775"/>
              <a:gd name="connsiteX1" fmla="*/ 264318 w 933450"/>
              <a:gd name="connsiteY1" fmla="*/ 266700 h 866775"/>
              <a:gd name="connsiteX2" fmla="*/ 178593 w 933450"/>
              <a:gd name="connsiteY2" fmla="*/ 190500 h 866775"/>
              <a:gd name="connsiteX3" fmla="*/ 78581 w 933450"/>
              <a:gd name="connsiteY3" fmla="*/ 109537 h 866775"/>
              <a:gd name="connsiteX4" fmla="*/ 19050 w 933450"/>
              <a:gd name="connsiteY4" fmla="*/ 64293 h 866775"/>
              <a:gd name="connsiteX5" fmla="*/ 4762 w 933450"/>
              <a:gd name="connsiteY5" fmla="*/ 42862 h 866775"/>
              <a:gd name="connsiteX6" fmla="*/ 0 w 933450"/>
              <a:gd name="connsiteY6" fmla="*/ 11906 h 866775"/>
              <a:gd name="connsiteX7" fmla="*/ 7143 w 933450"/>
              <a:gd name="connsiteY7" fmla="*/ 0 h 866775"/>
              <a:gd name="connsiteX8" fmla="*/ 30956 w 933450"/>
              <a:gd name="connsiteY8" fmla="*/ 2381 h 866775"/>
              <a:gd name="connsiteX9" fmla="*/ 73818 w 933450"/>
              <a:gd name="connsiteY9" fmla="*/ 19050 h 866775"/>
              <a:gd name="connsiteX10" fmla="*/ 221456 w 933450"/>
              <a:gd name="connsiteY10" fmla="*/ 80962 h 866775"/>
              <a:gd name="connsiteX11" fmla="*/ 340518 w 933450"/>
              <a:gd name="connsiteY11" fmla="*/ 142875 h 866775"/>
              <a:gd name="connsiteX12" fmla="*/ 438150 w 933450"/>
              <a:gd name="connsiteY12" fmla="*/ 202406 h 866775"/>
              <a:gd name="connsiteX13" fmla="*/ 538162 w 933450"/>
              <a:gd name="connsiteY13" fmla="*/ 259556 h 866775"/>
              <a:gd name="connsiteX14" fmla="*/ 652462 w 933450"/>
              <a:gd name="connsiteY14" fmla="*/ 338137 h 866775"/>
              <a:gd name="connsiteX15" fmla="*/ 778668 w 933450"/>
              <a:gd name="connsiteY15" fmla="*/ 428625 h 866775"/>
              <a:gd name="connsiteX16" fmla="*/ 826293 w 933450"/>
              <a:gd name="connsiteY16" fmla="*/ 461962 h 866775"/>
              <a:gd name="connsiteX17" fmla="*/ 854868 w 933450"/>
              <a:gd name="connsiteY17" fmla="*/ 492918 h 866775"/>
              <a:gd name="connsiteX18" fmla="*/ 890587 w 933450"/>
              <a:gd name="connsiteY18" fmla="*/ 542925 h 866775"/>
              <a:gd name="connsiteX19" fmla="*/ 912018 w 933450"/>
              <a:gd name="connsiteY19" fmla="*/ 581025 h 866775"/>
              <a:gd name="connsiteX20" fmla="*/ 928687 w 933450"/>
              <a:gd name="connsiteY20" fmla="*/ 628650 h 866775"/>
              <a:gd name="connsiteX21" fmla="*/ 933450 w 933450"/>
              <a:gd name="connsiteY21" fmla="*/ 669131 h 866775"/>
              <a:gd name="connsiteX22" fmla="*/ 931068 w 933450"/>
              <a:gd name="connsiteY22" fmla="*/ 704850 h 866775"/>
              <a:gd name="connsiteX23" fmla="*/ 916781 w 933450"/>
              <a:gd name="connsiteY23" fmla="*/ 764381 h 866775"/>
              <a:gd name="connsiteX24" fmla="*/ 895350 w 933450"/>
              <a:gd name="connsiteY24" fmla="*/ 816768 h 866775"/>
              <a:gd name="connsiteX25" fmla="*/ 873918 w 933450"/>
              <a:gd name="connsiteY25" fmla="*/ 845343 h 866775"/>
              <a:gd name="connsiteX26" fmla="*/ 850106 w 933450"/>
              <a:gd name="connsiteY26" fmla="*/ 862012 h 866775"/>
              <a:gd name="connsiteX27" fmla="*/ 826293 w 933450"/>
              <a:gd name="connsiteY27" fmla="*/ 866775 h 866775"/>
              <a:gd name="connsiteX28" fmla="*/ 795337 w 933450"/>
              <a:gd name="connsiteY28" fmla="*/ 862012 h 866775"/>
              <a:gd name="connsiteX29" fmla="*/ 752475 w 933450"/>
              <a:gd name="connsiteY29" fmla="*/ 845343 h 866775"/>
              <a:gd name="connsiteX30" fmla="*/ 702468 w 933450"/>
              <a:gd name="connsiteY30" fmla="*/ 812006 h 866775"/>
              <a:gd name="connsiteX31" fmla="*/ 681037 w 933450"/>
              <a:gd name="connsiteY31" fmla="*/ 788193 h 866775"/>
              <a:gd name="connsiteX32" fmla="*/ 647700 w 933450"/>
              <a:gd name="connsiteY32" fmla="*/ 733425 h 866775"/>
              <a:gd name="connsiteX33" fmla="*/ 604837 w 933450"/>
              <a:gd name="connsiteY33" fmla="*/ 657225 h 866775"/>
              <a:gd name="connsiteX34" fmla="*/ 535781 w 933450"/>
              <a:gd name="connsiteY34" fmla="*/ 561975 h 866775"/>
              <a:gd name="connsiteX35" fmla="*/ 473868 w 933450"/>
              <a:gd name="connsiteY35" fmla="*/ 488156 h 866775"/>
              <a:gd name="connsiteX36" fmla="*/ 383381 w 933450"/>
              <a:gd name="connsiteY36" fmla="*/ 383381 h 866775"/>
              <a:gd name="connsiteX37" fmla="*/ 326231 w 933450"/>
              <a:gd name="connsiteY37" fmla="*/ 326231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866775">
                <a:moveTo>
                  <a:pt x="326231" y="326231"/>
                </a:moveTo>
                <a:lnTo>
                  <a:pt x="264318" y="266700"/>
                </a:lnTo>
                <a:lnTo>
                  <a:pt x="178593" y="190500"/>
                </a:lnTo>
                <a:lnTo>
                  <a:pt x="78581" y="109537"/>
                </a:lnTo>
                <a:lnTo>
                  <a:pt x="19050" y="64293"/>
                </a:lnTo>
                <a:lnTo>
                  <a:pt x="4762" y="42862"/>
                </a:lnTo>
                <a:lnTo>
                  <a:pt x="0" y="11906"/>
                </a:lnTo>
                <a:lnTo>
                  <a:pt x="7143" y="0"/>
                </a:lnTo>
                <a:lnTo>
                  <a:pt x="30956" y="2381"/>
                </a:lnTo>
                <a:lnTo>
                  <a:pt x="73818" y="19050"/>
                </a:lnTo>
                <a:lnTo>
                  <a:pt x="221456" y="80962"/>
                </a:lnTo>
                <a:lnTo>
                  <a:pt x="340518" y="142875"/>
                </a:lnTo>
                <a:lnTo>
                  <a:pt x="438150" y="202406"/>
                </a:lnTo>
                <a:lnTo>
                  <a:pt x="538162" y="259556"/>
                </a:lnTo>
                <a:lnTo>
                  <a:pt x="652462" y="338137"/>
                </a:lnTo>
                <a:lnTo>
                  <a:pt x="778668" y="428625"/>
                </a:lnTo>
                <a:lnTo>
                  <a:pt x="826293" y="461962"/>
                </a:lnTo>
                <a:lnTo>
                  <a:pt x="854868" y="492918"/>
                </a:lnTo>
                <a:lnTo>
                  <a:pt x="890587" y="542925"/>
                </a:lnTo>
                <a:lnTo>
                  <a:pt x="912018" y="581025"/>
                </a:lnTo>
                <a:lnTo>
                  <a:pt x="928687" y="628650"/>
                </a:lnTo>
                <a:lnTo>
                  <a:pt x="933450" y="669131"/>
                </a:lnTo>
                <a:lnTo>
                  <a:pt x="931068" y="704850"/>
                </a:lnTo>
                <a:lnTo>
                  <a:pt x="916781" y="764381"/>
                </a:lnTo>
                <a:lnTo>
                  <a:pt x="895350" y="816768"/>
                </a:lnTo>
                <a:lnTo>
                  <a:pt x="873918" y="845343"/>
                </a:lnTo>
                <a:lnTo>
                  <a:pt x="850106" y="862012"/>
                </a:lnTo>
                <a:lnTo>
                  <a:pt x="826293" y="866775"/>
                </a:lnTo>
                <a:lnTo>
                  <a:pt x="795337" y="862012"/>
                </a:lnTo>
                <a:lnTo>
                  <a:pt x="752475" y="845343"/>
                </a:lnTo>
                <a:lnTo>
                  <a:pt x="702468" y="812006"/>
                </a:lnTo>
                <a:lnTo>
                  <a:pt x="681037" y="788193"/>
                </a:lnTo>
                <a:lnTo>
                  <a:pt x="647700" y="733425"/>
                </a:lnTo>
                <a:lnTo>
                  <a:pt x="604837" y="657225"/>
                </a:lnTo>
                <a:lnTo>
                  <a:pt x="535781" y="561975"/>
                </a:lnTo>
                <a:lnTo>
                  <a:pt x="473868" y="488156"/>
                </a:lnTo>
                <a:lnTo>
                  <a:pt x="383381" y="383381"/>
                </a:lnTo>
                <a:lnTo>
                  <a:pt x="3262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C2134480-CBCD-4B0B-BB9C-E1A32D017E1B}"/>
              </a:ext>
            </a:extLst>
          </p:cNvPr>
          <p:cNvSpPr/>
          <p:nvPr/>
        </p:nvSpPr>
        <p:spPr>
          <a:xfrm>
            <a:off x="4019550" y="4719639"/>
            <a:ext cx="617538" cy="1195387"/>
          </a:xfrm>
          <a:custGeom>
            <a:avLst/>
            <a:gdLst>
              <a:gd name="connsiteX0" fmla="*/ 492919 w 616744"/>
              <a:gd name="connsiteY0" fmla="*/ 533400 h 1195387"/>
              <a:gd name="connsiteX1" fmla="*/ 454819 w 616744"/>
              <a:gd name="connsiteY1" fmla="*/ 640556 h 1195387"/>
              <a:gd name="connsiteX2" fmla="*/ 400050 w 616744"/>
              <a:gd name="connsiteY2" fmla="*/ 776287 h 1195387"/>
              <a:gd name="connsiteX3" fmla="*/ 333375 w 616744"/>
              <a:gd name="connsiteY3" fmla="*/ 914400 h 1195387"/>
              <a:gd name="connsiteX4" fmla="*/ 264319 w 616744"/>
              <a:gd name="connsiteY4" fmla="*/ 1040606 h 1195387"/>
              <a:gd name="connsiteX5" fmla="*/ 219075 w 616744"/>
              <a:gd name="connsiteY5" fmla="*/ 1107281 h 1195387"/>
              <a:gd name="connsiteX6" fmla="*/ 176213 w 616744"/>
              <a:gd name="connsiteY6" fmla="*/ 1154906 h 1195387"/>
              <a:gd name="connsiteX7" fmla="*/ 142875 w 616744"/>
              <a:gd name="connsiteY7" fmla="*/ 1181100 h 1195387"/>
              <a:gd name="connsiteX8" fmla="*/ 109538 w 616744"/>
              <a:gd name="connsiteY8" fmla="*/ 1195387 h 1195387"/>
              <a:gd name="connsiteX9" fmla="*/ 71438 w 616744"/>
              <a:gd name="connsiteY9" fmla="*/ 1195387 h 1195387"/>
              <a:gd name="connsiteX10" fmla="*/ 52388 w 616744"/>
              <a:gd name="connsiteY10" fmla="*/ 1185862 h 1195387"/>
              <a:gd name="connsiteX11" fmla="*/ 40481 w 616744"/>
              <a:gd name="connsiteY11" fmla="*/ 1166812 h 1195387"/>
              <a:gd name="connsiteX12" fmla="*/ 21431 w 616744"/>
              <a:gd name="connsiteY12" fmla="*/ 1121568 h 1195387"/>
              <a:gd name="connsiteX13" fmla="*/ 9525 w 616744"/>
              <a:gd name="connsiteY13" fmla="*/ 1071562 h 1195387"/>
              <a:gd name="connsiteX14" fmla="*/ 2381 w 616744"/>
              <a:gd name="connsiteY14" fmla="*/ 1019175 h 1195387"/>
              <a:gd name="connsiteX15" fmla="*/ 0 w 616744"/>
              <a:gd name="connsiteY15" fmla="*/ 926306 h 1195387"/>
              <a:gd name="connsiteX16" fmla="*/ 2381 w 616744"/>
              <a:gd name="connsiteY16" fmla="*/ 816768 h 1195387"/>
              <a:gd name="connsiteX17" fmla="*/ 9525 w 616744"/>
              <a:gd name="connsiteY17" fmla="*/ 714375 h 1195387"/>
              <a:gd name="connsiteX18" fmla="*/ 19050 w 616744"/>
              <a:gd name="connsiteY18" fmla="*/ 695325 h 1195387"/>
              <a:gd name="connsiteX19" fmla="*/ 66675 w 616744"/>
              <a:gd name="connsiteY19" fmla="*/ 666750 h 1195387"/>
              <a:gd name="connsiteX20" fmla="*/ 135731 w 616744"/>
              <a:gd name="connsiteY20" fmla="*/ 619125 h 1195387"/>
              <a:gd name="connsiteX21" fmla="*/ 204788 w 616744"/>
              <a:gd name="connsiteY21" fmla="*/ 566737 h 1195387"/>
              <a:gd name="connsiteX22" fmla="*/ 271463 w 616744"/>
              <a:gd name="connsiteY22" fmla="*/ 507206 h 1195387"/>
              <a:gd name="connsiteX23" fmla="*/ 333375 w 616744"/>
              <a:gd name="connsiteY23" fmla="*/ 447675 h 1195387"/>
              <a:gd name="connsiteX24" fmla="*/ 416719 w 616744"/>
              <a:gd name="connsiteY24" fmla="*/ 321468 h 1195387"/>
              <a:gd name="connsiteX25" fmla="*/ 485775 w 616744"/>
              <a:gd name="connsiteY25" fmla="*/ 188118 h 1195387"/>
              <a:gd name="connsiteX26" fmla="*/ 528638 w 616744"/>
              <a:gd name="connsiteY26" fmla="*/ 83343 h 1195387"/>
              <a:gd name="connsiteX27" fmla="*/ 550069 w 616744"/>
              <a:gd name="connsiteY27" fmla="*/ 30956 h 1195387"/>
              <a:gd name="connsiteX28" fmla="*/ 557213 w 616744"/>
              <a:gd name="connsiteY28" fmla="*/ 21431 h 1195387"/>
              <a:gd name="connsiteX29" fmla="*/ 576263 w 616744"/>
              <a:gd name="connsiteY29" fmla="*/ 4762 h 1195387"/>
              <a:gd name="connsiteX30" fmla="*/ 590550 w 616744"/>
              <a:gd name="connsiteY30" fmla="*/ 0 h 1195387"/>
              <a:gd name="connsiteX31" fmla="*/ 602456 w 616744"/>
              <a:gd name="connsiteY31" fmla="*/ 0 h 1195387"/>
              <a:gd name="connsiteX32" fmla="*/ 609600 w 616744"/>
              <a:gd name="connsiteY32" fmla="*/ 4762 h 1195387"/>
              <a:gd name="connsiteX33" fmla="*/ 616744 w 616744"/>
              <a:gd name="connsiteY33" fmla="*/ 30956 h 1195387"/>
              <a:gd name="connsiteX34" fmla="*/ 609600 w 616744"/>
              <a:gd name="connsiteY34" fmla="*/ 90487 h 1195387"/>
              <a:gd name="connsiteX35" fmla="*/ 578644 w 616744"/>
              <a:gd name="connsiteY35" fmla="*/ 245268 h 1195387"/>
              <a:gd name="connsiteX36" fmla="*/ 535781 w 616744"/>
              <a:gd name="connsiteY36" fmla="*/ 407193 h 1195387"/>
              <a:gd name="connsiteX37" fmla="*/ 492919 w 616744"/>
              <a:gd name="connsiteY37" fmla="*/ 533400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1195387">
                <a:moveTo>
                  <a:pt x="492919" y="533400"/>
                </a:moveTo>
                <a:lnTo>
                  <a:pt x="454819" y="640556"/>
                </a:lnTo>
                <a:lnTo>
                  <a:pt x="400050" y="776287"/>
                </a:lnTo>
                <a:lnTo>
                  <a:pt x="333375" y="914400"/>
                </a:lnTo>
                <a:lnTo>
                  <a:pt x="264319" y="1040606"/>
                </a:lnTo>
                <a:lnTo>
                  <a:pt x="219075" y="1107281"/>
                </a:lnTo>
                <a:lnTo>
                  <a:pt x="176213" y="1154906"/>
                </a:lnTo>
                <a:lnTo>
                  <a:pt x="142875" y="1181100"/>
                </a:lnTo>
                <a:lnTo>
                  <a:pt x="109538" y="1195387"/>
                </a:lnTo>
                <a:lnTo>
                  <a:pt x="71438" y="1195387"/>
                </a:lnTo>
                <a:lnTo>
                  <a:pt x="52388" y="1185862"/>
                </a:lnTo>
                <a:lnTo>
                  <a:pt x="40481" y="1166812"/>
                </a:lnTo>
                <a:lnTo>
                  <a:pt x="21431" y="1121568"/>
                </a:lnTo>
                <a:lnTo>
                  <a:pt x="9525" y="1071562"/>
                </a:lnTo>
                <a:lnTo>
                  <a:pt x="2381" y="1019175"/>
                </a:lnTo>
                <a:cubicBezTo>
                  <a:pt x="1587" y="988219"/>
                  <a:pt x="794" y="957262"/>
                  <a:pt x="0" y="926306"/>
                </a:cubicBezTo>
                <a:cubicBezTo>
                  <a:pt x="794" y="889793"/>
                  <a:pt x="1587" y="853281"/>
                  <a:pt x="2381" y="816768"/>
                </a:cubicBezTo>
                <a:lnTo>
                  <a:pt x="9525" y="714375"/>
                </a:lnTo>
                <a:lnTo>
                  <a:pt x="19050" y="695325"/>
                </a:lnTo>
                <a:lnTo>
                  <a:pt x="66675" y="666750"/>
                </a:lnTo>
                <a:lnTo>
                  <a:pt x="135731" y="619125"/>
                </a:lnTo>
                <a:lnTo>
                  <a:pt x="204788" y="566737"/>
                </a:lnTo>
                <a:lnTo>
                  <a:pt x="271463" y="507206"/>
                </a:lnTo>
                <a:lnTo>
                  <a:pt x="333375" y="447675"/>
                </a:lnTo>
                <a:lnTo>
                  <a:pt x="416719" y="321468"/>
                </a:lnTo>
                <a:lnTo>
                  <a:pt x="485775" y="188118"/>
                </a:lnTo>
                <a:lnTo>
                  <a:pt x="528638" y="83343"/>
                </a:lnTo>
                <a:lnTo>
                  <a:pt x="550069" y="30956"/>
                </a:lnTo>
                <a:lnTo>
                  <a:pt x="557213" y="21431"/>
                </a:lnTo>
                <a:lnTo>
                  <a:pt x="576263" y="4762"/>
                </a:lnTo>
                <a:lnTo>
                  <a:pt x="590550" y="0"/>
                </a:lnTo>
                <a:lnTo>
                  <a:pt x="602456" y="0"/>
                </a:lnTo>
                <a:lnTo>
                  <a:pt x="609600" y="4762"/>
                </a:lnTo>
                <a:lnTo>
                  <a:pt x="616744" y="30956"/>
                </a:lnTo>
                <a:lnTo>
                  <a:pt x="609600" y="90487"/>
                </a:lnTo>
                <a:lnTo>
                  <a:pt x="578644" y="245268"/>
                </a:lnTo>
                <a:lnTo>
                  <a:pt x="535781" y="407193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722EC5EE-BE7B-420C-9218-3C6A6BE1B1FB}"/>
              </a:ext>
            </a:extLst>
          </p:cNvPr>
          <p:cNvSpPr/>
          <p:nvPr/>
        </p:nvSpPr>
        <p:spPr>
          <a:xfrm>
            <a:off x="5027614" y="4619626"/>
            <a:ext cx="2878137" cy="1376363"/>
          </a:xfrm>
          <a:custGeom>
            <a:avLst/>
            <a:gdLst>
              <a:gd name="connsiteX0" fmla="*/ 1050131 w 2878931"/>
              <a:gd name="connsiteY0" fmla="*/ 950119 h 1376363"/>
              <a:gd name="connsiteX1" fmla="*/ 969169 w 2878931"/>
              <a:gd name="connsiteY1" fmla="*/ 914400 h 1376363"/>
              <a:gd name="connsiteX2" fmla="*/ 845344 w 2878931"/>
              <a:gd name="connsiteY2" fmla="*/ 852488 h 1376363"/>
              <a:gd name="connsiteX3" fmla="*/ 750094 w 2878931"/>
              <a:gd name="connsiteY3" fmla="*/ 800100 h 1376363"/>
              <a:gd name="connsiteX4" fmla="*/ 638175 w 2878931"/>
              <a:gd name="connsiteY4" fmla="*/ 731044 h 1376363"/>
              <a:gd name="connsiteX5" fmla="*/ 535781 w 2878931"/>
              <a:gd name="connsiteY5" fmla="*/ 652463 h 1376363"/>
              <a:gd name="connsiteX6" fmla="*/ 447675 w 2878931"/>
              <a:gd name="connsiteY6" fmla="*/ 573881 h 1376363"/>
              <a:gd name="connsiteX7" fmla="*/ 369094 w 2878931"/>
              <a:gd name="connsiteY7" fmla="*/ 497681 h 1376363"/>
              <a:gd name="connsiteX8" fmla="*/ 300037 w 2878931"/>
              <a:gd name="connsiteY8" fmla="*/ 416719 h 1376363"/>
              <a:gd name="connsiteX9" fmla="*/ 209550 w 2878931"/>
              <a:gd name="connsiteY9" fmla="*/ 292894 h 1376363"/>
              <a:gd name="connsiteX10" fmla="*/ 135731 w 2878931"/>
              <a:gd name="connsiteY10" fmla="*/ 176213 h 1376363"/>
              <a:gd name="connsiteX11" fmla="*/ 76200 w 2878931"/>
              <a:gd name="connsiteY11" fmla="*/ 61913 h 1376363"/>
              <a:gd name="connsiteX12" fmla="*/ 50006 w 2878931"/>
              <a:gd name="connsiteY12" fmla="*/ 14288 h 1376363"/>
              <a:gd name="connsiteX13" fmla="*/ 30956 w 2878931"/>
              <a:gd name="connsiteY13" fmla="*/ 4763 h 1376363"/>
              <a:gd name="connsiteX14" fmla="*/ 9525 w 2878931"/>
              <a:gd name="connsiteY14" fmla="*/ 0 h 1376363"/>
              <a:gd name="connsiteX15" fmla="*/ 0 w 2878931"/>
              <a:gd name="connsiteY15" fmla="*/ 9525 h 1376363"/>
              <a:gd name="connsiteX16" fmla="*/ 2381 w 2878931"/>
              <a:gd name="connsiteY16" fmla="*/ 30956 h 1376363"/>
              <a:gd name="connsiteX17" fmla="*/ 21431 w 2878931"/>
              <a:gd name="connsiteY17" fmla="*/ 90488 h 1376363"/>
              <a:gd name="connsiteX18" fmla="*/ 57150 w 2878931"/>
              <a:gd name="connsiteY18" fmla="*/ 192881 h 1376363"/>
              <a:gd name="connsiteX19" fmla="*/ 109537 w 2878931"/>
              <a:gd name="connsiteY19" fmla="*/ 314325 h 1376363"/>
              <a:gd name="connsiteX20" fmla="*/ 157162 w 2878931"/>
              <a:gd name="connsiteY20" fmla="*/ 404813 h 1376363"/>
              <a:gd name="connsiteX21" fmla="*/ 190500 w 2878931"/>
              <a:gd name="connsiteY21" fmla="*/ 464344 h 1376363"/>
              <a:gd name="connsiteX22" fmla="*/ 245269 w 2878931"/>
              <a:gd name="connsiteY22" fmla="*/ 545306 h 1376363"/>
              <a:gd name="connsiteX23" fmla="*/ 295275 w 2878931"/>
              <a:gd name="connsiteY23" fmla="*/ 614363 h 1376363"/>
              <a:gd name="connsiteX24" fmla="*/ 347662 w 2878931"/>
              <a:gd name="connsiteY24" fmla="*/ 678656 h 1376363"/>
              <a:gd name="connsiteX25" fmla="*/ 416719 w 2878931"/>
              <a:gd name="connsiteY25" fmla="*/ 754856 h 1376363"/>
              <a:gd name="connsiteX26" fmla="*/ 473869 w 2878931"/>
              <a:gd name="connsiteY26" fmla="*/ 809625 h 1376363"/>
              <a:gd name="connsiteX27" fmla="*/ 547687 w 2878931"/>
              <a:gd name="connsiteY27" fmla="*/ 873919 h 1376363"/>
              <a:gd name="connsiteX28" fmla="*/ 626269 w 2878931"/>
              <a:gd name="connsiteY28" fmla="*/ 931069 h 1376363"/>
              <a:gd name="connsiteX29" fmla="*/ 688181 w 2878931"/>
              <a:gd name="connsiteY29" fmla="*/ 973931 h 1376363"/>
              <a:gd name="connsiteX30" fmla="*/ 764381 w 2878931"/>
              <a:gd name="connsiteY30" fmla="*/ 1023938 h 1376363"/>
              <a:gd name="connsiteX31" fmla="*/ 859631 w 2878931"/>
              <a:gd name="connsiteY31" fmla="*/ 1076325 h 1376363"/>
              <a:gd name="connsiteX32" fmla="*/ 966787 w 2878931"/>
              <a:gd name="connsiteY32" fmla="*/ 1128713 h 1376363"/>
              <a:gd name="connsiteX33" fmla="*/ 1057275 w 2878931"/>
              <a:gd name="connsiteY33" fmla="*/ 1166813 h 1376363"/>
              <a:gd name="connsiteX34" fmla="*/ 1166812 w 2878931"/>
              <a:gd name="connsiteY34" fmla="*/ 1207294 h 1376363"/>
              <a:gd name="connsiteX35" fmla="*/ 1297781 w 2878931"/>
              <a:gd name="connsiteY35" fmla="*/ 1245394 h 1376363"/>
              <a:gd name="connsiteX36" fmla="*/ 1426369 w 2878931"/>
              <a:gd name="connsiteY36" fmla="*/ 1278731 h 1376363"/>
              <a:gd name="connsiteX37" fmla="*/ 1593056 w 2878931"/>
              <a:gd name="connsiteY37" fmla="*/ 1312069 h 1376363"/>
              <a:gd name="connsiteX38" fmla="*/ 1726406 w 2878931"/>
              <a:gd name="connsiteY38" fmla="*/ 1333500 h 1376363"/>
              <a:gd name="connsiteX39" fmla="*/ 1890712 w 2878931"/>
              <a:gd name="connsiteY39" fmla="*/ 1354931 h 1376363"/>
              <a:gd name="connsiteX40" fmla="*/ 2112169 w 2878931"/>
              <a:gd name="connsiteY40" fmla="*/ 1371600 h 1376363"/>
              <a:gd name="connsiteX41" fmla="*/ 2255044 w 2878931"/>
              <a:gd name="connsiteY41" fmla="*/ 1376363 h 1376363"/>
              <a:gd name="connsiteX42" fmla="*/ 2388394 w 2878931"/>
              <a:gd name="connsiteY42" fmla="*/ 1376363 h 1376363"/>
              <a:gd name="connsiteX43" fmla="*/ 2526506 w 2878931"/>
              <a:gd name="connsiteY43" fmla="*/ 1366838 h 1376363"/>
              <a:gd name="connsiteX44" fmla="*/ 2640806 w 2878931"/>
              <a:gd name="connsiteY44" fmla="*/ 1350169 h 1376363"/>
              <a:gd name="connsiteX45" fmla="*/ 2745581 w 2878931"/>
              <a:gd name="connsiteY45" fmla="*/ 1326356 h 1376363"/>
              <a:gd name="connsiteX46" fmla="*/ 2805112 w 2878931"/>
              <a:gd name="connsiteY46" fmla="*/ 1307306 h 1376363"/>
              <a:gd name="connsiteX47" fmla="*/ 2843212 w 2878931"/>
              <a:gd name="connsiteY47" fmla="*/ 1283494 h 1376363"/>
              <a:gd name="connsiteX48" fmla="*/ 2869406 w 2878931"/>
              <a:gd name="connsiteY48" fmla="*/ 1257300 h 1376363"/>
              <a:gd name="connsiteX49" fmla="*/ 2878931 w 2878931"/>
              <a:gd name="connsiteY49" fmla="*/ 1238250 h 1376363"/>
              <a:gd name="connsiteX50" fmla="*/ 2876550 w 2878931"/>
              <a:gd name="connsiteY50" fmla="*/ 1219200 h 1376363"/>
              <a:gd name="connsiteX51" fmla="*/ 2867025 w 2878931"/>
              <a:gd name="connsiteY51" fmla="*/ 1193006 h 1376363"/>
              <a:gd name="connsiteX52" fmla="*/ 2850356 w 2878931"/>
              <a:gd name="connsiteY52" fmla="*/ 1176338 h 1376363"/>
              <a:gd name="connsiteX53" fmla="*/ 2814637 w 2878931"/>
              <a:gd name="connsiteY53" fmla="*/ 1150144 h 1376363"/>
              <a:gd name="connsiteX54" fmla="*/ 2771775 w 2878931"/>
              <a:gd name="connsiteY54" fmla="*/ 1128713 h 1376363"/>
              <a:gd name="connsiteX55" fmla="*/ 2138362 w 2878931"/>
              <a:gd name="connsiteY55" fmla="*/ 1133475 h 1376363"/>
              <a:gd name="connsiteX56" fmla="*/ 2016919 w 2878931"/>
              <a:gd name="connsiteY56" fmla="*/ 1131094 h 1376363"/>
              <a:gd name="connsiteX57" fmla="*/ 1893094 w 2878931"/>
              <a:gd name="connsiteY57" fmla="*/ 1128713 h 1376363"/>
              <a:gd name="connsiteX58" fmla="*/ 1728787 w 2878931"/>
              <a:gd name="connsiteY58" fmla="*/ 1119188 h 1376363"/>
              <a:gd name="connsiteX59" fmla="*/ 1597819 w 2878931"/>
              <a:gd name="connsiteY59" fmla="*/ 1104900 h 1376363"/>
              <a:gd name="connsiteX60" fmla="*/ 1481137 w 2878931"/>
              <a:gd name="connsiteY60" fmla="*/ 1085850 h 1376363"/>
              <a:gd name="connsiteX61" fmla="*/ 1371600 w 2878931"/>
              <a:gd name="connsiteY61" fmla="*/ 1059656 h 1376363"/>
              <a:gd name="connsiteX62" fmla="*/ 1223962 w 2878931"/>
              <a:gd name="connsiteY62" fmla="*/ 1016794 h 1376363"/>
              <a:gd name="connsiteX63" fmla="*/ 1050131 w 2878931"/>
              <a:gd name="connsiteY63" fmla="*/ 950119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78931" h="1376363">
                <a:moveTo>
                  <a:pt x="1050131" y="950119"/>
                </a:moveTo>
                <a:lnTo>
                  <a:pt x="969169" y="914400"/>
                </a:lnTo>
                <a:lnTo>
                  <a:pt x="845344" y="852488"/>
                </a:lnTo>
                <a:lnTo>
                  <a:pt x="750094" y="800100"/>
                </a:lnTo>
                <a:lnTo>
                  <a:pt x="638175" y="731044"/>
                </a:lnTo>
                <a:lnTo>
                  <a:pt x="535781" y="652463"/>
                </a:lnTo>
                <a:lnTo>
                  <a:pt x="447675" y="573881"/>
                </a:lnTo>
                <a:lnTo>
                  <a:pt x="369094" y="497681"/>
                </a:lnTo>
                <a:lnTo>
                  <a:pt x="300037" y="416719"/>
                </a:lnTo>
                <a:lnTo>
                  <a:pt x="209550" y="292894"/>
                </a:lnTo>
                <a:lnTo>
                  <a:pt x="135731" y="176213"/>
                </a:lnTo>
                <a:lnTo>
                  <a:pt x="76200" y="61913"/>
                </a:lnTo>
                <a:lnTo>
                  <a:pt x="50006" y="14288"/>
                </a:lnTo>
                <a:lnTo>
                  <a:pt x="30956" y="4763"/>
                </a:lnTo>
                <a:lnTo>
                  <a:pt x="9525" y="0"/>
                </a:lnTo>
                <a:lnTo>
                  <a:pt x="0" y="9525"/>
                </a:lnTo>
                <a:lnTo>
                  <a:pt x="2381" y="30956"/>
                </a:lnTo>
                <a:lnTo>
                  <a:pt x="21431" y="90488"/>
                </a:lnTo>
                <a:lnTo>
                  <a:pt x="57150" y="192881"/>
                </a:lnTo>
                <a:lnTo>
                  <a:pt x="109537" y="314325"/>
                </a:lnTo>
                <a:lnTo>
                  <a:pt x="157162" y="404813"/>
                </a:lnTo>
                <a:lnTo>
                  <a:pt x="190500" y="464344"/>
                </a:lnTo>
                <a:lnTo>
                  <a:pt x="245269" y="545306"/>
                </a:lnTo>
                <a:lnTo>
                  <a:pt x="295275" y="614363"/>
                </a:lnTo>
                <a:lnTo>
                  <a:pt x="347662" y="678656"/>
                </a:lnTo>
                <a:lnTo>
                  <a:pt x="416719" y="754856"/>
                </a:lnTo>
                <a:lnTo>
                  <a:pt x="473869" y="809625"/>
                </a:lnTo>
                <a:lnTo>
                  <a:pt x="547687" y="873919"/>
                </a:lnTo>
                <a:lnTo>
                  <a:pt x="626269" y="931069"/>
                </a:lnTo>
                <a:lnTo>
                  <a:pt x="688181" y="973931"/>
                </a:lnTo>
                <a:lnTo>
                  <a:pt x="764381" y="1023938"/>
                </a:lnTo>
                <a:lnTo>
                  <a:pt x="859631" y="1076325"/>
                </a:lnTo>
                <a:lnTo>
                  <a:pt x="966787" y="1128713"/>
                </a:lnTo>
                <a:lnTo>
                  <a:pt x="1057275" y="1166813"/>
                </a:lnTo>
                <a:lnTo>
                  <a:pt x="1166812" y="1207294"/>
                </a:lnTo>
                <a:lnTo>
                  <a:pt x="1297781" y="1245394"/>
                </a:lnTo>
                <a:lnTo>
                  <a:pt x="1426369" y="1278731"/>
                </a:lnTo>
                <a:lnTo>
                  <a:pt x="1593056" y="1312069"/>
                </a:lnTo>
                <a:lnTo>
                  <a:pt x="1726406" y="1333500"/>
                </a:lnTo>
                <a:lnTo>
                  <a:pt x="1890712" y="1354931"/>
                </a:lnTo>
                <a:lnTo>
                  <a:pt x="2112169" y="1371600"/>
                </a:lnTo>
                <a:lnTo>
                  <a:pt x="2255044" y="1376363"/>
                </a:lnTo>
                <a:lnTo>
                  <a:pt x="2388394" y="1376363"/>
                </a:lnTo>
                <a:lnTo>
                  <a:pt x="2526506" y="1366838"/>
                </a:lnTo>
                <a:lnTo>
                  <a:pt x="2640806" y="1350169"/>
                </a:lnTo>
                <a:lnTo>
                  <a:pt x="2745581" y="1326356"/>
                </a:lnTo>
                <a:lnTo>
                  <a:pt x="2805112" y="1307306"/>
                </a:lnTo>
                <a:lnTo>
                  <a:pt x="2843212" y="1283494"/>
                </a:lnTo>
                <a:lnTo>
                  <a:pt x="2869406" y="1257300"/>
                </a:lnTo>
                <a:lnTo>
                  <a:pt x="2878931" y="1238250"/>
                </a:lnTo>
                <a:lnTo>
                  <a:pt x="2876550" y="1219200"/>
                </a:lnTo>
                <a:lnTo>
                  <a:pt x="2867025" y="1193006"/>
                </a:lnTo>
                <a:lnTo>
                  <a:pt x="2850356" y="1176338"/>
                </a:lnTo>
                <a:lnTo>
                  <a:pt x="2814637" y="1150144"/>
                </a:lnTo>
                <a:lnTo>
                  <a:pt x="2771775" y="1128713"/>
                </a:lnTo>
                <a:lnTo>
                  <a:pt x="2138362" y="1133475"/>
                </a:lnTo>
                <a:lnTo>
                  <a:pt x="2016919" y="1131094"/>
                </a:lnTo>
                <a:lnTo>
                  <a:pt x="1893094" y="1128713"/>
                </a:lnTo>
                <a:lnTo>
                  <a:pt x="1728787" y="1119188"/>
                </a:lnTo>
                <a:lnTo>
                  <a:pt x="1597819" y="1104900"/>
                </a:lnTo>
                <a:lnTo>
                  <a:pt x="1481137" y="1085850"/>
                </a:lnTo>
                <a:lnTo>
                  <a:pt x="1371600" y="1059656"/>
                </a:lnTo>
                <a:lnTo>
                  <a:pt x="1223962" y="1016794"/>
                </a:lnTo>
                <a:lnTo>
                  <a:pt x="1050131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E5A48C-16C2-4ED4-BFE5-07B7C4229A73}"/>
              </a:ext>
            </a:extLst>
          </p:cNvPr>
          <p:cNvSpPr/>
          <p:nvPr/>
        </p:nvSpPr>
        <p:spPr>
          <a:xfrm>
            <a:off x="5962650" y="4662489"/>
            <a:ext cx="528638" cy="566737"/>
          </a:xfrm>
          <a:custGeom>
            <a:avLst/>
            <a:gdLst>
              <a:gd name="connsiteX0" fmla="*/ 164306 w 528638"/>
              <a:gd name="connsiteY0" fmla="*/ 90487 h 566737"/>
              <a:gd name="connsiteX1" fmla="*/ 259556 w 528638"/>
              <a:gd name="connsiteY1" fmla="*/ 147637 h 566737"/>
              <a:gd name="connsiteX2" fmla="*/ 502444 w 528638"/>
              <a:gd name="connsiteY2" fmla="*/ 350043 h 566737"/>
              <a:gd name="connsiteX3" fmla="*/ 519113 w 528638"/>
              <a:gd name="connsiteY3" fmla="*/ 392906 h 566737"/>
              <a:gd name="connsiteX4" fmla="*/ 528638 w 528638"/>
              <a:gd name="connsiteY4" fmla="*/ 450056 h 566737"/>
              <a:gd name="connsiteX5" fmla="*/ 526256 w 528638"/>
              <a:gd name="connsiteY5" fmla="*/ 511968 h 566737"/>
              <a:gd name="connsiteX6" fmla="*/ 519113 w 528638"/>
              <a:gd name="connsiteY6" fmla="*/ 542925 h 566737"/>
              <a:gd name="connsiteX7" fmla="*/ 500063 w 528638"/>
              <a:gd name="connsiteY7" fmla="*/ 566737 h 566737"/>
              <a:gd name="connsiteX8" fmla="*/ 473869 w 528638"/>
              <a:gd name="connsiteY8" fmla="*/ 566737 h 566737"/>
              <a:gd name="connsiteX9" fmla="*/ 438150 w 528638"/>
              <a:gd name="connsiteY9" fmla="*/ 554831 h 566737"/>
              <a:gd name="connsiteX10" fmla="*/ 369094 w 528638"/>
              <a:gd name="connsiteY10" fmla="*/ 519112 h 566737"/>
              <a:gd name="connsiteX11" fmla="*/ 302419 w 528638"/>
              <a:gd name="connsiteY11" fmla="*/ 478631 h 566737"/>
              <a:gd name="connsiteX12" fmla="*/ 219075 w 528638"/>
              <a:gd name="connsiteY12" fmla="*/ 416718 h 566737"/>
              <a:gd name="connsiteX13" fmla="*/ 147638 w 528638"/>
              <a:gd name="connsiteY13" fmla="*/ 347662 h 566737"/>
              <a:gd name="connsiteX14" fmla="*/ 102394 w 528638"/>
              <a:gd name="connsiteY14" fmla="*/ 290512 h 566737"/>
              <a:gd name="connsiteX15" fmla="*/ 57150 w 528638"/>
              <a:gd name="connsiteY15" fmla="*/ 207168 h 566737"/>
              <a:gd name="connsiteX16" fmla="*/ 23813 w 528638"/>
              <a:gd name="connsiteY16" fmla="*/ 126206 h 566737"/>
              <a:gd name="connsiteX17" fmla="*/ 4763 w 528638"/>
              <a:gd name="connsiteY17" fmla="*/ 73818 h 566737"/>
              <a:gd name="connsiteX18" fmla="*/ 0 w 528638"/>
              <a:gd name="connsiteY18" fmla="*/ 28575 h 566737"/>
              <a:gd name="connsiteX19" fmla="*/ 4763 w 528638"/>
              <a:gd name="connsiteY19" fmla="*/ 11906 h 566737"/>
              <a:gd name="connsiteX20" fmla="*/ 14288 w 528638"/>
              <a:gd name="connsiteY20" fmla="*/ 0 h 566737"/>
              <a:gd name="connsiteX21" fmla="*/ 45244 w 528638"/>
              <a:gd name="connsiteY21" fmla="*/ 2381 h 566737"/>
              <a:gd name="connsiteX22" fmla="*/ 83344 w 528638"/>
              <a:gd name="connsiteY22" fmla="*/ 19050 h 566737"/>
              <a:gd name="connsiteX23" fmla="*/ 123825 w 528638"/>
              <a:gd name="connsiteY23" fmla="*/ 57150 h 566737"/>
              <a:gd name="connsiteX24" fmla="*/ 164306 w 528638"/>
              <a:gd name="connsiteY24" fmla="*/ 90487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28638" h="566737">
                <a:moveTo>
                  <a:pt x="164306" y="90487"/>
                </a:moveTo>
                <a:lnTo>
                  <a:pt x="259556" y="147637"/>
                </a:lnTo>
                <a:lnTo>
                  <a:pt x="502444" y="350043"/>
                </a:lnTo>
                <a:lnTo>
                  <a:pt x="519113" y="392906"/>
                </a:lnTo>
                <a:lnTo>
                  <a:pt x="528638" y="450056"/>
                </a:lnTo>
                <a:lnTo>
                  <a:pt x="526256" y="511968"/>
                </a:lnTo>
                <a:lnTo>
                  <a:pt x="519113" y="542925"/>
                </a:lnTo>
                <a:lnTo>
                  <a:pt x="500063" y="566737"/>
                </a:lnTo>
                <a:lnTo>
                  <a:pt x="473869" y="566737"/>
                </a:lnTo>
                <a:lnTo>
                  <a:pt x="438150" y="554831"/>
                </a:lnTo>
                <a:lnTo>
                  <a:pt x="369094" y="519112"/>
                </a:lnTo>
                <a:lnTo>
                  <a:pt x="302419" y="478631"/>
                </a:lnTo>
                <a:lnTo>
                  <a:pt x="219075" y="416718"/>
                </a:lnTo>
                <a:lnTo>
                  <a:pt x="147638" y="347662"/>
                </a:lnTo>
                <a:lnTo>
                  <a:pt x="102394" y="290512"/>
                </a:lnTo>
                <a:lnTo>
                  <a:pt x="57150" y="207168"/>
                </a:lnTo>
                <a:lnTo>
                  <a:pt x="23813" y="126206"/>
                </a:lnTo>
                <a:lnTo>
                  <a:pt x="4763" y="73818"/>
                </a:lnTo>
                <a:lnTo>
                  <a:pt x="0" y="28575"/>
                </a:lnTo>
                <a:lnTo>
                  <a:pt x="4763" y="11906"/>
                </a:lnTo>
                <a:lnTo>
                  <a:pt x="14288" y="0"/>
                </a:lnTo>
                <a:lnTo>
                  <a:pt x="45244" y="2381"/>
                </a:lnTo>
                <a:lnTo>
                  <a:pt x="83344" y="19050"/>
                </a:lnTo>
                <a:lnTo>
                  <a:pt x="123825" y="57150"/>
                </a:lnTo>
                <a:lnTo>
                  <a:pt x="164306" y="90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1875FEA-7D38-4B2C-B40C-E3E7622D1F8B}"/>
              </a:ext>
            </a:extLst>
          </p:cNvPr>
          <p:cNvSpPr/>
          <p:nvPr/>
        </p:nvSpPr>
        <p:spPr>
          <a:xfrm>
            <a:off x="4105277" y="1985964"/>
            <a:ext cx="1628775" cy="549275"/>
          </a:xfrm>
          <a:custGeom>
            <a:avLst/>
            <a:gdLst>
              <a:gd name="connsiteX0" fmla="*/ 952500 w 1628775"/>
              <a:gd name="connsiteY0" fmla="*/ 128587 h 550068"/>
              <a:gd name="connsiteX1" fmla="*/ 590550 w 1628775"/>
              <a:gd name="connsiteY1" fmla="*/ 204787 h 550068"/>
              <a:gd name="connsiteX2" fmla="*/ 366713 w 1628775"/>
              <a:gd name="connsiteY2" fmla="*/ 250031 h 550068"/>
              <a:gd name="connsiteX3" fmla="*/ 19050 w 1628775"/>
              <a:gd name="connsiteY3" fmla="*/ 290512 h 550068"/>
              <a:gd name="connsiteX4" fmla="*/ 2381 w 1628775"/>
              <a:gd name="connsiteY4" fmla="*/ 342900 h 550068"/>
              <a:gd name="connsiteX5" fmla="*/ 0 w 1628775"/>
              <a:gd name="connsiteY5" fmla="*/ 385762 h 550068"/>
              <a:gd name="connsiteX6" fmla="*/ 7144 w 1628775"/>
              <a:gd name="connsiteY6" fmla="*/ 421481 h 550068"/>
              <a:gd name="connsiteX7" fmla="*/ 23813 w 1628775"/>
              <a:gd name="connsiteY7" fmla="*/ 466725 h 550068"/>
              <a:gd name="connsiteX8" fmla="*/ 45244 w 1628775"/>
              <a:gd name="connsiteY8" fmla="*/ 509587 h 550068"/>
              <a:gd name="connsiteX9" fmla="*/ 61913 w 1628775"/>
              <a:gd name="connsiteY9" fmla="*/ 540543 h 550068"/>
              <a:gd name="connsiteX10" fmla="*/ 71438 w 1628775"/>
              <a:gd name="connsiteY10" fmla="*/ 550068 h 550068"/>
              <a:gd name="connsiteX11" fmla="*/ 92869 w 1628775"/>
              <a:gd name="connsiteY11" fmla="*/ 547687 h 550068"/>
              <a:gd name="connsiteX12" fmla="*/ 159544 w 1628775"/>
              <a:gd name="connsiteY12" fmla="*/ 526256 h 550068"/>
              <a:gd name="connsiteX13" fmla="*/ 209550 w 1628775"/>
              <a:gd name="connsiteY13" fmla="*/ 504825 h 550068"/>
              <a:gd name="connsiteX14" fmla="*/ 252413 w 1628775"/>
              <a:gd name="connsiteY14" fmla="*/ 483393 h 550068"/>
              <a:gd name="connsiteX15" fmla="*/ 280988 w 1628775"/>
              <a:gd name="connsiteY15" fmla="*/ 471487 h 550068"/>
              <a:gd name="connsiteX16" fmla="*/ 342900 w 1628775"/>
              <a:gd name="connsiteY16" fmla="*/ 452437 h 550068"/>
              <a:gd name="connsiteX17" fmla="*/ 416719 w 1628775"/>
              <a:gd name="connsiteY17" fmla="*/ 435768 h 550068"/>
              <a:gd name="connsiteX18" fmla="*/ 557213 w 1628775"/>
              <a:gd name="connsiteY18" fmla="*/ 395287 h 550068"/>
              <a:gd name="connsiteX19" fmla="*/ 792956 w 1628775"/>
              <a:gd name="connsiteY19" fmla="*/ 328612 h 550068"/>
              <a:gd name="connsiteX20" fmla="*/ 1035844 w 1628775"/>
              <a:gd name="connsiteY20" fmla="*/ 259556 h 550068"/>
              <a:gd name="connsiteX21" fmla="*/ 1295400 w 1628775"/>
              <a:gd name="connsiteY21" fmla="*/ 183356 h 550068"/>
              <a:gd name="connsiteX22" fmla="*/ 1628775 w 1628775"/>
              <a:gd name="connsiteY22" fmla="*/ 78581 h 550068"/>
              <a:gd name="connsiteX23" fmla="*/ 1559719 w 1628775"/>
              <a:gd name="connsiteY23" fmla="*/ 0 h 550068"/>
              <a:gd name="connsiteX24" fmla="*/ 1347788 w 1628775"/>
              <a:gd name="connsiteY24" fmla="*/ 42862 h 550068"/>
              <a:gd name="connsiteX25" fmla="*/ 952500 w 1628775"/>
              <a:gd name="connsiteY25" fmla="*/ 128587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28775" h="550068">
                <a:moveTo>
                  <a:pt x="952500" y="128587"/>
                </a:moveTo>
                <a:lnTo>
                  <a:pt x="590550" y="204787"/>
                </a:lnTo>
                <a:lnTo>
                  <a:pt x="366713" y="250031"/>
                </a:lnTo>
                <a:lnTo>
                  <a:pt x="19050" y="290512"/>
                </a:lnTo>
                <a:lnTo>
                  <a:pt x="2381" y="342900"/>
                </a:lnTo>
                <a:lnTo>
                  <a:pt x="0" y="385762"/>
                </a:lnTo>
                <a:lnTo>
                  <a:pt x="7144" y="421481"/>
                </a:lnTo>
                <a:lnTo>
                  <a:pt x="23813" y="466725"/>
                </a:lnTo>
                <a:lnTo>
                  <a:pt x="45244" y="509587"/>
                </a:lnTo>
                <a:lnTo>
                  <a:pt x="61913" y="540543"/>
                </a:lnTo>
                <a:lnTo>
                  <a:pt x="71438" y="550068"/>
                </a:lnTo>
                <a:lnTo>
                  <a:pt x="92869" y="547687"/>
                </a:lnTo>
                <a:lnTo>
                  <a:pt x="159544" y="526256"/>
                </a:lnTo>
                <a:lnTo>
                  <a:pt x="209550" y="504825"/>
                </a:lnTo>
                <a:lnTo>
                  <a:pt x="252413" y="483393"/>
                </a:lnTo>
                <a:lnTo>
                  <a:pt x="280988" y="471487"/>
                </a:lnTo>
                <a:lnTo>
                  <a:pt x="342900" y="452437"/>
                </a:lnTo>
                <a:lnTo>
                  <a:pt x="416719" y="435768"/>
                </a:lnTo>
                <a:lnTo>
                  <a:pt x="557213" y="395287"/>
                </a:lnTo>
                <a:lnTo>
                  <a:pt x="792956" y="328612"/>
                </a:lnTo>
                <a:lnTo>
                  <a:pt x="1035844" y="259556"/>
                </a:lnTo>
                <a:lnTo>
                  <a:pt x="1295400" y="183356"/>
                </a:lnTo>
                <a:lnTo>
                  <a:pt x="1628775" y="78581"/>
                </a:lnTo>
                <a:lnTo>
                  <a:pt x="1559719" y="0"/>
                </a:lnTo>
                <a:lnTo>
                  <a:pt x="1347788" y="42862"/>
                </a:lnTo>
                <a:lnTo>
                  <a:pt x="952500" y="1285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0FEA9AC-596E-4D0F-83C5-456899820B72}"/>
              </a:ext>
            </a:extLst>
          </p:cNvPr>
          <p:cNvSpPr/>
          <p:nvPr/>
        </p:nvSpPr>
        <p:spPr>
          <a:xfrm>
            <a:off x="5326064" y="1668463"/>
            <a:ext cx="679450" cy="749300"/>
          </a:xfrm>
          <a:custGeom>
            <a:avLst/>
            <a:gdLst>
              <a:gd name="connsiteX0" fmla="*/ 402432 w 678657"/>
              <a:gd name="connsiteY0" fmla="*/ 542925 h 747713"/>
              <a:gd name="connsiteX1" fmla="*/ 340519 w 678657"/>
              <a:gd name="connsiteY1" fmla="*/ 450057 h 747713"/>
              <a:gd name="connsiteX2" fmla="*/ 302419 w 678657"/>
              <a:gd name="connsiteY2" fmla="*/ 400050 h 747713"/>
              <a:gd name="connsiteX3" fmla="*/ 242888 w 678657"/>
              <a:gd name="connsiteY3" fmla="*/ 316707 h 747713"/>
              <a:gd name="connsiteX4" fmla="*/ 140494 w 678657"/>
              <a:gd name="connsiteY4" fmla="*/ 197644 h 747713"/>
              <a:gd name="connsiteX5" fmla="*/ 83344 w 678657"/>
              <a:gd name="connsiteY5" fmla="*/ 142875 h 747713"/>
              <a:gd name="connsiteX6" fmla="*/ 35719 w 678657"/>
              <a:gd name="connsiteY6" fmla="*/ 95250 h 747713"/>
              <a:gd name="connsiteX7" fmla="*/ 14288 w 678657"/>
              <a:gd name="connsiteY7" fmla="*/ 64294 h 747713"/>
              <a:gd name="connsiteX8" fmla="*/ 0 w 678657"/>
              <a:gd name="connsiteY8" fmla="*/ 30957 h 747713"/>
              <a:gd name="connsiteX9" fmla="*/ 0 w 678657"/>
              <a:gd name="connsiteY9" fmla="*/ 11907 h 747713"/>
              <a:gd name="connsiteX10" fmla="*/ 7144 w 678657"/>
              <a:gd name="connsiteY10" fmla="*/ 2382 h 747713"/>
              <a:gd name="connsiteX11" fmla="*/ 21432 w 678657"/>
              <a:gd name="connsiteY11" fmla="*/ 0 h 747713"/>
              <a:gd name="connsiteX12" fmla="*/ 57150 w 678657"/>
              <a:gd name="connsiteY12" fmla="*/ 4763 h 747713"/>
              <a:gd name="connsiteX13" fmla="*/ 119063 w 678657"/>
              <a:gd name="connsiteY13" fmla="*/ 28575 h 747713"/>
              <a:gd name="connsiteX14" fmla="*/ 219075 w 678657"/>
              <a:gd name="connsiteY14" fmla="*/ 83344 h 747713"/>
              <a:gd name="connsiteX15" fmla="*/ 342900 w 678657"/>
              <a:gd name="connsiteY15" fmla="*/ 159544 h 747713"/>
              <a:gd name="connsiteX16" fmla="*/ 473869 w 678657"/>
              <a:gd name="connsiteY16" fmla="*/ 247650 h 747713"/>
              <a:gd name="connsiteX17" fmla="*/ 609600 w 678657"/>
              <a:gd name="connsiteY17" fmla="*/ 352425 h 747713"/>
              <a:gd name="connsiteX18" fmla="*/ 633413 w 678657"/>
              <a:gd name="connsiteY18" fmla="*/ 373857 h 747713"/>
              <a:gd name="connsiteX19" fmla="*/ 650082 w 678657"/>
              <a:gd name="connsiteY19" fmla="*/ 419100 h 747713"/>
              <a:gd name="connsiteX20" fmla="*/ 666750 w 678657"/>
              <a:gd name="connsiteY20" fmla="*/ 495300 h 747713"/>
              <a:gd name="connsiteX21" fmla="*/ 676275 w 678657"/>
              <a:gd name="connsiteY21" fmla="*/ 571500 h 747713"/>
              <a:gd name="connsiteX22" fmla="*/ 678657 w 678657"/>
              <a:gd name="connsiteY22" fmla="*/ 635794 h 747713"/>
              <a:gd name="connsiteX23" fmla="*/ 666750 w 678657"/>
              <a:gd name="connsiteY23" fmla="*/ 678657 h 747713"/>
              <a:gd name="connsiteX24" fmla="*/ 642938 w 678657"/>
              <a:gd name="connsiteY24" fmla="*/ 716757 h 747713"/>
              <a:gd name="connsiteX25" fmla="*/ 623888 w 678657"/>
              <a:gd name="connsiteY25" fmla="*/ 735807 h 747713"/>
              <a:gd name="connsiteX26" fmla="*/ 595313 w 678657"/>
              <a:gd name="connsiteY26" fmla="*/ 747713 h 747713"/>
              <a:gd name="connsiteX27" fmla="*/ 578644 w 678657"/>
              <a:gd name="connsiteY27" fmla="*/ 747713 h 747713"/>
              <a:gd name="connsiteX28" fmla="*/ 550069 w 678657"/>
              <a:gd name="connsiteY28" fmla="*/ 735807 h 747713"/>
              <a:gd name="connsiteX29" fmla="*/ 519113 w 678657"/>
              <a:gd name="connsiteY29" fmla="*/ 714375 h 747713"/>
              <a:gd name="connsiteX30" fmla="*/ 485775 w 678657"/>
              <a:gd name="connsiteY30" fmla="*/ 669132 h 747713"/>
              <a:gd name="connsiteX31" fmla="*/ 402432 w 678657"/>
              <a:gd name="connsiteY31" fmla="*/ 5429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78657" h="747713">
                <a:moveTo>
                  <a:pt x="402432" y="542925"/>
                </a:moveTo>
                <a:lnTo>
                  <a:pt x="340519" y="450057"/>
                </a:lnTo>
                <a:lnTo>
                  <a:pt x="302419" y="400050"/>
                </a:lnTo>
                <a:lnTo>
                  <a:pt x="242888" y="316707"/>
                </a:lnTo>
                <a:lnTo>
                  <a:pt x="140494" y="197644"/>
                </a:lnTo>
                <a:lnTo>
                  <a:pt x="83344" y="142875"/>
                </a:lnTo>
                <a:lnTo>
                  <a:pt x="35719" y="95250"/>
                </a:lnTo>
                <a:lnTo>
                  <a:pt x="14288" y="64294"/>
                </a:lnTo>
                <a:lnTo>
                  <a:pt x="0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119063" y="28575"/>
                </a:lnTo>
                <a:lnTo>
                  <a:pt x="219075" y="83344"/>
                </a:lnTo>
                <a:lnTo>
                  <a:pt x="342900" y="159544"/>
                </a:lnTo>
                <a:lnTo>
                  <a:pt x="473869" y="247650"/>
                </a:lnTo>
                <a:lnTo>
                  <a:pt x="609600" y="352425"/>
                </a:lnTo>
                <a:lnTo>
                  <a:pt x="633413" y="373857"/>
                </a:lnTo>
                <a:lnTo>
                  <a:pt x="650082" y="419100"/>
                </a:lnTo>
                <a:lnTo>
                  <a:pt x="666750" y="495300"/>
                </a:lnTo>
                <a:lnTo>
                  <a:pt x="676275" y="571500"/>
                </a:lnTo>
                <a:lnTo>
                  <a:pt x="678657" y="635794"/>
                </a:lnTo>
                <a:lnTo>
                  <a:pt x="666750" y="678657"/>
                </a:lnTo>
                <a:lnTo>
                  <a:pt x="642938" y="716757"/>
                </a:lnTo>
                <a:lnTo>
                  <a:pt x="623888" y="735807"/>
                </a:lnTo>
                <a:lnTo>
                  <a:pt x="595313" y="747713"/>
                </a:lnTo>
                <a:lnTo>
                  <a:pt x="578644" y="747713"/>
                </a:lnTo>
                <a:lnTo>
                  <a:pt x="550069" y="735807"/>
                </a:lnTo>
                <a:lnTo>
                  <a:pt x="519113" y="714375"/>
                </a:lnTo>
                <a:lnTo>
                  <a:pt x="485775" y="669132"/>
                </a:lnTo>
                <a:lnTo>
                  <a:pt x="40243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2E32FBD-F1AE-411C-9D9A-CBE391734972}"/>
              </a:ext>
            </a:extLst>
          </p:cNvPr>
          <p:cNvSpPr/>
          <p:nvPr/>
        </p:nvSpPr>
        <p:spPr>
          <a:xfrm>
            <a:off x="4584702" y="2535239"/>
            <a:ext cx="1114425" cy="2211387"/>
          </a:xfrm>
          <a:custGeom>
            <a:avLst/>
            <a:gdLst>
              <a:gd name="connsiteX0" fmla="*/ 398297 w 1113548"/>
              <a:gd name="connsiteY0" fmla="*/ 274881 h 2210267"/>
              <a:gd name="connsiteX1" fmla="*/ 272076 w 1113548"/>
              <a:gd name="connsiteY1" fmla="*/ 294515 h 2210267"/>
              <a:gd name="connsiteX2" fmla="*/ 151465 w 1113548"/>
              <a:gd name="connsiteY2" fmla="*/ 308540 h 2210267"/>
              <a:gd name="connsiteX3" fmla="*/ 11220 w 1113548"/>
              <a:gd name="connsiteY3" fmla="*/ 314150 h 2210267"/>
              <a:gd name="connsiteX4" fmla="*/ 0 w 1113548"/>
              <a:gd name="connsiteY4" fmla="*/ 159880 h 2210267"/>
              <a:gd name="connsiteX5" fmla="*/ 165490 w 1113548"/>
              <a:gd name="connsiteY5" fmla="*/ 145855 h 2210267"/>
              <a:gd name="connsiteX6" fmla="*/ 364638 w 1113548"/>
              <a:gd name="connsiteY6" fmla="*/ 117806 h 2210267"/>
              <a:gd name="connsiteX7" fmla="*/ 541347 w 1113548"/>
              <a:gd name="connsiteY7" fmla="*/ 86952 h 2210267"/>
              <a:gd name="connsiteX8" fmla="*/ 645129 w 1113548"/>
              <a:gd name="connsiteY8" fmla="*/ 64513 h 2210267"/>
              <a:gd name="connsiteX9" fmla="*/ 695617 w 1113548"/>
              <a:gd name="connsiteY9" fmla="*/ 42073 h 2210267"/>
              <a:gd name="connsiteX10" fmla="*/ 757325 w 1113548"/>
              <a:gd name="connsiteY10" fmla="*/ 19634 h 2210267"/>
              <a:gd name="connsiteX11" fmla="*/ 824643 w 1113548"/>
              <a:gd name="connsiteY11" fmla="*/ 0 h 2210267"/>
              <a:gd name="connsiteX12" fmla="*/ 858302 w 1113548"/>
              <a:gd name="connsiteY12" fmla="*/ 8415 h 2210267"/>
              <a:gd name="connsiteX13" fmla="*/ 936839 w 1113548"/>
              <a:gd name="connsiteY13" fmla="*/ 42073 h 2210267"/>
              <a:gd name="connsiteX14" fmla="*/ 1006962 w 1113548"/>
              <a:gd name="connsiteY14" fmla="*/ 84147 h 2210267"/>
              <a:gd name="connsiteX15" fmla="*/ 1054645 w 1113548"/>
              <a:gd name="connsiteY15" fmla="*/ 117806 h 2210267"/>
              <a:gd name="connsiteX16" fmla="*/ 1082694 w 1113548"/>
              <a:gd name="connsiteY16" fmla="*/ 140245 h 2210267"/>
              <a:gd name="connsiteX17" fmla="*/ 1096719 w 1113548"/>
              <a:gd name="connsiteY17" fmla="*/ 157075 h 2210267"/>
              <a:gd name="connsiteX18" fmla="*/ 1107939 w 1113548"/>
              <a:gd name="connsiteY18" fmla="*/ 176709 h 2210267"/>
              <a:gd name="connsiteX19" fmla="*/ 1113548 w 1113548"/>
              <a:gd name="connsiteY19" fmla="*/ 193538 h 2210267"/>
              <a:gd name="connsiteX20" fmla="*/ 1107939 w 1113548"/>
              <a:gd name="connsiteY20" fmla="*/ 227197 h 2210267"/>
              <a:gd name="connsiteX21" fmla="*/ 1091109 w 1113548"/>
              <a:gd name="connsiteY21" fmla="*/ 263661 h 2210267"/>
              <a:gd name="connsiteX22" fmla="*/ 1068670 w 1113548"/>
              <a:gd name="connsiteY22" fmla="*/ 305735 h 2210267"/>
              <a:gd name="connsiteX23" fmla="*/ 1054645 w 1113548"/>
              <a:gd name="connsiteY23" fmla="*/ 359028 h 2210267"/>
              <a:gd name="connsiteX24" fmla="*/ 1046231 w 1113548"/>
              <a:gd name="connsiteY24" fmla="*/ 412321 h 2210267"/>
              <a:gd name="connsiteX25" fmla="*/ 1043426 w 1113548"/>
              <a:gd name="connsiteY25" fmla="*/ 499273 h 2210267"/>
              <a:gd name="connsiteX26" fmla="*/ 1043426 w 1113548"/>
              <a:gd name="connsiteY26" fmla="*/ 939644 h 2210267"/>
              <a:gd name="connsiteX27" fmla="*/ 1040621 w 1113548"/>
              <a:gd name="connsiteY27" fmla="*/ 1284648 h 2210267"/>
              <a:gd name="connsiteX28" fmla="*/ 1046231 w 1113548"/>
              <a:gd name="connsiteY28" fmla="*/ 1441723 h 2210267"/>
              <a:gd name="connsiteX29" fmla="*/ 1054645 w 1113548"/>
              <a:gd name="connsiteY29" fmla="*/ 1587578 h 2210267"/>
              <a:gd name="connsiteX30" fmla="*/ 1063060 w 1113548"/>
              <a:gd name="connsiteY30" fmla="*/ 1696969 h 2210267"/>
              <a:gd name="connsiteX31" fmla="*/ 1065865 w 1113548"/>
              <a:gd name="connsiteY31" fmla="*/ 1739043 h 2210267"/>
              <a:gd name="connsiteX32" fmla="*/ 1054645 w 1113548"/>
              <a:gd name="connsiteY32" fmla="*/ 1834410 h 2210267"/>
              <a:gd name="connsiteX33" fmla="*/ 1037816 w 1113548"/>
              <a:gd name="connsiteY33" fmla="*/ 1915752 h 2210267"/>
              <a:gd name="connsiteX34" fmla="*/ 995742 w 1113548"/>
              <a:gd name="connsiteY34" fmla="*/ 2044778 h 2210267"/>
              <a:gd name="connsiteX35" fmla="*/ 959279 w 1113548"/>
              <a:gd name="connsiteY35" fmla="*/ 2134535 h 2210267"/>
              <a:gd name="connsiteX36" fmla="*/ 931229 w 1113548"/>
              <a:gd name="connsiteY36" fmla="*/ 2173803 h 2210267"/>
              <a:gd name="connsiteX37" fmla="*/ 900375 w 1113548"/>
              <a:gd name="connsiteY37" fmla="*/ 2201853 h 2210267"/>
              <a:gd name="connsiteX38" fmla="*/ 875131 w 1113548"/>
              <a:gd name="connsiteY38" fmla="*/ 2210267 h 2210267"/>
              <a:gd name="connsiteX39" fmla="*/ 849887 w 1113548"/>
              <a:gd name="connsiteY39" fmla="*/ 2201853 h 2210267"/>
              <a:gd name="connsiteX40" fmla="*/ 830253 w 1113548"/>
              <a:gd name="connsiteY40" fmla="*/ 2185023 h 2210267"/>
              <a:gd name="connsiteX41" fmla="*/ 810618 w 1113548"/>
              <a:gd name="connsiteY41" fmla="*/ 2148559 h 2210267"/>
              <a:gd name="connsiteX42" fmla="*/ 802204 w 1113548"/>
              <a:gd name="connsiteY42" fmla="*/ 2126120 h 2210267"/>
              <a:gd name="connsiteX43" fmla="*/ 796594 w 1113548"/>
              <a:gd name="connsiteY43" fmla="*/ 1657700 h 2210267"/>
              <a:gd name="connsiteX44" fmla="*/ 807814 w 1113548"/>
              <a:gd name="connsiteY44" fmla="*/ 1570748 h 2210267"/>
              <a:gd name="connsiteX45" fmla="*/ 813423 w 1113548"/>
              <a:gd name="connsiteY45" fmla="*/ 1466967 h 2210267"/>
              <a:gd name="connsiteX46" fmla="*/ 819033 w 1113548"/>
              <a:gd name="connsiteY46" fmla="*/ 1183671 h 2210267"/>
              <a:gd name="connsiteX47" fmla="*/ 819033 w 1113548"/>
              <a:gd name="connsiteY47" fmla="*/ 656348 h 2210267"/>
              <a:gd name="connsiteX48" fmla="*/ 816228 w 1113548"/>
              <a:gd name="connsiteY48" fmla="*/ 308540 h 2210267"/>
              <a:gd name="connsiteX49" fmla="*/ 807814 w 1113548"/>
              <a:gd name="connsiteY49" fmla="*/ 269271 h 2210267"/>
              <a:gd name="connsiteX50" fmla="*/ 796594 w 1113548"/>
              <a:gd name="connsiteY50" fmla="*/ 246832 h 2210267"/>
              <a:gd name="connsiteX51" fmla="*/ 785374 w 1113548"/>
              <a:gd name="connsiteY51" fmla="*/ 235612 h 2210267"/>
              <a:gd name="connsiteX52" fmla="*/ 762935 w 1113548"/>
              <a:gd name="connsiteY52" fmla="*/ 221588 h 2210267"/>
              <a:gd name="connsiteX53" fmla="*/ 723666 w 1113548"/>
              <a:gd name="connsiteY53" fmla="*/ 221588 h 2210267"/>
              <a:gd name="connsiteX54" fmla="*/ 563787 w 1113548"/>
              <a:gd name="connsiteY54" fmla="*/ 249637 h 2210267"/>
              <a:gd name="connsiteX55" fmla="*/ 398297 w 1113548"/>
              <a:gd name="connsiteY55" fmla="*/ 274881 h 22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3548" h="2210267">
                <a:moveTo>
                  <a:pt x="398297" y="274881"/>
                </a:moveTo>
                <a:lnTo>
                  <a:pt x="272076" y="294515"/>
                </a:lnTo>
                <a:lnTo>
                  <a:pt x="151465" y="308540"/>
                </a:lnTo>
                <a:lnTo>
                  <a:pt x="11220" y="314150"/>
                </a:lnTo>
                <a:lnTo>
                  <a:pt x="0" y="159880"/>
                </a:lnTo>
                <a:lnTo>
                  <a:pt x="165490" y="145855"/>
                </a:lnTo>
                <a:lnTo>
                  <a:pt x="364638" y="117806"/>
                </a:lnTo>
                <a:lnTo>
                  <a:pt x="541347" y="86952"/>
                </a:lnTo>
                <a:lnTo>
                  <a:pt x="645129" y="64513"/>
                </a:lnTo>
                <a:lnTo>
                  <a:pt x="695617" y="42073"/>
                </a:lnTo>
                <a:lnTo>
                  <a:pt x="757325" y="19634"/>
                </a:lnTo>
                <a:lnTo>
                  <a:pt x="824643" y="0"/>
                </a:lnTo>
                <a:lnTo>
                  <a:pt x="858302" y="8415"/>
                </a:lnTo>
                <a:lnTo>
                  <a:pt x="936839" y="42073"/>
                </a:lnTo>
                <a:lnTo>
                  <a:pt x="1006962" y="84147"/>
                </a:lnTo>
                <a:lnTo>
                  <a:pt x="1054645" y="117806"/>
                </a:lnTo>
                <a:lnTo>
                  <a:pt x="1082694" y="140245"/>
                </a:lnTo>
                <a:lnTo>
                  <a:pt x="1096719" y="157075"/>
                </a:lnTo>
                <a:lnTo>
                  <a:pt x="1107939" y="176709"/>
                </a:lnTo>
                <a:lnTo>
                  <a:pt x="1113548" y="193538"/>
                </a:lnTo>
                <a:lnTo>
                  <a:pt x="1107939" y="227197"/>
                </a:lnTo>
                <a:lnTo>
                  <a:pt x="1091109" y="263661"/>
                </a:lnTo>
                <a:lnTo>
                  <a:pt x="1068670" y="305735"/>
                </a:lnTo>
                <a:lnTo>
                  <a:pt x="1054645" y="359028"/>
                </a:lnTo>
                <a:lnTo>
                  <a:pt x="1046231" y="412321"/>
                </a:lnTo>
                <a:lnTo>
                  <a:pt x="1043426" y="499273"/>
                </a:lnTo>
                <a:lnTo>
                  <a:pt x="1043426" y="939644"/>
                </a:lnTo>
                <a:lnTo>
                  <a:pt x="1040621" y="1284648"/>
                </a:lnTo>
                <a:lnTo>
                  <a:pt x="1046231" y="1441723"/>
                </a:lnTo>
                <a:lnTo>
                  <a:pt x="1054645" y="1587578"/>
                </a:lnTo>
                <a:lnTo>
                  <a:pt x="1063060" y="1696969"/>
                </a:lnTo>
                <a:lnTo>
                  <a:pt x="1065865" y="1739043"/>
                </a:lnTo>
                <a:lnTo>
                  <a:pt x="1054645" y="1834410"/>
                </a:lnTo>
                <a:lnTo>
                  <a:pt x="1037816" y="1915752"/>
                </a:lnTo>
                <a:lnTo>
                  <a:pt x="995742" y="2044778"/>
                </a:lnTo>
                <a:lnTo>
                  <a:pt x="959279" y="2134535"/>
                </a:lnTo>
                <a:lnTo>
                  <a:pt x="931229" y="2173803"/>
                </a:lnTo>
                <a:lnTo>
                  <a:pt x="900375" y="2201853"/>
                </a:lnTo>
                <a:lnTo>
                  <a:pt x="875131" y="2210267"/>
                </a:lnTo>
                <a:lnTo>
                  <a:pt x="849887" y="2201853"/>
                </a:lnTo>
                <a:lnTo>
                  <a:pt x="830253" y="2185023"/>
                </a:lnTo>
                <a:lnTo>
                  <a:pt x="810618" y="2148559"/>
                </a:lnTo>
                <a:lnTo>
                  <a:pt x="802204" y="2126120"/>
                </a:lnTo>
                <a:lnTo>
                  <a:pt x="796594" y="1657700"/>
                </a:lnTo>
                <a:lnTo>
                  <a:pt x="807814" y="1570748"/>
                </a:lnTo>
                <a:lnTo>
                  <a:pt x="813423" y="1466967"/>
                </a:lnTo>
                <a:lnTo>
                  <a:pt x="819033" y="1183671"/>
                </a:lnTo>
                <a:lnTo>
                  <a:pt x="819033" y="656348"/>
                </a:lnTo>
                <a:lnTo>
                  <a:pt x="816228" y="308540"/>
                </a:lnTo>
                <a:lnTo>
                  <a:pt x="807814" y="269271"/>
                </a:lnTo>
                <a:lnTo>
                  <a:pt x="796594" y="246832"/>
                </a:lnTo>
                <a:lnTo>
                  <a:pt x="785374" y="235612"/>
                </a:lnTo>
                <a:lnTo>
                  <a:pt x="762935" y="221588"/>
                </a:lnTo>
                <a:lnTo>
                  <a:pt x="723666" y="221588"/>
                </a:lnTo>
                <a:lnTo>
                  <a:pt x="563787" y="249637"/>
                </a:lnTo>
                <a:lnTo>
                  <a:pt x="398297" y="274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8E1F514-F5C1-4CF5-95F7-B06B0BE75CD6}"/>
              </a:ext>
            </a:extLst>
          </p:cNvPr>
          <p:cNvSpPr/>
          <p:nvPr/>
        </p:nvSpPr>
        <p:spPr>
          <a:xfrm>
            <a:off x="4830764" y="4071938"/>
            <a:ext cx="588962" cy="647700"/>
          </a:xfrm>
          <a:custGeom>
            <a:avLst/>
            <a:gdLst>
              <a:gd name="connsiteX0" fmla="*/ 188119 w 588169"/>
              <a:gd name="connsiteY0" fmla="*/ 147637 h 647700"/>
              <a:gd name="connsiteX1" fmla="*/ 369094 w 588169"/>
              <a:gd name="connsiteY1" fmla="*/ 200025 h 647700"/>
              <a:gd name="connsiteX2" fmla="*/ 421482 w 588169"/>
              <a:gd name="connsiteY2" fmla="*/ 214312 h 647700"/>
              <a:gd name="connsiteX3" fmla="*/ 435769 w 588169"/>
              <a:gd name="connsiteY3" fmla="*/ 216693 h 647700"/>
              <a:gd name="connsiteX4" fmla="*/ 452438 w 588169"/>
              <a:gd name="connsiteY4" fmla="*/ 216693 h 647700"/>
              <a:gd name="connsiteX5" fmla="*/ 471488 w 588169"/>
              <a:gd name="connsiteY5" fmla="*/ 211931 h 647700"/>
              <a:gd name="connsiteX6" fmla="*/ 495300 w 588169"/>
              <a:gd name="connsiteY6" fmla="*/ 200025 h 647700"/>
              <a:gd name="connsiteX7" fmla="*/ 521494 w 588169"/>
              <a:gd name="connsiteY7" fmla="*/ 176212 h 647700"/>
              <a:gd name="connsiteX8" fmla="*/ 535782 w 588169"/>
              <a:gd name="connsiteY8" fmla="*/ 154781 h 647700"/>
              <a:gd name="connsiteX9" fmla="*/ 547688 w 588169"/>
              <a:gd name="connsiteY9" fmla="*/ 123825 h 647700"/>
              <a:gd name="connsiteX10" fmla="*/ 557213 w 588169"/>
              <a:gd name="connsiteY10" fmla="*/ 80962 h 647700"/>
              <a:gd name="connsiteX11" fmla="*/ 566738 w 588169"/>
              <a:gd name="connsiteY11" fmla="*/ 0 h 647700"/>
              <a:gd name="connsiteX12" fmla="*/ 588169 w 588169"/>
              <a:gd name="connsiteY12" fmla="*/ 647700 h 647700"/>
              <a:gd name="connsiteX13" fmla="*/ 573882 w 588169"/>
              <a:gd name="connsiteY13" fmla="*/ 623887 h 647700"/>
              <a:gd name="connsiteX14" fmla="*/ 552450 w 588169"/>
              <a:gd name="connsiteY14" fmla="*/ 585787 h 647700"/>
              <a:gd name="connsiteX15" fmla="*/ 516732 w 588169"/>
              <a:gd name="connsiteY15" fmla="*/ 542925 h 647700"/>
              <a:gd name="connsiteX16" fmla="*/ 466725 w 588169"/>
              <a:gd name="connsiteY16" fmla="*/ 483393 h 647700"/>
              <a:gd name="connsiteX17" fmla="*/ 423863 w 588169"/>
              <a:gd name="connsiteY17" fmla="*/ 438150 h 647700"/>
              <a:gd name="connsiteX18" fmla="*/ 357188 w 588169"/>
              <a:gd name="connsiteY18" fmla="*/ 388143 h 647700"/>
              <a:gd name="connsiteX19" fmla="*/ 202407 w 588169"/>
              <a:gd name="connsiteY19" fmla="*/ 276225 h 647700"/>
              <a:gd name="connsiteX20" fmla="*/ 85725 w 588169"/>
              <a:gd name="connsiteY20" fmla="*/ 197643 h 647700"/>
              <a:gd name="connsiteX21" fmla="*/ 30957 w 588169"/>
              <a:gd name="connsiteY21" fmla="*/ 159543 h 647700"/>
              <a:gd name="connsiteX22" fmla="*/ 7144 w 588169"/>
              <a:gd name="connsiteY22" fmla="*/ 135731 h 647700"/>
              <a:gd name="connsiteX23" fmla="*/ 0 w 588169"/>
              <a:gd name="connsiteY23" fmla="*/ 119062 h 647700"/>
              <a:gd name="connsiteX24" fmla="*/ 4763 w 588169"/>
              <a:gd name="connsiteY24" fmla="*/ 107156 h 647700"/>
              <a:gd name="connsiteX25" fmla="*/ 19050 w 588169"/>
              <a:gd name="connsiteY25" fmla="*/ 104775 h 647700"/>
              <a:gd name="connsiteX26" fmla="*/ 61913 w 588169"/>
              <a:gd name="connsiteY26" fmla="*/ 111918 h 647700"/>
              <a:gd name="connsiteX27" fmla="*/ 188119 w 588169"/>
              <a:gd name="connsiteY27" fmla="*/ 14763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8169" h="647700">
                <a:moveTo>
                  <a:pt x="188119" y="147637"/>
                </a:moveTo>
                <a:lnTo>
                  <a:pt x="369094" y="200025"/>
                </a:lnTo>
                <a:lnTo>
                  <a:pt x="421482" y="214312"/>
                </a:lnTo>
                <a:lnTo>
                  <a:pt x="435769" y="216693"/>
                </a:lnTo>
                <a:lnTo>
                  <a:pt x="452438" y="216693"/>
                </a:lnTo>
                <a:lnTo>
                  <a:pt x="471488" y="211931"/>
                </a:lnTo>
                <a:lnTo>
                  <a:pt x="495300" y="200025"/>
                </a:lnTo>
                <a:lnTo>
                  <a:pt x="521494" y="176212"/>
                </a:lnTo>
                <a:lnTo>
                  <a:pt x="535782" y="154781"/>
                </a:lnTo>
                <a:lnTo>
                  <a:pt x="547688" y="123825"/>
                </a:lnTo>
                <a:lnTo>
                  <a:pt x="557213" y="80962"/>
                </a:lnTo>
                <a:lnTo>
                  <a:pt x="566738" y="0"/>
                </a:lnTo>
                <a:lnTo>
                  <a:pt x="588169" y="647700"/>
                </a:lnTo>
                <a:lnTo>
                  <a:pt x="573882" y="623887"/>
                </a:lnTo>
                <a:lnTo>
                  <a:pt x="552450" y="585787"/>
                </a:lnTo>
                <a:lnTo>
                  <a:pt x="516732" y="542925"/>
                </a:lnTo>
                <a:lnTo>
                  <a:pt x="466725" y="483393"/>
                </a:lnTo>
                <a:lnTo>
                  <a:pt x="423863" y="438150"/>
                </a:lnTo>
                <a:lnTo>
                  <a:pt x="357188" y="388143"/>
                </a:lnTo>
                <a:lnTo>
                  <a:pt x="202407" y="276225"/>
                </a:lnTo>
                <a:lnTo>
                  <a:pt x="85725" y="197643"/>
                </a:lnTo>
                <a:lnTo>
                  <a:pt x="30957" y="159543"/>
                </a:lnTo>
                <a:lnTo>
                  <a:pt x="7144" y="135731"/>
                </a:lnTo>
                <a:lnTo>
                  <a:pt x="0" y="119062"/>
                </a:lnTo>
                <a:lnTo>
                  <a:pt x="4763" y="107156"/>
                </a:lnTo>
                <a:lnTo>
                  <a:pt x="19050" y="104775"/>
                </a:lnTo>
                <a:lnTo>
                  <a:pt x="61913" y="111918"/>
                </a:lnTo>
                <a:lnTo>
                  <a:pt x="188119" y="147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FD245852-117A-45D7-9924-DCE1193B6CAF}"/>
              </a:ext>
            </a:extLst>
          </p:cNvPr>
          <p:cNvSpPr/>
          <p:nvPr/>
        </p:nvSpPr>
        <p:spPr>
          <a:xfrm>
            <a:off x="4591051" y="3068638"/>
            <a:ext cx="871538" cy="279400"/>
          </a:xfrm>
          <a:custGeom>
            <a:avLst/>
            <a:gdLst>
              <a:gd name="connsiteX0" fmla="*/ 271463 w 871538"/>
              <a:gd name="connsiteY0" fmla="*/ 119063 h 278607"/>
              <a:gd name="connsiteX1" fmla="*/ 176213 w 871538"/>
              <a:gd name="connsiteY1" fmla="*/ 130969 h 278607"/>
              <a:gd name="connsiteX2" fmla="*/ 109538 w 871538"/>
              <a:gd name="connsiteY2" fmla="*/ 135732 h 278607"/>
              <a:gd name="connsiteX3" fmla="*/ 0 w 871538"/>
              <a:gd name="connsiteY3" fmla="*/ 135732 h 278607"/>
              <a:gd name="connsiteX4" fmla="*/ 2381 w 871538"/>
              <a:gd name="connsiteY4" fmla="*/ 264319 h 278607"/>
              <a:gd name="connsiteX5" fmla="*/ 97631 w 871538"/>
              <a:gd name="connsiteY5" fmla="*/ 276225 h 278607"/>
              <a:gd name="connsiteX6" fmla="*/ 154781 w 871538"/>
              <a:gd name="connsiteY6" fmla="*/ 278607 h 278607"/>
              <a:gd name="connsiteX7" fmla="*/ 207169 w 871538"/>
              <a:gd name="connsiteY7" fmla="*/ 276225 h 278607"/>
              <a:gd name="connsiteX8" fmla="*/ 280988 w 871538"/>
              <a:gd name="connsiteY8" fmla="*/ 269082 h 278607"/>
              <a:gd name="connsiteX9" fmla="*/ 388144 w 871538"/>
              <a:gd name="connsiteY9" fmla="*/ 250032 h 278607"/>
              <a:gd name="connsiteX10" fmla="*/ 502444 w 871538"/>
              <a:gd name="connsiteY10" fmla="*/ 223838 h 278607"/>
              <a:gd name="connsiteX11" fmla="*/ 573881 w 871538"/>
              <a:gd name="connsiteY11" fmla="*/ 207169 h 278607"/>
              <a:gd name="connsiteX12" fmla="*/ 647700 w 871538"/>
              <a:gd name="connsiteY12" fmla="*/ 188119 h 278607"/>
              <a:gd name="connsiteX13" fmla="*/ 747713 w 871538"/>
              <a:gd name="connsiteY13" fmla="*/ 169069 h 278607"/>
              <a:gd name="connsiteX14" fmla="*/ 871538 w 871538"/>
              <a:gd name="connsiteY14" fmla="*/ 150019 h 278607"/>
              <a:gd name="connsiteX15" fmla="*/ 864394 w 871538"/>
              <a:gd name="connsiteY15" fmla="*/ 11907 h 278607"/>
              <a:gd name="connsiteX16" fmla="*/ 773906 w 871538"/>
              <a:gd name="connsiteY16" fmla="*/ 0 h 278607"/>
              <a:gd name="connsiteX17" fmla="*/ 709613 w 871538"/>
              <a:gd name="connsiteY17" fmla="*/ 0 h 278607"/>
              <a:gd name="connsiteX18" fmla="*/ 659606 w 871538"/>
              <a:gd name="connsiteY18" fmla="*/ 4763 h 278607"/>
              <a:gd name="connsiteX19" fmla="*/ 614363 w 871538"/>
              <a:gd name="connsiteY19" fmla="*/ 16669 h 278607"/>
              <a:gd name="connsiteX20" fmla="*/ 554831 w 871538"/>
              <a:gd name="connsiteY20" fmla="*/ 42863 h 278607"/>
              <a:gd name="connsiteX21" fmla="*/ 502444 w 871538"/>
              <a:gd name="connsiteY21" fmla="*/ 64294 h 278607"/>
              <a:gd name="connsiteX22" fmla="*/ 416719 w 871538"/>
              <a:gd name="connsiteY22" fmla="*/ 90488 h 278607"/>
              <a:gd name="connsiteX23" fmla="*/ 271463 w 871538"/>
              <a:gd name="connsiteY23" fmla="*/ 119063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1538" h="278607">
                <a:moveTo>
                  <a:pt x="271463" y="119063"/>
                </a:moveTo>
                <a:lnTo>
                  <a:pt x="176213" y="130969"/>
                </a:lnTo>
                <a:lnTo>
                  <a:pt x="109538" y="135732"/>
                </a:lnTo>
                <a:lnTo>
                  <a:pt x="0" y="135732"/>
                </a:lnTo>
                <a:cubicBezTo>
                  <a:pt x="794" y="178594"/>
                  <a:pt x="1587" y="221457"/>
                  <a:pt x="2381" y="264319"/>
                </a:cubicBezTo>
                <a:lnTo>
                  <a:pt x="97631" y="276225"/>
                </a:lnTo>
                <a:lnTo>
                  <a:pt x="154781" y="278607"/>
                </a:lnTo>
                <a:lnTo>
                  <a:pt x="207169" y="276225"/>
                </a:lnTo>
                <a:lnTo>
                  <a:pt x="280988" y="269082"/>
                </a:lnTo>
                <a:lnTo>
                  <a:pt x="388144" y="250032"/>
                </a:lnTo>
                <a:lnTo>
                  <a:pt x="502444" y="223838"/>
                </a:lnTo>
                <a:lnTo>
                  <a:pt x="573881" y="207169"/>
                </a:lnTo>
                <a:lnTo>
                  <a:pt x="647700" y="188119"/>
                </a:lnTo>
                <a:lnTo>
                  <a:pt x="747713" y="169069"/>
                </a:lnTo>
                <a:lnTo>
                  <a:pt x="871538" y="150019"/>
                </a:lnTo>
                <a:lnTo>
                  <a:pt x="864394" y="11907"/>
                </a:lnTo>
                <a:lnTo>
                  <a:pt x="773906" y="0"/>
                </a:lnTo>
                <a:lnTo>
                  <a:pt x="709613" y="0"/>
                </a:lnTo>
                <a:lnTo>
                  <a:pt x="659606" y="4763"/>
                </a:lnTo>
                <a:lnTo>
                  <a:pt x="614363" y="16669"/>
                </a:lnTo>
                <a:lnTo>
                  <a:pt x="554831" y="42863"/>
                </a:lnTo>
                <a:lnTo>
                  <a:pt x="502444" y="64294"/>
                </a:lnTo>
                <a:lnTo>
                  <a:pt x="416719" y="90488"/>
                </a:lnTo>
                <a:lnTo>
                  <a:pt x="271463" y="119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5B8AB2D-4937-4DD2-976B-28B303943B57}"/>
              </a:ext>
            </a:extLst>
          </p:cNvPr>
          <p:cNvSpPr/>
          <p:nvPr/>
        </p:nvSpPr>
        <p:spPr>
          <a:xfrm>
            <a:off x="4572001" y="3541714"/>
            <a:ext cx="928688" cy="295275"/>
          </a:xfrm>
          <a:custGeom>
            <a:avLst/>
            <a:gdLst>
              <a:gd name="connsiteX0" fmla="*/ 547688 w 928688"/>
              <a:gd name="connsiteY0" fmla="*/ 92869 h 295275"/>
              <a:gd name="connsiteX1" fmla="*/ 447675 w 928688"/>
              <a:gd name="connsiteY1" fmla="*/ 114300 h 295275"/>
              <a:gd name="connsiteX2" fmla="*/ 304800 w 928688"/>
              <a:gd name="connsiteY2" fmla="*/ 138112 h 295275"/>
              <a:gd name="connsiteX3" fmla="*/ 190500 w 928688"/>
              <a:gd name="connsiteY3" fmla="*/ 152400 h 295275"/>
              <a:gd name="connsiteX4" fmla="*/ 133350 w 928688"/>
              <a:gd name="connsiteY4" fmla="*/ 154781 h 295275"/>
              <a:gd name="connsiteX5" fmla="*/ 0 w 928688"/>
              <a:gd name="connsiteY5" fmla="*/ 154781 h 295275"/>
              <a:gd name="connsiteX6" fmla="*/ 7144 w 928688"/>
              <a:gd name="connsiteY6" fmla="*/ 283369 h 295275"/>
              <a:gd name="connsiteX7" fmla="*/ 102394 w 928688"/>
              <a:gd name="connsiteY7" fmla="*/ 292894 h 295275"/>
              <a:gd name="connsiteX8" fmla="*/ 188119 w 928688"/>
              <a:gd name="connsiteY8" fmla="*/ 295275 h 295275"/>
              <a:gd name="connsiteX9" fmla="*/ 269081 w 928688"/>
              <a:gd name="connsiteY9" fmla="*/ 290512 h 295275"/>
              <a:gd name="connsiteX10" fmla="*/ 378619 w 928688"/>
              <a:gd name="connsiteY10" fmla="*/ 278606 h 295275"/>
              <a:gd name="connsiteX11" fmla="*/ 523875 w 928688"/>
              <a:gd name="connsiteY11" fmla="*/ 259556 h 295275"/>
              <a:gd name="connsiteX12" fmla="*/ 735806 w 928688"/>
              <a:gd name="connsiteY12" fmla="*/ 221456 h 295275"/>
              <a:gd name="connsiteX13" fmla="*/ 928688 w 928688"/>
              <a:gd name="connsiteY13" fmla="*/ 180975 h 295275"/>
              <a:gd name="connsiteX14" fmla="*/ 914400 w 928688"/>
              <a:gd name="connsiteY14" fmla="*/ 0 h 295275"/>
              <a:gd name="connsiteX15" fmla="*/ 654844 w 928688"/>
              <a:gd name="connsiteY15" fmla="*/ 66675 h 295275"/>
              <a:gd name="connsiteX16" fmla="*/ 547688 w 928688"/>
              <a:gd name="connsiteY16" fmla="*/ 92869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8688" h="295275">
                <a:moveTo>
                  <a:pt x="547688" y="92869"/>
                </a:moveTo>
                <a:lnTo>
                  <a:pt x="447675" y="114300"/>
                </a:lnTo>
                <a:lnTo>
                  <a:pt x="304800" y="138112"/>
                </a:lnTo>
                <a:lnTo>
                  <a:pt x="190500" y="152400"/>
                </a:lnTo>
                <a:lnTo>
                  <a:pt x="133350" y="154781"/>
                </a:lnTo>
                <a:lnTo>
                  <a:pt x="0" y="154781"/>
                </a:lnTo>
                <a:lnTo>
                  <a:pt x="7144" y="283369"/>
                </a:lnTo>
                <a:lnTo>
                  <a:pt x="102394" y="292894"/>
                </a:lnTo>
                <a:lnTo>
                  <a:pt x="188119" y="295275"/>
                </a:lnTo>
                <a:lnTo>
                  <a:pt x="269081" y="290512"/>
                </a:lnTo>
                <a:lnTo>
                  <a:pt x="378619" y="278606"/>
                </a:lnTo>
                <a:lnTo>
                  <a:pt x="523875" y="259556"/>
                </a:lnTo>
                <a:lnTo>
                  <a:pt x="735806" y="221456"/>
                </a:lnTo>
                <a:lnTo>
                  <a:pt x="928688" y="180975"/>
                </a:lnTo>
                <a:lnTo>
                  <a:pt x="914400" y="0"/>
                </a:lnTo>
                <a:lnTo>
                  <a:pt x="654844" y="66675"/>
                </a:lnTo>
                <a:lnTo>
                  <a:pt x="547688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CE703A2-7759-4FCD-83A2-D510E7BEFCF9}"/>
              </a:ext>
            </a:extLst>
          </p:cNvPr>
          <p:cNvSpPr/>
          <p:nvPr/>
        </p:nvSpPr>
        <p:spPr>
          <a:xfrm>
            <a:off x="6305551" y="1443039"/>
            <a:ext cx="1722438" cy="1419225"/>
          </a:xfrm>
          <a:custGeom>
            <a:avLst/>
            <a:gdLst>
              <a:gd name="connsiteX0" fmla="*/ 169069 w 1721644"/>
              <a:gd name="connsiteY0" fmla="*/ 678656 h 1419225"/>
              <a:gd name="connsiteX1" fmla="*/ 169069 w 1721644"/>
              <a:gd name="connsiteY1" fmla="*/ 440531 h 1419225"/>
              <a:gd name="connsiteX2" fmla="*/ 166688 w 1721644"/>
              <a:gd name="connsiteY2" fmla="*/ 330993 h 1419225"/>
              <a:gd name="connsiteX3" fmla="*/ 161925 w 1721644"/>
              <a:gd name="connsiteY3" fmla="*/ 283368 h 1419225"/>
              <a:gd name="connsiteX4" fmla="*/ 150019 w 1721644"/>
              <a:gd name="connsiteY4" fmla="*/ 233362 h 1419225"/>
              <a:gd name="connsiteX5" fmla="*/ 133350 w 1721644"/>
              <a:gd name="connsiteY5" fmla="*/ 192881 h 1419225"/>
              <a:gd name="connsiteX6" fmla="*/ 114300 w 1721644"/>
              <a:gd name="connsiteY6" fmla="*/ 157162 h 1419225"/>
              <a:gd name="connsiteX7" fmla="*/ 90488 w 1721644"/>
              <a:gd name="connsiteY7" fmla="*/ 128587 h 1419225"/>
              <a:gd name="connsiteX8" fmla="*/ 66675 w 1721644"/>
              <a:gd name="connsiteY8" fmla="*/ 109537 h 1419225"/>
              <a:gd name="connsiteX9" fmla="*/ 40481 w 1721644"/>
              <a:gd name="connsiteY9" fmla="*/ 95250 h 1419225"/>
              <a:gd name="connsiteX10" fmla="*/ 26194 w 1721644"/>
              <a:gd name="connsiteY10" fmla="*/ 83343 h 1419225"/>
              <a:gd name="connsiteX11" fmla="*/ 2381 w 1721644"/>
              <a:gd name="connsiteY11" fmla="*/ 52387 h 1419225"/>
              <a:gd name="connsiteX12" fmla="*/ 0 w 1721644"/>
              <a:gd name="connsiteY12" fmla="*/ 28575 h 1419225"/>
              <a:gd name="connsiteX13" fmla="*/ 9525 w 1721644"/>
              <a:gd name="connsiteY13" fmla="*/ 14287 h 1419225"/>
              <a:gd name="connsiteX14" fmla="*/ 35719 w 1721644"/>
              <a:gd name="connsiteY14" fmla="*/ 2381 h 1419225"/>
              <a:gd name="connsiteX15" fmla="*/ 85725 w 1721644"/>
              <a:gd name="connsiteY15" fmla="*/ 0 h 1419225"/>
              <a:gd name="connsiteX16" fmla="*/ 142875 w 1721644"/>
              <a:gd name="connsiteY16" fmla="*/ 11906 h 1419225"/>
              <a:gd name="connsiteX17" fmla="*/ 214313 w 1721644"/>
              <a:gd name="connsiteY17" fmla="*/ 35718 h 1419225"/>
              <a:gd name="connsiteX18" fmla="*/ 266700 w 1721644"/>
              <a:gd name="connsiteY18" fmla="*/ 59531 h 1419225"/>
              <a:gd name="connsiteX19" fmla="*/ 321469 w 1721644"/>
              <a:gd name="connsiteY19" fmla="*/ 88106 h 1419225"/>
              <a:gd name="connsiteX20" fmla="*/ 366713 w 1721644"/>
              <a:gd name="connsiteY20" fmla="*/ 116681 h 1419225"/>
              <a:gd name="connsiteX21" fmla="*/ 400050 w 1721644"/>
              <a:gd name="connsiteY21" fmla="*/ 140493 h 1419225"/>
              <a:gd name="connsiteX22" fmla="*/ 419100 w 1721644"/>
              <a:gd name="connsiteY22" fmla="*/ 159543 h 1419225"/>
              <a:gd name="connsiteX23" fmla="*/ 435769 w 1721644"/>
              <a:gd name="connsiteY23" fmla="*/ 183356 h 1419225"/>
              <a:gd name="connsiteX24" fmla="*/ 450056 w 1721644"/>
              <a:gd name="connsiteY24" fmla="*/ 211931 h 1419225"/>
              <a:gd name="connsiteX25" fmla="*/ 454819 w 1721644"/>
              <a:gd name="connsiteY25" fmla="*/ 240506 h 1419225"/>
              <a:gd name="connsiteX26" fmla="*/ 447675 w 1721644"/>
              <a:gd name="connsiteY26" fmla="*/ 271462 h 1419225"/>
              <a:gd name="connsiteX27" fmla="*/ 435769 w 1721644"/>
              <a:gd name="connsiteY27" fmla="*/ 300037 h 1419225"/>
              <a:gd name="connsiteX28" fmla="*/ 414338 w 1721644"/>
              <a:gd name="connsiteY28" fmla="*/ 335756 h 1419225"/>
              <a:gd name="connsiteX29" fmla="*/ 407194 w 1721644"/>
              <a:gd name="connsiteY29" fmla="*/ 364331 h 1419225"/>
              <a:gd name="connsiteX30" fmla="*/ 400050 w 1721644"/>
              <a:gd name="connsiteY30" fmla="*/ 421481 h 1419225"/>
              <a:gd name="connsiteX31" fmla="*/ 392906 w 1721644"/>
              <a:gd name="connsiteY31" fmla="*/ 502443 h 1419225"/>
              <a:gd name="connsiteX32" fmla="*/ 392906 w 1721644"/>
              <a:gd name="connsiteY32" fmla="*/ 635793 h 1419225"/>
              <a:gd name="connsiteX33" fmla="*/ 392906 w 1721644"/>
              <a:gd name="connsiteY33" fmla="*/ 742950 h 1419225"/>
              <a:gd name="connsiteX34" fmla="*/ 395288 w 1721644"/>
              <a:gd name="connsiteY34" fmla="*/ 838200 h 1419225"/>
              <a:gd name="connsiteX35" fmla="*/ 388144 w 1721644"/>
              <a:gd name="connsiteY35" fmla="*/ 892968 h 1419225"/>
              <a:gd name="connsiteX36" fmla="*/ 385763 w 1721644"/>
              <a:gd name="connsiteY36" fmla="*/ 940593 h 1419225"/>
              <a:gd name="connsiteX37" fmla="*/ 385763 w 1721644"/>
              <a:gd name="connsiteY37" fmla="*/ 1004887 h 1419225"/>
              <a:gd name="connsiteX38" fmla="*/ 395288 w 1721644"/>
              <a:gd name="connsiteY38" fmla="*/ 1078706 h 1419225"/>
              <a:gd name="connsiteX39" fmla="*/ 414338 w 1721644"/>
              <a:gd name="connsiteY39" fmla="*/ 1157287 h 1419225"/>
              <a:gd name="connsiteX40" fmla="*/ 428625 w 1721644"/>
              <a:gd name="connsiteY40" fmla="*/ 1183481 h 1419225"/>
              <a:gd name="connsiteX41" fmla="*/ 450056 w 1721644"/>
              <a:gd name="connsiteY41" fmla="*/ 1200150 h 1419225"/>
              <a:gd name="connsiteX42" fmla="*/ 476250 w 1721644"/>
              <a:gd name="connsiteY42" fmla="*/ 1212056 h 1419225"/>
              <a:gd name="connsiteX43" fmla="*/ 528638 w 1721644"/>
              <a:gd name="connsiteY43" fmla="*/ 1223962 h 1419225"/>
              <a:gd name="connsiteX44" fmla="*/ 590550 w 1721644"/>
              <a:gd name="connsiteY44" fmla="*/ 1228725 h 1419225"/>
              <a:gd name="connsiteX45" fmla="*/ 659606 w 1721644"/>
              <a:gd name="connsiteY45" fmla="*/ 1231106 h 1419225"/>
              <a:gd name="connsiteX46" fmla="*/ 823913 w 1721644"/>
              <a:gd name="connsiteY46" fmla="*/ 1238250 h 1419225"/>
              <a:gd name="connsiteX47" fmla="*/ 969169 w 1721644"/>
              <a:gd name="connsiteY47" fmla="*/ 1238250 h 1419225"/>
              <a:gd name="connsiteX48" fmla="*/ 1143000 w 1721644"/>
              <a:gd name="connsiteY48" fmla="*/ 1226343 h 1419225"/>
              <a:gd name="connsiteX49" fmla="*/ 1202531 w 1721644"/>
              <a:gd name="connsiteY49" fmla="*/ 1221581 h 1419225"/>
              <a:gd name="connsiteX50" fmla="*/ 1245394 w 1721644"/>
              <a:gd name="connsiteY50" fmla="*/ 1212056 h 1419225"/>
              <a:gd name="connsiteX51" fmla="*/ 1676400 w 1721644"/>
              <a:gd name="connsiteY51" fmla="*/ 1216818 h 1419225"/>
              <a:gd name="connsiteX52" fmla="*/ 1697831 w 1721644"/>
              <a:gd name="connsiteY52" fmla="*/ 1235868 h 1419225"/>
              <a:gd name="connsiteX53" fmla="*/ 1712119 w 1721644"/>
              <a:gd name="connsiteY53" fmla="*/ 1252537 h 1419225"/>
              <a:gd name="connsiteX54" fmla="*/ 1719263 w 1721644"/>
              <a:gd name="connsiteY54" fmla="*/ 1266825 h 1419225"/>
              <a:gd name="connsiteX55" fmla="*/ 1721644 w 1721644"/>
              <a:gd name="connsiteY55" fmla="*/ 1293018 h 1419225"/>
              <a:gd name="connsiteX56" fmla="*/ 1712119 w 1721644"/>
              <a:gd name="connsiteY56" fmla="*/ 1316831 h 1419225"/>
              <a:gd name="connsiteX57" fmla="*/ 1695450 w 1721644"/>
              <a:gd name="connsiteY57" fmla="*/ 1340643 h 1419225"/>
              <a:gd name="connsiteX58" fmla="*/ 1666875 w 1721644"/>
              <a:gd name="connsiteY58" fmla="*/ 1359693 h 1419225"/>
              <a:gd name="connsiteX59" fmla="*/ 1597819 w 1721644"/>
              <a:gd name="connsiteY59" fmla="*/ 1383506 h 1419225"/>
              <a:gd name="connsiteX60" fmla="*/ 1502569 w 1721644"/>
              <a:gd name="connsiteY60" fmla="*/ 1404937 h 1419225"/>
              <a:gd name="connsiteX61" fmla="*/ 1393031 w 1721644"/>
              <a:gd name="connsiteY61" fmla="*/ 1409700 h 1419225"/>
              <a:gd name="connsiteX62" fmla="*/ 1233488 w 1721644"/>
              <a:gd name="connsiteY62" fmla="*/ 1414462 h 1419225"/>
              <a:gd name="connsiteX63" fmla="*/ 964406 w 1721644"/>
              <a:gd name="connsiteY63" fmla="*/ 1419225 h 1419225"/>
              <a:gd name="connsiteX64" fmla="*/ 735806 w 1721644"/>
              <a:gd name="connsiteY64" fmla="*/ 1412081 h 1419225"/>
              <a:gd name="connsiteX65" fmla="*/ 557213 w 1721644"/>
              <a:gd name="connsiteY65" fmla="*/ 1404937 h 1419225"/>
              <a:gd name="connsiteX66" fmla="*/ 485775 w 1721644"/>
              <a:gd name="connsiteY66" fmla="*/ 1400175 h 1419225"/>
              <a:gd name="connsiteX67" fmla="*/ 400050 w 1721644"/>
              <a:gd name="connsiteY67" fmla="*/ 1385887 h 1419225"/>
              <a:gd name="connsiteX68" fmla="*/ 335756 w 1721644"/>
              <a:gd name="connsiteY68" fmla="*/ 1362075 h 1419225"/>
              <a:gd name="connsiteX69" fmla="*/ 276225 w 1721644"/>
              <a:gd name="connsiteY69" fmla="*/ 1331118 h 1419225"/>
              <a:gd name="connsiteX70" fmla="*/ 238125 w 1721644"/>
              <a:gd name="connsiteY70" fmla="*/ 1297781 h 1419225"/>
              <a:gd name="connsiteX71" fmla="*/ 216694 w 1721644"/>
              <a:gd name="connsiteY71" fmla="*/ 1264443 h 1419225"/>
              <a:gd name="connsiteX72" fmla="*/ 192881 w 1721644"/>
              <a:gd name="connsiteY72" fmla="*/ 1212056 h 1419225"/>
              <a:gd name="connsiteX73" fmla="*/ 178594 w 1721644"/>
              <a:gd name="connsiteY73" fmla="*/ 1162050 h 1419225"/>
              <a:gd name="connsiteX74" fmla="*/ 171450 w 1721644"/>
              <a:gd name="connsiteY74" fmla="*/ 1097756 h 1419225"/>
              <a:gd name="connsiteX75" fmla="*/ 169069 w 1721644"/>
              <a:gd name="connsiteY75" fmla="*/ 919162 h 1419225"/>
              <a:gd name="connsiteX76" fmla="*/ 169069 w 1721644"/>
              <a:gd name="connsiteY76" fmla="*/ 678656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21644" h="1419225">
                <a:moveTo>
                  <a:pt x="169069" y="678656"/>
                </a:moveTo>
                <a:lnTo>
                  <a:pt x="169069" y="440531"/>
                </a:lnTo>
                <a:cubicBezTo>
                  <a:pt x="168275" y="404018"/>
                  <a:pt x="167482" y="367506"/>
                  <a:pt x="166688" y="330993"/>
                </a:cubicBezTo>
                <a:lnTo>
                  <a:pt x="161925" y="283368"/>
                </a:lnTo>
                <a:lnTo>
                  <a:pt x="150019" y="233362"/>
                </a:lnTo>
                <a:lnTo>
                  <a:pt x="133350" y="192881"/>
                </a:lnTo>
                <a:lnTo>
                  <a:pt x="114300" y="157162"/>
                </a:lnTo>
                <a:lnTo>
                  <a:pt x="90488" y="128587"/>
                </a:lnTo>
                <a:lnTo>
                  <a:pt x="66675" y="109537"/>
                </a:lnTo>
                <a:lnTo>
                  <a:pt x="40481" y="95250"/>
                </a:lnTo>
                <a:lnTo>
                  <a:pt x="26194" y="83343"/>
                </a:lnTo>
                <a:lnTo>
                  <a:pt x="2381" y="52387"/>
                </a:lnTo>
                <a:lnTo>
                  <a:pt x="0" y="28575"/>
                </a:lnTo>
                <a:lnTo>
                  <a:pt x="9525" y="14287"/>
                </a:lnTo>
                <a:lnTo>
                  <a:pt x="35719" y="2381"/>
                </a:lnTo>
                <a:lnTo>
                  <a:pt x="85725" y="0"/>
                </a:lnTo>
                <a:lnTo>
                  <a:pt x="142875" y="11906"/>
                </a:lnTo>
                <a:lnTo>
                  <a:pt x="214313" y="35718"/>
                </a:lnTo>
                <a:lnTo>
                  <a:pt x="266700" y="59531"/>
                </a:lnTo>
                <a:lnTo>
                  <a:pt x="321469" y="88106"/>
                </a:lnTo>
                <a:lnTo>
                  <a:pt x="366713" y="116681"/>
                </a:lnTo>
                <a:lnTo>
                  <a:pt x="400050" y="140493"/>
                </a:lnTo>
                <a:lnTo>
                  <a:pt x="419100" y="159543"/>
                </a:lnTo>
                <a:lnTo>
                  <a:pt x="435769" y="183356"/>
                </a:lnTo>
                <a:lnTo>
                  <a:pt x="450056" y="211931"/>
                </a:lnTo>
                <a:lnTo>
                  <a:pt x="454819" y="240506"/>
                </a:lnTo>
                <a:lnTo>
                  <a:pt x="447675" y="271462"/>
                </a:lnTo>
                <a:lnTo>
                  <a:pt x="435769" y="300037"/>
                </a:lnTo>
                <a:lnTo>
                  <a:pt x="414338" y="335756"/>
                </a:lnTo>
                <a:lnTo>
                  <a:pt x="407194" y="364331"/>
                </a:lnTo>
                <a:lnTo>
                  <a:pt x="400050" y="421481"/>
                </a:lnTo>
                <a:lnTo>
                  <a:pt x="392906" y="502443"/>
                </a:lnTo>
                <a:lnTo>
                  <a:pt x="392906" y="635793"/>
                </a:lnTo>
                <a:lnTo>
                  <a:pt x="392906" y="742950"/>
                </a:lnTo>
                <a:lnTo>
                  <a:pt x="395288" y="838200"/>
                </a:lnTo>
                <a:lnTo>
                  <a:pt x="388144" y="892968"/>
                </a:lnTo>
                <a:lnTo>
                  <a:pt x="385763" y="940593"/>
                </a:lnTo>
                <a:lnTo>
                  <a:pt x="385763" y="1004887"/>
                </a:lnTo>
                <a:lnTo>
                  <a:pt x="395288" y="1078706"/>
                </a:lnTo>
                <a:lnTo>
                  <a:pt x="414338" y="1157287"/>
                </a:lnTo>
                <a:lnTo>
                  <a:pt x="428625" y="1183481"/>
                </a:lnTo>
                <a:lnTo>
                  <a:pt x="450056" y="1200150"/>
                </a:lnTo>
                <a:lnTo>
                  <a:pt x="476250" y="1212056"/>
                </a:lnTo>
                <a:lnTo>
                  <a:pt x="528638" y="1223962"/>
                </a:lnTo>
                <a:lnTo>
                  <a:pt x="590550" y="1228725"/>
                </a:lnTo>
                <a:lnTo>
                  <a:pt x="659606" y="1231106"/>
                </a:lnTo>
                <a:lnTo>
                  <a:pt x="823913" y="1238250"/>
                </a:lnTo>
                <a:lnTo>
                  <a:pt x="969169" y="1238250"/>
                </a:lnTo>
                <a:lnTo>
                  <a:pt x="1143000" y="1226343"/>
                </a:lnTo>
                <a:lnTo>
                  <a:pt x="1202531" y="1221581"/>
                </a:lnTo>
                <a:lnTo>
                  <a:pt x="1245394" y="1212056"/>
                </a:lnTo>
                <a:lnTo>
                  <a:pt x="1676400" y="1216818"/>
                </a:lnTo>
                <a:lnTo>
                  <a:pt x="1697831" y="1235868"/>
                </a:lnTo>
                <a:lnTo>
                  <a:pt x="1712119" y="1252537"/>
                </a:lnTo>
                <a:lnTo>
                  <a:pt x="1719263" y="1266825"/>
                </a:lnTo>
                <a:lnTo>
                  <a:pt x="1721644" y="1293018"/>
                </a:lnTo>
                <a:lnTo>
                  <a:pt x="1712119" y="1316831"/>
                </a:lnTo>
                <a:lnTo>
                  <a:pt x="1695450" y="1340643"/>
                </a:lnTo>
                <a:lnTo>
                  <a:pt x="1666875" y="1359693"/>
                </a:lnTo>
                <a:lnTo>
                  <a:pt x="1597819" y="1383506"/>
                </a:lnTo>
                <a:lnTo>
                  <a:pt x="1502569" y="1404937"/>
                </a:lnTo>
                <a:lnTo>
                  <a:pt x="1393031" y="1409700"/>
                </a:lnTo>
                <a:lnTo>
                  <a:pt x="1233488" y="1414462"/>
                </a:lnTo>
                <a:lnTo>
                  <a:pt x="964406" y="1419225"/>
                </a:lnTo>
                <a:lnTo>
                  <a:pt x="735806" y="1412081"/>
                </a:lnTo>
                <a:lnTo>
                  <a:pt x="557213" y="1404937"/>
                </a:lnTo>
                <a:lnTo>
                  <a:pt x="485775" y="1400175"/>
                </a:lnTo>
                <a:lnTo>
                  <a:pt x="400050" y="1385887"/>
                </a:lnTo>
                <a:lnTo>
                  <a:pt x="335756" y="1362075"/>
                </a:lnTo>
                <a:lnTo>
                  <a:pt x="276225" y="1331118"/>
                </a:lnTo>
                <a:lnTo>
                  <a:pt x="238125" y="1297781"/>
                </a:lnTo>
                <a:lnTo>
                  <a:pt x="216694" y="1264443"/>
                </a:lnTo>
                <a:lnTo>
                  <a:pt x="192881" y="1212056"/>
                </a:lnTo>
                <a:lnTo>
                  <a:pt x="178594" y="1162050"/>
                </a:lnTo>
                <a:lnTo>
                  <a:pt x="171450" y="1097756"/>
                </a:lnTo>
                <a:cubicBezTo>
                  <a:pt x="170656" y="1038225"/>
                  <a:pt x="169863" y="978693"/>
                  <a:pt x="169069" y="919162"/>
                </a:cubicBezTo>
                <a:lnTo>
                  <a:pt x="169069" y="678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4EA5536-A086-41F9-B431-B7956DD9DACC}"/>
              </a:ext>
            </a:extLst>
          </p:cNvPr>
          <p:cNvSpPr/>
          <p:nvPr/>
        </p:nvSpPr>
        <p:spPr>
          <a:xfrm>
            <a:off x="7497764" y="2122489"/>
            <a:ext cx="527050" cy="606425"/>
          </a:xfrm>
          <a:custGeom>
            <a:avLst/>
            <a:gdLst>
              <a:gd name="connsiteX0" fmla="*/ 392907 w 526257"/>
              <a:gd name="connsiteY0" fmla="*/ 216694 h 607219"/>
              <a:gd name="connsiteX1" fmla="*/ 383382 w 526257"/>
              <a:gd name="connsiteY1" fmla="*/ 345281 h 607219"/>
              <a:gd name="connsiteX2" fmla="*/ 383382 w 526257"/>
              <a:gd name="connsiteY2" fmla="*/ 383381 h 607219"/>
              <a:gd name="connsiteX3" fmla="*/ 385763 w 526257"/>
              <a:gd name="connsiteY3" fmla="*/ 409575 h 607219"/>
              <a:gd name="connsiteX4" fmla="*/ 402432 w 526257"/>
              <a:gd name="connsiteY4" fmla="*/ 450056 h 607219"/>
              <a:gd name="connsiteX5" fmla="*/ 428625 w 526257"/>
              <a:gd name="connsiteY5" fmla="*/ 488156 h 607219"/>
              <a:gd name="connsiteX6" fmla="*/ 454819 w 526257"/>
              <a:gd name="connsiteY6" fmla="*/ 514350 h 607219"/>
              <a:gd name="connsiteX7" fmla="*/ 478632 w 526257"/>
              <a:gd name="connsiteY7" fmla="*/ 535781 h 607219"/>
              <a:gd name="connsiteX8" fmla="*/ 511969 w 526257"/>
              <a:gd name="connsiteY8" fmla="*/ 571500 h 607219"/>
              <a:gd name="connsiteX9" fmla="*/ 526257 w 526257"/>
              <a:gd name="connsiteY9" fmla="*/ 607219 h 607219"/>
              <a:gd name="connsiteX10" fmla="*/ 0 w 526257"/>
              <a:gd name="connsiteY10" fmla="*/ 547687 h 607219"/>
              <a:gd name="connsiteX11" fmla="*/ 40482 w 526257"/>
              <a:gd name="connsiteY11" fmla="*/ 538162 h 607219"/>
              <a:gd name="connsiteX12" fmla="*/ 66675 w 526257"/>
              <a:gd name="connsiteY12" fmla="*/ 528637 h 607219"/>
              <a:gd name="connsiteX13" fmla="*/ 111919 w 526257"/>
              <a:gd name="connsiteY13" fmla="*/ 509587 h 607219"/>
              <a:gd name="connsiteX14" fmla="*/ 152400 w 526257"/>
              <a:gd name="connsiteY14" fmla="*/ 483394 h 607219"/>
              <a:gd name="connsiteX15" fmla="*/ 190500 w 526257"/>
              <a:gd name="connsiteY15" fmla="*/ 450056 h 607219"/>
              <a:gd name="connsiteX16" fmla="*/ 202407 w 526257"/>
              <a:gd name="connsiteY16" fmla="*/ 435769 h 607219"/>
              <a:gd name="connsiteX17" fmla="*/ 223838 w 526257"/>
              <a:gd name="connsiteY17" fmla="*/ 402431 h 607219"/>
              <a:gd name="connsiteX18" fmla="*/ 271463 w 526257"/>
              <a:gd name="connsiteY18" fmla="*/ 280987 h 607219"/>
              <a:gd name="connsiteX19" fmla="*/ 319088 w 526257"/>
              <a:gd name="connsiteY19" fmla="*/ 111919 h 607219"/>
              <a:gd name="connsiteX20" fmla="*/ 335757 w 526257"/>
              <a:gd name="connsiteY20" fmla="*/ 42862 h 607219"/>
              <a:gd name="connsiteX21" fmla="*/ 347663 w 526257"/>
              <a:gd name="connsiteY21" fmla="*/ 19050 h 607219"/>
              <a:gd name="connsiteX22" fmla="*/ 361950 w 526257"/>
              <a:gd name="connsiteY22" fmla="*/ 4762 h 607219"/>
              <a:gd name="connsiteX23" fmla="*/ 373857 w 526257"/>
              <a:gd name="connsiteY23" fmla="*/ 0 h 607219"/>
              <a:gd name="connsiteX24" fmla="*/ 383382 w 526257"/>
              <a:gd name="connsiteY24" fmla="*/ 0 h 607219"/>
              <a:gd name="connsiteX25" fmla="*/ 397669 w 526257"/>
              <a:gd name="connsiteY25" fmla="*/ 4762 h 607219"/>
              <a:gd name="connsiteX26" fmla="*/ 402432 w 526257"/>
              <a:gd name="connsiteY26" fmla="*/ 19050 h 607219"/>
              <a:gd name="connsiteX27" fmla="*/ 404813 w 526257"/>
              <a:gd name="connsiteY27" fmla="*/ 66675 h 607219"/>
              <a:gd name="connsiteX28" fmla="*/ 392907 w 526257"/>
              <a:gd name="connsiteY28" fmla="*/ 21669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6257" h="607219">
                <a:moveTo>
                  <a:pt x="392907" y="216694"/>
                </a:moveTo>
                <a:lnTo>
                  <a:pt x="383382" y="345281"/>
                </a:lnTo>
                <a:lnTo>
                  <a:pt x="383382" y="383381"/>
                </a:lnTo>
                <a:lnTo>
                  <a:pt x="385763" y="409575"/>
                </a:lnTo>
                <a:lnTo>
                  <a:pt x="402432" y="450056"/>
                </a:lnTo>
                <a:lnTo>
                  <a:pt x="428625" y="488156"/>
                </a:lnTo>
                <a:lnTo>
                  <a:pt x="454819" y="514350"/>
                </a:lnTo>
                <a:lnTo>
                  <a:pt x="478632" y="535781"/>
                </a:lnTo>
                <a:lnTo>
                  <a:pt x="511969" y="571500"/>
                </a:lnTo>
                <a:lnTo>
                  <a:pt x="526257" y="607219"/>
                </a:lnTo>
                <a:lnTo>
                  <a:pt x="0" y="547687"/>
                </a:lnTo>
                <a:lnTo>
                  <a:pt x="40482" y="538162"/>
                </a:lnTo>
                <a:lnTo>
                  <a:pt x="66675" y="528637"/>
                </a:lnTo>
                <a:lnTo>
                  <a:pt x="111919" y="509587"/>
                </a:lnTo>
                <a:lnTo>
                  <a:pt x="152400" y="483394"/>
                </a:lnTo>
                <a:lnTo>
                  <a:pt x="190500" y="450056"/>
                </a:lnTo>
                <a:lnTo>
                  <a:pt x="202407" y="435769"/>
                </a:lnTo>
                <a:lnTo>
                  <a:pt x="223838" y="402431"/>
                </a:lnTo>
                <a:lnTo>
                  <a:pt x="271463" y="280987"/>
                </a:lnTo>
                <a:lnTo>
                  <a:pt x="319088" y="111919"/>
                </a:lnTo>
                <a:lnTo>
                  <a:pt x="335757" y="42862"/>
                </a:lnTo>
                <a:lnTo>
                  <a:pt x="347663" y="19050"/>
                </a:lnTo>
                <a:lnTo>
                  <a:pt x="361950" y="4762"/>
                </a:lnTo>
                <a:lnTo>
                  <a:pt x="373857" y="0"/>
                </a:lnTo>
                <a:lnTo>
                  <a:pt x="383382" y="0"/>
                </a:lnTo>
                <a:lnTo>
                  <a:pt x="397669" y="4762"/>
                </a:lnTo>
                <a:lnTo>
                  <a:pt x="402432" y="19050"/>
                </a:lnTo>
                <a:lnTo>
                  <a:pt x="404813" y="66675"/>
                </a:lnTo>
                <a:lnTo>
                  <a:pt x="392907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171EB5E-3D8D-4F55-B0E9-1A9BA15F5520}"/>
              </a:ext>
            </a:extLst>
          </p:cNvPr>
          <p:cNvSpPr/>
          <p:nvPr/>
        </p:nvSpPr>
        <p:spPr>
          <a:xfrm>
            <a:off x="6303963" y="2960689"/>
            <a:ext cx="1744662" cy="1450975"/>
          </a:xfrm>
          <a:custGeom>
            <a:avLst/>
            <a:gdLst>
              <a:gd name="connsiteX0" fmla="*/ 119062 w 1745456"/>
              <a:gd name="connsiteY0" fmla="*/ 621506 h 1452562"/>
              <a:gd name="connsiteX1" fmla="*/ 119062 w 1745456"/>
              <a:gd name="connsiteY1" fmla="*/ 369094 h 1452562"/>
              <a:gd name="connsiteX2" fmla="*/ 116681 w 1745456"/>
              <a:gd name="connsiteY2" fmla="*/ 314325 h 1452562"/>
              <a:gd name="connsiteX3" fmla="*/ 107156 w 1745456"/>
              <a:gd name="connsiteY3" fmla="*/ 257175 h 1452562"/>
              <a:gd name="connsiteX4" fmla="*/ 88106 w 1745456"/>
              <a:gd name="connsiteY4" fmla="*/ 197644 h 1452562"/>
              <a:gd name="connsiteX5" fmla="*/ 59531 w 1745456"/>
              <a:gd name="connsiteY5" fmla="*/ 133350 h 1452562"/>
              <a:gd name="connsiteX6" fmla="*/ 28575 w 1745456"/>
              <a:gd name="connsiteY6" fmla="*/ 83344 h 1452562"/>
              <a:gd name="connsiteX7" fmla="*/ 7144 w 1745456"/>
              <a:gd name="connsiteY7" fmla="*/ 45244 h 1452562"/>
              <a:gd name="connsiteX8" fmla="*/ 0 w 1745456"/>
              <a:gd name="connsiteY8" fmla="*/ 23812 h 1452562"/>
              <a:gd name="connsiteX9" fmla="*/ 2381 w 1745456"/>
              <a:gd name="connsiteY9" fmla="*/ 7144 h 1452562"/>
              <a:gd name="connsiteX10" fmla="*/ 16669 w 1745456"/>
              <a:gd name="connsiteY10" fmla="*/ 0 h 1452562"/>
              <a:gd name="connsiteX11" fmla="*/ 45244 w 1745456"/>
              <a:gd name="connsiteY11" fmla="*/ 4762 h 1452562"/>
              <a:gd name="connsiteX12" fmla="*/ 104775 w 1745456"/>
              <a:gd name="connsiteY12" fmla="*/ 26194 h 1452562"/>
              <a:gd name="connsiteX13" fmla="*/ 188119 w 1745456"/>
              <a:gd name="connsiteY13" fmla="*/ 64294 h 1452562"/>
              <a:gd name="connsiteX14" fmla="*/ 245269 w 1745456"/>
              <a:gd name="connsiteY14" fmla="*/ 95250 h 1452562"/>
              <a:gd name="connsiteX15" fmla="*/ 295275 w 1745456"/>
              <a:gd name="connsiteY15" fmla="*/ 128587 h 1452562"/>
              <a:gd name="connsiteX16" fmla="*/ 330994 w 1745456"/>
              <a:gd name="connsiteY16" fmla="*/ 154781 h 1452562"/>
              <a:gd name="connsiteX17" fmla="*/ 357187 w 1745456"/>
              <a:gd name="connsiteY17" fmla="*/ 178594 h 1452562"/>
              <a:gd name="connsiteX18" fmla="*/ 381000 w 1745456"/>
              <a:gd name="connsiteY18" fmla="*/ 209550 h 1452562"/>
              <a:gd name="connsiteX19" fmla="*/ 395287 w 1745456"/>
              <a:gd name="connsiteY19" fmla="*/ 240506 h 1452562"/>
              <a:gd name="connsiteX20" fmla="*/ 400050 w 1745456"/>
              <a:gd name="connsiteY20" fmla="*/ 271462 h 1452562"/>
              <a:gd name="connsiteX21" fmla="*/ 383381 w 1745456"/>
              <a:gd name="connsiteY21" fmla="*/ 321469 h 1452562"/>
              <a:gd name="connsiteX22" fmla="*/ 366712 w 1745456"/>
              <a:gd name="connsiteY22" fmla="*/ 373856 h 1452562"/>
              <a:gd name="connsiteX23" fmla="*/ 345281 w 1745456"/>
              <a:gd name="connsiteY23" fmla="*/ 481012 h 1452562"/>
              <a:gd name="connsiteX24" fmla="*/ 326231 w 1745456"/>
              <a:gd name="connsiteY24" fmla="*/ 676275 h 1452562"/>
              <a:gd name="connsiteX25" fmla="*/ 321469 w 1745456"/>
              <a:gd name="connsiteY25" fmla="*/ 781050 h 1452562"/>
              <a:gd name="connsiteX26" fmla="*/ 321469 w 1745456"/>
              <a:gd name="connsiteY26" fmla="*/ 990600 h 1452562"/>
              <a:gd name="connsiteX27" fmla="*/ 321469 w 1745456"/>
              <a:gd name="connsiteY27" fmla="*/ 1052512 h 1452562"/>
              <a:gd name="connsiteX28" fmla="*/ 342900 w 1745456"/>
              <a:gd name="connsiteY28" fmla="*/ 1128712 h 1452562"/>
              <a:gd name="connsiteX29" fmla="*/ 369094 w 1745456"/>
              <a:gd name="connsiteY29" fmla="*/ 1190625 h 1452562"/>
              <a:gd name="connsiteX30" fmla="*/ 388144 w 1745456"/>
              <a:gd name="connsiteY30" fmla="*/ 1209675 h 1452562"/>
              <a:gd name="connsiteX31" fmla="*/ 435769 w 1745456"/>
              <a:gd name="connsiteY31" fmla="*/ 1231106 h 1452562"/>
              <a:gd name="connsiteX32" fmla="*/ 504825 w 1745456"/>
              <a:gd name="connsiteY32" fmla="*/ 1245394 h 1452562"/>
              <a:gd name="connsiteX33" fmla="*/ 619125 w 1745456"/>
              <a:gd name="connsiteY33" fmla="*/ 1252537 h 1452562"/>
              <a:gd name="connsiteX34" fmla="*/ 831056 w 1745456"/>
              <a:gd name="connsiteY34" fmla="*/ 1250156 h 1452562"/>
              <a:gd name="connsiteX35" fmla="*/ 1009650 w 1745456"/>
              <a:gd name="connsiteY35" fmla="*/ 1243012 h 1452562"/>
              <a:gd name="connsiteX36" fmla="*/ 1116806 w 1745456"/>
              <a:gd name="connsiteY36" fmla="*/ 1235869 h 1452562"/>
              <a:gd name="connsiteX37" fmla="*/ 1212056 w 1745456"/>
              <a:gd name="connsiteY37" fmla="*/ 1226344 h 1452562"/>
              <a:gd name="connsiteX38" fmla="*/ 1266825 w 1745456"/>
              <a:gd name="connsiteY38" fmla="*/ 1216819 h 1452562"/>
              <a:gd name="connsiteX39" fmla="*/ 1304925 w 1745456"/>
              <a:gd name="connsiteY39" fmla="*/ 1204912 h 1452562"/>
              <a:gd name="connsiteX40" fmla="*/ 1664494 w 1745456"/>
              <a:gd name="connsiteY40" fmla="*/ 1166812 h 1452562"/>
              <a:gd name="connsiteX41" fmla="*/ 1693069 w 1745456"/>
              <a:gd name="connsiteY41" fmla="*/ 1190625 h 1452562"/>
              <a:gd name="connsiteX42" fmla="*/ 1712119 w 1745456"/>
              <a:gd name="connsiteY42" fmla="*/ 1207294 h 1452562"/>
              <a:gd name="connsiteX43" fmla="*/ 1728787 w 1745456"/>
              <a:gd name="connsiteY43" fmla="*/ 1228725 h 1452562"/>
              <a:gd name="connsiteX44" fmla="*/ 1740694 w 1745456"/>
              <a:gd name="connsiteY44" fmla="*/ 1257300 h 1452562"/>
              <a:gd name="connsiteX45" fmla="*/ 1745456 w 1745456"/>
              <a:gd name="connsiteY45" fmla="*/ 1276350 h 1452562"/>
              <a:gd name="connsiteX46" fmla="*/ 1743075 w 1745456"/>
              <a:gd name="connsiteY46" fmla="*/ 1302544 h 1452562"/>
              <a:gd name="connsiteX47" fmla="*/ 1728787 w 1745456"/>
              <a:gd name="connsiteY47" fmla="*/ 1331119 h 1452562"/>
              <a:gd name="connsiteX48" fmla="*/ 1697831 w 1745456"/>
              <a:gd name="connsiteY48" fmla="*/ 1359694 h 1452562"/>
              <a:gd name="connsiteX49" fmla="*/ 1638300 w 1745456"/>
              <a:gd name="connsiteY49" fmla="*/ 1395412 h 1452562"/>
              <a:gd name="connsiteX50" fmla="*/ 1593056 w 1745456"/>
              <a:gd name="connsiteY50" fmla="*/ 1412081 h 1452562"/>
              <a:gd name="connsiteX51" fmla="*/ 1466850 w 1745456"/>
              <a:gd name="connsiteY51" fmla="*/ 1426369 h 1452562"/>
              <a:gd name="connsiteX52" fmla="*/ 1212056 w 1745456"/>
              <a:gd name="connsiteY52" fmla="*/ 1447800 h 1452562"/>
              <a:gd name="connsiteX53" fmla="*/ 990600 w 1745456"/>
              <a:gd name="connsiteY53" fmla="*/ 1452562 h 1452562"/>
              <a:gd name="connsiteX54" fmla="*/ 835819 w 1745456"/>
              <a:gd name="connsiteY54" fmla="*/ 1450181 h 1452562"/>
              <a:gd name="connsiteX55" fmla="*/ 702469 w 1745456"/>
              <a:gd name="connsiteY55" fmla="*/ 1443037 h 1452562"/>
              <a:gd name="connsiteX56" fmla="*/ 600075 w 1745456"/>
              <a:gd name="connsiteY56" fmla="*/ 1431131 h 1452562"/>
              <a:gd name="connsiteX57" fmla="*/ 495300 w 1745456"/>
              <a:gd name="connsiteY57" fmla="*/ 1416844 h 1452562"/>
              <a:gd name="connsiteX58" fmla="*/ 385762 w 1745456"/>
              <a:gd name="connsiteY58" fmla="*/ 1390650 h 1452562"/>
              <a:gd name="connsiteX59" fmla="*/ 297656 w 1745456"/>
              <a:gd name="connsiteY59" fmla="*/ 1354931 h 1452562"/>
              <a:gd name="connsiteX60" fmla="*/ 254794 w 1745456"/>
              <a:gd name="connsiteY60" fmla="*/ 1326356 h 1452562"/>
              <a:gd name="connsiteX61" fmla="*/ 216694 w 1745456"/>
              <a:gd name="connsiteY61" fmla="*/ 1288256 h 1452562"/>
              <a:gd name="connsiteX62" fmla="*/ 185737 w 1745456"/>
              <a:gd name="connsiteY62" fmla="*/ 1245394 h 1452562"/>
              <a:gd name="connsiteX63" fmla="*/ 159544 w 1745456"/>
              <a:gd name="connsiteY63" fmla="*/ 1195387 h 1452562"/>
              <a:gd name="connsiteX64" fmla="*/ 135731 w 1745456"/>
              <a:gd name="connsiteY64" fmla="*/ 1119187 h 1452562"/>
              <a:gd name="connsiteX65" fmla="*/ 123825 w 1745456"/>
              <a:gd name="connsiteY65" fmla="*/ 1054894 h 1452562"/>
              <a:gd name="connsiteX66" fmla="*/ 119062 w 1745456"/>
              <a:gd name="connsiteY66" fmla="*/ 940594 h 1452562"/>
              <a:gd name="connsiteX67" fmla="*/ 119062 w 1745456"/>
              <a:gd name="connsiteY67" fmla="*/ 621506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45456" h="1452562">
                <a:moveTo>
                  <a:pt x="119062" y="621506"/>
                </a:moveTo>
                <a:lnTo>
                  <a:pt x="119062" y="369094"/>
                </a:lnTo>
                <a:cubicBezTo>
                  <a:pt x="118268" y="350838"/>
                  <a:pt x="120253" y="340122"/>
                  <a:pt x="116681" y="314325"/>
                </a:cubicBezTo>
                <a:lnTo>
                  <a:pt x="107156" y="257175"/>
                </a:lnTo>
                <a:lnTo>
                  <a:pt x="88106" y="197644"/>
                </a:lnTo>
                <a:lnTo>
                  <a:pt x="59531" y="133350"/>
                </a:lnTo>
                <a:lnTo>
                  <a:pt x="28575" y="83344"/>
                </a:lnTo>
                <a:lnTo>
                  <a:pt x="7144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9" y="0"/>
                </a:lnTo>
                <a:lnTo>
                  <a:pt x="45244" y="4762"/>
                </a:lnTo>
                <a:lnTo>
                  <a:pt x="104775" y="26194"/>
                </a:lnTo>
                <a:lnTo>
                  <a:pt x="188119" y="64294"/>
                </a:lnTo>
                <a:lnTo>
                  <a:pt x="245269" y="95250"/>
                </a:lnTo>
                <a:lnTo>
                  <a:pt x="295275" y="128587"/>
                </a:lnTo>
                <a:lnTo>
                  <a:pt x="330994" y="154781"/>
                </a:lnTo>
                <a:lnTo>
                  <a:pt x="357187" y="178594"/>
                </a:lnTo>
                <a:lnTo>
                  <a:pt x="381000" y="209550"/>
                </a:lnTo>
                <a:lnTo>
                  <a:pt x="395287" y="240506"/>
                </a:lnTo>
                <a:lnTo>
                  <a:pt x="400050" y="271462"/>
                </a:lnTo>
                <a:lnTo>
                  <a:pt x="383381" y="321469"/>
                </a:lnTo>
                <a:lnTo>
                  <a:pt x="366712" y="373856"/>
                </a:lnTo>
                <a:lnTo>
                  <a:pt x="345281" y="481012"/>
                </a:lnTo>
                <a:lnTo>
                  <a:pt x="326231" y="676275"/>
                </a:lnTo>
                <a:lnTo>
                  <a:pt x="321469" y="781050"/>
                </a:lnTo>
                <a:lnTo>
                  <a:pt x="321469" y="990600"/>
                </a:lnTo>
                <a:lnTo>
                  <a:pt x="321469" y="1052512"/>
                </a:lnTo>
                <a:lnTo>
                  <a:pt x="342900" y="1128712"/>
                </a:lnTo>
                <a:lnTo>
                  <a:pt x="369094" y="1190625"/>
                </a:lnTo>
                <a:lnTo>
                  <a:pt x="388144" y="1209675"/>
                </a:lnTo>
                <a:lnTo>
                  <a:pt x="435769" y="1231106"/>
                </a:lnTo>
                <a:lnTo>
                  <a:pt x="504825" y="1245394"/>
                </a:lnTo>
                <a:lnTo>
                  <a:pt x="619125" y="1252537"/>
                </a:lnTo>
                <a:lnTo>
                  <a:pt x="831056" y="1250156"/>
                </a:lnTo>
                <a:lnTo>
                  <a:pt x="1009650" y="1243012"/>
                </a:lnTo>
                <a:lnTo>
                  <a:pt x="1116806" y="1235869"/>
                </a:lnTo>
                <a:lnTo>
                  <a:pt x="1212056" y="1226344"/>
                </a:lnTo>
                <a:lnTo>
                  <a:pt x="1266825" y="1216819"/>
                </a:lnTo>
                <a:lnTo>
                  <a:pt x="1304925" y="1204912"/>
                </a:lnTo>
                <a:lnTo>
                  <a:pt x="1664494" y="1166812"/>
                </a:lnTo>
                <a:lnTo>
                  <a:pt x="1693069" y="1190625"/>
                </a:lnTo>
                <a:lnTo>
                  <a:pt x="1712119" y="1207294"/>
                </a:lnTo>
                <a:lnTo>
                  <a:pt x="1728787" y="1228725"/>
                </a:lnTo>
                <a:lnTo>
                  <a:pt x="1740694" y="1257300"/>
                </a:lnTo>
                <a:lnTo>
                  <a:pt x="1745456" y="1276350"/>
                </a:lnTo>
                <a:lnTo>
                  <a:pt x="1743075" y="1302544"/>
                </a:lnTo>
                <a:lnTo>
                  <a:pt x="1728787" y="1331119"/>
                </a:lnTo>
                <a:lnTo>
                  <a:pt x="1697831" y="1359694"/>
                </a:lnTo>
                <a:lnTo>
                  <a:pt x="1638300" y="1395412"/>
                </a:lnTo>
                <a:lnTo>
                  <a:pt x="1593056" y="1412081"/>
                </a:lnTo>
                <a:lnTo>
                  <a:pt x="1466850" y="1426369"/>
                </a:lnTo>
                <a:lnTo>
                  <a:pt x="1212056" y="1447800"/>
                </a:lnTo>
                <a:lnTo>
                  <a:pt x="990600" y="1452562"/>
                </a:lnTo>
                <a:lnTo>
                  <a:pt x="835819" y="1450181"/>
                </a:lnTo>
                <a:lnTo>
                  <a:pt x="702469" y="1443037"/>
                </a:lnTo>
                <a:lnTo>
                  <a:pt x="600075" y="1431131"/>
                </a:lnTo>
                <a:lnTo>
                  <a:pt x="495300" y="1416844"/>
                </a:lnTo>
                <a:lnTo>
                  <a:pt x="385762" y="1390650"/>
                </a:lnTo>
                <a:lnTo>
                  <a:pt x="297656" y="1354931"/>
                </a:lnTo>
                <a:lnTo>
                  <a:pt x="254794" y="1326356"/>
                </a:lnTo>
                <a:lnTo>
                  <a:pt x="216694" y="1288256"/>
                </a:lnTo>
                <a:lnTo>
                  <a:pt x="185737" y="1245394"/>
                </a:lnTo>
                <a:lnTo>
                  <a:pt x="159544" y="1195387"/>
                </a:lnTo>
                <a:lnTo>
                  <a:pt x="135731" y="1119187"/>
                </a:lnTo>
                <a:lnTo>
                  <a:pt x="123825" y="1054894"/>
                </a:lnTo>
                <a:lnTo>
                  <a:pt x="119062" y="940594"/>
                </a:lnTo>
                <a:lnTo>
                  <a:pt x="119062" y="6215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54E4B54-1D70-4138-99CF-97A02F99F10A}"/>
              </a:ext>
            </a:extLst>
          </p:cNvPr>
          <p:cNvSpPr/>
          <p:nvPr/>
        </p:nvSpPr>
        <p:spPr>
          <a:xfrm>
            <a:off x="7548564" y="3581401"/>
            <a:ext cx="479425" cy="608013"/>
          </a:xfrm>
          <a:custGeom>
            <a:avLst/>
            <a:gdLst>
              <a:gd name="connsiteX0" fmla="*/ 261937 w 478631"/>
              <a:gd name="connsiteY0" fmla="*/ 214313 h 607219"/>
              <a:gd name="connsiteX1" fmla="*/ 245268 w 478631"/>
              <a:gd name="connsiteY1" fmla="*/ 297656 h 607219"/>
              <a:gd name="connsiteX2" fmla="*/ 230981 w 478631"/>
              <a:gd name="connsiteY2" fmla="*/ 357188 h 607219"/>
              <a:gd name="connsiteX3" fmla="*/ 216693 w 478631"/>
              <a:gd name="connsiteY3" fmla="*/ 397669 h 607219"/>
              <a:gd name="connsiteX4" fmla="*/ 195262 w 478631"/>
              <a:gd name="connsiteY4" fmla="*/ 445294 h 607219"/>
              <a:gd name="connsiteX5" fmla="*/ 178593 w 478631"/>
              <a:gd name="connsiteY5" fmla="*/ 473869 h 607219"/>
              <a:gd name="connsiteX6" fmla="*/ 157162 w 478631"/>
              <a:gd name="connsiteY6" fmla="*/ 504825 h 607219"/>
              <a:gd name="connsiteX7" fmla="*/ 130968 w 478631"/>
              <a:gd name="connsiteY7" fmla="*/ 533400 h 607219"/>
              <a:gd name="connsiteX8" fmla="*/ 95250 w 478631"/>
              <a:gd name="connsiteY8" fmla="*/ 564356 h 607219"/>
              <a:gd name="connsiteX9" fmla="*/ 61912 w 478631"/>
              <a:gd name="connsiteY9" fmla="*/ 583406 h 607219"/>
              <a:gd name="connsiteX10" fmla="*/ 0 w 478631"/>
              <a:gd name="connsiteY10" fmla="*/ 604838 h 607219"/>
              <a:gd name="connsiteX11" fmla="*/ 478631 w 478631"/>
              <a:gd name="connsiteY11" fmla="*/ 607219 h 607219"/>
              <a:gd name="connsiteX12" fmla="*/ 461962 w 478631"/>
              <a:gd name="connsiteY12" fmla="*/ 585788 h 607219"/>
              <a:gd name="connsiteX13" fmla="*/ 438150 w 478631"/>
              <a:gd name="connsiteY13" fmla="*/ 561975 h 607219"/>
              <a:gd name="connsiteX14" fmla="*/ 421481 w 478631"/>
              <a:gd name="connsiteY14" fmla="*/ 545306 h 607219"/>
              <a:gd name="connsiteX15" fmla="*/ 402431 w 478631"/>
              <a:gd name="connsiteY15" fmla="*/ 514350 h 607219"/>
              <a:gd name="connsiteX16" fmla="*/ 381000 w 478631"/>
              <a:gd name="connsiteY16" fmla="*/ 459581 h 607219"/>
              <a:gd name="connsiteX17" fmla="*/ 366712 w 478631"/>
              <a:gd name="connsiteY17" fmla="*/ 395288 h 607219"/>
              <a:gd name="connsiteX18" fmla="*/ 357187 w 478631"/>
              <a:gd name="connsiteY18" fmla="*/ 307181 h 607219"/>
              <a:gd name="connsiteX19" fmla="*/ 357187 w 478631"/>
              <a:gd name="connsiteY19" fmla="*/ 195263 h 607219"/>
              <a:gd name="connsiteX20" fmla="*/ 364331 w 478631"/>
              <a:gd name="connsiteY20" fmla="*/ 114300 h 607219"/>
              <a:gd name="connsiteX21" fmla="*/ 369093 w 478631"/>
              <a:gd name="connsiteY21" fmla="*/ 73819 h 607219"/>
              <a:gd name="connsiteX22" fmla="*/ 369093 w 478631"/>
              <a:gd name="connsiteY22" fmla="*/ 47625 h 607219"/>
              <a:gd name="connsiteX23" fmla="*/ 364331 w 478631"/>
              <a:gd name="connsiteY23" fmla="*/ 26194 h 607219"/>
              <a:gd name="connsiteX24" fmla="*/ 357187 w 478631"/>
              <a:gd name="connsiteY24" fmla="*/ 7144 h 607219"/>
              <a:gd name="connsiteX25" fmla="*/ 350043 w 478631"/>
              <a:gd name="connsiteY25" fmla="*/ 2381 h 607219"/>
              <a:gd name="connsiteX26" fmla="*/ 340518 w 478631"/>
              <a:gd name="connsiteY26" fmla="*/ 0 h 607219"/>
              <a:gd name="connsiteX27" fmla="*/ 330993 w 478631"/>
              <a:gd name="connsiteY27" fmla="*/ 0 h 607219"/>
              <a:gd name="connsiteX28" fmla="*/ 319087 w 478631"/>
              <a:gd name="connsiteY28" fmla="*/ 7144 h 607219"/>
              <a:gd name="connsiteX29" fmla="*/ 309562 w 478631"/>
              <a:gd name="connsiteY29" fmla="*/ 23813 h 607219"/>
              <a:gd name="connsiteX30" fmla="*/ 297656 w 478631"/>
              <a:gd name="connsiteY30" fmla="*/ 64294 h 607219"/>
              <a:gd name="connsiteX31" fmla="*/ 278606 w 478631"/>
              <a:gd name="connsiteY31" fmla="*/ 152400 h 607219"/>
              <a:gd name="connsiteX32" fmla="*/ 261937 w 478631"/>
              <a:gd name="connsiteY32" fmla="*/ 2143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8631" h="607219">
                <a:moveTo>
                  <a:pt x="261937" y="214313"/>
                </a:moveTo>
                <a:lnTo>
                  <a:pt x="245268" y="297656"/>
                </a:lnTo>
                <a:lnTo>
                  <a:pt x="230981" y="357188"/>
                </a:lnTo>
                <a:lnTo>
                  <a:pt x="216693" y="397669"/>
                </a:lnTo>
                <a:lnTo>
                  <a:pt x="195262" y="445294"/>
                </a:lnTo>
                <a:lnTo>
                  <a:pt x="178593" y="473869"/>
                </a:lnTo>
                <a:lnTo>
                  <a:pt x="157162" y="504825"/>
                </a:lnTo>
                <a:lnTo>
                  <a:pt x="130968" y="533400"/>
                </a:lnTo>
                <a:lnTo>
                  <a:pt x="95250" y="564356"/>
                </a:lnTo>
                <a:lnTo>
                  <a:pt x="61912" y="583406"/>
                </a:lnTo>
                <a:lnTo>
                  <a:pt x="0" y="604838"/>
                </a:lnTo>
                <a:lnTo>
                  <a:pt x="478631" y="607219"/>
                </a:lnTo>
                <a:lnTo>
                  <a:pt x="461962" y="585788"/>
                </a:lnTo>
                <a:lnTo>
                  <a:pt x="438150" y="561975"/>
                </a:lnTo>
                <a:lnTo>
                  <a:pt x="421481" y="545306"/>
                </a:lnTo>
                <a:lnTo>
                  <a:pt x="402431" y="514350"/>
                </a:lnTo>
                <a:lnTo>
                  <a:pt x="381000" y="459581"/>
                </a:lnTo>
                <a:lnTo>
                  <a:pt x="366712" y="395288"/>
                </a:lnTo>
                <a:lnTo>
                  <a:pt x="357187" y="307181"/>
                </a:lnTo>
                <a:lnTo>
                  <a:pt x="357187" y="195263"/>
                </a:lnTo>
                <a:lnTo>
                  <a:pt x="364331" y="114300"/>
                </a:lnTo>
                <a:lnTo>
                  <a:pt x="369093" y="73819"/>
                </a:lnTo>
                <a:lnTo>
                  <a:pt x="369093" y="47625"/>
                </a:lnTo>
                <a:lnTo>
                  <a:pt x="364331" y="26194"/>
                </a:lnTo>
                <a:lnTo>
                  <a:pt x="357187" y="7144"/>
                </a:lnTo>
                <a:lnTo>
                  <a:pt x="350043" y="2381"/>
                </a:lnTo>
                <a:lnTo>
                  <a:pt x="340518" y="0"/>
                </a:lnTo>
                <a:lnTo>
                  <a:pt x="330993" y="0"/>
                </a:lnTo>
                <a:lnTo>
                  <a:pt x="319087" y="7144"/>
                </a:lnTo>
                <a:lnTo>
                  <a:pt x="309562" y="23813"/>
                </a:lnTo>
                <a:lnTo>
                  <a:pt x="297656" y="64294"/>
                </a:lnTo>
                <a:lnTo>
                  <a:pt x="278606" y="152400"/>
                </a:lnTo>
                <a:lnTo>
                  <a:pt x="261937" y="214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551D033-7BB3-440B-8FDC-4A7E303F1379}"/>
              </a:ext>
            </a:extLst>
          </p:cNvPr>
          <p:cNvSpPr/>
          <p:nvPr/>
        </p:nvSpPr>
        <p:spPr>
          <a:xfrm>
            <a:off x="6967538" y="5157788"/>
            <a:ext cx="901700" cy="635000"/>
          </a:xfrm>
          <a:custGeom>
            <a:avLst/>
            <a:gdLst>
              <a:gd name="connsiteX0" fmla="*/ 297656 w 902493"/>
              <a:gd name="connsiteY0" fmla="*/ 219075 h 635793"/>
              <a:gd name="connsiteX1" fmla="*/ 457200 w 902493"/>
              <a:gd name="connsiteY1" fmla="*/ 350043 h 635793"/>
              <a:gd name="connsiteX2" fmla="*/ 571500 w 902493"/>
              <a:gd name="connsiteY2" fmla="*/ 438150 h 635793"/>
              <a:gd name="connsiteX3" fmla="*/ 664368 w 902493"/>
              <a:gd name="connsiteY3" fmla="*/ 504825 h 635793"/>
              <a:gd name="connsiteX4" fmla="*/ 745331 w 902493"/>
              <a:gd name="connsiteY4" fmla="*/ 559593 h 635793"/>
              <a:gd name="connsiteX5" fmla="*/ 781050 w 902493"/>
              <a:gd name="connsiteY5" fmla="*/ 576262 h 635793"/>
              <a:gd name="connsiteX6" fmla="*/ 819150 w 902493"/>
              <a:gd name="connsiteY6" fmla="*/ 588168 h 635793"/>
              <a:gd name="connsiteX7" fmla="*/ 840581 w 902493"/>
              <a:gd name="connsiteY7" fmla="*/ 595312 h 635793"/>
              <a:gd name="connsiteX8" fmla="*/ 902493 w 902493"/>
              <a:gd name="connsiteY8" fmla="*/ 635793 h 635793"/>
              <a:gd name="connsiteX9" fmla="*/ 126206 w 902493"/>
              <a:gd name="connsiteY9" fmla="*/ 597693 h 635793"/>
              <a:gd name="connsiteX10" fmla="*/ 221456 w 902493"/>
              <a:gd name="connsiteY10" fmla="*/ 590550 h 635793"/>
              <a:gd name="connsiteX11" fmla="*/ 245268 w 902493"/>
              <a:gd name="connsiteY11" fmla="*/ 583406 h 635793"/>
              <a:gd name="connsiteX12" fmla="*/ 264318 w 902493"/>
              <a:gd name="connsiteY12" fmla="*/ 573881 h 635793"/>
              <a:gd name="connsiteX13" fmla="*/ 288131 w 902493"/>
              <a:gd name="connsiteY13" fmla="*/ 557212 h 635793"/>
              <a:gd name="connsiteX14" fmla="*/ 297656 w 902493"/>
              <a:gd name="connsiteY14" fmla="*/ 542925 h 635793"/>
              <a:gd name="connsiteX15" fmla="*/ 302418 w 902493"/>
              <a:gd name="connsiteY15" fmla="*/ 519112 h 635793"/>
              <a:gd name="connsiteX16" fmla="*/ 302418 w 902493"/>
              <a:gd name="connsiteY16" fmla="*/ 485775 h 635793"/>
              <a:gd name="connsiteX17" fmla="*/ 285750 w 902493"/>
              <a:gd name="connsiteY17" fmla="*/ 435768 h 635793"/>
              <a:gd name="connsiteX18" fmla="*/ 261937 w 902493"/>
              <a:gd name="connsiteY18" fmla="*/ 392906 h 635793"/>
              <a:gd name="connsiteX19" fmla="*/ 176212 w 902493"/>
              <a:gd name="connsiteY19" fmla="*/ 276225 h 635793"/>
              <a:gd name="connsiteX20" fmla="*/ 54768 w 902493"/>
              <a:gd name="connsiteY20" fmla="*/ 111918 h 635793"/>
              <a:gd name="connsiteX21" fmla="*/ 26193 w 902493"/>
              <a:gd name="connsiteY21" fmla="*/ 76200 h 635793"/>
              <a:gd name="connsiteX22" fmla="*/ 9525 w 902493"/>
              <a:gd name="connsiteY22" fmla="*/ 47625 h 635793"/>
              <a:gd name="connsiteX23" fmla="*/ 0 w 902493"/>
              <a:gd name="connsiteY23" fmla="*/ 19050 h 635793"/>
              <a:gd name="connsiteX24" fmla="*/ 4762 w 902493"/>
              <a:gd name="connsiteY24" fmla="*/ 2381 h 635793"/>
              <a:gd name="connsiteX25" fmla="*/ 21431 w 902493"/>
              <a:gd name="connsiteY25" fmla="*/ 0 h 635793"/>
              <a:gd name="connsiteX26" fmla="*/ 52387 w 902493"/>
              <a:gd name="connsiteY26" fmla="*/ 9525 h 635793"/>
              <a:gd name="connsiteX27" fmla="*/ 88106 w 902493"/>
              <a:gd name="connsiteY27" fmla="*/ 38100 h 635793"/>
              <a:gd name="connsiteX28" fmla="*/ 176212 w 902493"/>
              <a:gd name="connsiteY28" fmla="*/ 114300 h 635793"/>
              <a:gd name="connsiteX29" fmla="*/ 297656 w 902493"/>
              <a:gd name="connsiteY29" fmla="*/ 219075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02493" h="635793">
                <a:moveTo>
                  <a:pt x="297656" y="219075"/>
                </a:moveTo>
                <a:lnTo>
                  <a:pt x="457200" y="350043"/>
                </a:lnTo>
                <a:lnTo>
                  <a:pt x="571500" y="438150"/>
                </a:lnTo>
                <a:lnTo>
                  <a:pt x="664368" y="504825"/>
                </a:lnTo>
                <a:lnTo>
                  <a:pt x="745331" y="559593"/>
                </a:lnTo>
                <a:lnTo>
                  <a:pt x="781050" y="576262"/>
                </a:lnTo>
                <a:lnTo>
                  <a:pt x="819150" y="588168"/>
                </a:lnTo>
                <a:lnTo>
                  <a:pt x="840581" y="595312"/>
                </a:lnTo>
                <a:lnTo>
                  <a:pt x="902493" y="635793"/>
                </a:lnTo>
                <a:lnTo>
                  <a:pt x="126206" y="597693"/>
                </a:lnTo>
                <a:lnTo>
                  <a:pt x="221456" y="590550"/>
                </a:lnTo>
                <a:lnTo>
                  <a:pt x="245268" y="583406"/>
                </a:lnTo>
                <a:lnTo>
                  <a:pt x="264318" y="573881"/>
                </a:lnTo>
                <a:lnTo>
                  <a:pt x="288131" y="557212"/>
                </a:lnTo>
                <a:lnTo>
                  <a:pt x="297656" y="542925"/>
                </a:lnTo>
                <a:lnTo>
                  <a:pt x="302418" y="519112"/>
                </a:lnTo>
                <a:lnTo>
                  <a:pt x="302418" y="485775"/>
                </a:lnTo>
                <a:lnTo>
                  <a:pt x="285750" y="435768"/>
                </a:lnTo>
                <a:lnTo>
                  <a:pt x="261937" y="392906"/>
                </a:lnTo>
                <a:lnTo>
                  <a:pt x="176212" y="276225"/>
                </a:lnTo>
                <a:lnTo>
                  <a:pt x="54768" y="111918"/>
                </a:lnTo>
                <a:lnTo>
                  <a:pt x="26193" y="76200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21431" y="0"/>
                </a:lnTo>
                <a:lnTo>
                  <a:pt x="52387" y="9525"/>
                </a:lnTo>
                <a:lnTo>
                  <a:pt x="88106" y="38100"/>
                </a:lnTo>
                <a:lnTo>
                  <a:pt x="176212" y="114300"/>
                </a:lnTo>
                <a:lnTo>
                  <a:pt x="297656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AA5BA71-EDEA-4A03-8680-C4F3FC500292}"/>
              </a:ext>
            </a:extLst>
          </p:cNvPr>
          <p:cNvSpPr/>
          <p:nvPr/>
        </p:nvSpPr>
        <p:spPr>
          <a:xfrm>
            <a:off x="6208713" y="4624388"/>
            <a:ext cx="457200" cy="438150"/>
          </a:xfrm>
          <a:custGeom>
            <a:avLst/>
            <a:gdLst>
              <a:gd name="connsiteX0" fmla="*/ 159544 w 457200"/>
              <a:gd name="connsiteY0" fmla="*/ 154781 h 438150"/>
              <a:gd name="connsiteX1" fmla="*/ 250031 w 457200"/>
              <a:gd name="connsiteY1" fmla="*/ 111918 h 438150"/>
              <a:gd name="connsiteX2" fmla="*/ 323850 w 457200"/>
              <a:gd name="connsiteY2" fmla="*/ 71437 h 438150"/>
              <a:gd name="connsiteX3" fmla="*/ 383381 w 457200"/>
              <a:gd name="connsiteY3" fmla="*/ 23812 h 438150"/>
              <a:gd name="connsiteX4" fmla="*/ 419100 w 457200"/>
              <a:gd name="connsiteY4" fmla="*/ 2381 h 438150"/>
              <a:gd name="connsiteX5" fmla="*/ 440531 w 457200"/>
              <a:gd name="connsiteY5" fmla="*/ 0 h 438150"/>
              <a:gd name="connsiteX6" fmla="*/ 454819 w 457200"/>
              <a:gd name="connsiteY6" fmla="*/ 4762 h 438150"/>
              <a:gd name="connsiteX7" fmla="*/ 457200 w 457200"/>
              <a:gd name="connsiteY7" fmla="*/ 26193 h 438150"/>
              <a:gd name="connsiteX8" fmla="*/ 454819 w 457200"/>
              <a:gd name="connsiteY8" fmla="*/ 57150 h 438150"/>
              <a:gd name="connsiteX9" fmla="*/ 433387 w 457200"/>
              <a:gd name="connsiteY9" fmla="*/ 85725 h 438150"/>
              <a:gd name="connsiteX10" fmla="*/ 366712 w 457200"/>
              <a:gd name="connsiteY10" fmla="*/ 157162 h 438150"/>
              <a:gd name="connsiteX11" fmla="*/ 323850 w 457200"/>
              <a:gd name="connsiteY11" fmla="*/ 221456 h 438150"/>
              <a:gd name="connsiteX12" fmla="*/ 285750 w 457200"/>
              <a:gd name="connsiteY12" fmla="*/ 295275 h 438150"/>
              <a:gd name="connsiteX13" fmla="*/ 269081 w 457200"/>
              <a:gd name="connsiteY13" fmla="*/ 350043 h 438150"/>
              <a:gd name="connsiteX14" fmla="*/ 266700 w 457200"/>
              <a:gd name="connsiteY14" fmla="*/ 409575 h 438150"/>
              <a:gd name="connsiteX15" fmla="*/ 271462 w 457200"/>
              <a:gd name="connsiteY15" fmla="*/ 438150 h 438150"/>
              <a:gd name="connsiteX16" fmla="*/ 0 w 457200"/>
              <a:gd name="connsiteY16" fmla="*/ 178593 h 438150"/>
              <a:gd name="connsiteX17" fmla="*/ 35719 w 457200"/>
              <a:gd name="connsiteY17" fmla="*/ 190500 h 438150"/>
              <a:gd name="connsiteX18" fmla="*/ 76200 w 457200"/>
              <a:gd name="connsiteY18" fmla="*/ 185737 h 438150"/>
              <a:gd name="connsiteX19" fmla="*/ 159544 w 457200"/>
              <a:gd name="connsiteY19" fmla="*/ 15478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7200" h="438150">
                <a:moveTo>
                  <a:pt x="159544" y="154781"/>
                </a:moveTo>
                <a:lnTo>
                  <a:pt x="250031" y="111918"/>
                </a:lnTo>
                <a:lnTo>
                  <a:pt x="323850" y="71437"/>
                </a:lnTo>
                <a:lnTo>
                  <a:pt x="383381" y="23812"/>
                </a:lnTo>
                <a:lnTo>
                  <a:pt x="419100" y="2381"/>
                </a:lnTo>
                <a:lnTo>
                  <a:pt x="440531" y="0"/>
                </a:lnTo>
                <a:lnTo>
                  <a:pt x="454819" y="4762"/>
                </a:lnTo>
                <a:lnTo>
                  <a:pt x="457200" y="26193"/>
                </a:lnTo>
                <a:lnTo>
                  <a:pt x="454819" y="57150"/>
                </a:lnTo>
                <a:lnTo>
                  <a:pt x="433387" y="85725"/>
                </a:lnTo>
                <a:lnTo>
                  <a:pt x="366712" y="157162"/>
                </a:lnTo>
                <a:lnTo>
                  <a:pt x="323850" y="221456"/>
                </a:lnTo>
                <a:lnTo>
                  <a:pt x="285750" y="295275"/>
                </a:lnTo>
                <a:lnTo>
                  <a:pt x="269081" y="350043"/>
                </a:lnTo>
                <a:cubicBezTo>
                  <a:pt x="268287" y="369887"/>
                  <a:pt x="267494" y="389731"/>
                  <a:pt x="266700" y="409575"/>
                </a:cubicBezTo>
                <a:lnTo>
                  <a:pt x="271462" y="438150"/>
                </a:lnTo>
                <a:lnTo>
                  <a:pt x="0" y="178593"/>
                </a:lnTo>
                <a:lnTo>
                  <a:pt x="35719" y="190500"/>
                </a:lnTo>
                <a:lnTo>
                  <a:pt x="76200" y="185737"/>
                </a:lnTo>
                <a:lnTo>
                  <a:pt x="159544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50077681-35CD-4639-B792-AF1638B157D4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</p:grpSpPr>
        <p:sp>
          <p:nvSpPr>
            <p:cNvPr id="83" name="フリーフォーム 52">
              <a:extLst>
                <a:ext uri="{FF2B5EF4-FFF2-40B4-BE49-F238E27FC236}">
                  <a16:creationId xmlns:a16="http://schemas.microsoft.com/office/drawing/2014/main" id="{644601F6-B96B-42B4-9EB0-06D4AE0C349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905504DB-C625-4681-AF1D-8A41000B9876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60">
              <a:extLst>
                <a:ext uri="{FF2B5EF4-FFF2-40B4-BE49-F238E27FC236}">
                  <a16:creationId xmlns:a16="http://schemas.microsoft.com/office/drawing/2014/main" id="{FDC9BABF-E6DB-4C5B-9A5D-5BF315753160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63">
              <a:extLst>
                <a:ext uri="{FF2B5EF4-FFF2-40B4-BE49-F238E27FC236}">
                  <a16:creationId xmlns:a16="http://schemas.microsoft.com/office/drawing/2014/main" id="{4BF15842-054F-4AEA-837F-DA6171547703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67">
              <a:extLst>
                <a:ext uri="{FF2B5EF4-FFF2-40B4-BE49-F238E27FC236}">
                  <a16:creationId xmlns:a16="http://schemas.microsoft.com/office/drawing/2014/main" id="{5C99DDFD-D0A8-42C5-8313-6A2AEAE22808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68">
              <a:extLst>
                <a:ext uri="{FF2B5EF4-FFF2-40B4-BE49-F238E27FC236}">
                  <a16:creationId xmlns:a16="http://schemas.microsoft.com/office/drawing/2014/main" id="{12575F36-6E73-4959-995A-7133329E08F7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69">
              <a:extLst>
                <a:ext uri="{FF2B5EF4-FFF2-40B4-BE49-F238E27FC236}">
                  <a16:creationId xmlns:a16="http://schemas.microsoft.com/office/drawing/2014/main" id="{683A9958-09C6-469F-948C-90F00FF41CF6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957D618-5EA9-4390-AF9C-876C3D10A191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53">
              <a:extLst>
                <a:ext uri="{FF2B5EF4-FFF2-40B4-BE49-F238E27FC236}">
                  <a16:creationId xmlns:a16="http://schemas.microsoft.com/office/drawing/2014/main" id="{F23746AB-FBDC-41FF-BF10-8669AAC2103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4">
              <a:extLst>
                <a:ext uri="{FF2B5EF4-FFF2-40B4-BE49-F238E27FC236}">
                  <a16:creationId xmlns:a16="http://schemas.microsoft.com/office/drawing/2014/main" id="{BAC741F4-1B51-4724-AF5C-FC3E9A4F44FA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56">
              <a:extLst>
                <a:ext uri="{FF2B5EF4-FFF2-40B4-BE49-F238E27FC236}">
                  <a16:creationId xmlns:a16="http://schemas.microsoft.com/office/drawing/2014/main" id="{AA6E86B3-FC84-4A49-A583-44595C282550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57">
              <a:extLst>
                <a:ext uri="{FF2B5EF4-FFF2-40B4-BE49-F238E27FC236}">
                  <a16:creationId xmlns:a16="http://schemas.microsoft.com/office/drawing/2014/main" id="{1FEFAA68-FC1B-4AD3-81E9-B7CC442243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58">
              <a:extLst>
                <a:ext uri="{FF2B5EF4-FFF2-40B4-BE49-F238E27FC236}">
                  <a16:creationId xmlns:a16="http://schemas.microsoft.com/office/drawing/2014/main" id="{7D394AA8-DC0C-4BF6-8EF5-F112F9BB03C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59">
              <a:extLst>
                <a:ext uri="{FF2B5EF4-FFF2-40B4-BE49-F238E27FC236}">
                  <a16:creationId xmlns:a16="http://schemas.microsoft.com/office/drawing/2014/main" id="{8EF16967-7BFB-4E3B-A77B-FA62B352EA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61">
              <a:extLst>
                <a:ext uri="{FF2B5EF4-FFF2-40B4-BE49-F238E27FC236}">
                  <a16:creationId xmlns:a16="http://schemas.microsoft.com/office/drawing/2014/main" id="{092B7C0E-C93A-4921-ADC9-E6908BBEB1A6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62">
              <a:extLst>
                <a:ext uri="{FF2B5EF4-FFF2-40B4-BE49-F238E27FC236}">
                  <a16:creationId xmlns:a16="http://schemas.microsoft.com/office/drawing/2014/main" id="{025DFC41-A22F-40D2-9590-481DD7DF7062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64">
              <a:extLst>
                <a:ext uri="{FF2B5EF4-FFF2-40B4-BE49-F238E27FC236}">
                  <a16:creationId xmlns:a16="http://schemas.microsoft.com/office/drawing/2014/main" id="{F0013B52-E03A-499C-82B2-4885FBDC6154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65">
              <a:extLst>
                <a:ext uri="{FF2B5EF4-FFF2-40B4-BE49-F238E27FC236}">
                  <a16:creationId xmlns:a16="http://schemas.microsoft.com/office/drawing/2014/main" id="{BF3AA539-F3B8-4732-AF46-78358B76434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0">
              <a:extLst>
                <a:ext uri="{FF2B5EF4-FFF2-40B4-BE49-F238E27FC236}">
                  <a16:creationId xmlns:a16="http://schemas.microsoft.com/office/drawing/2014/main" id="{7A026234-F9FC-47C7-8A65-FA9A070ACCD2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22">
              <a:extLst>
                <a:ext uri="{FF2B5EF4-FFF2-40B4-BE49-F238E27FC236}">
                  <a16:creationId xmlns:a16="http://schemas.microsoft.com/office/drawing/2014/main" id="{60953806-1B01-459C-A68A-E551DE57DC89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19E00A16-59CC-4506-BB15-1A0AE44C41EA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104" name="フリーフォーム 52">
              <a:extLst>
                <a:ext uri="{FF2B5EF4-FFF2-40B4-BE49-F238E27FC236}">
                  <a16:creationId xmlns:a16="http://schemas.microsoft.com/office/drawing/2014/main" id="{409565FD-8AB0-48B3-ABB6-97A1BB3729D5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55">
              <a:extLst>
                <a:ext uri="{FF2B5EF4-FFF2-40B4-BE49-F238E27FC236}">
                  <a16:creationId xmlns:a16="http://schemas.microsoft.com/office/drawing/2014/main" id="{C367BE1D-F7D4-44C2-B438-325053C9A5C9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60">
              <a:extLst>
                <a:ext uri="{FF2B5EF4-FFF2-40B4-BE49-F238E27FC236}">
                  <a16:creationId xmlns:a16="http://schemas.microsoft.com/office/drawing/2014/main" id="{2A077AFC-F02F-4E9E-AADD-F38015B62005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63">
              <a:extLst>
                <a:ext uri="{FF2B5EF4-FFF2-40B4-BE49-F238E27FC236}">
                  <a16:creationId xmlns:a16="http://schemas.microsoft.com/office/drawing/2014/main" id="{DB919EDD-B466-4B42-80E5-D91DF41D94E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67">
              <a:extLst>
                <a:ext uri="{FF2B5EF4-FFF2-40B4-BE49-F238E27FC236}">
                  <a16:creationId xmlns:a16="http://schemas.microsoft.com/office/drawing/2014/main" id="{C0A8789D-4139-4F7E-8FC8-E2F1AE2DB74F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68">
              <a:extLst>
                <a:ext uri="{FF2B5EF4-FFF2-40B4-BE49-F238E27FC236}">
                  <a16:creationId xmlns:a16="http://schemas.microsoft.com/office/drawing/2014/main" id="{3AE80014-452D-45E5-8556-3551DF7141A0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69">
              <a:extLst>
                <a:ext uri="{FF2B5EF4-FFF2-40B4-BE49-F238E27FC236}">
                  <a16:creationId xmlns:a16="http://schemas.microsoft.com/office/drawing/2014/main" id="{77825448-726F-4CBE-9F35-69FCC6BEC0BE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21">
              <a:extLst>
                <a:ext uri="{FF2B5EF4-FFF2-40B4-BE49-F238E27FC236}">
                  <a16:creationId xmlns:a16="http://schemas.microsoft.com/office/drawing/2014/main" id="{7357977F-EE52-4CC2-A21D-B5F82052A050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53">
              <a:extLst>
                <a:ext uri="{FF2B5EF4-FFF2-40B4-BE49-F238E27FC236}">
                  <a16:creationId xmlns:a16="http://schemas.microsoft.com/office/drawing/2014/main" id="{7E919BB2-1307-420D-9B16-3678BED2B79D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54">
              <a:extLst>
                <a:ext uri="{FF2B5EF4-FFF2-40B4-BE49-F238E27FC236}">
                  <a16:creationId xmlns:a16="http://schemas.microsoft.com/office/drawing/2014/main" id="{7AFC2A29-3ABB-49E5-99F6-C557AEF6B63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56">
              <a:extLst>
                <a:ext uri="{FF2B5EF4-FFF2-40B4-BE49-F238E27FC236}">
                  <a16:creationId xmlns:a16="http://schemas.microsoft.com/office/drawing/2014/main" id="{A25AB4D9-BF15-4F67-A3A6-8B7917ECE67B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57">
              <a:extLst>
                <a:ext uri="{FF2B5EF4-FFF2-40B4-BE49-F238E27FC236}">
                  <a16:creationId xmlns:a16="http://schemas.microsoft.com/office/drawing/2014/main" id="{FD355C9A-802B-4958-901D-CE307353DF8E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58">
              <a:extLst>
                <a:ext uri="{FF2B5EF4-FFF2-40B4-BE49-F238E27FC236}">
                  <a16:creationId xmlns:a16="http://schemas.microsoft.com/office/drawing/2014/main" id="{D1B9F59B-D1C9-4DF8-8AC6-3190A7D98157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59">
              <a:extLst>
                <a:ext uri="{FF2B5EF4-FFF2-40B4-BE49-F238E27FC236}">
                  <a16:creationId xmlns:a16="http://schemas.microsoft.com/office/drawing/2014/main" id="{1566EA9D-6AEB-4FCA-AAD4-7CB45CC59FC4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1">
              <a:extLst>
                <a:ext uri="{FF2B5EF4-FFF2-40B4-BE49-F238E27FC236}">
                  <a16:creationId xmlns:a16="http://schemas.microsoft.com/office/drawing/2014/main" id="{F7B440F8-4D4A-4072-8D4E-A9FA0E474162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62">
              <a:extLst>
                <a:ext uri="{FF2B5EF4-FFF2-40B4-BE49-F238E27FC236}">
                  <a16:creationId xmlns:a16="http://schemas.microsoft.com/office/drawing/2014/main" id="{79BE9152-9A6F-4F0A-A76A-27A2DEA44EF4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64">
              <a:extLst>
                <a:ext uri="{FF2B5EF4-FFF2-40B4-BE49-F238E27FC236}">
                  <a16:creationId xmlns:a16="http://schemas.microsoft.com/office/drawing/2014/main" id="{26E7A41F-2592-4DAC-B375-618900C820E7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65">
              <a:extLst>
                <a:ext uri="{FF2B5EF4-FFF2-40B4-BE49-F238E27FC236}">
                  <a16:creationId xmlns:a16="http://schemas.microsoft.com/office/drawing/2014/main" id="{D7ADFA82-7DEE-4AD2-ABB8-993481FA282C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70">
              <a:extLst>
                <a:ext uri="{FF2B5EF4-FFF2-40B4-BE49-F238E27FC236}">
                  <a16:creationId xmlns:a16="http://schemas.microsoft.com/office/drawing/2014/main" id="{C2D11E31-18FA-4D35-9612-DC3914AE7491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22">
              <a:extLst>
                <a:ext uri="{FF2B5EF4-FFF2-40B4-BE49-F238E27FC236}">
                  <a16:creationId xmlns:a16="http://schemas.microsoft.com/office/drawing/2014/main" id="{059565A3-21EA-45E1-8080-882D9E968578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4840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6" grpId="0" animBg="1"/>
      <p:bldP spid="61" grpId="0" animBg="1"/>
      <p:bldP spid="64" grpId="0" animBg="1"/>
      <p:bldP spid="68" grpId="0" animBg="1"/>
      <p:bldP spid="69" grpId="0" animBg="1"/>
      <p:bldP spid="70" grpId="0" animBg="1"/>
      <p:bldP spid="22" grpId="0" animBg="1"/>
      <p:bldP spid="54" grpId="0" animBg="1"/>
      <p:bldP spid="55" grpId="0" animBg="1"/>
      <p:bldP spid="57" grpId="0" animBg="1"/>
      <p:bldP spid="58" grpId="0" animBg="1"/>
      <p:bldP spid="59" grpId="0" animBg="1"/>
      <p:bldP spid="60" grpId="0" animBg="1"/>
      <p:bldP spid="62" grpId="0" animBg="1"/>
      <p:bldP spid="63" grpId="0" animBg="1"/>
      <p:bldP spid="65" grpId="0" animBg="1"/>
      <p:bldP spid="66" grpId="0" animBg="1"/>
      <p:bldP spid="71" grpId="0" animBg="1"/>
      <p:bldP spid="23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2AF37AA-5139-436E-973D-99669F9F5458}"/>
              </a:ext>
            </a:extLst>
          </p:cNvPr>
          <p:cNvSpPr/>
          <p:nvPr/>
        </p:nvSpPr>
        <p:spPr>
          <a:xfrm>
            <a:off x="3732214" y="2487614"/>
            <a:ext cx="1800225" cy="541337"/>
          </a:xfrm>
          <a:custGeom>
            <a:avLst/>
            <a:gdLst>
              <a:gd name="connsiteX0" fmla="*/ 583406 w 1800225"/>
              <a:gd name="connsiteY0" fmla="*/ 257175 h 540544"/>
              <a:gd name="connsiteX1" fmla="*/ 940594 w 1800225"/>
              <a:gd name="connsiteY1" fmla="*/ 164307 h 540544"/>
              <a:gd name="connsiteX2" fmla="*/ 1190625 w 1800225"/>
              <a:gd name="connsiteY2" fmla="*/ 90488 h 540544"/>
              <a:gd name="connsiteX3" fmla="*/ 1297781 w 1800225"/>
              <a:gd name="connsiteY3" fmla="*/ 61913 h 540544"/>
              <a:gd name="connsiteX4" fmla="*/ 1383506 w 1800225"/>
              <a:gd name="connsiteY4" fmla="*/ 35719 h 540544"/>
              <a:gd name="connsiteX5" fmla="*/ 1412081 w 1800225"/>
              <a:gd name="connsiteY5" fmla="*/ 19050 h 540544"/>
              <a:gd name="connsiteX6" fmla="*/ 1438275 w 1800225"/>
              <a:gd name="connsiteY6" fmla="*/ 0 h 540544"/>
              <a:gd name="connsiteX7" fmla="*/ 1462087 w 1800225"/>
              <a:gd name="connsiteY7" fmla="*/ 2382 h 540544"/>
              <a:gd name="connsiteX8" fmla="*/ 1547812 w 1800225"/>
              <a:gd name="connsiteY8" fmla="*/ 14288 h 540544"/>
              <a:gd name="connsiteX9" fmla="*/ 1633537 w 1800225"/>
              <a:gd name="connsiteY9" fmla="*/ 33338 h 540544"/>
              <a:gd name="connsiteX10" fmla="*/ 1700212 w 1800225"/>
              <a:gd name="connsiteY10" fmla="*/ 54769 h 540544"/>
              <a:gd name="connsiteX11" fmla="*/ 1757362 w 1800225"/>
              <a:gd name="connsiteY11" fmla="*/ 83344 h 540544"/>
              <a:gd name="connsiteX12" fmla="*/ 1783556 w 1800225"/>
              <a:gd name="connsiteY12" fmla="*/ 102394 h 540544"/>
              <a:gd name="connsiteX13" fmla="*/ 1800225 w 1800225"/>
              <a:gd name="connsiteY13" fmla="*/ 126207 h 540544"/>
              <a:gd name="connsiteX14" fmla="*/ 1793081 w 1800225"/>
              <a:gd name="connsiteY14" fmla="*/ 142875 h 540544"/>
              <a:gd name="connsiteX15" fmla="*/ 1776412 w 1800225"/>
              <a:gd name="connsiteY15" fmla="*/ 161925 h 540544"/>
              <a:gd name="connsiteX16" fmla="*/ 1740694 w 1800225"/>
              <a:gd name="connsiteY16" fmla="*/ 178594 h 540544"/>
              <a:gd name="connsiteX17" fmla="*/ 1643062 w 1800225"/>
              <a:gd name="connsiteY17" fmla="*/ 207169 h 540544"/>
              <a:gd name="connsiteX18" fmla="*/ 1281112 w 1800225"/>
              <a:gd name="connsiteY18" fmla="*/ 276225 h 540544"/>
              <a:gd name="connsiteX19" fmla="*/ 1097756 w 1800225"/>
              <a:gd name="connsiteY19" fmla="*/ 302419 h 540544"/>
              <a:gd name="connsiteX20" fmla="*/ 938212 w 1800225"/>
              <a:gd name="connsiteY20" fmla="*/ 364332 h 540544"/>
              <a:gd name="connsiteX21" fmla="*/ 850106 w 1800225"/>
              <a:gd name="connsiteY21" fmla="*/ 388144 h 540544"/>
              <a:gd name="connsiteX22" fmla="*/ 604837 w 1800225"/>
              <a:gd name="connsiteY22" fmla="*/ 452438 h 540544"/>
              <a:gd name="connsiteX23" fmla="*/ 507206 w 1800225"/>
              <a:gd name="connsiteY23" fmla="*/ 471488 h 540544"/>
              <a:gd name="connsiteX24" fmla="*/ 457200 w 1800225"/>
              <a:gd name="connsiteY24" fmla="*/ 497682 h 540544"/>
              <a:gd name="connsiteX25" fmla="*/ 376237 w 1800225"/>
              <a:gd name="connsiteY25" fmla="*/ 540544 h 540544"/>
              <a:gd name="connsiteX26" fmla="*/ 347662 w 1800225"/>
              <a:gd name="connsiteY26" fmla="*/ 540544 h 540544"/>
              <a:gd name="connsiteX27" fmla="*/ 297656 w 1800225"/>
              <a:gd name="connsiteY27" fmla="*/ 528638 h 540544"/>
              <a:gd name="connsiteX28" fmla="*/ 264319 w 1800225"/>
              <a:gd name="connsiteY28" fmla="*/ 511969 h 540544"/>
              <a:gd name="connsiteX29" fmla="*/ 207169 w 1800225"/>
              <a:gd name="connsiteY29" fmla="*/ 478632 h 540544"/>
              <a:gd name="connsiteX30" fmla="*/ 123825 w 1800225"/>
              <a:gd name="connsiteY30" fmla="*/ 404813 h 540544"/>
              <a:gd name="connsiteX31" fmla="*/ 45244 w 1800225"/>
              <a:gd name="connsiteY31" fmla="*/ 316707 h 540544"/>
              <a:gd name="connsiteX32" fmla="*/ 11906 w 1800225"/>
              <a:gd name="connsiteY32" fmla="*/ 269082 h 540544"/>
              <a:gd name="connsiteX33" fmla="*/ 2381 w 1800225"/>
              <a:gd name="connsiteY33" fmla="*/ 247650 h 540544"/>
              <a:gd name="connsiteX34" fmla="*/ 0 w 1800225"/>
              <a:gd name="connsiteY34" fmla="*/ 219075 h 540544"/>
              <a:gd name="connsiteX35" fmla="*/ 16669 w 1800225"/>
              <a:gd name="connsiteY35" fmla="*/ 211932 h 540544"/>
              <a:gd name="connsiteX36" fmla="*/ 38100 w 1800225"/>
              <a:gd name="connsiteY36" fmla="*/ 219075 h 540544"/>
              <a:gd name="connsiteX37" fmla="*/ 100012 w 1800225"/>
              <a:gd name="connsiteY37" fmla="*/ 245269 h 540544"/>
              <a:gd name="connsiteX38" fmla="*/ 164306 w 1800225"/>
              <a:gd name="connsiteY38" fmla="*/ 271463 h 540544"/>
              <a:gd name="connsiteX39" fmla="*/ 223837 w 1800225"/>
              <a:gd name="connsiteY39" fmla="*/ 285750 h 540544"/>
              <a:gd name="connsiteX40" fmla="*/ 300037 w 1800225"/>
              <a:gd name="connsiteY40" fmla="*/ 292894 h 540544"/>
              <a:gd name="connsiteX41" fmla="*/ 354806 w 1800225"/>
              <a:gd name="connsiteY41" fmla="*/ 292894 h 540544"/>
              <a:gd name="connsiteX42" fmla="*/ 440531 w 1800225"/>
              <a:gd name="connsiteY42" fmla="*/ 288132 h 540544"/>
              <a:gd name="connsiteX43" fmla="*/ 583406 w 1800225"/>
              <a:gd name="connsiteY43" fmla="*/ 2571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00225" h="540544">
                <a:moveTo>
                  <a:pt x="583406" y="257175"/>
                </a:moveTo>
                <a:lnTo>
                  <a:pt x="940594" y="164307"/>
                </a:lnTo>
                <a:lnTo>
                  <a:pt x="1190625" y="90488"/>
                </a:lnTo>
                <a:lnTo>
                  <a:pt x="1297781" y="61913"/>
                </a:lnTo>
                <a:lnTo>
                  <a:pt x="1383506" y="35719"/>
                </a:lnTo>
                <a:lnTo>
                  <a:pt x="1412081" y="19050"/>
                </a:lnTo>
                <a:lnTo>
                  <a:pt x="1438275" y="0"/>
                </a:lnTo>
                <a:lnTo>
                  <a:pt x="1462087" y="2382"/>
                </a:lnTo>
                <a:lnTo>
                  <a:pt x="1547812" y="14288"/>
                </a:lnTo>
                <a:lnTo>
                  <a:pt x="1633537" y="33338"/>
                </a:lnTo>
                <a:lnTo>
                  <a:pt x="1700212" y="54769"/>
                </a:lnTo>
                <a:lnTo>
                  <a:pt x="1757362" y="83344"/>
                </a:lnTo>
                <a:lnTo>
                  <a:pt x="1783556" y="102394"/>
                </a:lnTo>
                <a:lnTo>
                  <a:pt x="1800225" y="126207"/>
                </a:lnTo>
                <a:lnTo>
                  <a:pt x="1793081" y="142875"/>
                </a:lnTo>
                <a:lnTo>
                  <a:pt x="1776412" y="161925"/>
                </a:lnTo>
                <a:lnTo>
                  <a:pt x="1740694" y="178594"/>
                </a:lnTo>
                <a:lnTo>
                  <a:pt x="1643062" y="207169"/>
                </a:lnTo>
                <a:lnTo>
                  <a:pt x="1281112" y="276225"/>
                </a:lnTo>
                <a:lnTo>
                  <a:pt x="1097756" y="302419"/>
                </a:lnTo>
                <a:lnTo>
                  <a:pt x="938212" y="364332"/>
                </a:lnTo>
                <a:lnTo>
                  <a:pt x="850106" y="388144"/>
                </a:lnTo>
                <a:lnTo>
                  <a:pt x="604837" y="452438"/>
                </a:lnTo>
                <a:lnTo>
                  <a:pt x="507206" y="471488"/>
                </a:lnTo>
                <a:lnTo>
                  <a:pt x="457200" y="497682"/>
                </a:lnTo>
                <a:lnTo>
                  <a:pt x="376237" y="540544"/>
                </a:lnTo>
                <a:lnTo>
                  <a:pt x="347662" y="540544"/>
                </a:lnTo>
                <a:lnTo>
                  <a:pt x="297656" y="528638"/>
                </a:lnTo>
                <a:lnTo>
                  <a:pt x="264319" y="511969"/>
                </a:lnTo>
                <a:lnTo>
                  <a:pt x="207169" y="478632"/>
                </a:lnTo>
                <a:lnTo>
                  <a:pt x="123825" y="404813"/>
                </a:lnTo>
                <a:lnTo>
                  <a:pt x="45244" y="316707"/>
                </a:lnTo>
                <a:lnTo>
                  <a:pt x="11906" y="269082"/>
                </a:lnTo>
                <a:lnTo>
                  <a:pt x="2381" y="247650"/>
                </a:lnTo>
                <a:lnTo>
                  <a:pt x="0" y="219075"/>
                </a:lnTo>
                <a:lnTo>
                  <a:pt x="16669" y="211932"/>
                </a:lnTo>
                <a:lnTo>
                  <a:pt x="38100" y="219075"/>
                </a:lnTo>
                <a:lnTo>
                  <a:pt x="100012" y="245269"/>
                </a:lnTo>
                <a:lnTo>
                  <a:pt x="164306" y="271463"/>
                </a:lnTo>
                <a:lnTo>
                  <a:pt x="223837" y="285750"/>
                </a:lnTo>
                <a:lnTo>
                  <a:pt x="300037" y="292894"/>
                </a:lnTo>
                <a:lnTo>
                  <a:pt x="354806" y="292894"/>
                </a:lnTo>
                <a:lnTo>
                  <a:pt x="440531" y="288132"/>
                </a:lnTo>
                <a:lnTo>
                  <a:pt x="583406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79DB612-BED8-4175-83E6-7DD96B76CF4A}"/>
              </a:ext>
            </a:extLst>
          </p:cNvPr>
          <p:cNvSpPr/>
          <p:nvPr/>
        </p:nvSpPr>
        <p:spPr>
          <a:xfrm>
            <a:off x="6638925" y="1455738"/>
            <a:ext cx="458788" cy="773112"/>
          </a:xfrm>
          <a:custGeom>
            <a:avLst/>
            <a:gdLst>
              <a:gd name="connsiteX0" fmla="*/ 411956 w 459581"/>
              <a:gd name="connsiteY0" fmla="*/ 476250 h 773906"/>
              <a:gd name="connsiteX1" fmla="*/ 407194 w 459581"/>
              <a:gd name="connsiteY1" fmla="*/ 557212 h 773906"/>
              <a:gd name="connsiteX2" fmla="*/ 414338 w 459581"/>
              <a:gd name="connsiteY2" fmla="*/ 685800 h 773906"/>
              <a:gd name="connsiteX3" fmla="*/ 419100 w 459581"/>
              <a:gd name="connsiteY3" fmla="*/ 750094 h 773906"/>
              <a:gd name="connsiteX4" fmla="*/ 169069 w 459581"/>
              <a:gd name="connsiteY4" fmla="*/ 773906 h 773906"/>
              <a:gd name="connsiteX5" fmla="*/ 164306 w 459581"/>
              <a:gd name="connsiteY5" fmla="*/ 666750 h 773906"/>
              <a:gd name="connsiteX6" fmla="*/ 164306 w 459581"/>
              <a:gd name="connsiteY6" fmla="*/ 314325 h 773906"/>
              <a:gd name="connsiteX7" fmla="*/ 157163 w 459581"/>
              <a:gd name="connsiteY7" fmla="*/ 226219 h 773906"/>
              <a:gd name="connsiteX8" fmla="*/ 140494 w 459581"/>
              <a:gd name="connsiteY8" fmla="*/ 180975 h 773906"/>
              <a:gd name="connsiteX9" fmla="*/ 109538 w 459581"/>
              <a:gd name="connsiteY9" fmla="*/ 140494 h 773906"/>
              <a:gd name="connsiteX10" fmla="*/ 54769 w 459581"/>
              <a:gd name="connsiteY10" fmla="*/ 92869 h 773906"/>
              <a:gd name="connsiteX11" fmla="*/ 11906 w 459581"/>
              <a:gd name="connsiteY11" fmla="*/ 59531 h 773906"/>
              <a:gd name="connsiteX12" fmla="*/ 0 w 459581"/>
              <a:gd name="connsiteY12" fmla="*/ 38100 h 773906"/>
              <a:gd name="connsiteX13" fmla="*/ 2381 w 459581"/>
              <a:gd name="connsiteY13" fmla="*/ 16669 h 773906"/>
              <a:gd name="connsiteX14" fmla="*/ 23813 w 459581"/>
              <a:gd name="connsiteY14" fmla="*/ 2381 h 773906"/>
              <a:gd name="connsiteX15" fmla="*/ 57150 w 459581"/>
              <a:gd name="connsiteY15" fmla="*/ 0 h 773906"/>
              <a:gd name="connsiteX16" fmla="*/ 133350 w 459581"/>
              <a:gd name="connsiteY16" fmla="*/ 4762 h 773906"/>
              <a:gd name="connsiteX17" fmla="*/ 188119 w 459581"/>
              <a:gd name="connsiteY17" fmla="*/ 19050 h 773906"/>
              <a:gd name="connsiteX18" fmla="*/ 250031 w 459581"/>
              <a:gd name="connsiteY18" fmla="*/ 59531 h 773906"/>
              <a:gd name="connsiteX19" fmla="*/ 321469 w 459581"/>
              <a:gd name="connsiteY19" fmla="*/ 107156 h 773906"/>
              <a:gd name="connsiteX20" fmla="*/ 378619 w 459581"/>
              <a:gd name="connsiteY20" fmla="*/ 157162 h 773906"/>
              <a:gd name="connsiteX21" fmla="*/ 433388 w 459581"/>
              <a:gd name="connsiteY21" fmla="*/ 216694 h 773906"/>
              <a:gd name="connsiteX22" fmla="*/ 457200 w 459581"/>
              <a:gd name="connsiteY22" fmla="*/ 254794 h 773906"/>
              <a:gd name="connsiteX23" fmla="*/ 459581 w 459581"/>
              <a:gd name="connsiteY23" fmla="*/ 288131 h 773906"/>
              <a:gd name="connsiteX24" fmla="*/ 438150 w 459581"/>
              <a:gd name="connsiteY24" fmla="*/ 338137 h 773906"/>
              <a:gd name="connsiteX25" fmla="*/ 421481 w 459581"/>
              <a:gd name="connsiteY25" fmla="*/ 416719 h 773906"/>
              <a:gd name="connsiteX26" fmla="*/ 411956 w 459581"/>
              <a:gd name="connsiteY26" fmla="*/ 476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773906">
                <a:moveTo>
                  <a:pt x="411956" y="476250"/>
                </a:moveTo>
                <a:lnTo>
                  <a:pt x="407194" y="557212"/>
                </a:lnTo>
                <a:lnTo>
                  <a:pt x="414338" y="685800"/>
                </a:lnTo>
                <a:lnTo>
                  <a:pt x="419100" y="750094"/>
                </a:lnTo>
                <a:lnTo>
                  <a:pt x="169069" y="773906"/>
                </a:lnTo>
                <a:lnTo>
                  <a:pt x="164306" y="666750"/>
                </a:lnTo>
                <a:lnTo>
                  <a:pt x="164306" y="314325"/>
                </a:lnTo>
                <a:lnTo>
                  <a:pt x="157163" y="226219"/>
                </a:lnTo>
                <a:lnTo>
                  <a:pt x="140494" y="180975"/>
                </a:lnTo>
                <a:lnTo>
                  <a:pt x="109538" y="140494"/>
                </a:lnTo>
                <a:lnTo>
                  <a:pt x="54769" y="92869"/>
                </a:lnTo>
                <a:lnTo>
                  <a:pt x="11906" y="59531"/>
                </a:lnTo>
                <a:lnTo>
                  <a:pt x="0" y="38100"/>
                </a:lnTo>
                <a:lnTo>
                  <a:pt x="2381" y="16669"/>
                </a:lnTo>
                <a:lnTo>
                  <a:pt x="23813" y="2381"/>
                </a:lnTo>
                <a:lnTo>
                  <a:pt x="57150" y="0"/>
                </a:lnTo>
                <a:lnTo>
                  <a:pt x="133350" y="4762"/>
                </a:lnTo>
                <a:lnTo>
                  <a:pt x="188119" y="19050"/>
                </a:lnTo>
                <a:lnTo>
                  <a:pt x="250031" y="59531"/>
                </a:lnTo>
                <a:lnTo>
                  <a:pt x="321469" y="107156"/>
                </a:lnTo>
                <a:lnTo>
                  <a:pt x="378619" y="157162"/>
                </a:lnTo>
                <a:lnTo>
                  <a:pt x="433388" y="216694"/>
                </a:lnTo>
                <a:lnTo>
                  <a:pt x="457200" y="254794"/>
                </a:lnTo>
                <a:lnTo>
                  <a:pt x="459581" y="288131"/>
                </a:lnTo>
                <a:lnTo>
                  <a:pt x="438150" y="338137"/>
                </a:lnTo>
                <a:lnTo>
                  <a:pt x="421481" y="416719"/>
                </a:lnTo>
                <a:lnTo>
                  <a:pt x="411956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73C0EB5-8BF4-49C4-8C79-69D2E8ACFB84}"/>
              </a:ext>
            </a:extLst>
          </p:cNvPr>
          <p:cNvSpPr/>
          <p:nvPr/>
        </p:nvSpPr>
        <p:spPr>
          <a:xfrm rot="16200000">
            <a:off x="2626519" y="3388519"/>
            <a:ext cx="4216400" cy="554038"/>
          </a:xfrm>
          <a:custGeom>
            <a:avLst/>
            <a:gdLst>
              <a:gd name="connsiteX0" fmla="*/ 2383507 w 4216641"/>
              <a:gd name="connsiteY0" fmla="*/ 225350 h 554707"/>
              <a:gd name="connsiteX1" fmla="*/ 3081225 w 4216641"/>
              <a:gd name="connsiteY1" fmla="*/ 221016 h 554707"/>
              <a:gd name="connsiteX2" fmla="*/ 3453919 w 4216641"/>
              <a:gd name="connsiteY2" fmla="*/ 221016 h 554707"/>
              <a:gd name="connsiteX3" fmla="*/ 3783276 w 4216641"/>
              <a:gd name="connsiteY3" fmla="*/ 221016 h 554707"/>
              <a:gd name="connsiteX4" fmla="*/ 3904618 w 4216641"/>
              <a:gd name="connsiteY4" fmla="*/ 216683 h 554707"/>
              <a:gd name="connsiteX5" fmla="*/ 3965289 w 4216641"/>
              <a:gd name="connsiteY5" fmla="*/ 208015 h 554707"/>
              <a:gd name="connsiteX6" fmla="*/ 3991291 w 4216641"/>
              <a:gd name="connsiteY6" fmla="*/ 190681 h 554707"/>
              <a:gd name="connsiteX7" fmla="*/ 4060629 w 4216641"/>
              <a:gd name="connsiteY7" fmla="*/ 143011 h 554707"/>
              <a:gd name="connsiteX8" fmla="*/ 4103966 w 4216641"/>
              <a:gd name="connsiteY8" fmla="*/ 95340 h 554707"/>
              <a:gd name="connsiteX9" fmla="*/ 4160303 w 4216641"/>
              <a:gd name="connsiteY9" fmla="*/ 17335 h 554707"/>
              <a:gd name="connsiteX10" fmla="*/ 4181972 w 4216641"/>
              <a:gd name="connsiteY10" fmla="*/ 0 h 554707"/>
              <a:gd name="connsiteX11" fmla="*/ 4203640 w 4216641"/>
              <a:gd name="connsiteY11" fmla="*/ 0 h 554707"/>
              <a:gd name="connsiteX12" fmla="*/ 4216641 w 4216641"/>
              <a:gd name="connsiteY12" fmla="*/ 17335 h 554707"/>
              <a:gd name="connsiteX13" fmla="*/ 4216641 w 4216641"/>
              <a:gd name="connsiteY13" fmla="*/ 39003 h 554707"/>
              <a:gd name="connsiteX14" fmla="*/ 4207974 w 4216641"/>
              <a:gd name="connsiteY14" fmla="*/ 186347 h 554707"/>
              <a:gd name="connsiteX15" fmla="*/ 4194973 w 4216641"/>
              <a:gd name="connsiteY15" fmla="*/ 260019 h 554707"/>
              <a:gd name="connsiteX16" fmla="*/ 4160303 w 4216641"/>
              <a:gd name="connsiteY16" fmla="*/ 333691 h 554707"/>
              <a:gd name="connsiteX17" fmla="*/ 4086631 w 4216641"/>
              <a:gd name="connsiteY17" fmla="*/ 468034 h 554707"/>
              <a:gd name="connsiteX18" fmla="*/ 4064963 w 4216641"/>
              <a:gd name="connsiteY18" fmla="*/ 520038 h 554707"/>
              <a:gd name="connsiteX19" fmla="*/ 4043295 w 4216641"/>
              <a:gd name="connsiteY19" fmla="*/ 546040 h 554707"/>
              <a:gd name="connsiteX20" fmla="*/ 4012959 w 4216641"/>
              <a:gd name="connsiteY20" fmla="*/ 554707 h 554707"/>
              <a:gd name="connsiteX21" fmla="*/ 3978290 w 4216641"/>
              <a:gd name="connsiteY21" fmla="*/ 554707 h 554707"/>
              <a:gd name="connsiteX22" fmla="*/ 3930620 w 4216641"/>
              <a:gd name="connsiteY22" fmla="*/ 537373 h 554707"/>
              <a:gd name="connsiteX23" fmla="*/ 3887283 w 4216641"/>
              <a:gd name="connsiteY23" fmla="*/ 511371 h 554707"/>
              <a:gd name="connsiteX24" fmla="*/ 3839613 w 4216641"/>
              <a:gd name="connsiteY24" fmla="*/ 489702 h 554707"/>
              <a:gd name="connsiteX25" fmla="*/ 3735606 w 4216641"/>
              <a:gd name="connsiteY25" fmla="*/ 463701 h 554707"/>
              <a:gd name="connsiteX26" fmla="*/ 3583928 w 4216641"/>
              <a:gd name="connsiteY26" fmla="*/ 442032 h 554707"/>
              <a:gd name="connsiteX27" fmla="*/ 3146229 w 4216641"/>
              <a:gd name="connsiteY27" fmla="*/ 429031 h 554707"/>
              <a:gd name="connsiteX28" fmla="*/ 2946882 w 4216641"/>
              <a:gd name="connsiteY28" fmla="*/ 429031 h 554707"/>
              <a:gd name="connsiteX29" fmla="*/ 2127822 w 4216641"/>
              <a:gd name="connsiteY29" fmla="*/ 424698 h 554707"/>
              <a:gd name="connsiteX30" fmla="*/ 957737 w 4216641"/>
              <a:gd name="connsiteY30" fmla="*/ 446366 h 554707"/>
              <a:gd name="connsiteX31" fmla="*/ 576375 w 4216641"/>
              <a:gd name="connsiteY31" fmla="*/ 450700 h 554707"/>
              <a:gd name="connsiteX32" fmla="*/ 468034 w 4216641"/>
              <a:gd name="connsiteY32" fmla="*/ 459367 h 554707"/>
              <a:gd name="connsiteX33" fmla="*/ 390029 w 4216641"/>
              <a:gd name="connsiteY33" fmla="*/ 476702 h 554707"/>
              <a:gd name="connsiteX34" fmla="*/ 346692 w 4216641"/>
              <a:gd name="connsiteY34" fmla="*/ 463701 h 554707"/>
              <a:gd name="connsiteX35" fmla="*/ 294688 w 4216641"/>
              <a:gd name="connsiteY35" fmla="*/ 442032 h 554707"/>
              <a:gd name="connsiteX36" fmla="*/ 156011 w 4216641"/>
              <a:gd name="connsiteY36" fmla="*/ 385695 h 554707"/>
              <a:gd name="connsiteX37" fmla="*/ 86673 w 4216641"/>
              <a:gd name="connsiteY37" fmla="*/ 351026 h 554707"/>
              <a:gd name="connsiteX38" fmla="*/ 39003 w 4216641"/>
              <a:gd name="connsiteY38" fmla="*/ 312023 h 554707"/>
              <a:gd name="connsiteX39" fmla="*/ 8667 w 4216641"/>
              <a:gd name="connsiteY39" fmla="*/ 273020 h 554707"/>
              <a:gd name="connsiteX40" fmla="*/ 0 w 4216641"/>
              <a:gd name="connsiteY40" fmla="*/ 247018 h 554707"/>
              <a:gd name="connsiteX41" fmla="*/ 0 w 4216641"/>
              <a:gd name="connsiteY41" fmla="*/ 221016 h 554707"/>
              <a:gd name="connsiteX42" fmla="*/ 13001 w 4216641"/>
              <a:gd name="connsiteY42" fmla="*/ 199348 h 554707"/>
              <a:gd name="connsiteX43" fmla="*/ 65005 w 4216641"/>
              <a:gd name="connsiteY43" fmla="*/ 164679 h 554707"/>
              <a:gd name="connsiteX44" fmla="*/ 147344 w 4216641"/>
              <a:gd name="connsiteY44" fmla="*/ 125676 h 554707"/>
              <a:gd name="connsiteX45" fmla="*/ 541706 w 4216641"/>
              <a:gd name="connsiteY45" fmla="*/ 177680 h 554707"/>
              <a:gd name="connsiteX46" fmla="*/ 680383 w 4216641"/>
              <a:gd name="connsiteY46" fmla="*/ 190681 h 554707"/>
              <a:gd name="connsiteX47" fmla="*/ 1014074 w 4216641"/>
              <a:gd name="connsiteY47" fmla="*/ 212349 h 554707"/>
              <a:gd name="connsiteX48" fmla="*/ 1326097 w 4216641"/>
              <a:gd name="connsiteY48" fmla="*/ 221016 h 554707"/>
              <a:gd name="connsiteX49" fmla="*/ 1971811 w 4216641"/>
              <a:gd name="connsiteY49" fmla="*/ 225350 h 554707"/>
              <a:gd name="connsiteX50" fmla="*/ 2383507 w 4216641"/>
              <a:gd name="connsiteY50" fmla="*/ 225350 h 55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6641" h="554707">
                <a:moveTo>
                  <a:pt x="2383507" y="225350"/>
                </a:moveTo>
                <a:lnTo>
                  <a:pt x="3081225" y="221016"/>
                </a:lnTo>
                <a:lnTo>
                  <a:pt x="3453919" y="221016"/>
                </a:lnTo>
                <a:lnTo>
                  <a:pt x="3783276" y="221016"/>
                </a:lnTo>
                <a:lnTo>
                  <a:pt x="3904618" y="216683"/>
                </a:lnTo>
                <a:lnTo>
                  <a:pt x="3965289" y="208015"/>
                </a:lnTo>
                <a:lnTo>
                  <a:pt x="3991291" y="190681"/>
                </a:lnTo>
                <a:lnTo>
                  <a:pt x="4060629" y="143011"/>
                </a:lnTo>
                <a:lnTo>
                  <a:pt x="4103966" y="95340"/>
                </a:lnTo>
                <a:lnTo>
                  <a:pt x="4160303" y="17335"/>
                </a:lnTo>
                <a:lnTo>
                  <a:pt x="4181972" y="0"/>
                </a:lnTo>
                <a:lnTo>
                  <a:pt x="4203640" y="0"/>
                </a:lnTo>
                <a:lnTo>
                  <a:pt x="4216641" y="17335"/>
                </a:lnTo>
                <a:lnTo>
                  <a:pt x="4216641" y="39003"/>
                </a:lnTo>
                <a:lnTo>
                  <a:pt x="4207974" y="186347"/>
                </a:lnTo>
                <a:lnTo>
                  <a:pt x="4194973" y="260019"/>
                </a:lnTo>
                <a:lnTo>
                  <a:pt x="4160303" y="333691"/>
                </a:lnTo>
                <a:lnTo>
                  <a:pt x="4086631" y="468034"/>
                </a:lnTo>
                <a:lnTo>
                  <a:pt x="4064963" y="520038"/>
                </a:lnTo>
                <a:lnTo>
                  <a:pt x="4043295" y="546040"/>
                </a:lnTo>
                <a:lnTo>
                  <a:pt x="4012959" y="554707"/>
                </a:lnTo>
                <a:lnTo>
                  <a:pt x="3978290" y="554707"/>
                </a:lnTo>
                <a:lnTo>
                  <a:pt x="3930620" y="537373"/>
                </a:lnTo>
                <a:lnTo>
                  <a:pt x="3887283" y="511371"/>
                </a:lnTo>
                <a:lnTo>
                  <a:pt x="3839613" y="489702"/>
                </a:lnTo>
                <a:lnTo>
                  <a:pt x="3735606" y="463701"/>
                </a:lnTo>
                <a:lnTo>
                  <a:pt x="3583928" y="442032"/>
                </a:lnTo>
                <a:lnTo>
                  <a:pt x="3146229" y="429031"/>
                </a:lnTo>
                <a:lnTo>
                  <a:pt x="2946882" y="429031"/>
                </a:lnTo>
                <a:lnTo>
                  <a:pt x="2127822" y="424698"/>
                </a:lnTo>
                <a:lnTo>
                  <a:pt x="957737" y="446366"/>
                </a:lnTo>
                <a:lnTo>
                  <a:pt x="576375" y="450700"/>
                </a:lnTo>
                <a:lnTo>
                  <a:pt x="468034" y="459367"/>
                </a:lnTo>
                <a:lnTo>
                  <a:pt x="390029" y="476702"/>
                </a:lnTo>
                <a:lnTo>
                  <a:pt x="346692" y="463701"/>
                </a:lnTo>
                <a:lnTo>
                  <a:pt x="294688" y="442032"/>
                </a:lnTo>
                <a:lnTo>
                  <a:pt x="156011" y="385695"/>
                </a:lnTo>
                <a:lnTo>
                  <a:pt x="86673" y="351026"/>
                </a:lnTo>
                <a:lnTo>
                  <a:pt x="39003" y="312023"/>
                </a:lnTo>
                <a:lnTo>
                  <a:pt x="8667" y="273020"/>
                </a:lnTo>
                <a:lnTo>
                  <a:pt x="0" y="247018"/>
                </a:lnTo>
                <a:lnTo>
                  <a:pt x="0" y="221016"/>
                </a:lnTo>
                <a:lnTo>
                  <a:pt x="13001" y="199348"/>
                </a:lnTo>
                <a:lnTo>
                  <a:pt x="65005" y="164679"/>
                </a:lnTo>
                <a:lnTo>
                  <a:pt x="147344" y="125676"/>
                </a:lnTo>
                <a:lnTo>
                  <a:pt x="541706" y="177680"/>
                </a:lnTo>
                <a:lnTo>
                  <a:pt x="680383" y="190681"/>
                </a:lnTo>
                <a:lnTo>
                  <a:pt x="1014074" y="212349"/>
                </a:lnTo>
                <a:lnTo>
                  <a:pt x="1326097" y="221016"/>
                </a:lnTo>
                <a:lnTo>
                  <a:pt x="1971811" y="225350"/>
                </a:lnTo>
                <a:lnTo>
                  <a:pt x="2383507" y="225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FDCA0A-8949-4066-B633-676150940982}"/>
              </a:ext>
            </a:extLst>
          </p:cNvPr>
          <p:cNvSpPr/>
          <p:nvPr/>
        </p:nvSpPr>
        <p:spPr>
          <a:xfrm>
            <a:off x="4133850" y="5135564"/>
            <a:ext cx="522288" cy="511175"/>
          </a:xfrm>
          <a:custGeom>
            <a:avLst/>
            <a:gdLst>
              <a:gd name="connsiteX0" fmla="*/ 335756 w 521494"/>
              <a:gd name="connsiteY0" fmla="*/ 316707 h 509588"/>
              <a:gd name="connsiteX1" fmla="*/ 266700 w 521494"/>
              <a:gd name="connsiteY1" fmla="*/ 250032 h 509588"/>
              <a:gd name="connsiteX2" fmla="*/ 204788 w 521494"/>
              <a:gd name="connsiteY2" fmla="*/ 195263 h 509588"/>
              <a:gd name="connsiteX3" fmla="*/ 104775 w 521494"/>
              <a:gd name="connsiteY3" fmla="*/ 109538 h 509588"/>
              <a:gd name="connsiteX4" fmla="*/ 35719 w 521494"/>
              <a:gd name="connsiteY4" fmla="*/ 52388 h 509588"/>
              <a:gd name="connsiteX5" fmla="*/ 2381 w 521494"/>
              <a:gd name="connsiteY5" fmla="*/ 19050 h 509588"/>
              <a:gd name="connsiteX6" fmla="*/ 0 w 521494"/>
              <a:gd name="connsiteY6" fmla="*/ 0 h 509588"/>
              <a:gd name="connsiteX7" fmla="*/ 14288 w 521494"/>
              <a:gd name="connsiteY7" fmla="*/ 0 h 509588"/>
              <a:gd name="connsiteX8" fmla="*/ 85725 w 521494"/>
              <a:gd name="connsiteY8" fmla="*/ 23813 h 509588"/>
              <a:gd name="connsiteX9" fmla="*/ 200025 w 521494"/>
              <a:gd name="connsiteY9" fmla="*/ 69057 h 509588"/>
              <a:gd name="connsiteX10" fmla="*/ 361950 w 521494"/>
              <a:gd name="connsiteY10" fmla="*/ 133350 h 509588"/>
              <a:gd name="connsiteX11" fmla="*/ 416719 w 521494"/>
              <a:gd name="connsiteY11" fmla="*/ 157163 h 509588"/>
              <a:gd name="connsiteX12" fmla="*/ 445294 w 521494"/>
              <a:gd name="connsiteY12" fmla="*/ 159544 h 509588"/>
              <a:gd name="connsiteX13" fmla="*/ 464344 w 521494"/>
              <a:gd name="connsiteY13" fmla="*/ 150019 h 509588"/>
              <a:gd name="connsiteX14" fmla="*/ 483394 w 521494"/>
              <a:gd name="connsiteY14" fmla="*/ 121444 h 509588"/>
              <a:gd name="connsiteX15" fmla="*/ 507206 w 521494"/>
              <a:gd name="connsiteY15" fmla="*/ 71438 h 509588"/>
              <a:gd name="connsiteX16" fmla="*/ 521494 w 521494"/>
              <a:gd name="connsiteY16" fmla="*/ 33338 h 509588"/>
              <a:gd name="connsiteX17" fmla="*/ 469106 w 521494"/>
              <a:gd name="connsiteY17" fmla="*/ 509588 h 509588"/>
              <a:gd name="connsiteX18" fmla="*/ 450056 w 521494"/>
              <a:gd name="connsiteY18" fmla="*/ 490538 h 509588"/>
              <a:gd name="connsiteX19" fmla="*/ 435769 w 521494"/>
              <a:gd name="connsiteY19" fmla="*/ 450057 h 509588"/>
              <a:gd name="connsiteX20" fmla="*/ 414338 w 521494"/>
              <a:gd name="connsiteY20" fmla="*/ 414338 h 509588"/>
              <a:gd name="connsiteX21" fmla="*/ 383381 w 521494"/>
              <a:gd name="connsiteY21" fmla="*/ 369094 h 509588"/>
              <a:gd name="connsiteX22" fmla="*/ 335756 w 521494"/>
              <a:gd name="connsiteY22" fmla="*/ 316707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1494" h="509588">
                <a:moveTo>
                  <a:pt x="335756" y="316707"/>
                </a:moveTo>
                <a:lnTo>
                  <a:pt x="266700" y="250032"/>
                </a:lnTo>
                <a:lnTo>
                  <a:pt x="204788" y="195263"/>
                </a:lnTo>
                <a:lnTo>
                  <a:pt x="104775" y="109538"/>
                </a:lnTo>
                <a:lnTo>
                  <a:pt x="35719" y="52388"/>
                </a:lnTo>
                <a:lnTo>
                  <a:pt x="2381" y="19050"/>
                </a:lnTo>
                <a:lnTo>
                  <a:pt x="0" y="0"/>
                </a:lnTo>
                <a:lnTo>
                  <a:pt x="14288" y="0"/>
                </a:lnTo>
                <a:lnTo>
                  <a:pt x="85725" y="23813"/>
                </a:lnTo>
                <a:lnTo>
                  <a:pt x="200025" y="69057"/>
                </a:lnTo>
                <a:lnTo>
                  <a:pt x="361950" y="133350"/>
                </a:lnTo>
                <a:lnTo>
                  <a:pt x="416719" y="157163"/>
                </a:lnTo>
                <a:lnTo>
                  <a:pt x="445294" y="159544"/>
                </a:lnTo>
                <a:lnTo>
                  <a:pt x="464344" y="150019"/>
                </a:lnTo>
                <a:lnTo>
                  <a:pt x="483394" y="121444"/>
                </a:lnTo>
                <a:lnTo>
                  <a:pt x="507206" y="71438"/>
                </a:lnTo>
                <a:lnTo>
                  <a:pt x="521494" y="33338"/>
                </a:lnTo>
                <a:lnTo>
                  <a:pt x="469106" y="509588"/>
                </a:lnTo>
                <a:lnTo>
                  <a:pt x="450056" y="490538"/>
                </a:lnTo>
                <a:lnTo>
                  <a:pt x="435769" y="450057"/>
                </a:lnTo>
                <a:lnTo>
                  <a:pt x="414338" y="414338"/>
                </a:lnTo>
                <a:lnTo>
                  <a:pt x="383381" y="369094"/>
                </a:lnTo>
                <a:lnTo>
                  <a:pt x="335756" y="3167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3154FE7E-90D8-4C7A-B50E-BC9A7BD8AD54}"/>
              </a:ext>
            </a:extLst>
          </p:cNvPr>
          <p:cNvSpPr/>
          <p:nvPr/>
        </p:nvSpPr>
        <p:spPr>
          <a:xfrm>
            <a:off x="3660775" y="3344864"/>
            <a:ext cx="1663700" cy="1089025"/>
          </a:xfrm>
          <a:custGeom>
            <a:avLst/>
            <a:gdLst>
              <a:gd name="connsiteX0" fmla="*/ 619125 w 1664494"/>
              <a:gd name="connsiteY0" fmla="*/ 604838 h 1088232"/>
              <a:gd name="connsiteX1" fmla="*/ 895350 w 1664494"/>
              <a:gd name="connsiteY1" fmla="*/ 452438 h 1088232"/>
              <a:gd name="connsiteX2" fmla="*/ 1083469 w 1664494"/>
              <a:gd name="connsiteY2" fmla="*/ 338138 h 1088232"/>
              <a:gd name="connsiteX3" fmla="*/ 1254919 w 1664494"/>
              <a:gd name="connsiteY3" fmla="*/ 223838 h 1088232"/>
              <a:gd name="connsiteX4" fmla="*/ 1557338 w 1664494"/>
              <a:gd name="connsiteY4" fmla="*/ 26194 h 1088232"/>
              <a:gd name="connsiteX5" fmla="*/ 1595438 w 1664494"/>
              <a:gd name="connsiteY5" fmla="*/ 0 h 1088232"/>
              <a:gd name="connsiteX6" fmla="*/ 1614488 w 1664494"/>
              <a:gd name="connsiteY6" fmla="*/ 0 h 1088232"/>
              <a:gd name="connsiteX7" fmla="*/ 1635919 w 1664494"/>
              <a:gd name="connsiteY7" fmla="*/ 0 h 1088232"/>
              <a:gd name="connsiteX8" fmla="*/ 1659732 w 1664494"/>
              <a:gd name="connsiteY8" fmla="*/ 9525 h 1088232"/>
              <a:gd name="connsiteX9" fmla="*/ 1664494 w 1664494"/>
              <a:gd name="connsiteY9" fmla="*/ 21432 h 1088232"/>
              <a:gd name="connsiteX10" fmla="*/ 1659732 w 1664494"/>
              <a:gd name="connsiteY10" fmla="*/ 45244 h 1088232"/>
              <a:gd name="connsiteX11" fmla="*/ 1635919 w 1664494"/>
              <a:gd name="connsiteY11" fmla="*/ 69057 h 1088232"/>
              <a:gd name="connsiteX12" fmla="*/ 1112044 w 1664494"/>
              <a:gd name="connsiteY12" fmla="*/ 511969 h 1088232"/>
              <a:gd name="connsiteX13" fmla="*/ 945357 w 1664494"/>
              <a:gd name="connsiteY13" fmla="*/ 635794 h 1088232"/>
              <a:gd name="connsiteX14" fmla="*/ 500063 w 1664494"/>
              <a:gd name="connsiteY14" fmla="*/ 985838 h 1088232"/>
              <a:gd name="connsiteX15" fmla="*/ 476250 w 1664494"/>
              <a:gd name="connsiteY15" fmla="*/ 1014413 h 1088232"/>
              <a:gd name="connsiteX16" fmla="*/ 440532 w 1664494"/>
              <a:gd name="connsiteY16" fmla="*/ 1052513 h 1088232"/>
              <a:gd name="connsiteX17" fmla="*/ 414338 w 1664494"/>
              <a:gd name="connsiteY17" fmla="*/ 1069182 h 1088232"/>
              <a:gd name="connsiteX18" fmla="*/ 378619 w 1664494"/>
              <a:gd name="connsiteY18" fmla="*/ 1088232 h 1088232"/>
              <a:gd name="connsiteX19" fmla="*/ 347663 w 1664494"/>
              <a:gd name="connsiteY19" fmla="*/ 1083469 h 1088232"/>
              <a:gd name="connsiteX20" fmla="*/ 297657 w 1664494"/>
              <a:gd name="connsiteY20" fmla="*/ 1062038 h 1088232"/>
              <a:gd name="connsiteX21" fmla="*/ 245269 w 1664494"/>
              <a:gd name="connsiteY21" fmla="*/ 1033463 h 1088232"/>
              <a:gd name="connsiteX22" fmla="*/ 195263 w 1664494"/>
              <a:gd name="connsiteY22" fmla="*/ 995363 h 1088232"/>
              <a:gd name="connsiteX23" fmla="*/ 147638 w 1664494"/>
              <a:gd name="connsiteY23" fmla="*/ 945357 h 1088232"/>
              <a:gd name="connsiteX24" fmla="*/ 88107 w 1664494"/>
              <a:gd name="connsiteY24" fmla="*/ 878682 h 1088232"/>
              <a:gd name="connsiteX25" fmla="*/ 50007 w 1664494"/>
              <a:gd name="connsiteY25" fmla="*/ 823913 h 1088232"/>
              <a:gd name="connsiteX26" fmla="*/ 7144 w 1664494"/>
              <a:gd name="connsiteY26" fmla="*/ 754857 h 1088232"/>
              <a:gd name="connsiteX27" fmla="*/ 0 w 1664494"/>
              <a:gd name="connsiteY27" fmla="*/ 731044 h 1088232"/>
              <a:gd name="connsiteX28" fmla="*/ 0 w 1664494"/>
              <a:gd name="connsiteY28" fmla="*/ 702469 h 1088232"/>
              <a:gd name="connsiteX29" fmla="*/ 4763 w 1664494"/>
              <a:gd name="connsiteY29" fmla="*/ 681038 h 1088232"/>
              <a:gd name="connsiteX30" fmla="*/ 19050 w 1664494"/>
              <a:gd name="connsiteY30" fmla="*/ 683419 h 1088232"/>
              <a:gd name="connsiteX31" fmla="*/ 38100 w 1664494"/>
              <a:gd name="connsiteY31" fmla="*/ 688182 h 1088232"/>
              <a:gd name="connsiteX32" fmla="*/ 64294 w 1664494"/>
              <a:gd name="connsiteY32" fmla="*/ 709613 h 1088232"/>
              <a:gd name="connsiteX33" fmla="*/ 85725 w 1664494"/>
              <a:gd name="connsiteY33" fmla="*/ 740569 h 1088232"/>
              <a:gd name="connsiteX34" fmla="*/ 119063 w 1664494"/>
              <a:gd name="connsiteY34" fmla="*/ 778669 h 1088232"/>
              <a:gd name="connsiteX35" fmla="*/ 142875 w 1664494"/>
              <a:gd name="connsiteY35" fmla="*/ 797719 h 1088232"/>
              <a:gd name="connsiteX36" fmla="*/ 159544 w 1664494"/>
              <a:gd name="connsiteY36" fmla="*/ 807244 h 1088232"/>
              <a:gd name="connsiteX37" fmla="*/ 190500 w 1664494"/>
              <a:gd name="connsiteY37" fmla="*/ 819150 h 1088232"/>
              <a:gd name="connsiteX38" fmla="*/ 228600 w 1664494"/>
              <a:gd name="connsiteY38" fmla="*/ 819150 h 1088232"/>
              <a:gd name="connsiteX39" fmla="*/ 261938 w 1664494"/>
              <a:gd name="connsiteY39" fmla="*/ 814388 h 1088232"/>
              <a:gd name="connsiteX40" fmla="*/ 309563 w 1664494"/>
              <a:gd name="connsiteY40" fmla="*/ 788194 h 1088232"/>
              <a:gd name="connsiteX41" fmla="*/ 619125 w 1664494"/>
              <a:gd name="connsiteY41" fmla="*/ 6048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64494" h="1088232">
                <a:moveTo>
                  <a:pt x="619125" y="604838"/>
                </a:moveTo>
                <a:lnTo>
                  <a:pt x="895350" y="452438"/>
                </a:lnTo>
                <a:lnTo>
                  <a:pt x="1083469" y="338138"/>
                </a:lnTo>
                <a:lnTo>
                  <a:pt x="1254919" y="223838"/>
                </a:lnTo>
                <a:lnTo>
                  <a:pt x="1557338" y="26194"/>
                </a:lnTo>
                <a:lnTo>
                  <a:pt x="1595438" y="0"/>
                </a:lnTo>
                <a:lnTo>
                  <a:pt x="1614488" y="0"/>
                </a:lnTo>
                <a:lnTo>
                  <a:pt x="1635919" y="0"/>
                </a:lnTo>
                <a:lnTo>
                  <a:pt x="1659732" y="9525"/>
                </a:lnTo>
                <a:lnTo>
                  <a:pt x="1664494" y="21432"/>
                </a:lnTo>
                <a:lnTo>
                  <a:pt x="1659732" y="45244"/>
                </a:lnTo>
                <a:lnTo>
                  <a:pt x="1635919" y="69057"/>
                </a:lnTo>
                <a:lnTo>
                  <a:pt x="1112044" y="511969"/>
                </a:lnTo>
                <a:lnTo>
                  <a:pt x="945357" y="635794"/>
                </a:lnTo>
                <a:lnTo>
                  <a:pt x="500063" y="985838"/>
                </a:lnTo>
                <a:lnTo>
                  <a:pt x="476250" y="1014413"/>
                </a:lnTo>
                <a:lnTo>
                  <a:pt x="440532" y="1052513"/>
                </a:lnTo>
                <a:lnTo>
                  <a:pt x="414338" y="1069182"/>
                </a:lnTo>
                <a:lnTo>
                  <a:pt x="378619" y="1088232"/>
                </a:lnTo>
                <a:lnTo>
                  <a:pt x="347663" y="1083469"/>
                </a:lnTo>
                <a:lnTo>
                  <a:pt x="297657" y="1062038"/>
                </a:lnTo>
                <a:lnTo>
                  <a:pt x="245269" y="1033463"/>
                </a:lnTo>
                <a:lnTo>
                  <a:pt x="195263" y="995363"/>
                </a:lnTo>
                <a:lnTo>
                  <a:pt x="147638" y="945357"/>
                </a:lnTo>
                <a:lnTo>
                  <a:pt x="88107" y="878682"/>
                </a:lnTo>
                <a:lnTo>
                  <a:pt x="50007" y="823913"/>
                </a:lnTo>
                <a:lnTo>
                  <a:pt x="7144" y="754857"/>
                </a:lnTo>
                <a:lnTo>
                  <a:pt x="0" y="731044"/>
                </a:lnTo>
                <a:lnTo>
                  <a:pt x="0" y="702469"/>
                </a:lnTo>
                <a:lnTo>
                  <a:pt x="4763" y="681038"/>
                </a:lnTo>
                <a:lnTo>
                  <a:pt x="19050" y="683419"/>
                </a:lnTo>
                <a:lnTo>
                  <a:pt x="38100" y="688182"/>
                </a:lnTo>
                <a:lnTo>
                  <a:pt x="64294" y="709613"/>
                </a:lnTo>
                <a:lnTo>
                  <a:pt x="85725" y="740569"/>
                </a:lnTo>
                <a:lnTo>
                  <a:pt x="119063" y="778669"/>
                </a:lnTo>
                <a:lnTo>
                  <a:pt x="142875" y="797719"/>
                </a:lnTo>
                <a:lnTo>
                  <a:pt x="159544" y="807244"/>
                </a:lnTo>
                <a:lnTo>
                  <a:pt x="190500" y="819150"/>
                </a:lnTo>
                <a:lnTo>
                  <a:pt x="228600" y="819150"/>
                </a:lnTo>
                <a:lnTo>
                  <a:pt x="261938" y="814388"/>
                </a:lnTo>
                <a:lnTo>
                  <a:pt x="309563" y="788194"/>
                </a:lnTo>
                <a:lnTo>
                  <a:pt x="619125" y="6048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9260DB2-50FE-4444-A5E4-05585966C2D7}"/>
              </a:ext>
            </a:extLst>
          </p:cNvPr>
          <p:cNvSpPr/>
          <p:nvPr/>
        </p:nvSpPr>
        <p:spPr>
          <a:xfrm>
            <a:off x="5810251" y="1981201"/>
            <a:ext cx="2157413" cy="466725"/>
          </a:xfrm>
          <a:custGeom>
            <a:avLst/>
            <a:gdLst>
              <a:gd name="connsiteX0" fmla="*/ 547688 w 2157413"/>
              <a:gd name="connsiteY0" fmla="*/ 254794 h 466725"/>
              <a:gd name="connsiteX1" fmla="*/ 926306 w 2157413"/>
              <a:gd name="connsiteY1" fmla="*/ 207169 h 466725"/>
              <a:gd name="connsiteX2" fmla="*/ 1300163 w 2157413"/>
              <a:gd name="connsiteY2" fmla="*/ 142875 h 466725"/>
              <a:gd name="connsiteX3" fmla="*/ 1619250 w 2157413"/>
              <a:gd name="connsiteY3" fmla="*/ 78581 h 466725"/>
              <a:gd name="connsiteX4" fmla="*/ 1709738 w 2157413"/>
              <a:gd name="connsiteY4" fmla="*/ 54769 h 466725"/>
              <a:gd name="connsiteX5" fmla="*/ 1828800 w 2157413"/>
              <a:gd name="connsiteY5" fmla="*/ 14288 h 466725"/>
              <a:gd name="connsiteX6" fmla="*/ 1862138 w 2157413"/>
              <a:gd name="connsiteY6" fmla="*/ 0 h 466725"/>
              <a:gd name="connsiteX7" fmla="*/ 1890713 w 2157413"/>
              <a:gd name="connsiteY7" fmla="*/ 0 h 466725"/>
              <a:gd name="connsiteX8" fmla="*/ 1955006 w 2157413"/>
              <a:gd name="connsiteY8" fmla="*/ 4763 h 466725"/>
              <a:gd name="connsiteX9" fmla="*/ 2045494 w 2157413"/>
              <a:gd name="connsiteY9" fmla="*/ 21431 h 466725"/>
              <a:gd name="connsiteX10" fmla="*/ 2097881 w 2157413"/>
              <a:gd name="connsiteY10" fmla="*/ 42863 h 466725"/>
              <a:gd name="connsiteX11" fmla="*/ 2140744 w 2157413"/>
              <a:gd name="connsiteY11" fmla="*/ 78581 h 466725"/>
              <a:gd name="connsiteX12" fmla="*/ 2152650 w 2157413"/>
              <a:gd name="connsiteY12" fmla="*/ 107156 h 466725"/>
              <a:gd name="connsiteX13" fmla="*/ 2157413 w 2157413"/>
              <a:gd name="connsiteY13" fmla="*/ 140494 h 466725"/>
              <a:gd name="connsiteX14" fmla="*/ 2155031 w 2157413"/>
              <a:gd name="connsiteY14" fmla="*/ 164306 h 466725"/>
              <a:gd name="connsiteX15" fmla="*/ 2135981 w 2157413"/>
              <a:gd name="connsiteY15" fmla="*/ 185738 h 466725"/>
              <a:gd name="connsiteX16" fmla="*/ 2107406 w 2157413"/>
              <a:gd name="connsiteY16" fmla="*/ 200025 h 466725"/>
              <a:gd name="connsiteX17" fmla="*/ 2031206 w 2157413"/>
              <a:gd name="connsiteY17" fmla="*/ 209550 h 466725"/>
              <a:gd name="connsiteX18" fmla="*/ 1888331 w 2157413"/>
              <a:gd name="connsiteY18" fmla="*/ 238125 h 466725"/>
              <a:gd name="connsiteX19" fmla="*/ 1804988 w 2157413"/>
              <a:gd name="connsiteY19" fmla="*/ 250031 h 466725"/>
              <a:gd name="connsiteX20" fmla="*/ 1357313 w 2157413"/>
              <a:gd name="connsiteY20" fmla="*/ 311944 h 466725"/>
              <a:gd name="connsiteX21" fmla="*/ 461963 w 2157413"/>
              <a:gd name="connsiteY21" fmla="*/ 442913 h 466725"/>
              <a:gd name="connsiteX22" fmla="*/ 376238 w 2157413"/>
              <a:gd name="connsiteY22" fmla="*/ 450056 h 466725"/>
              <a:gd name="connsiteX23" fmla="*/ 321469 w 2157413"/>
              <a:gd name="connsiteY23" fmla="*/ 466725 h 466725"/>
              <a:gd name="connsiteX24" fmla="*/ 276225 w 2157413"/>
              <a:gd name="connsiteY24" fmla="*/ 461963 h 466725"/>
              <a:gd name="connsiteX25" fmla="*/ 226219 w 2157413"/>
              <a:gd name="connsiteY25" fmla="*/ 452438 h 466725"/>
              <a:gd name="connsiteX26" fmla="*/ 159544 w 2157413"/>
              <a:gd name="connsiteY26" fmla="*/ 421481 h 466725"/>
              <a:gd name="connsiteX27" fmla="*/ 102394 w 2157413"/>
              <a:gd name="connsiteY27" fmla="*/ 385763 h 466725"/>
              <a:gd name="connsiteX28" fmla="*/ 61913 w 2157413"/>
              <a:gd name="connsiteY28" fmla="*/ 345281 h 466725"/>
              <a:gd name="connsiteX29" fmla="*/ 35719 w 2157413"/>
              <a:gd name="connsiteY29" fmla="*/ 314325 h 466725"/>
              <a:gd name="connsiteX30" fmla="*/ 0 w 2157413"/>
              <a:gd name="connsiteY30" fmla="*/ 264319 h 466725"/>
              <a:gd name="connsiteX31" fmla="*/ 0 w 2157413"/>
              <a:gd name="connsiteY31" fmla="*/ 247650 h 466725"/>
              <a:gd name="connsiteX32" fmla="*/ 0 w 2157413"/>
              <a:gd name="connsiteY32" fmla="*/ 235744 h 466725"/>
              <a:gd name="connsiteX33" fmla="*/ 14288 w 2157413"/>
              <a:gd name="connsiteY33" fmla="*/ 233363 h 466725"/>
              <a:gd name="connsiteX34" fmla="*/ 54769 w 2157413"/>
              <a:gd name="connsiteY34" fmla="*/ 245269 h 466725"/>
              <a:gd name="connsiteX35" fmla="*/ 154781 w 2157413"/>
              <a:gd name="connsiteY35" fmla="*/ 278606 h 466725"/>
              <a:gd name="connsiteX36" fmla="*/ 266700 w 2157413"/>
              <a:gd name="connsiteY36" fmla="*/ 292894 h 466725"/>
              <a:gd name="connsiteX37" fmla="*/ 407194 w 2157413"/>
              <a:gd name="connsiteY37" fmla="*/ 278606 h 466725"/>
              <a:gd name="connsiteX38" fmla="*/ 547688 w 2157413"/>
              <a:gd name="connsiteY38" fmla="*/ 254794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7413" h="466725">
                <a:moveTo>
                  <a:pt x="547688" y="254794"/>
                </a:moveTo>
                <a:lnTo>
                  <a:pt x="926306" y="207169"/>
                </a:lnTo>
                <a:lnTo>
                  <a:pt x="1300163" y="142875"/>
                </a:lnTo>
                <a:lnTo>
                  <a:pt x="1619250" y="78581"/>
                </a:lnTo>
                <a:lnTo>
                  <a:pt x="1709738" y="54769"/>
                </a:lnTo>
                <a:lnTo>
                  <a:pt x="1828800" y="14288"/>
                </a:lnTo>
                <a:lnTo>
                  <a:pt x="1862138" y="0"/>
                </a:lnTo>
                <a:lnTo>
                  <a:pt x="1890713" y="0"/>
                </a:lnTo>
                <a:lnTo>
                  <a:pt x="1955006" y="4763"/>
                </a:lnTo>
                <a:lnTo>
                  <a:pt x="2045494" y="21431"/>
                </a:lnTo>
                <a:lnTo>
                  <a:pt x="2097881" y="42863"/>
                </a:lnTo>
                <a:lnTo>
                  <a:pt x="2140744" y="78581"/>
                </a:lnTo>
                <a:lnTo>
                  <a:pt x="2152650" y="107156"/>
                </a:lnTo>
                <a:lnTo>
                  <a:pt x="2157413" y="140494"/>
                </a:lnTo>
                <a:lnTo>
                  <a:pt x="2155031" y="164306"/>
                </a:lnTo>
                <a:lnTo>
                  <a:pt x="2135981" y="185738"/>
                </a:lnTo>
                <a:lnTo>
                  <a:pt x="2107406" y="200025"/>
                </a:lnTo>
                <a:lnTo>
                  <a:pt x="2031206" y="209550"/>
                </a:lnTo>
                <a:lnTo>
                  <a:pt x="1888331" y="238125"/>
                </a:lnTo>
                <a:lnTo>
                  <a:pt x="1804988" y="250031"/>
                </a:lnTo>
                <a:lnTo>
                  <a:pt x="1357313" y="311944"/>
                </a:lnTo>
                <a:lnTo>
                  <a:pt x="461963" y="442913"/>
                </a:lnTo>
                <a:lnTo>
                  <a:pt x="376238" y="450056"/>
                </a:lnTo>
                <a:lnTo>
                  <a:pt x="321469" y="466725"/>
                </a:lnTo>
                <a:lnTo>
                  <a:pt x="276225" y="461963"/>
                </a:lnTo>
                <a:lnTo>
                  <a:pt x="226219" y="452438"/>
                </a:lnTo>
                <a:lnTo>
                  <a:pt x="159544" y="421481"/>
                </a:lnTo>
                <a:lnTo>
                  <a:pt x="102394" y="385763"/>
                </a:lnTo>
                <a:lnTo>
                  <a:pt x="61913" y="345281"/>
                </a:lnTo>
                <a:lnTo>
                  <a:pt x="35719" y="314325"/>
                </a:lnTo>
                <a:lnTo>
                  <a:pt x="0" y="264319"/>
                </a:lnTo>
                <a:lnTo>
                  <a:pt x="0" y="247650"/>
                </a:lnTo>
                <a:lnTo>
                  <a:pt x="0" y="235744"/>
                </a:lnTo>
                <a:lnTo>
                  <a:pt x="14288" y="233363"/>
                </a:lnTo>
                <a:lnTo>
                  <a:pt x="54769" y="245269"/>
                </a:lnTo>
                <a:lnTo>
                  <a:pt x="154781" y="278606"/>
                </a:lnTo>
                <a:lnTo>
                  <a:pt x="266700" y="292894"/>
                </a:lnTo>
                <a:lnTo>
                  <a:pt x="407194" y="278606"/>
                </a:lnTo>
                <a:lnTo>
                  <a:pt x="547688" y="2547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D703FDD-7CCF-4796-A2C5-72FC86AB0CD8}"/>
              </a:ext>
            </a:extLst>
          </p:cNvPr>
          <p:cNvSpPr/>
          <p:nvPr/>
        </p:nvSpPr>
        <p:spPr>
          <a:xfrm>
            <a:off x="6173788" y="2352675"/>
            <a:ext cx="393700" cy="890588"/>
          </a:xfrm>
          <a:custGeom>
            <a:avLst/>
            <a:gdLst>
              <a:gd name="connsiteX0" fmla="*/ 166688 w 392907"/>
              <a:gd name="connsiteY0" fmla="*/ 138113 h 890588"/>
              <a:gd name="connsiteX1" fmla="*/ 247650 w 392907"/>
              <a:gd name="connsiteY1" fmla="*/ 235744 h 890588"/>
              <a:gd name="connsiteX2" fmla="*/ 309563 w 392907"/>
              <a:gd name="connsiteY2" fmla="*/ 323850 h 890588"/>
              <a:gd name="connsiteX3" fmla="*/ 354807 w 392907"/>
              <a:gd name="connsiteY3" fmla="*/ 395288 h 890588"/>
              <a:gd name="connsiteX4" fmla="*/ 383382 w 392907"/>
              <a:gd name="connsiteY4" fmla="*/ 442913 h 890588"/>
              <a:gd name="connsiteX5" fmla="*/ 388144 w 392907"/>
              <a:gd name="connsiteY5" fmla="*/ 471488 h 890588"/>
              <a:gd name="connsiteX6" fmla="*/ 392907 w 392907"/>
              <a:gd name="connsiteY6" fmla="*/ 519113 h 890588"/>
              <a:gd name="connsiteX7" fmla="*/ 392907 w 392907"/>
              <a:gd name="connsiteY7" fmla="*/ 578644 h 890588"/>
              <a:gd name="connsiteX8" fmla="*/ 383382 w 392907"/>
              <a:gd name="connsiteY8" fmla="*/ 673894 h 890588"/>
              <a:gd name="connsiteX9" fmla="*/ 383382 w 392907"/>
              <a:gd name="connsiteY9" fmla="*/ 862013 h 890588"/>
              <a:gd name="connsiteX10" fmla="*/ 240507 w 392907"/>
              <a:gd name="connsiteY10" fmla="*/ 890588 h 890588"/>
              <a:gd name="connsiteX11" fmla="*/ 211932 w 392907"/>
              <a:gd name="connsiteY11" fmla="*/ 764381 h 890588"/>
              <a:gd name="connsiteX12" fmla="*/ 135732 w 392907"/>
              <a:gd name="connsiteY12" fmla="*/ 411956 h 890588"/>
              <a:gd name="connsiteX13" fmla="*/ 88107 w 392907"/>
              <a:gd name="connsiteY13" fmla="*/ 247650 h 890588"/>
              <a:gd name="connsiteX14" fmla="*/ 0 w 392907"/>
              <a:gd name="connsiteY14" fmla="*/ 0 h 890588"/>
              <a:gd name="connsiteX15" fmla="*/ 111919 w 392907"/>
              <a:gd name="connsiteY15" fmla="*/ 61913 h 890588"/>
              <a:gd name="connsiteX16" fmla="*/ 166688 w 392907"/>
              <a:gd name="connsiteY16" fmla="*/ 138113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2907" h="890588">
                <a:moveTo>
                  <a:pt x="166688" y="138113"/>
                </a:moveTo>
                <a:lnTo>
                  <a:pt x="247650" y="235744"/>
                </a:lnTo>
                <a:lnTo>
                  <a:pt x="309563" y="323850"/>
                </a:lnTo>
                <a:lnTo>
                  <a:pt x="354807" y="395288"/>
                </a:lnTo>
                <a:lnTo>
                  <a:pt x="383382" y="442913"/>
                </a:lnTo>
                <a:lnTo>
                  <a:pt x="388144" y="471488"/>
                </a:lnTo>
                <a:lnTo>
                  <a:pt x="392907" y="519113"/>
                </a:lnTo>
                <a:lnTo>
                  <a:pt x="392907" y="578644"/>
                </a:lnTo>
                <a:lnTo>
                  <a:pt x="383382" y="673894"/>
                </a:lnTo>
                <a:lnTo>
                  <a:pt x="383382" y="862013"/>
                </a:lnTo>
                <a:lnTo>
                  <a:pt x="240507" y="890588"/>
                </a:lnTo>
                <a:lnTo>
                  <a:pt x="211932" y="764381"/>
                </a:lnTo>
                <a:lnTo>
                  <a:pt x="135732" y="411956"/>
                </a:lnTo>
                <a:lnTo>
                  <a:pt x="88107" y="247650"/>
                </a:lnTo>
                <a:lnTo>
                  <a:pt x="0" y="0"/>
                </a:lnTo>
                <a:lnTo>
                  <a:pt x="111919" y="61913"/>
                </a:lnTo>
                <a:lnTo>
                  <a:pt x="166688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09E3A-3EB1-45C1-9BB9-690B105C54D1}"/>
              </a:ext>
            </a:extLst>
          </p:cNvPr>
          <p:cNvSpPr/>
          <p:nvPr/>
        </p:nvSpPr>
        <p:spPr>
          <a:xfrm>
            <a:off x="7081839" y="2252663"/>
            <a:ext cx="479425" cy="901700"/>
          </a:xfrm>
          <a:custGeom>
            <a:avLst/>
            <a:gdLst>
              <a:gd name="connsiteX0" fmla="*/ 392906 w 478631"/>
              <a:gd name="connsiteY0" fmla="*/ 447675 h 902493"/>
              <a:gd name="connsiteX1" fmla="*/ 95250 w 478631"/>
              <a:gd name="connsiteY1" fmla="*/ 902493 h 902493"/>
              <a:gd name="connsiteX2" fmla="*/ 0 w 478631"/>
              <a:gd name="connsiteY2" fmla="*/ 897731 h 902493"/>
              <a:gd name="connsiteX3" fmla="*/ 30956 w 478631"/>
              <a:gd name="connsiteY3" fmla="*/ 802481 h 902493"/>
              <a:gd name="connsiteX4" fmla="*/ 171450 w 478631"/>
              <a:gd name="connsiteY4" fmla="*/ 416718 h 902493"/>
              <a:gd name="connsiteX5" fmla="*/ 211931 w 478631"/>
              <a:gd name="connsiteY5" fmla="*/ 309562 h 902493"/>
              <a:gd name="connsiteX6" fmla="*/ 214312 w 478631"/>
              <a:gd name="connsiteY6" fmla="*/ 264318 h 902493"/>
              <a:gd name="connsiteX7" fmla="*/ 209550 w 478631"/>
              <a:gd name="connsiteY7" fmla="*/ 188118 h 902493"/>
              <a:gd name="connsiteX8" fmla="*/ 204787 w 478631"/>
              <a:gd name="connsiteY8" fmla="*/ 130968 h 902493"/>
              <a:gd name="connsiteX9" fmla="*/ 190500 w 478631"/>
              <a:gd name="connsiteY9" fmla="*/ 97631 h 902493"/>
              <a:gd name="connsiteX10" fmla="*/ 169068 w 478631"/>
              <a:gd name="connsiteY10" fmla="*/ 69056 h 902493"/>
              <a:gd name="connsiteX11" fmla="*/ 133350 w 478631"/>
              <a:gd name="connsiteY11" fmla="*/ 45243 h 902493"/>
              <a:gd name="connsiteX12" fmla="*/ 47625 w 478631"/>
              <a:gd name="connsiteY12" fmla="*/ 2381 h 902493"/>
              <a:gd name="connsiteX13" fmla="*/ 226218 w 478631"/>
              <a:gd name="connsiteY13" fmla="*/ 0 h 902493"/>
              <a:gd name="connsiteX14" fmla="*/ 273843 w 478631"/>
              <a:gd name="connsiteY14" fmla="*/ 57150 h 902493"/>
              <a:gd name="connsiteX15" fmla="*/ 330993 w 478631"/>
              <a:gd name="connsiteY15" fmla="*/ 107156 h 902493"/>
              <a:gd name="connsiteX16" fmla="*/ 419100 w 478631"/>
              <a:gd name="connsiteY16" fmla="*/ 166687 h 902493"/>
              <a:gd name="connsiteX17" fmla="*/ 452437 w 478631"/>
              <a:gd name="connsiteY17" fmla="*/ 190500 h 902493"/>
              <a:gd name="connsiteX18" fmla="*/ 473868 w 478631"/>
              <a:gd name="connsiteY18" fmla="*/ 221456 h 902493"/>
              <a:gd name="connsiteX19" fmla="*/ 478631 w 478631"/>
              <a:gd name="connsiteY19" fmla="*/ 252412 h 902493"/>
              <a:gd name="connsiteX20" fmla="*/ 471487 w 478631"/>
              <a:gd name="connsiteY20" fmla="*/ 295275 h 902493"/>
              <a:gd name="connsiteX21" fmla="*/ 447675 w 478631"/>
              <a:gd name="connsiteY21" fmla="*/ 354806 h 902493"/>
              <a:gd name="connsiteX22" fmla="*/ 392906 w 478631"/>
              <a:gd name="connsiteY22" fmla="*/ 447675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8631" h="902493">
                <a:moveTo>
                  <a:pt x="392906" y="447675"/>
                </a:moveTo>
                <a:lnTo>
                  <a:pt x="95250" y="902493"/>
                </a:lnTo>
                <a:lnTo>
                  <a:pt x="0" y="897731"/>
                </a:lnTo>
                <a:lnTo>
                  <a:pt x="30956" y="802481"/>
                </a:lnTo>
                <a:lnTo>
                  <a:pt x="171450" y="416718"/>
                </a:lnTo>
                <a:lnTo>
                  <a:pt x="211931" y="309562"/>
                </a:lnTo>
                <a:lnTo>
                  <a:pt x="214312" y="264318"/>
                </a:lnTo>
                <a:lnTo>
                  <a:pt x="209550" y="188118"/>
                </a:lnTo>
                <a:lnTo>
                  <a:pt x="204787" y="130968"/>
                </a:lnTo>
                <a:lnTo>
                  <a:pt x="190500" y="97631"/>
                </a:lnTo>
                <a:lnTo>
                  <a:pt x="169068" y="69056"/>
                </a:lnTo>
                <a:lnTo>
                  <a:pt x="133350" y="45243"/>
                </a:lnTo>
                <a:lnTo>
                  <a:pt x="47625" y="2381"/>
                </a:lnTo>
                <a:lnTo>
                  <a:pt x="226218" y="0"/>
                </a:lnTo>
                <a:lnTo>
                  <a:pt x="273843" y="57150"/>
                </a:lnTo>
                <a:lnTo>
                  <a:pt x="330993" y="107156"/>
                </a:lnTo>
                <a:lnTo>
                  <a:pt x="419100" y="166687"/>
                </a:lnTo>
                <a:lnTo>
                  <a:pt x="452437" y="190500"/>
                </a:lnTo>
                <a:lnTo>
                  <a:pt x="473868" y="221456"/>
                </a:lnTo>
                <a:lnTo>
                  <a:pt x="478631" y="252412"/>
                </a:lnTo>
                <a:lnTo>
                  <a:pt x="471487" y="295275"/>
                </a:lnTo>
                <a:lnTo>
                  <a:pt x="447675" y="354806"/>
                </a:lnTo>
                <a:lnTo>
                  <a:pt x="392906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2A352225-0ABF-4B1A-B7AF-A684F803FFFC}"/>
              </a:ext>
            </a:extLst>
          </p:cNvPr>
          <p:cNvSpPr/>
          <p:nvPr/>
        </p:nvSpPr>
        <p:spPr>
          <a:xfrm>
            <a:off x="5499101" y="2981326"/>
            <a:ext cx="2828925" cy="581025"/>
          </a:xfrm>
          <a:custGeom>
            <a:avLst/>
            <a:gdLst>
              <a:gd name="connsiteX0" fmla="*/ 1146175 w 2828925"/>
              <a:gd name="connsiteY0" fmla="*/ 165100 h 581025"/>
              <a:gd name="connsiteX1" fmla="*/ 1603375 w 2828925"/>
              <a:gd name="connsiteY1" fmla="*/ 107950 h 581025"/>
              <a:gd name="connsiteX2" fmla="*/ 1920875 w 2828925"/>
              <a:gd name="connsiteY2" fmla="*/ 73025 h 581025"/>
              <a:gd name="connsiteX3" fmla="*/ 2209800 w 2828925"/>
              <a:gd name="connsiteY3" fmla="*/ 47625 h 581025"/>
              <a:gd name="connsiteX4" fmla="*/ 2263775 w 2828925"/>
              <a:gd name="connsiteY4" fmla="*/ 34925 h 581025"/>
              <a:gd name="connsiteX5" fmla="*/ 2343150 w 2828925"/>
              <a:gd name="connsiteY5" fmla="*/ 9525 h 581025"/>
              <a:gd name="connsiteX6" fmla="*/ 2378075 w 2828925"/>
              <a:gd name="connsiteY6" fmla="*/ 0 h 581025"/>
              <a:gd name="connsiteX7" fmla="*/ 2425700 w 2828925"/>
              <a:gd name="connsiteY7" fmla="*/ 6350 h 581025"/>
              <a:gd name="connsiteX8" fmla="*/ 2536825 w 2828925"/>
              <a:gd name="connsiteY8" fmla="*/ 28575 h 581025"/>
              <a:gd name="connsiteX9" fmla="*/ 2657475 w 2828925"/>
              <a:gd name="connsiteY9" fmla="*/ 66675 h 581025"/>
              <a:gd name="connsiteX10" fmla="*/ 2743200 w 2828925"/>
              <a:gd name="connsiteY10" fmla="*/ 114300 h 581025"/>
              <a:gd name="connsiteX11" fmla="*/ 2806700 w 2828925"/>
              <a:gd name="connsiteY11" fmla="*/ 161925 h 581025"/>
              <a:gd name="connsiteX12" fmla="*/ 2822575 w 2828925"/>
              <a:gd name="connsiteY12" fmla="*/ 180975 h 581025"/>
              <a:gd name="connsiteX13" fmla="*/ 2828925 w 2828925"/>
              <a:gd name="connsiteY13" fmla="*/ 209550 h 581025"/>
              <a:gd name="connsiteX14" fmla="*/ 2822575 w 2828925"/>
              <a:gd name="connsiteY14" fmla="*/ 231775 h 581025"/>
              <a:gd name="connsiteX15" fmla="*/ 2806700 w 2828925"/>
              <a:gd name="connsiteY15" fmla="*/ 254000 h 581025"/>
              <a:gd name="connsiteX16" fmla="*/ 2774950 w 2828925"/>
              <a:gd name="connsiteY16" fmla="*/ 269875 h 581025"/>
              <a:gd name="connsiteX17" fmla="*/ 2727325 w 2828925"/>
              <a:gd name="connsiteY17" fmla="*/ 279400 h 581025"/>
              <a:gd name="connsiteX18" fmla="*/ 2660650 w 2828925"/>
              <a:gd name="connsiteY18" fmla="*/ 279400 h 581025"/>
              <a:gd name="connsiteX19" fmla="*/ 2486025 w 2828925"/>
              <a:gd name="connsiteY19" fmla="*/ 273050 h 581025"/>
              <a:gd name="connsiteX20" fmla="*/ 2359025 w 2828925"/>
              <a:gd name="connsiteY20" fmla="*/ 260350 h 581025"/>
              <a:gd name="connsiteX21" fmla="*/ 2241550 w 2828925"/>
              <a:gd name="connsiteY21" fmla="*/ 257175 h 581025"/>
              <a:gd name="connsiteX22" fmla="*/ 1962150 w 2828925"/>
              <a:gd name="connsiteY22" fmla="*/ 266700 h 581025"/>
              <a:gd name="connsiteX23" fmla="*/ 1682750 w 2828925"/>
              <a:gd name="connsiteY23" fmla="*/ 282575 h 581025"/>
              <a:gd name="connsiteX24" fmla="*/ 1339850 w 2828925"/>
              <a:gd name="connsiteY24" fmla="*/ 317500 h 581025"/>
              <a:gd name="connsiteX25" fmla="*/ 1066800 w 2828925"/>
              <a:gd name="connsiteY25" fmla="*/ 355600 h 581025"/>
              <a:gd name="connsiteX26" fmla="*/ 895350 w 2828925"/>
              <a:gd name="connsiteY26" fmla="*/ 396875 h 581025"/>
              <a:gd name="connsiteX27" fmla="*/ 596900 w 2828925"/>
              <a:gd name="connsiteY27" fmla="*/ 463550 h 581025"/>
              <a:gd name="connsiteX28" fmla="*/ 460375 w 2828925"/>
              <a:gd name="connsiteY28" fmla="*/ 508000 h 581025"/>
              <a:gd name="connsiteX29" fmla="*/ 238125 w 2828925"/>
              <a:gd name="connsiteY29" fmla="*/ 581025 h 581025"/>
              <a:gd name="connsiteX30" fmla="*/ 187325 w 2828925"/>
              <a:gd name="connsiteY30" fmla="*/ 546100 h 581025"/>
              <a:gd name="connsiteX31" fmla="*/ 133350 w 2828925"/>
              <a:gd name="connsiteY31" fmla="*/ 495300 h 581025"/>
              <a:gd name="connsiteX32" fmla="*/ 82550 w 2828925"/>
              <a:gd name="connsiteY32" fmla="*/ 434975 h 581025"/>
              <a:gd name="connsiteX33" fmla="*/ 44450 w 2828925"/>
              <a:gd name="connsiteY33" fmla="*/ 371475 h 581025"/>
              <a:gd name="connsiteX34" fmla="*/ 9525 w 2828925"/>
              <a:gd name="connsiteY34" fmla="*/ 314325 h 581025"/>
              <a:gd name="connsiteX35" fmla="*/ 0 w 2828925"/>
              <a:gd name="connsiteY35" fmla="*/ 279400 h 581025"/>
              <a:gd name="connsiteX36" fmla="*/ 6350 w 2828925"/>
              <a:gd name="connsiteY36" fmla="*/ 257175 h 581025"/>
              <a:gd name="connsiteX37" fmla="*/ 28575 w 2828925"/>
              <a:gd name="connsiteY37" fmla="*/ 260350 h 581025"/>
              <a:gd name="connsiteX38" fmla="*/ 53975 w 2828925"/>
              <a:gd name="connsiteY38" fmla="*/ 273050 h 581025"/>
              <a:gd name="connsiteX39" fmla="*/ 111125 w 2828925"/>
              <a:gd name="connsiteY39" fmla="*/ 307975 h 581025"/>
              <a:gd name="connsiteX40" fmla="*/ 171450 w 2828925"/>
              <a:gd name="connsiteY40" fmla="*/ 327025 h 581025"/>
              <a:gd name="connsiteX41" fmla="*/ 244475 w 2828925"/>
              <a:gd name="connsiteY41" fmla="*/ 342900 h 581025"/>
              <a:gd name="connsiteX42" fmla="*/ 307975 w 2828925"/>
              <a:gd name="connsiteY42" fmla="*/ 342900 h 581025"/>
              <a:gd name="connsiteX43" fmla="*/ 381000 w 2828925"/>
              <a:gd name="connsiteY43" fmla="*/ 336550 h 581025"/>
              <a:gd name="connsiteX44" fmla="*/ 774700 w 2828925"/>
              <a:gd name="connsiteY44" fmla="*/ 250825 h 581025"/>
              <a:gd name="connsiteX45" fmla="*/ 984250 w 2828925"/>
              <a:gd name="connsiteY45" fmla="*/ 200025 h 581025"/>
              <a:gd name="connsiteX46" fmla="*/ 1146175 w 2828925"/>
              <a:gd name="connsiteY46" fmla="*/ 1651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8925" h="581025">
                <a:moveTo>
                  <a:pt x="1146175" y="165100"/>
                </a:moveTo>
                <a:lnTo>
                  <a:pt x="1603375" y="107950"/>
                </a:lnTo>
                <a:lnTo>
                  <a:pt x="1920875" y="73025"/>
                </a:lnTo>
                <a:lnTo>
                  <a:pt x="2209800" y="47625"/>
                </a:lnTo>
                <a:lnTo>
                  <a:pt x="2263775" y="34925"/>
                </a:lnTo>
                <a:lnTo>
                  <a:pt x="2343150" y="9525"/>
                </a:lnTo>
                <a:lnTo>
                  <a:pt x="2378075" y="0"/>
                </a:lnTo>
                <a:lnTo>
                  <a:pt x="2425700" y="6350"/>
                </a:lnTo>
                <a:lnTo>
                  <a:pt x="2536825" y="28575"/>
                </a:lnTo>
                <a:lnTo>
                  <a:pt x="2657475" y="66675"/>
                </a:lnTo>
                <a:lnTo>
                  <a:pt x="2743200" y="114300"/>
                </a:lnTo>
                <a:lnTo>
                  <a:pt x="2806700" y="161925"/>
                </a:lnTo>
                <a:lnTo>
                  <a:pt x="2822575" y="180975"/>
                </a:lnTo>
                <a:lnTo>
                  <a:pt x="2828925" y="209550"/>
                </a:lnTo>
                <a:lnTo>
                  <a:pt x="2822575" y="231775"/>
                </a:lnTo>
                <a:lnTo>
                  <a:pt x="2806700" y="254000"/>
                </a:lnTo>
                <a:lnTo>
                  <a:pt x="2774950" y="269875"/>
                </a:lnTo>
                <a:lnTo>
                  <a:pt x="2727325" y="279400"/>
                </a:lnTo>
                <a:lnTo>
                  <a:pt x="2660650" y="279400"/>
                </a:lnTo>
                <a:lnTo>
                  <a:pt x="2486025" y="273050"/>
                </a:lnTo>
                <a:lnTo>
                  <a:pt x="2359025" y="260350"/>
                </a:lnTo>
                <a:lnTo>
                  <a:pt x="2241550" y="257175"/>
                </a:lnTo>
                <a:lnTo>
                  <a:pt x="1962150" y="266700"/>
                </a:lnTo>
                <a:lnTo>
                  <a:pt x="1682750" y="282575"/>
                </a:lnTo>
                <a:lnTo>
                  <a:pt x="1339850" y="317500"/>
                </a:lnTo>
                <a:lnTo>
                  <a:pt x="1066800" y="355600"/>
                </a:lnTo>
                <a:lnTo>
                  <a:pt x="895350" y="396875"/>
                </a:lnTo>
                <a:lnTo>
                  <a:pt x="596900" y="463550"/>
                </a:lnTo>
                <a:lnTo>
                  <a:pt x="460375" y="508000"/>
                </a:lnTo>
                <a:lnTo>
                  <a:pt x="238125" y="581025"/>
                </a:lnTo>
                <a:lnTo>
                  <a:pt x="187325" y="546100"/>
                </a:lnTo>
                <a:lnTo>
                  <a:pt x="133350" y="495300"/>
                </a:lnTo>
                <a:lnTo>
                  <a:pt x="82550" y="434975"/>
                </a:lnTo>
                <a:lnTo>
                  <a:pt x="44450" y="371475"/>
                </a:lnTo>
                <a:lnTo>
                  <a:pt x="9525" y="314325"/>
                </a:lnTo>
                <a:lnTo>
                  <a:pt x="0" y="279400"/>
                </a:lnTo>
                <a:lnTo>
                  <a:pt x="6350" y="257175"/>
                </a:lnTo>
                <a:lnTo>
                  <a:pt x="28575" y="260350"/>
                </a:lnTo>
                <a:lnTo>
                  <a:pt x="53975" y="273050"/>
                </a:lnTo>
                <a:lnTo>
                  <a:pt x="111125" y="307975"/>
                </a:lnTo>
                <a:lnTo>
                  <a:pt x="171450" y="327025"/>
                </a:lnTo>
                <a:lnTo>
                  <a:pt x="244475" y="342900"/>
                </a:lnTo>
                <a:lnTo>
                  <a:pt x="307975" y="342900"/>
                </a:lnTo>
                <a:lnTo>
                  <a:pt x="381000" y="336550"/>
                </a:lnTo>
                <a:lnTo>
                  <a:pt x="774700" y="250825"/>
                </a:lnTo>
                <a:lnTo>
                  <a:pt x="984250" y="200025"/>
                </a:lnTo>
                <a:lnTo>
                  <a:pt x="1146175" y="165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62877FA-A742-4A41-97D2-570FE514288D}"/>
              </a:ext>
            </a:extLst>
          </p:cNvPr>
          <p:cNvSpPr/>
          <p:nvPr/>
        </p:nvSpPr>
        <p:spPr>
          <a:xfrm>
            <a:off x="5908675" y="3317875"/>
            <a:ext cx="1009650" cy="1703388"/>
          </a:xfrm>
          <a:custGeom>
            <a:avLst/>
            <a:gdLst>
              <a:gd name="connsiteX0" fmla="*/ 860012 w 1009579"/>
              <a:gd name="connsiteY0" fmla="*/ 611867 h 1703028"/>
              <a:gd name="connsiteX1" fmla="*/ 727441 w 1009579"/>
              <a:gd name="connsiteY1" fmla="*/ 826020 h 1703028"/>
              <a:gd name="connsiteX2" fmla="*/ 673052 w 1009579"/>
              <a:gd name="connsiteY2" fmla="*/ 982385 h 1703028"/>
              <a:gd name="connsiteX3" fmla="*/ 622064 w 1009579"/>
              <a:gd name="connsiteY3" fmla="*/ 1063968 h 1703028"/>
              <a:gd name="connsiteX4" fmla="*/ 499690 w 1009579"/>
              <a:gd name="connsiteY4" fmla="*/ 1244128 h 1703028"/>
              <a:gd name="connsiteX5" fmla="*/ 380716 w 1009579"/>
              <a:gd name="connsiteY5" fmla="*/ 1417490 h 1703028"/>
              <a:gd name="connsiteX6" fmla="*/ 319530 w 1009579"/>
              <a:gd name="connsiteY6" fmla="*/ 1502472 h 1703028"/>
              <a:gd name="connsiteX7" fmla="*/ 190358 w 1009579"/>
              <a:gd name="connsiteY7" fmla="*/ 1648640 h 1703028"/>
              <a:gd name="connsiteX8" fmla="*/ 149567 w 1009579"/>
              <a:gd name="connsiteY8" fmla="*/ 1703028 h 1703028"/>
              <a:gd name="connsiteX9" fmla="*/ 54388 w 1009579"/>
              <a:gd name="connsiteY9" fmla="*/ 1692830 h 1703028"/>
              <a:gd name="connsiteX10" fmla="*/ 27194 w 1009579"/>
              <a:gd name="connsiteY10" fmla="*/ 1686032 h 1703028"/>
              <a:gd name="connsiteX11" fmla="*/ 10197 w 1009579"/>
              <a:gd name="connsiteY11" fmla="*/ 1672435 h 1703028"/>
              <a:gd name="connsiteX12" fmla="*/ 0 w 1009579"/>
              <a:gd name="connsiteY12" fmla="*/ 1641841 h 1703028"/>
              <a:gd name="connsiteX13" fmla="*/ 6798 w 1009579"/>
              <a:gd name="connsiteY13" fmla="*/ 1601050 h 1703028"/>
              <a:gd name="connsiteX14" fmla="*/ 20395 w 1009579"/>
              <a:gd name="connsiteY14" fmla="*/ 1563658 h 1703028"/>
              <a:gd name="connsiteX15" fmla="*/ 67985 w 1009579"/>
              <a:gd name="connsiteY15" fmla="*/ 1488875 h 1703028"/>
              <a:gd name="connsiteX16" fmla="*/ 125772 w 1009579"/>
              <a:gd name="connsiteY16" fmla="*/ 1407293 h 1703028"/>
              <a:gd name="connsiteX17" fmla="*/ 319530 w 1009579"/>
              <a:gd name="connsiteY17" fmla="*/ 1159147 h 1703028"/>
              <a:gd name="connsiteX18" fmla="*/ 438504 w 1009579"/>
              <a:gd name="connsiteY18" fmla="*/ 972188 h 1703028"/>
              <a:gd name="connsiteX19" fmla="*/ 509888 w 1009579"/>
              <a:gd name="connsiteY19" fmla="*/ 815822 h 1703028"/>
              <a:gd name="connsiteX20" fmla="*/ 628862 w 1009579"/>
              <a:gd name="connsiteY20" fmla="*/ 601669 h 1703028"/>
              <a:gd name="connsiteX21" fmla="*/ 686649 w 1009579"/>
              <a:gd name="connsiteY21" fmla="*/ 496292 h 1703028"/>
              <a:gd name="connsiteX22" fmla="*/ 703646 w 1009579"/>
              <a:gd name="connsiteY22" fmla="*/ 397713 h 1703028"/>
              <a:gd name="connsiteX23" fmla="*/ 713843 w 1009579"/>
              <a:gd name="connsiteY23" fmla="*/ 278739 h 1703028"/>
              <a:gd name="connsiteX24" fmla="*/ 707045 w 1009579"/>
              <a:gd name="connsiteY24" fmla="*/ 237948 h 1703028"/>
              <a:gd name="connsiteX25" fmla="*/ 673052 w 1009579"/>
              <a:gd name="connsiteY25" fmla="*/ 186959 h 1703028"/>
              <a:gd name="connsiteX26" fmla="*/ 605067 w 1009579"/>
              <a:gd name="connsiteY26" fmla="*/ 95180 h 1703028"/>
              <a:gd name="connsiteX27" fmla="*/ 509888 w 1009579"/>
              <a:gd name="connsiteY27" fmla="*/ 0 h 1703028"/>
              <a:gd name="connsiteX28" fmla="*/ 632261 w 1009579"/>
              <a:gd name="connsiteY28" fmla="*/ 30594 h 1703028"/>
              <a:gd name="connsiteX29" fmla="*/ 683250 w 1009579"/>
              <a:gd name="connsiteY29" fmla="*/ 57788 h 1703028"/>
              <a:gd name="connsiteX30" fmla="*/ 751235 w 1009579"/>
              <a:gd name="connsiteY30" fmla="*/ 101978 h 1703028"/>
              <a:gd name="connsiteX31" fmla="*/ 839616 w 1009579"/>
              <a:gd name="connsiteY31" fmla="*/ 159765 h 1703028"/>
              <a:gd name="connsiteX32" fmla="*/ 914400 w 1009579"/>
              <a:gd name="connsiteY32" fmla="*/ 214154 h 1703028"/>
              <a:gd name="connsiteX33" fmla="*/ 975586 w 1009579"/>
              <a:gd name="connsiteY33" fmla="*/ 261743 h 1703028"/>
              <a:gd name="connsiteX34" fmla="*/ 999381 w 1009579"/>
              <a:gd name="connsiteY34" fmla="*/ 288937 h 1703028"/>
              <a:gd name="connsiteX35" fmla="*/ 1009579 w 1009579"/>
              <a:gd name="connsiteY35" fmla="*/ 316131 h 1703028"/>
              <a:gd name="connsiteX36" fmla="*/ 1009579 w 1009579"/>
              <a:gd name="connsiteY36" fmla="*/ 346725 h 1703028"/>
              <a:gd name="connsiteX37" fmla="*/ 999381 w 1009579"/>
              <a:gd name="connsiteY37" fmla="*/ 380717 h 1703028"/>
              <a:gd name="connsiteX38" fmla="*/ 965388 w 1009579"/>
              <a:gd name="connsiteY38" fmla="*/ 438504 h 1703028"/>
              <a:gd name="connsiteX39" fmla="*/ 860012 w 1009579"/>
              <a:gd name="connsiteY39" fmla="*/ 611867 h 170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9579" h="1703028">
                <a:moveTo>
                  <a:pt x="860012" y="611867"/>
                </a:moveTo>
                <a:lnTo>
                  <a:pt x="727441" y="826020"/>
                </a:lnTo>
                <a:lnTo>
                  <a:pt x="673052" y="982385"/>
                </a:lnTo>
                <a:lnTo>
                  <a:pt x="622064" y="1063968"/>
                </a:lnTo>
                <a:lnTo>
                  <a:pt x="499690" y="1244128"/>
                </a:lnTo>
                <a:lnTo>
                  <a:pt x="380716" y="1417490"/>
                </a:lnTo>
                <a:lnTo>
                  <a:pt x="319530" y="1502472"/>
                </a:lnTo>
                <a:lnTo>
                  <a:pt x="190358" y="1648640"/>
                </a:lnTo>
                <a:lnTo>
                  <a:pt x="149567" y="1703028"/>
                </a:lnTo>
                <a:lnTo>
                  <a:pt x="54388" y="1692830"/>
                </a:lnTo>
                <a:lnTo>
                  <a:pt x="27194" y="1686032"/>
                </a:lnTo>
                <a:lnTo>
                  <a:pt x="10197" y="1672435"/>
                </a:lnTo>
                <a:lnTo>
                  <a:pt x="0" y="1641841"/>
                </a:lnTo>
                <a:lnTo>
                  <a:pt x="6798" y="1601050"/>
                </a:lnTo>
                <a:lnTo>
                  <a:pt x="20395" y="1563658"/>
                </a:lnTo>
                <a:lnTo>
                  <a:pt x="67985" y="1488875"/>
                </a:lnTo>
                <a:lnTo>
                  <a:pt x="125772" y="1407293"/>
                </a:lnTo>
                <a:lnTo>
                  <a:pt x="319530" y="1159147"/>
                </a:lnTo>
                <a:lnTo>
                  <a:pt x="438504" y="972188"/>
                </a:lnTo>
                <a:lnTo>
                  <a:pt x="509888" y="815822"/>
                </a:lnTo>
                <a:lnTo>
                  <a:pt x="628862" y="601669"/>
                </a:lnTo>
                <a:lnTo>
                  <a:pt x="686649" y="496292"/>
                </a:lnTo>
                <a:lnTo>
                  <a:pt x="703646" y="397713"/>
                </a:lnTo>
                <a:lnTo>
                  <a:pt x="713843" y="278739"/>
                </a:lnTo>
                <a:lnTo>
                  <a:pt x="707045" y="237948"/>
                </a:lnTo>
                <a:lnTo>
                  <a:pt x="673052" y="186959"/>
                </a:lnTo>
                <a:lnTo>
                  <a:pt x="605067" y="95180"/>
                </a:lnTo>
                <a:lnTo>
                  <a:pt x="509888" y="0"/>
                </a:lnTo>
                <a:lnTo>
                  <a:pt x="632261" y="30594"/>
                </a:lnTo>
                <a:lnTo>
                  <a:pt x="683250" y="57788"/>
                </a:lnTo>
                <a:lnTo>
                  <a:pt x="751235" y="101978"/>
                </a:lnTo>
                <a:lnTo>
                  <a:pt x="839616" y="159765"/>
                </a:lnTo>
                <a:lnTo>
                  <a:pt x="914400" y="214154"/>
                </a:lnTo>
                <a:lnTo>
                  <a:pt x="975586" y="261743"/>
                </a:lnTo>
                <a:lnTo>
                  <a:pt x="999381" y="288937"/>
                </a:lnTo>
                <a:lnTo>
                  <a:pt x="1009579" y="316131"/>
                </a:lnTo>
                <a:lnTo>
                  <a:pt x="1009579" y="346725"/>
                </a:lnTo>
                <a:lnTo>
                  <a:pt x="999381" y="380717"/>
                </a:lnTo>
                <a:lnTo>
                  <a:pt x="965388" y="438504"/>
                </a:lnTo>
                <a:lnTo>
                  <a:pt x="860012" y="61186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278D2BF-BA3F-4D3C-9843-4C72A66BDE69}"/>
              </a:ext>
            </a:extLst>
          </p:cNvPr>
          <p:cNvSpPr/>
          <p:nvPr/>
        </p:nvSpPr>
        <p:spPr>
          <a:xfrm>
            <a:off x="6019800" y="4868863"/>
            <a:ext cx="2179638" cy="869950"/>
          </a:xfrm>
          <a:custGeom>
            <a:avLst/>
            <a:gdLst>
              <a:gd name="connsiteX0" fmla="*/ 511969 w 2178844"/>
              <a:gd name="connsiteY0" fmla="*/ 61913 h 869157"/>
              <a:gd name="connsiteX1" fmla="*/ 716756 w 2178844"/>
              <a:gd name="connsiteY1" fmla="*/ 85725 h 869157"/>
              <a:gd name="connsiteX2" fmla="*/ 835819 w 2178844"/>
              <a:gd name="connsiteY2" fmla="*/ 107157 h 869157"/>
              <a:gd name="connsiteX3" fmla="*/ 1076325 w 2178844"/>
              <a:gd name="connsiteY3" fmla="*/ 152400 h 869157"/>
              <a:gd name="connsiteX4" fmla="*/ 1409700 w 2178844"/>
              <a:gd name="connsiteY4" fmla="*/ 230982 h 869157"/>
              <a:gd name="connsiteX5" fmla="*/ 1709738 w 2178844"/>
              <a:gd name="connsiteY5" fmla="*/ 316707 h 869157"/>
              <a:gd name="connsiteX6" fmla="*/ 1809750 w 2178844"/>
              <a:gd name="connsiteY6" fmla="*/ 381000 h 869157"/>
              <a:gd name="connsiteX7" fmla="*/ 1921669 w 2178844"/>
              <a:gd name="connsiteY7" fmla="*/ 466725 h 869157"/>
              <a:gd name="connsiteX8" fmla="*/ 2024063 w 2178844"/>
              <a:gd name="connsiteY8" fmla="*/ 554832 h 869157"/>
              <a:gd name="connsiteX9" fmla="*/ 2105025 w 2178844"/>
              <a:gd name="connsiteY9" fmla="*/ 645319 h 869157"/>
              <a:gd name="connsiteX10" fmla="*/ 2155031 w 2178844"/>
              <a:gd name="connsiteY10" fmla="*/ 704850 h 869157"/>
              <a:gd name="connsiteX11" fmla="*/ 2176463 w 2178844"/>
              <a:gd name="connsiteY11" fmla="*/ 742950 h 869157"/>
              <a:gd name="connsiteX12" fmla="*/ 2178844 w 2178844"/>
              <a:gd name="connsiteY12" fmla="*/ 778669 h 869157"/>
              <a:gd name="connsiteX13" fmla="*/ 2176463 w 2178844"/>
              <a:gd name="connsiteY13" fmla="*/ 819150 h 869157"/>
              <a:gd name="connsiteX14" fmla="*/ 2157413 w 2178844"/>
              <a:gd name="connsiteY14" fmla="*/ 847725 h 869157"/>
              <a:gd name="connsiteX15" fmla="*/ 2135981 w 2178844"/>
              <a:gd name="connsiteY15" fmla="*/ 864394 h 869157"/>
              <a:gd name="connsiteX16" fmla="*/ 2116931 w 2178844"/>
              <a:gd name="connsiteY16" fmla="*/ 866775 h 869157"/>
              <a:gd name="connsiteX17" fmla="*/ 2074069 w 2178844"/>
              <a:gd name="connsiteY17" fmla="*/ 869157 h 869157"/>
              <a:gd name="connsiteX18" fmla="*/ 2040731 w 2178844"/>
              <a:gd name="connsiteY18" fmla="*/ 859632 h 869157"/>
              <a:gd name="connsiteX19" fmla="*/ 1981200 w 2178844"/>
              <a:gd name="connsiteY19" fmla="*/ 816769 h 869157"/>
              <a:gd name="connsiteX20" fmla="*/ 1871663 w 2178844"/>
              <a:gd name="connsiteY20" fmla="*/ 728663 h 869157"/>
              <a:gd name="connsiteX21" fmla="*/ 1719263 w 2178844"/>
              <a:gd name="connsiteY21" fmla="*/ 616744 h 869157"/>
              <a:gd name="connsiteX22" fmla="*/ 1571625 w 2178844"/>
              <a:gd name="connsiteY22" fmla="*/ 528638 h 869157"/>
              <a:gd name="connsiteX23" fmla="*/ 1416844 w 2178844"/>
              <a:gd name="connsiteY23" fmla="*/ 454819 h 869157"/>
              <a:gd name="connsiteX24" fmla="*/ 1247775 w 2178844"/>
              <a:gd name="connsiteY24" fmla="*/ 381000 h 869157"/>
              <a:gd name="connsiteX25" fmla="*/ 976313 w 2178844"/>
              <a:gd name="connsiteY25" fmla="*/ 292894 h 869157"/>
              <a:gd name="connsiteX26" fmla="*/ 647700 w 2178844"/>
              <a:gd name="connsiteY26" fmla="*/ 228600 h 869157"/>
              <a:gd name="connsiteX27" fmla="*/ 509588 w 2178844"/>
              <a:gd name="connsiteY27" fmla="*/ 202407 h 869157"/>
              <a:gd name="connsiteX28" fmla="*/ 226219 w 2178844"/>
              <a:gd name="connsiteY28" fmla="*/ 164307 h 869157"/>
              <a:gd name="connsiteX29" fmla="*/ 54769 w 2178844"/>
              <a:gd name="connsiteY29" fmla="*/ 147638 h 869157"/>
              <a:gd name="connsiteX30" fmla="*/ 30956 w 2178844"/>
              <a:gd name="connsiteY30" fmla="*/ 147638 h 869157"/>
              <a:gd name="connsiteX31" fmla="*/ 0 w 2178844"/>
              <a:gd name="connsiteY31" fmla="*/ 133350 h 869157"/>
              <a:gd name="connsiteX32" fmla="*/ 111919 w 2178844"/>
              <a:gd name="connsiteY32" fmla="*/ 26194 h 869157"/>
              <a:gd name="connsiteX33" fmla="*/ 152400 w 2178844"/>
              <a:gd name="connsiteY33" fmla="*/ 0 h 869157"/>
              <a:gd name="connsiteX34" fmla="*/ 145256 w 2178844"/>
              <a:gd name="connsiteY34" fmla="*/ 16669 h 869157"/>
              <a:gd name="connsiteX35" fmla="*/ 150019 w 2178844"/>
              <a:gd name="connsiteY35" fmla="*/ 28575 h 869157"/>
              <a:gd name="connsiteX36" fmla="*/ 176213 w 2178844"/>
              <a:gd name="connsiteY36" fmla="*/ 33338 h 869157"/>
              <a:gd name="connsiteX37" fmla="*/ 350044 w 2178844"/>
              <a:gd name="connsiteY37" fmla="*/ 42863 h 869157"/>
              <a:gd name="connsiteX38" fmla="*/ 511969 w 2178844"/>
              <a:gd name="connsiteY38" fmla="*/ 6191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8844" h="869157">
                <a:moveTo>
                  <a:pt x="511969" y="61913"/>
                </a:moveTo>
                <a:lnTo>
                  <a:pt x="716756" y="85725"/>
                </a:lnTo>
                <a:lnTo>
                  <a:pt x="835819" y="107157"/>
                </a:lnTo>
                <a:lnTo>
                  <a:pt x="1076325" y="152400"/>
                </a:lnTo>
                <a:lnTo>
                  <a:pt x="1409700" y="230982"/>
                </a:lnTo>
                <a:lnTo>
                  <a:pt x="1709738" y="316707"/>
                </a:lnTo>
                <a:lnTo>
                  <a:pt x="1809750" y="381000"/>
                </a:lnTo>
                <a:lnTo>
                  <a:pt x="1921669" y="466725"/>
                </a:lnTo>
                <a:lnTo>
                  <a:pt x="2024063" y="554832"/>
                </a:lnTo>
                <a:lnTo>
                  <a:pt x="2105025" y="645319"/>
                </a:lnTo>
                <a:lnTo>
                  <a:pt x="2155031" y="704850"/>
                </a:lnTo>
                <a:lnTo>
                  <a:pt x="2176463" y="742950"/>
                </a:lnTo>
                <a:lnTo>
                  <a:pt x="2178844" y="778669"/>
                </a:lnTo>
                <a:lnTo>
                  <a:pt x="2176463" y="819150"/>
                </a:lnTo>
                <a:lnTo>
                  <a:pt x="2157413" y="847725"/>
                </a:lnTo>
                <a:lnTo>
                  <a:pt x="2135981" y="864394"/>
                </a:lnTo>
                <a:lnTo>
                  <a:pt x="2116931" y="866775"/>
                </a:lnTo>
                <a:lnTo>
                  <a:pt x="2074069" y="869157"/>
                </a:lnTo>
                <a:lnTo>
                  <a:pt x="2040731" y="859632"/>
                </a:lnTo>
                <a:lnTo>
                  <a:pt x="1981200" y="816769"/>
                </a:lnTo>
                <a:lnTo>
                  <a:pt x="1871663" y="728663"/>
                </a:lnTo>
                <a:lnTo>
                  <a:pt x="1719263" y="616744"/>
                </a:lnTo>
                <a:lnTo>
                  <a:pt x="1571625" y="528638"/>
                </a:lnTo>
                <a:lnTo>
                  <a:pt x="1416844" y="454819"/>
                </a:lnTo>
                <a:lnTo>
                  <a:pt x="1247775" y="381000"/>
                </a:lnTo>
                <a:lnTo>
                  <a:pt x="976313" y="292894"/>
                </a:lnTo>
                <a:lnTo>
                  <a:pt x="647700" y="228600"/>
                </a:lnTo>
                <a:lnTo>
                  <a:pt x="509588" y="202407"/>
                </a:lnTo>
                <a:lnTo>
                  <a:pt x="226219" y="164307"/>
                </a:lnTo>
                <a:lnTo>
                  <a:pt x="54769" y="147638"/>
                </a:lnTo>
                <a:lnTo>
                  <a:pt x="30956" y="147638"/>
                </a:lnTo>
                <a:lnTo>
                  <a:pt x="0" y="133350"/>
                </a:lnTo>
                <a:lnTo>
                  <a:pt x="111919" y="26194"/>
                </a:lnTo>
                <a:lnTo>
                  <a:pt x="152400" y="0"/>
                </a:lnTo>
                <a:lnTo>
                  <a:pt x="145256" y="16669"/>
                </a:lnTo>
                <a:lnTo>
                  <a:pt x="150019" y="28575"/>
                </a:lnTo>
                <a:lnTo>
                  <a:pt x="176213" y="33338"/>
                </a:lnTo>
                <a:lnTo>
                  <a:pt x="350044" y="42863"/>
                </a:lnTo>
                <a:lnTo>
                  <a:pt x="511969" y="619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337B2BF-511F-475C-93FF-502229F8C8BC}"/>
              </a:ext>
            </a:extLst>
          </p:cNvPr>
          <p:cNvSpPr/>
          <p:nvPr/>
        </p:nvSpPr>
        <p:spPr>
          <a:xfrm>
            <a:off x="5359401" y="3644901"/>
            <a:ext cx="2403475" cy="2193925"/>
          </a:xfrm>
          <a:custGeom>
            <a:avLst/>
            <a:gdLst>
              <a:gd name="connsiteX0" fmla="*/ 2147392 w 2403920"/>
              <a:gd name="connsiteY0" fmla="*/ 765448 h 2192905"/>
              <a:gd name="connsiteX1" fmla="*/ 2027403 w 2403920"/>
              <a:gd name="connsiteY1" fmla="*/ 968189 h 2192905"/>
              <a:gd name="connsiteX2" fmla="*/ 1928101 w 2403920"/>
              <a:gd name="connsiteY2" fmla="*/ 1108865 h 2192905"/>
              <a:gd name="connsiteX3" fmla="*/ 1816387 w 2403920"/>
              <a:gd name="connsiteY3" fmla="*/ 1253680 h 2192905"/>
              <a:gd name="connsiteX4" fmla="*/ 1692261 w 2403920"/>
              <a:gd name="connsiteY4" fmla="*/ 1386082 h 2192905"/>
              <a:gd name="connsiteX5" fmla="*/ 1539171 w 2403920"/>
              <a:gd name="connsiteY5" fmla="*/ 1530896 h 2192905"/>
              <a:gd name="connsiteX6" fmla="*/ 1369531 w 2403920"/>
              <a:gd name="connsiteY6" fmla="*/ 1650885 h 2192905"/>
              <a:gd name="connsiteX7" fmla="*/ 1183341 w 2403920"/>
              <a:gd name="connsiteY7" fmla="*/ 1775012 h 2192905"/>
              <a:gd name="connsiteX8" fmla="*/ 968188 w 2403920"/>
              <a:gd name="connsiteY8" fmla="*/ 1895001 h 2192905"/>
              <a:gd name="connsiteX9" fmla="*/ 699247 w 2403920"/>
              <a:gd name="connsiteY9" fmla="*/ 2023265 h 2192905"/>
              <a:gd name="connsiteX10" fmla="*/ 479957 w 2403920"/>
              <a:gd name="connsiteY10" fmla="*/ 2097742 h 2192905"/>
              <a:gd name="connsiteX11" fmla="*/ 326867 w 2403920"/>
              <a:gd name="connsiteY11" fmla="*/ 2139117 h 2192905"/>
              <a:gd name="connsiteX12" fmla="*/ 157227 w 2403920"/>
              <a:gd name="connsiteY12" fmla="*/ 2176355 h 2192905"/>
              <a:gd name="connsiteX13" fmla="*/ 62063 w 2403920"/>
              <a:gd name="connsiteY13" fmla="*/ 2192905 h 2192905"/>
              <a:gd name="connsiteX14" fmla="*/ 37238 w 2403920"/>
              <a:gd name="connsiteY14" fmla="*/ 2192905 h 2192905"/>
              <a:gd name="connsiteX15" fmla="*/ 8275 w 2403920"/>
              <a:gd name="connsiteY15" fmla="*/ 2180493 h 2192905"/>
              <a:gd name="connsiteX16" fmla="*/ 0 w 2403920"/>
              <a:gd name="connsiteY16" fmla="*/ 2151530 h 2192905"/>
              <a:gd name="connsiteX17" fmla="*/ 4138 w 2403920"/>
              <a:gd name="connsiteY17" fmla="*/ 2134980 h 2192905"/>
              <a:gd name="connsiteX18" fmla="*/ 57926 w 2403920"/>
              <a:gd name="connsiteY18" fmla="*/ 2118429 h 2192905"/>
              <a:gd name="connsiteX19" fmla="*/ 186190 w 2403920"/>
              <a:gd name="connsiteY19" fmla="*/ 2081191 h 2192905"/>
              <a:gd name="connsiteX20" fmla="*/ 388930 w 2403920"/>
              <a:gd name="connsiteY20" fmla="*/ 2006715 h 2192905"/>
              <a:gd name="connsiteX21" fmla="*/ 599946 w 2403920"/>
              <a:gd name="connsiteY21" fmla="*/ 1919827 h 2192905"/>
              <a:gd name="connsiteX22" fmla="*/ 823374 w 2403920"/>
              <a:gd name="connsiteY22" fmla="*/ 1803975 h 2192905"/>
              <a:gd name="connsiteX23" fmla="*/ 1009564 w 2403920"/>
              <a:gd name="connsiteY23" fmla="*/ 1696399 h 2192905"/>
              <a:gd name="connsiteX24" fmla="*/ 1212304 w 2403920"/>
              <a:gd name="connsiteY24" fmla="*/ 1555722 h 2192905"/>
              <a:gd name="connsiteX25" fmla="*/ 1381944 w 2403920"/>
              <a:gd name="connsiteY25" fmla="*/ 1415045 h 2192905"/>
              <a:gd name="connsiteX26" fmla="*/ 1522621 w 2403920"/>
              <a:gd name="connsiteY26" fmla="*/ 1261955 h 2192905"/>
              <a:gd name="connsiteX27" fmla="*/ 1659160 w 2403920"/>
              <a:gd name="connsiteY27" fmla="*/ 1113003 h 2192905"/>
              <a:gd name="connsiteX28" fmla="*/ 1754324 w 2403920"/>
              <a:gd name="connsiteY28" fmla="*/ 984739 h 2192905"/>
              <a:gd name="connsiteX29" fmla="*/ 1866038 w 2403920"/>
              <a:gd name="connsiteY29" fmla="*/ 815099 h 2192905"/>
              <a:gd name="connsiteX30" fmla="*/ 1965340 w 2403920"/>
              <a:gd name="connsiteY30" fmla="*/ 645459 h 2192905"/>
              <a:gd name="connsiteX31" fmla="*/ 2019128 w 2403920"/>
              <a:gd name="connsiteY31" fmla="*/ 513057 h 2192905"/>
              <a:gd name="connsiteX32" fmla="*/ 2060503 w 2403920"/>
              <a:gd name="connsiteY32" fmla="*/ 372380 h 2192905"/>
              <a:gd name="connsiteX33" fmla="*/ 2101879 w 2403920"/>
              <a:gd name="connsiteY33" fmla="*/ 227566 h 2192905"/>
              <a:gd name="connsiteX34" fmla="*/ 2101879 w 2403920"/>
              <a:gd name="connsiteY34" fmla="*/ 194465 h 2192905"/>
              <a:gd name="connsiteX35" fmla="*/ 2097741 w 2403920"/>
              <a:gd name="connsiteY35" fmla="*/ 169640 h 2192905"/>
              <a:gd name="connsiteX36" fmla="*/ 2060503 w 2403920"/>
              <a:gd name="connsiteY36" fmla="*/ 132402 h 2192905"/>
              <a:gd name="connsiteX37" fmla="*/ 2023265 w 2403920"/>
              <a:gd name="connsiteY37" fmla="*/ 99302 h 2192905"/>
              <a:gd name="connsiteX38" fmla="*/ 1998440 w 2403920"/>
              <a:gd name="connsiteY38" fmla="*/ 66201 h 2192905"/>
              <a:gd name="connsiteX39" fmla="*/ 1986027 w 2403920"/>
              <a:gd name="connsiteY39" fmla="*/ 37238 h 2192905"/>
              <a:gd name="connsiteX40" fmla="*/ 1986027 w 2403920"/>
              <a:gd name="connsiteY40" fmla="*/ 12413 h 2192905"/>
              <a:gd name="connsiteX41" fmla="*/ 2014990 w 2403920"/>
              <a:gd name="connsiteY41" fmla="*/ 0 h 2192905"/>
              <a:gd name="connsiteX42" fmla="*/ 2060503 w 2403920"/>
              <a:gd name="connsiteY42" fmla="*/ 8275 h 2192905"/>
              <a:gd name="connsiteX43" fmla="*/ 2130842 w 2403920"/>
              <a:gd name="connsiteY43" fmla="*/ 33101 h 2192905"/>
              <a:gd name="connsiteX44" fmla="*/ 2226006 w 2403920"/>
              <a:gd name="connsiteY44" fmla="*/ 82751 h 2192905"/>
              <a:gd name="connsiteX45" fmla="*/ 2337720 w 2403920"/>
              <a:gd name="connsiteY45" fmla="*/ 165503 h 2192905"/>
              <a:gd name="connsiteX46" fmla="*/ 2387370 w 2403920"/>
              <a:gd name="connsiteY46" fmla="*/ 219291 h 2192905"/>
              <a:gd name="connsiteX47" fmla="*/ 2403920 w 2403920"/>
              <a:gd name="connsiteY47" fmla="*/ 248254 h 2192905"/>
              <a:gd name="connsiteX48" fmla="*/ 2403920 w 2403920"/>
              <a:gd name="connsiteY48" fmla="*/ 289629 h 2192905"/>
              <a:gd name="connsiteX49" fmla="*/ 2383233 w 2403920"/>
              <a:gd name="connsiteY49" fmla="*/ 331005 h 2192905"/>
              <a:gd name="connsiteX50" fmla="*/ 2279794 w 2403920"/>
              <a:gd name="connsiteY50" fmla="*/ 529608 h 2192905"/>
              <a:gd name="connsiteX51" fmla="*/ 2213593 w 2403920"/>
              <a:gd name="connsiteY51" fmla="*/ 649597 h 2192905"/>
              <a:gd name="connsiteX52" fmla="*/ 2147392 w 2403920"/>
              <a:gd name="connsiteY52" fmla="*/ 765448 h 219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3920" h="2192905">
                <a:moveTo>
                  <a:pt x="2147392" y="765448"/>
                </a:moveTo>
                <a:lnTo>
                  <a:pt x="2027403" y="968189"/>
                </a:lnTo>
                <a:lnTo>
                  <a:pt x="1928101" y="1108865"/>
                </a:lnTo>
                <a:lnTo>
                  <a:pt x="1816387" y="1253680"/>
                </a:lnTo>
                <a:lnTo>
                  <a:pt x="1692261" y="1386082"/>
                </a:lnTo>
                <a:lnTo>
                  <a:pt x="1539171" y="1530896"/>
                </a:lnTo>
                <a:lnTo>
                  <a:pt x="1369531" y="1650885"/>
                </a:lnTo>
                <a:lnTo>
                  <a:pt x="1183341" y="1775012"/>
                </a:lnTo>
                <a:lnTo>
                  <a:pt x="968188" y="1895001"/>
                </a:lnTo>
                <a:lnTo>
                  <a:pt x="699247" y="2023265"/>
                </a:lnTo>
                <a:lnTo>
                  <a:pt x="479957" y="2097742"/>
                </a:lnTo>
                <a:lnTo>
                  <a:pt x="326867" y="2139117"/>
                </a:lnTo>
                <a:lnTo>
                  <a:pt x="157227" y="2176355"/>
                </a:lnTo>
                <a:lnTo>
                  <a:pt x="62063" y="2192905"/>
                </a:lnTo>
                <a:lnTo>
                  <a:pt x="37238" y="2192905"/>
                </a:lnTo>
                <a:lnTo>
                  <a:pt x="8275" y="2180493"/>
                </a:lnTo>
                <a:lnTo>
                  <a:pt x="0" y="2151530"/>
                </a:lnTo>
                <a:lnTo>
                  <a:pt x="4138" y="2134980"/>
                </a:lnTo>
                <a:lnTo>
                  <a:pt x="57926" y="2118429"/>
                </a:lnTo>
                <a:lnTo>
                  <a:pt x="186190" y="2081191"/>
                </a:lnTo>
                <a:lnTo>
                  <a:pt x="388930" y="2006715"/>
                </a:lnTo>
                <a:lnTo>
                  <a:pt x="599946" y="1919827"/>
                </a:lnTo>
                <a:lnTo>
                  <a:pt x="823374" y="1803975"/>
                </a:lnTo>
                <a:lnTo>
                  <a:pt x="1009564" y="1696399"/>
                </a:lnTo>
                <a:lnTo>
                  <a:pt x="1212304" y="1555722"/>
                </a:lnTo>
                <a:lnTo>
                  <a:pt x="1381944" y="1415045"/>
                </a:lnTo>
                <a:lnTo>
                  <a:pt x="1522621" y="1261955"/>
                </a:lnTo>
                <a:lnTo>
                  <a:pt x="1659160" y="1113003"/>
                </a:lnTo>
                <a:lnTo>
                  <a:pt x="1754324" y="984739"/>
                </a:lnTo>
                <a:lnTo>
                  <a:pt x="1866038" y="815099"/>
                </a:lnTo>
                <a:lnTo>
                  <a:pt x="1965340" y="645459"/>
                </a:lnTo>
                <a:lnTo>
                  <a:pt x="2019128" y="513057"/>
                </a:lnTo>
                <a:lnTo>
                  <a:pt x="2060503" y="372380"/>
                </a:lnTo>
                <a:lnTo>
                  <a:pt x="2101879" y="227566"/>
                </a:lnTo>
                <a:lnTo>
                  <a:pt x="2101879" y="194465"/>
                </a:lnTo>
                <a:lnTo>
                  <a:pt x="2097741" y="169640"/>
                </a:lnTo>
                <a:lnTo>
                  <a:pt x="2060503" y="132402"/>
                </a:lnTo>
                <a:lnTo>
                  <a:pt x="2023265" y="99302"/>
                </a:lnTo>
                <a:lnTo>
                  <a:pt x="1998440" y="66201"/>
                </a:lnTo>
                <a:lnTo>
                  <a:pt x="1986027" y="37238"/>
                </a:lnTo>
                <a:lnTo>
                  <a:pt x="1986027" y="12413"/>
                </a:lnTo>
                <a:lnTo>
                  <a:pt x="2014990" y="0"/>
                </a:lnTo>
                <a:lnTo>
                  <a:pt x="2060503" y="8275"/>
                </a:lnTo>
                <a:lnTo>
                  <a:pt x="2130842" y="33101"/>
                </a:lnTo>
                <a:lnTo>
                  <a:pt x="2226006" y="82751"/>
                </a:lnTo>
                <a:lnTo>
                  <a:pt x="2337720" y="165503"/>
                </a:lnTo>
                <a:lnTo>
                  <a:pt x="2387370" y="219291"/>
                </a:lnTo>
                <a:lnTo>
                  <a:pt x="2403920" y="248254"/>
                </a:lnTo>
                <a:lnTo>
                  <a:pt x="2403920" y="289629"/>
                </a:lnTo>
                <a:lnTo>
                  <a:pt x="2383233" y="331005"/>
                </a:lnTo>
                <a:lnTo>
                  <a:pt x="2279794" y="529608"/>
                </a:lnTo>
                <a:lnTo>
                  <a:pt x="2213593" y="649597"/>
                </a:lnTo>
                <a:lnTo>
                  <a:pt x="2147392" y="7654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6528255-517C-4C72-A949-14CC1CBBD1CB}"/>
              </a:ext>
            </a:extLst>
          </p:cNvPr>
          <p:cNvSpPr/>
          <p:nvPr/>
        </p:nvSpPr>
        <p:spPr>
          <a:xfrm>
            <a:off x="5208588" y="3940176"/>
            <a:ext cx="3314700" cy="557213"/>
          </a:xfrm>
          <a:custGeom>
            <a:avLst/>
            <a:gdLst>
              <a:gd name="connsiteX0" fmla="*/ 975586 w 3314275"/>
              <a:gd name="connsiteY0" fmla="*/ 251545 h 557478"/>
              <a:gd name="connsiteX1" fmla="*/ 1284919 w 3314275"/>
              <a:gd name="connsiteY1" fmla="*/ 217553 h 557478"/>
              <a:gd name="connsiteX2" fmla="*/ 1468479 w 3314275"/>
              <a:gd name="connsiteY2" fmla="*/ 183560 h 557478"/>
              <a:gd name="connsiteX3" fmla="*/ 1638441 w 3314275"/>
              <a:gd name="connsiteY3" fmla="*/ 163165 h 557478"/>
              <a:gd name="connsiteX4" fmla="*/ 2393076 w 3314275"/>
              <a:gd name="connsiteY4" fmla="*/ 98579 h 557478"/>
              <a:gd name="connsiteX5" fmla="*/ 2491655 w 3314275"/>
              <a:gd name="connsiteY5" fmla="*/ 81582 h 557478"/>
              <a:gd name="connsiteX6" fmla="*/ 2546043 w 3314275"/>
              <a:gd name="connsiteY6" fmla="*/ 74784 h 557478"/>
              <a:gd name="connsiteX7" fmla="*/ 2651420 w 3314275"/>
              <a:gd name="connsiteY7" fmla="*/ 71385 h 557478"/>
              <a:gd name="connsiteX8" fmla="*/ 2699009 w 3314275"/>
              <a:gd name="connsiteY8" fmla="*/ 64586 h 557478"/>
              <a:gd name="connsiteX9" fmla="*/ 2797588 w 3314275"/>
              <a:gd name="connsiteY9" fmla="*/ 40791 h 557478"/>
              <a:gd name="connsiteX10" fmla="*/ 2858775 w 3314275"/>
              <a:gd name="connsiteY10" fmla="*/ 16997 h 557478"/>
              <a:gd name="connsiteX11" fmla="*/ 2902965 w 3314275"/>
              <a:gd name="connsiteY11" fmla="*/ 0 h 557478"/>
              <a:gd name="connsiteX12" fmla="*/ 2933558 w 3314275"/>
              <a:gd name="connsiteY12" fmla="*/ 3400 h 557478"/>
              <a:gd name="connsiteX13" fmla="*/ 3032137 w 3314275"/>
              <a:gd name="connsiteY13" fmla="*/ 33993 h 557478"/>
              <a:gd name="connsiteX14" fmla="*/ 3202099 w 3314275"/>
              <a:gd name="connsiteY14" fmla="*/ 105377 h 557478"/>
              <a:gd name="connsiteX15" fmla="*/ 3270085 w 3314275"/>
              <a:gd name="connsiteY15" fmla="*/ 142769 h 557478"/>
              <a:gd name="connsiteX16" fmla="*/ 3300678 w 3314275"/>
              <a:gd name="connsiteY16" fmla="*/ 169963 h 557478"/>
              <a:gd name="connsiteX17" fmla="*/ 3314275 w 3314275"/>
              <a:gd name="connsiteY17" fmla="*/ 197157 h 557478"/>
              <a:gd name="connsiteX18" fmla="*/ 3310876 w 3314275"/>
              <a:gd name="connsiteY18" fmla="*/ 248146 h 557478"/>
              <a:gd name="connsiteX19" fmla="*/ 3297279 w 3314275"/>
              <a:gd name="connsiteY19" fmla="*/ 285538 h 557478"/>
              <a:gd name="connsiteX20" fmla="*/ 3270085 w 3314275"/>
              <a:gd name="connsiteY20" fmla="*/ 305933 h 557478"/>
              <a:gd name="connsiteX21" fmla="*/ 3229293 w 3314275"/>
              <a:gd name="connsiteY21" fmla="*/ 326329 h 557478"/>
              <a:gd name="connsiteX22" fmla="*/ 3164708 w 3314275"/>
              <a:gd name="connsiteY22" fmla="*/ 333127 h 557478"/>
              <a:gd name="connsiteX23" fmla="*/ 3117118 w 3314275"/>
              <a:gd name="connsiteY23" fmla="*/ 329728 h 557478"/>
              <a:gd name="connsiteX24" fmla="*/ 3028737 w 3314275"/>
              <a:gd name="connsiteY24" fmla="*/ 316131 h 557478"/>
              <a:gd name="connsiteX25" fmla="*/ 2933558 w 3314275"/>
              <a:gd name="connsiteY25" fmla="*/ 302534 h 557478"/>
              <a:gd name="connsiteX26" fmla="*/ 2712606 w 3314275"/>
              <a:gd name="connsiteY26" fmla="*/ 295736 h 557478"/>
              <a:gd name="connsiteX27" fmla="*/ 2291099 w 3314275"/>
              <a:gd name="connsiteY27" fmla="*/ 302534 h 557478"/>
              <a:gd name="connsiteX28" fmla="*/ 2063348 w 3314275"/>
              <a:gd name="connsiteY28" fmla="*/ 322930 h 557478"/>
              <a:gd name="connsiteX29" fmla="*/ 1669035 w 3314275"/>
              <a:gd name="connsiteY29" fmla="*/ 343325 h 557478"/>
              <a:gd name="connsiteX30" fmla="*/ 1227131 w 3314275"/>
              <a:gd name="connsiteY30" fmla="*/ 373919 h 557478"/>
              <a:gd name="connsiteX31" fmla="*/ 1036773 w 3314275"/>
              <a:gd name="connsiteY31" fmla="*/ 418109 h 557478"/>
              <a:gd name="connsiteX32" fmla="*/ 700247 w 3314275"/>
              <a:gd name="connsiteY32" fmla="*/ 486094 h 557478"/>
              <a:gd name="connsiteX33" fmla="*/ 540482 w 3314275"/>
              <a:gd name="connsiteY33" fmla="*/ 520087 h 557478"/>
              <a:gd name="connsiteX34" fmla="*/ 435105 w 3314275"/>
              <a:gd name="connsiteY34" fmla="*/ 557478 h 557478"/>
              <a:gd name="connsiteX35" fmla="*/ 401112 w 3314275"/>
              <a:gd name="connsiteY35" fmla="*/ 547281 h 557478"/>
              <a:gd name="connsiteX36" fmla="*/ 319530 w 3314275"/>
              <a:gd name="connsiteY36" fmla="*/ 513288 h 557478"/>
              <a:gd name="connsiteX37" fmla="*/ 251545 w 3314275"/>
              <a:gd name="connsiteY37" fmla="*/ 472497 h 557478"/>
              <a:gd name="connsiteX38" fmla="*/ 163164 w 3314275"/>
              <a:gd name="connsiteY38" fmla="*/ 411310 h 557478"/>
              <a:gd name="connsiteX39" fmla="*/ 101977 w 3314275"/>
              <a:gd name="connsiteY39" fmla="*/ 350124 h 557478"/>
              <a:gd name="connsiteX40" fmla="*/ 44190 w 3314275"/>
              <a:gd name="connsiteY40" fmla="*/ 285538 h 557478"/>
              <a:gd name="connsiteX41" fmla="*/ 10198 w 3314275"/>
              <a:gd name="connsiteY41" fmla="*/ 231150 h 557478"/>
              <a:gd name="connsiteX42" fmla="*/ 0 w 3314275"/>
              <a:gd name="connsiteY42" fmla="*/ 200556 h 557478"/>
              <a:gd name="connsiteX43" fmla="*/ 0 w 3314275"/>
              <a:gd name="connsiteY43" fmla="*/ 176762 h 557478"/>
              <a:gd name="connsiteX44" fmla="*/ 16996 w 3314275"/>
              <a:gd name="connsiteY44" fmla="*/ 169963 h 557478"/>
              <a:gd name="connsiteX45" fmla="*/ 47589 w 3314275"/>
              <a:gd name="connsiteY45" fmla="*/ 176762 h 557478"/>
              <a:gd name="connsiteX46" fmla="*/ 88380 w 3314275"/>
              <a:gd name="connsiteY46" fmla="*/ 214153 h 557478"/>
              <a:gd name="connsiteX47" fmla="*/ 152966 w 3314275"/>
              <a:gd name="connsiteY47" fmla="*/ 271941 h 557478"/>
              <a:gd name="connsiteX48" fmla="*/ 207354 w 3314275"/>
              <a:gd name="connsiteY48" fmla="*/ 299135 h 557478"/>
              <a:gd name="connsiteX49" fmla="*/ 265142 w 3314275"/>
              <a:gd name="connsiteY49" fmla="*/ 319530 h 557478"/>
              <a:gd name="connsiteX50" fmla="*/ 363720 w 3314275"/>
              <a:gd name="connsiteY50" fmla="*/ 322930 h 557478"/>
              <a:gd name="connsiteX51" fmla="*/ 506489 w 3314275"/>
              <a:gd name="connsiteY51" fmla="*/ 312732 h 557478"/>
              <a:gd name="connsiteX52" fmla="*/ 696847 w 3314275"/>
              <a:gd name="connsiteY52" fmla="*/ 285538 h 557478"/>
              <a:gd name="connsiteX53" fmla="*/ 975586 w 3314275"/>
              <a:gd name="connsiteY53" fmla="*/ 251545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14275" h="557478">
                <a:moveTo>
                  <a:pt x="975586" y="251545"/>
                </a:moveTo>
                <a:lnTo>
                  <a:pt x="1284919" y="217553"/>
                </a:lnTo>
                <a:lnTo>
                  <a:pt x="1468479" y="183560"/>
                </a:lnTo>
                <a:lnTo>
                  <a:pt x="1638441" y="163165"/>
                </a:lnTo>
                <a:lnTo>
                  <a:pt x="2393076" y="98579"/>
                </a:lnTo>
                <a:lnTo>
                  <a:pt x="2491655" y="81582"/>
                </a:lnTo>
                <a:lnTo>
                  <a:pt x="2546043" y="74784"/>
                </a:lnTo>
                <a:lnTo>
                  <a:pt x="2651420" y="71385"/>
                </a:lnTo>
                <a:lnTo>
                  <a:pt x="2699009" y="64586"/>
                </a:lnTo>
                <a:lnTo>
                  <a:pt x="2797588" y="40791"/>
                </a:lnTo>
                <a:lnTo>
                  <a:pt x="2858775" y="16997"/>
                </a:lnTo>
                <a:lnTo>
                  <a:pt x="2902965" y="0"/>
                </a:lnTo>
                <a:lnTo>
                  <a:pt x="2933558" y="3400"/>
                </a:lnTo>
                <a:lnTo>
                  <a:pt x="3032137" y="33993"/>
                </a:lnTo>
                <a:lnTo>
                  <a:pt x="3202099" y="105377"/>
                </a:lnTo>
                <a:lnTo>
                  <a:pt x="3270085" y="142769"/>
                </a:lnTo>
                <a:lnTo>
                  <a:pt x="3300678" y="169963"/>
                </a:lnTo>
                <a:lnTo>
                  <a:pt x="3314275" y="197157"/>
                </a:lnTo>
                <a:lnTo>
                  <a:pt x="3310876" y="248146"/>
                </a:lnTo>
                <a:lnTo>
                  <a:pt x="3297279" y="285538"/>
                </a:lnTo>
                <a:lnTo>
                  <a:pt x="3270085" y="305933"/>
                </a:lnTo>
                <a:lnTo>
                  <a:pt x="3229293" y="326329"/>
                </a:lnTo>
                <a:cubicBezTo>
                  <a:pt x="3166981" y="333252"/>
                  <a:pt x="3188628" y="333127"/>
                  <a:pt x="3164708" y="333127"/>
                </a:cubicBezTo>
                <a:lnTo>
                  <a:pt x="3117118" y="329728"/>
                </a:lnTo>
                <a:lnTo>
                  <a:pt x="3028737" y="316131"/>
                </a:lnTo>
                <a:lnTo>
                  <a:pt x="2933558" y="302534"/>
                </a:lnTo>
                <a:lnTo>
                  <a:pt x="2712606" y="295736"/>
                </a:lnTo>
                <a:lnTo>
                  <a:pt x="2291099" y="302534"/>
                </a:lnTo>
                <a:lnTo>
                  <a:pt x="2063348" y="322930"/>
                </a:lnTo>
                <a:lnTo>
                  <a:pt x="1669035" y="343325"/>
                </a:lnTo>
                <a:lnTo>
                  <a:pt x="1227131" y="373919"/>
                </a:lnTo>
                <a:lnTo>
                  <a:pt x="1036773" y="418109"/>
                </a:lnTo>
                <a:lnTo>
                  <a:pt x="700247" y="486094"/>
                </a:lnTo>
                <a:lnTo>
                  <a:pt x="540482" y="520087"/>
                </a:lnTo>
                <a:lnTo>
                  <a:pt x="435105" y="557478"/>
                </a:lnTo>
                <a:lnTo>
                  <a:pt x="401112" y="547281"/>
                </a:lnTo>
                <a:lnTo>
                  <a:pt x="319530" y="513288"/>
                </a:lnTo>
                <a:lnTo>
                  <a:pt x="251545" y="472497"/>
                </a:lnTo>
                <a:lnTo>
                  <a:pt x="163164" y="411310"/>
                </a:lnTo>
                <a:lnTo>
                  <a:pt x="101977" y="350124"/>
                </a:lnTo>
                <a:lnTo>
                  <a:pt x="44190" y="285538"/>
                </a:lnTo>
                <a:lnTo>
                  <a:pt x="10198" y="231150"/>
                </a:lnTo>
                <a:lnTo>
                  <a:pt x="0" y="200556"/>
                </a:lnTo>
                <a:lnTo>
                  <a:pt x="0" y="176762"/>
                </a:lnTo>
                <a:lnTo>
                  <a:pt x="16996" y="169963"/>
                </a:lnTo>
                <a:lnTo>
                  <a:pt x="47589" y="176762"/>
                </a:lnTo>
                <a:lnTo>
                  <a:pt x="88380" y="214153"/>
                </a:lnTo>
                <a:lnTo>
                  <a:pt x="152966" y="271941"/>
                </a:lnTo>
                <a:lnTo>
                  <a:pt x="207354" y="299135"/>
                </a:lnTo>
                <a:lnTo>
                  <a:pt x="265142" y="319530"/>
                </a:lnTo>
                <a:lnTo>
                  <a:pt x="363720" y="322930"/>
                </a:lnTo>
                <a:lnTo>
                  <a:pt x="506489" y="312732"/>
                </a:lnTo>
                <a:lnTo>
                  <a:pt x="696847" y="285538"/>
                </a:lnTo>
                <a:lnTo>
                  <a:pt x="975586" y="2515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D1F833A-E503-4534-9DAF-58DB2434C8B3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</p:grpSpPr>
        <p:sp>
          <p:nvSpPr>
            <p:cNvPr id="16" name="フリーフォーム 64">
              <a:extLst>
                <a:ext uri="{FF2B5EF4-FFF2-40B4-BE49-F238E27FC236}">
                  <a16:creationId xmlns:a16="http://schemas.microsoft.com/office/drawing/2014/main" id="{C467443A-22D1-4593-A732-62E775EECA6B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0">
              <a:extLst>
                <a:ext uri="{FF2B5EF4-FFF2-40B4-BE49-F238E27FC236}">
                  <a16:creationId xmlns:a16="http://schemas.microsoft.com/office/drawing/2014/main" id="{FE556BAA-6D5F-42B6-88A2-D3CBA832882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7">
              <a:extLst>
                <a:ext uri="{FF2B5EF4-FFF2-40B4-BE49-F238E27FC236}">
                  <a16:creationId xmlns:a16="http://schemas.microsoft.com/office/drawing/2014/main" id="{8F09924A-89B5-4B59-9685-FF89F89466FB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0458485-F19A-4B24-90DC-C3CB3E57B50E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AFF7D35D-A275-4740-B9AC-78081FE34C13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1">
              <a:extLst>
                <a:ext uri="{FF2B5EF4-FFF2-40B4-BE49-F238E27FC236}">
                  <a16:creationId xmlns:a16="http://schemas.microsoft.com/office/drawing/2014/main" id="{A44BD3EC-D959-4634-9801-2FF0CB30E02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2">
              <a:extLst>
                <a:ext uri="{FF2B5EF4-FFF2-40B4-BE49-F238E27FC236}">
                  <a16:creationId xmlns:a16="http://schemas.microsoft.com/office/drawing/2014/main" id="{9FF18AB1-9A60-476E-8037-8B93E915A990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3">
              <a:extLst>
                <a:ext uri="{FF2B5EF4-FFF2-40B4-BE49-F238E27FC236}">
                  <a16:creationId xmlns:a16="http://schemas.microsoft.com/office/drawing/2014/main" id="{05A5D312-DEB5-49D6-955E-B24DCD4D39F3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70DD7417-45AA-45E7-91C6-0B1417C43057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C1114152-1662-43CA-A063-A70B94947044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42E5EF3-C4FD-429C-968C-8649977A5AEE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155E4E64-6B9C-4816-ADB0-E31D382E5779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5">
              <a:extLst>
                <a:ext uri="{FF2B5EF4-FFF2-40B4-BE49-F238E27FC236}">
                  <a16:creationId xmlns:a16="http://schemas.microsoft.com/office/drawing/2014/main" id="{658DDE39-9D2F-405D-960C-52DCAED6E8BC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58BC873-58E8-4237-925F-94C7142D4747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BA558958-1C1B-4D97-9F04-F59D6B055F79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0">
              <a:extLst>
                <a:ext uri="{FF2B5EF4-FFF2-40B4-BE49-F238E27FC236}">
                  <a16:creationId xmlns:a16="http://schemas.microsoft.com/office/drawing/2014/main" id="{1EBFF0D9-8887-4A5E-8E66-1751DC436B36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7">
              <a:extLst>
                <a:ext uri="{FF2B5EF4-FFF2-40B4-BE49-F238E27FC236}">
                  <a16:creationId xmlns:a16="http://schemas.microsoft.com/office/drawing/2014/main" id="{57343C0E-E0FA-45DA-9E30-A4DA4EEF9739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22F89C76-A9B8-46D3-8A33-9FE281A25D91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5">
              <a:extLst>
                <a:ext uri="{FF2B5EF4-FFF2-40B4-BE49-F238E27FC236}">
                  <a16:creationId xmlns:a16="http://schemas.microsoft.com/office/drawing/2014/main" id="{83C1CDA9-7A56-470F-B789-BD8366903758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EB65F20A-390A-4C95-9517-2CE9BC52466E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70397735-8001-41BC-A292-D340B2D6F73A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3">
              <a:extLst>
                <a:ext uri="{FF2B5EF4-FFF2-40B4-BE49-F238E27FC236}">
                  <a16:creationId xmlns:a16="http://schemas.microsoft.com/office/drawing/2014/main" id="{BA466154-39E2-48EA-95B1-A2E7E9BB1536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4">
              <a:extLst>
                <a:ext uri="{FF2B5EF4-FFF2-40B4-BE49-F238E27FC236}">
                  <a16:creationId xmlns:a16="http://schemas.microsoft.com/office/drawing/2014/main" id="{D2CDD8A1-EFB8-4797-B451-9B68D37F030A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00D3D49E-92E4-434D-B6C3-D6BD4638FA47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4AF4B3BE-CE38-4595-8FB5-87ADADE63AE3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122ADE1-B8CE-4E11-A47E-F7F9129B625D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5">
              <a:extLst>
                <a:ext uri="{FF2B5EF4-FFF2-40B4-BE49-F238E27FC236}">
                  <a16:creationId xmlns:a16="http://schemas.microsoft.com/office/drawing/2014/main" id="{F105FA55-84D0-4180-92D5-BBEB43C1A70D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978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1" grpId="0" animBg="1"/>
      <p:bldP spid="68" grpId="0" animBg="1"/>
      <p:bldP spid="70" grpId="0" animBg="1"/>
      <p:bldP spid="66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76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EBF344B-77F2-4851-BF61-4C481CC98B66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65F99CB1-6EFF-4E4D-8E63-4AD6309367B5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0">
              <a:extLst>
                <a:ext uri="{FF2B5EF4-FFF2-40B4-BE49-F238E27FC236}">
                  <a16:creationId xmlns:a16="http://schemas.microsoft.com/office/drawing/2014/main" id="{D62AF049-0441-4E86-AF2E-140717F1C0B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98A98F40-21E2-41B2-8B50-4BBE07D222AE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9">
              <a:extLst>
                <a:ext uri="{FF2B5EF4-FFF2-40B4-BE49-F238E27FC236}">
                  <a16:creationId xmlns:a16="http://schemas.microsoft.com/office/drawing/2014/main" id="{9CC0255A-A7EF-4336-9870-E32793AD120D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5">
              <a:extLst>
                <a:ext uri="{FF2B5EF4-FFF2-40B4-BE49-F238E27FC236}">
                  <a16:creationId xmlns:a16="http://schemas.microsoft.com/office/drawing/2014/main" id="{BD5C8B70-7C1A-46A0-9B0D-E77EECE85E34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1">
              <a:extLst>
                <a:ext uri="{FF2B5EF4-FFF2-40B4-BE49-F238E27FC236}">
                  <a16:creationId xmlns:a16="http://schemas.microsoft.com/office/drawing/2014/main" id="{621578CB-5211-4BB6-A60F-CCC5F5C623A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2">
              <a:extLst>
                <a:ext uri="{FF2B5EF4-FFF2-40B4-BE49-F238E27FC236}">
                  <a16:creationId xmlns:a16="http://schemas.microsoft.com/office/drawing/2014/main" id="{EF9FB158-930F-497F-AE9D-D126793C4D53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3">
              <a:extLst>
                <a:ext uri="{FF2B5EF4-FFF2-40B4-BE49-F238E27FC236}">
                  <a16:creationId xmlns:a16="http://schemas.microsoft.com/office/drawing/2014/main" id="{5E005699-0D14-4303-AE89-CF93E0DEFF87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B16A5509-74BD-4757-8B54-491E2BF6DFE6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6">
              <a:extLst>
                <a:ext uri="{FF2B5EF4-FFF2-40B4-BE49-F238E27FC236}">
                  <a16:creationId xmlns:a16="http://schemas.microsoft.com/office/drawing/2014/main" id="{1093970C-8A02-4BB8-8DF1-AA395D2833F2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30E288D8-2423-4D8B-89BF-03D1A7EB833A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0AB6BFC-3DA7-4A7C-AA3C-65CF7D541E6C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5">
              <a:extLst>
                <a:ext uri="{FF2B5EF4-FFF2-40B4-BE49-F238E27FC236}">
                  <a16:creationId xmlns:a16="http://schemas.microsoft.com/office/drawing/2014/main" id="{AA6184D9-B402-4EA2-A99E-D05307944F5A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981248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和語・漢語・外来語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過 幹 混 雑 略 測 禁 貸 能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9904169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7BAE5C-8A2E-4026-AE2C-BCD47366F73C}"/>
              </a:ext>
            </a:extLst>
          </p:cNvPr>
          <p:cNvSpPr/>
          <p:nvPr/>
        </p:nvSpPr>
        <p:spPr>
          <a:xfrm>
            <a:off x="3995739" y="1919288"/>
            <a:ext cx="955675" cy="615950"/>
          </a:xfrm>
          <a:custGeom>
            <a:avLst/>
            <a:gdLst>
              <a:gd name="connsiteX0" fmla="*/ 557212 w 954881"/>
              <a:gd name="connsiteY0" fmla="*/ 490537 h 616743"/>
              <a:gd name="connsiteX1" fmla="*/ 357187 w 954881"/>
              <a:gd name="connsiteY1" fmla="*/ 373856 h 616743"/>
              <a:gd name="connsiteX2" fmla="*/ 245268 w 954881"/>
              <a:gd name="connsiteY2" fmla="*/ 290512 h 616743"/>
              <a:gd name="connsiteX3" fmla="*/ 128587 w 954881"/>
              <a:gd name="connsiteY3" fmla="*/ 185737 h 616743"/>
              <a:gd name="connsiteX4" fmla="*/ 59531 w 954881"/>
              <a:gd name="connsiteY4" fmla="*/ 114300 h 616743"/>
              <a:gd name="connsiteX5" fmla="*/ 28575 w 954881"/>
              <a:gd name="connsiteY5" fmla="*/ 78581 h 616743"/>
              <a:gd name="connsiteX6" fmla="*/ 11906 w 954881"/>
              <a:gd name="connsiteY6" fmla="*/ 59531 h 616743"/>
              <a:gd name="connsiteX7" fmla="*/ 4762 w 954881"/>
              <a:gd name="connsiteY7" fmla="*/ 42862 h 616743"/>
              <a:gd name="connsiteX8" fmla="*/ 0 w 954881"/>
              <a:gd name="connsiteY8" fmla="*/ 26193 h 616743"/>
              <a:gd name="connsiteX9" fmla="*/ 0 w 954881"/>
              <a:gd name="connsiteY9" fmla="*/ 14287 h 616743"/>
              <a:gd name="connsiteX10" fmla="*/ 4762 w 954881"/>
              <a:gd name="connsiteY10" fmla="*/ 4762 h 616743"/>
              <a:gd name="connsiteX11" fmla="*/ 11906 w 954881"/>
              <a:gd name="connsiteY11" fmla="*/ 0 h 616743"/>
              <a:gd name="connsiteX12" fmla="*/ 35718 w 954881"/>
              <a:gd name="connsiteY12" fmla="*/ 0 h 616743"/>
              <a:gd name="connsiteX13" fmla="*/ 76200 w 954881"/>
              <a:gd name="connsiteY13" fmla="*/ 19050 h 616743"/>
              <a:gd name="connsiteX14" fmla="*/ 145256 w 954881"/>
              <a:gd name="connsiteY14" fmla="*/ 54768 h 616743"/>
              <a:gd name="connsiteX15" fmla="*/ 207168 w 954881"/>
              <a:gd name="connsiteY15" fmla="*/ 83343 h 616743"/>
              <a:gd name="connsiteX16" fmla="*/ 297656 w 954881"/>
              <a:gd name="connsiteY16" fmla="*/ 114300 h 616743"/>
              <a:gd name="connsiteX17" fmla="*/ 407193 w 954881"/>
              <a:gd name="connsiteY17" fmla="*/ 145256 h 616743"/>
              <a:gd name="connsiteX18" fmla="*/ 497681 w 954881"/>
              <a:gd name="connsiteY18" fmla="*/ 166687 h 616743"/>
              <a:gd name="connsiteX19" fmla="*/ 607218 w 954881"/>
              <a:gd name="connsiteY19" fmla="*/ 185737 h 616743"/>
              <a:gd name="connsiteX20" fmla="*/ 695325 w 954881"/>
              <a:gd name="connsiteY20" fmla="*/ 192881 h 616743"/>
              <a:gd name="connsiteX21" fmla="*/ 740568 w 954881"/>
              <a:gd name="connsiteY21" fmla="*/ 230981 h 616743"/>
              <a:gd name="connsiteX22" fmla="*/ 831056 w 954881"/>
              <a:gd name="connsiteY22" fmla="*/ 314325 h 616743"/>
              <a:gd name="connsiteX23" fmla="*/ 881062 w 954881"/>
              <a:gd name="connsiteY23" fmla="*/ 364331 h 616743"/>
              <a:gd name="connsiteX24" fmla="*/ 916781 w 954881"/>
              <a:gd name="connsiteY24" fmla="*/ 407193 h 616743"/>
              <a:gd name="connsiteX25" fmla="*/ 938212 w 954881"/>
              <a:gd name="connsiteY25" fmla="*/ 442912 h 616743"/>
              <a:gd name="connsiteX26" fmla="*/ 950118 w 954881"/>
              <a:gd name="connsiteY26" fmla="*/ 476250 h 616743"/>
              <a:gd name="connsiteX27" fmla="*/ 954881 w 954881"/>
              <a:gd name="connsiteY27" fmla="*/ 509587 h 616743"/>
              <a:gd name="connsiteX28" fmla="*/ 947737 w 954881"/>
              <a:gd name="connsiteY28" fmla="*/ 547687 h 616743"/>
              <a:gd name="connsiteX29" fmla="*/ 933450 w 954881"/>
              <a:gd name="connsiteY29" fmla="*/ 581025 h 616743"/>
              <a:gd name="connsiteX30" fmla="*/ 914400 w 954881"/>
              <a:gd name="connsiteY30" fmla="*/ 597693 h 616743"/>
              <a:gd name="connsiteX31" fmla="*/ 876300 w 954881"/>
              <a:gd name="connsiteY31" fmla="*/ 611981 h 616743"/>
              <a:gd name="connsiteX32" fmla="*/ 816768 w 954881"/>
              <a:gd name="connsiteY32" fmla="*/ 616743 h 616743"/>
              <a:gd name="connsiteX33" fmla="*/ 557212 w 954881"/>
              <a:gd name="connsiteY33" fmla="*/ 4905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54881" h="616743">
                <a:moveTo>
                  <a:pt x="557212" y="490537"/>
                </a:moveTo>
                <a:lnTo>
                  <a:pt x="357187" y="373856"/>
                </a:lnTo>
                <a:lnTo>
                  <a:pt x="245268" y="290512"/>
                </a:lnTo>
                <a:lnTo>
                  <a:pt x="128587" y="185737"/>
                </a:lnTo>
                <a:lnTo>
                  <a:pt x="59531" y="114300"/>
                </a:lnTo>
                <a:lnTo>
                  <a:pt x="28575" y="78581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1906" y="0"/>
                </a:lnTo>
                <a:lnTo>
                  <a:pt x="35718" y="0"/>
                </a:lnTo>
                <a:lnTo>
                  <a:pt x="76200" y="19050"/>
                </a:lnTo>
                <a:lnTo>
                  <a:pt x="145256" y="54768"/>
                </a:lnTo>
                <a:lnTo>
                  <a:pt x="207168" y="83343"/>
                </a:lnTo>
                <a:lnTo>
                  <a:pt x="297656" y="114300"/>
                </a:lnTo>
                <a:lnTo>
                  <a:pt x="407193" y="145256"/>
                </a:lnTo>
                <a:lnTo>
                  <a:pt x="497681" y="166687"/>
                </a:lnTo>
                <a:lnTo>
                  <a:pt x="607218" y="185737"/>
                </a:lnTo>
                <a:lnTo>
                  <a:pt x="695325" y="192881"/>
                </a:lnTo>
                <a:lnTo>
                  <a:pt x="740568" y="230981"/>
                </a:lnTo>
                <a:lnTo>
                  <a:pt x="831056" y="314325"/>
                </a:lnTo>
                <a:lnTo>
                  <a:pt x="881062" y="364331"/>
                </a:lnTo>
                <a:lnTo>
                  <a:pt x="916781" y="407193"/>
                </a:lnTo>
                <a:lnTo>
                  <a:pt x="938212" y="442912"/>
                </a:lnTo>
                <a:lnTo>
                  <a:pt x="950118" y="476250"/>
                </a:lnTo>
                <a:lnTo>
                  <a:pt x="954881" y="509587"/>
                </a:lnTo>
                <a:lnTo>
                  <a:pt x="947737" y="547687"/>
                </a:lnTo>
                <a:lnTo>
                  <a:pt x="933450" y="581025"/>
                </a:lnTo>
                <a:lnTo>
                  <a:pt x="914400" y="597693"/>
                </a:lnTo>
                <a:lnTo>
                  <a:pt x="876300" y="611981"/>
                </a:lnTo>
                <a:lnTo>
                  <a:pt x="816768" y="616743"/>
                </a:lnTo>
                <a:lnTo>
                  <a:pt x="557212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658A9F-93EF-4F6D-9964-1855F7B85820}"/>
              </a:ext>
            </a:extLst>
          </p:cNvPr>
          <p:cNvSpPr/>
          <p:nvPr/>
        </p:nvSpPr>
        <p:spPr>
          <a:xfrm>
            <a:off x="5487989" y="1693863"/>
            <a:ext cx="517525" cy="1708150"/>
          </a:xfrm>
          <a:custGeom>
            <a:avLst/>
            <a:gdLst>
              <a:gd name="connsiteX0" fmla="*/ 240507 w 516732"/>
              <a:gd name="connsiteY0" fmla="*/ 1007269 h 1709737"/>
              <a:gd name="connsiteX1" fmla="*/ 202407 w 516732"/>
              <a:gd name="connsiteY1" fmla="*/ 450056 h 1709737"/>
              <a:gd name="connsiteX2" fmla="*/ 192882 w 516732"/>
              <a:gd name="connsiteY2" fmla="*/ 350044 h 1709737"/>
              <a:gd name="connsiteX3" fmla="*/ 171450 w 516732"/>
              <a:gd name="connsiteY3" fmla="*/ 278606 h 1709737"/>
              <a:gd name="connsiteX4" fmla="*/ 142875 w 516732"/>
              <a:gd name="connsiteY4" fmla="*/ 219075 h 1709737"/>
              <a:gd name="connsiteX5" fmla="*/ 107157 w 516732"/>
              <a:gd name="connsiteY5" fmla="*/ 159544 h 1709737"/>
              <a:gd name="connsiteX6" fmla="*/ 64294 w 516732"/>
              <a:gd name="connsiteY6" fmla="*/ 104775 h 1709737"/>
              <a:gd name="connsiteX7" fmla="*/ 28575 w 516732"/>
              <a:gd name="connsiteY7" fmla="*/ 73819 h 1709737"/>
              <a:gd name="connsiteX8" fmla="*/ 14288 w 516732"/>
              <a:gd name="connsiteY8" fmla="*/ 61912 h 1709737"/>
              <a:gd name="connsiteX9" fmla="*/ 2382 w 516732"/>
              <a:gd name="connsiteY9" fmla="*/ 42862 h 1709737"/>
              <a:gd name="connsiteX10" fmla="*/ 0 w 516732"/>
              <a:gd name="connsiteY10" fmla="*/ 21431 h 1709737"/>
              <a:gd name="connsiteX11" fmla="*/ 7144 w 516732"/>
              <a:gd name="connsiteY11" fmla="*/ 7144 h 1709737"/>
              <a:gd name="connsiteX12" fmla="*/ 21432 w 516732"/>
              <a:gd name="connsiteY12" fmla="*/ 0 h 1709737"/>
              <a:gd name="connsiteX13" fmla="*/ 47625 w 516732"/>
              <a:gd name="connsiteY13" fmla="*/ 7144 h 1709737"/>
              <a:gd name="connsiteX14" fmla="*/ 69057 w 516732"/>
              <a:gd name="connsiteY14" fmla="*/ 14287 h 1709737"/>
              <a:gd name="connsiteX15" fmla="*/ 135732 w 516732"/>
              <a:gd name="connsiteY15" fmla="*/ 35719 h 1709737"/>
              <a:gd name="connsiteX16" fmla="*/ 188119 w 516732"/>
              <a:gd name="connsiteY16" fmla="*/ 52387 h 1709737"/>
              <a:gd name="connsiteX17" fmla="*/ 242888 w 516732"/>
              <a:gd name="connsiteY17" fmla="*/ 71437 h 1709737"/>
              <a:gd name="connsiteX18" fmla="*/ 295275 w 516732"/>
              <a:gd name="connsiteY18" fmla="*/ 95250 h 1709737"/>
              <a:gd name="connsiteX19" fmla="*/ 350044 w 516732"/>
              <a:gd name="connsiteY19" fmla="*/ 128587 h 1709737"/>
              <a:gd name="connsiteX20" fmla="*/ 414338 w 516732"/>
              <a:gd name="connsiteY20" fmla="*/ 171450 h 1709737"/>
              <a:gd name="connsiteX21" fmla="*/ 419100 w 516732"/>
              <a:gd name="connsiteY21" fmla="*/ 307181 h 1709737"/>
              <a:gd name="connsiteX22" fmla="*/ 473869 w 516732"/>
              <a:gd name="connsiteY22" fmla="*/ 1033462 h 1709737"/>
              <a:gd name="connsiteX23" fmla="*/ 516732 w 516732"/>
              <a:gd name="connsiteY23" fmla="*/ 1666875 h 1709737"/>
              <a:gd name="connsiteX24" fmla="*/ 288132 w 516732"/>
              <a:gd name="connsiteY24" fmla="*/ 1709737 h 1709737"/>
              <a:gd name="connsiteX25" fmla="*/ 240507 w 516732"/>
              <a:gd name="connsiteY25" fmla="*/ 1007269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2" h="1709737">
                <a:moveTo>
                  <a:pt x="240507" y="1007269"/>
                </a:moveTo>
                <a:lnTo>
                  <a:pt x="202407" y="450056"/>
                </a:lnTo>
                <a:lnTo>
                  <a:pt x="192882" y="350044"/>
                </a:lnTo>
                <a:lnTo>
                  <a:pt x="171450" y="278606"/>
                </a:lnTo>
                <a:lnTo>
                  <a:pt x="142875" y="219075"/>
                </a:lnTo>
                <a:lnTo>
                  <a:pt x="107157" y="159544"/>
                </a:lnTo>
                <a:lnTo>
                  <a:pt x="64294" y="104775"/>
                </a:lnTo>
                <a:lnTo>
                  <a:pt x="28575" y="73819"/>
                </a:lnTo>
                <a:lnTo>
                  <a:pt x="14288" y="61912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7144"/>
                </a:lnTo>
                <a:lnTo>
                  <a:pt x="21432" y="0"/>
                </a:lnTo>
                <a:lnTo>
                  <a:pt x="47625" y="7144"/>
                </a:lnTo>
                <a:lnTo>
                  <a:pt x="69057" y="14287"/>
                </a:lnTo>
                <a:lnTo>
                  <a:pt x="135732" y="35719"/>
                </a:lnTo>
                <a:lnTo>
                  <a:pt x="188119" y="52387"/>
                </a:lnTo>
                <a:lnTo>
                  <a:pt x="242888" y="71437"/>
                </a:lnTo>
                <a:lnTo>
                  <a:pt x="295275" y="95250"/>
                </a:lnTo>
                <a:lnTo>
                  <a:pt x="350044" y="128587"/>
                </a:lnTo>
                <a:lnTo>
                  <a:pt x="414338" y="171450"/>
                </a:lnTo>
                <a:lnTo>
                  <a:pt x="419100" y="307181"/>
                </a:lnTo>
                <a:lnTo>
                  <a:pt x="473869" y="1033462"/>
                </a:lnTo>
                <a:lnTo>
                  <a:pt x="516732" y="1666875"/>
                </a:lnTo>
                <a:lnTo>
                  <a:pt x="288132" y="1709737"/>
                </a:lnTo>
                <a:lnTo>
                  <a:pt x="240507" y="1007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2BA6609-5FB9-4366-8E23-D88C519267B1}"/>
              </a:ext>
            </a:extLst>
          </p:cNvPr>
          <p:cNvSpPr/>
          <p:nvPr/>
        </p:nvSpPr>
        <p:spPr>
          <a:xfrm>
            <a:off x="5116514" y="3314701"/>
            <a:ext cx="473075" cy="1852613"/>
          </a:xfrm>
          <a:custGeom>
            <a:avLst/>
            <a:gdLst>
              <a:gd name="connsiteX0" fmla="*/ 180975 w 471488"/>
              <a:gd name="connsiteY0" fmla="*/ 1014413 h 1852613"/>
              <a:gd name="connsiteX1" fmla="*/ 169069 w 471488"/>
              <a:gd name="connsiteY1" fmla="*/ 326231 h 1852613"/>
              <a:gd name="connsiteX2" fmla="*/ 159544 w 471488"/>
              <a:gd name="connsiteY2" fmla="*/ 264319 h 1852613"/>
              <a:gd name="connsiteX3" fmla="*/ 140494 w 471488"/>
              <a:gd name="connsiteY3" fmla="*/ 214313 h 1852613"/>
              <a:gd name="connsiteX4" fmla="*/ 102394 w 471488"/>
              <a:gd name="connsiteY4" fmla="*/ 154781 h 1852613"/>
              <a:gd name="connsiteX5" fmla="*/ 66675 w 471488"/>
              <a:gd name="connsiteY5" fmla="*/ 107156 h 1852613"/>
              <a:gd name="connsiteX6" fmla="*/ 19050 w 471488"/>
              <a:gd name="connsiteY6" fmla="*/ 59531 h 1852613"/>
              <a:gd name="connsiteX7" fmla="*/ 7144 w 471488"/>
              <a:gd name="connsiteY7" fmla="*/ 45244 h 1852613"/>
              <a:gd name="connsiteX8" fmla="*/ 0 w 471488"/>
              <a:gd name="connsiteY8" fmla="*/ 26194 h 1852613"/>
              <a:gd name="connsiteX9" fmla="*/ 2382 w 471488"/>
              <a:gd name="connsiteY9" fmla="*/ 14288 h 1852613"/>
              <a:gd name="connsiteX10" fmla="*/ 16669 w 471488"/>
              <a:gd name="connsiteY10" fmla="*/ 4763 h 1852613"/>
              <a:gd name="connsiteX11" fmla="*/ 42863 w 471488"/>
              <a:gd name="connsiteY11" fmla="*/ 0 h 1852613"/>
              <a:gd name="connsiteX12" fmla="*/ 57150 w 471488"/>
              <a:gd name="connsiteY12" fmla="*/ 0 h 1852613"/>
              <a:gd name="connsiteX13" fmla="*/ 88107 w 471488"/>
              <a:gd name="connsiteY13" fmla="*/ 14288 h 1852613"/>
              <a:gd name="connsiteX14" fmla="*/ 273844 w 471488"/>
              <a:gd name="connsiteY14" fmla="*/ 102394 h 1852613"/>
              <a:gd name="connsiteX15" fmla="*/ 388144 w 471488"/>
              <a:gd name="connsiteY15" fmla="*/ 211931 h 1852613"/>
              <a:gd name="connsiteX16" fmla="*/ 409575 w 471488"/>
              <a:gd name="connsiteY16" fmla="*/ 542925 h 1852613"/>
              <a:gd name="connsiteX17" fmla="*/ 423863 w 471488"/>
              <a:gd name="connsiteY17" fmla="*/ 809625 h 1852613"/>
              <a:gd name="connsiteX18" fmla="*/ 438150 w 471488"/>
              <a:gd name="connsiteY18" fmla="*/ 1066800 h 1852613"/>
              <a:gd name="connsiteX19" fmla="*/ 457200 w 471488"/>
              <a:gd name="connsiteY19" fmla="*/ 1404938 h 1852613"/>
              <a:gd name="connsiteX20" fmla="*/ 464344 w 471488"/>
              <a:gd name="connsiteY20" fmla="*/ 1464469 h 1852613"/>
              <a:gd name="connsiteX21" fmla="*/ 471488 w 471488"/>
              <a:gd name="connsiteY21" fmla="*/ 1533525 h 1852613"/>
              <a:gd name="connsiteX22" fmla="*/ 471488 w 471488"/>
              <a:gd name="connsiteY22" fmla="*/ 1585913 h 1852613"/>
              <a:gd name="connsiteX23" fmla="*/ 469107 w 471488"/>
              <a:gd name="connsiteY23" fmla="*/ 1640681 h 1852613"/>
              <a:gd name="connsiteX24" fmla="*/ 459582 w 471488"/>
              <a:gd name="connsiteY24" fmla="*/ 1690688 h 1852613"/>
              <a:gd name="connsiteX25" fmla="*/ 440532 w 471488"/>
              <a:gd name="connsiteY25" fmla="*/ 1747838 h 1852613"/>
              <a:gd name="connsiteX26" fmla="*/ 416719 w 471488"/>
              <a:gd name="connsiteY26" fmla="*/ 1785938 h 1852613"/>
              <a:gd name="connsiteX27" fmla="*/ 385763 w 471488"/>
              <a:gd name="connsiteY27" fmla="*/ 1819275 h 1852613"/>
              <a:gd name="connsiteX28" fmla="*/ 361950 w 471488"/>
              <a:gd name="connsiteY28" fmla="*/ 1843088 h 1852613"/>
              <a:gd name="connsiteX29" fmla="*/ 335757 w 471488"/>
              <a:gd name="connsiteY29" fmla="*/ 1852613 h 1852613"/>
              <a:gd name="connsiteX30" fmla="*/ 311944 w 471488"/>
              <a:gd name="connsiteY30" fmla="*/ 1845469 h 1852613"/>
              <a:gd name="connsiteX31" fmla="*/ 285750 w 471488"/>
              <a:gd name="connsiteY31" fmla="*/ 1828800 h 1852613"/>
              <a:gd name="connsiteX32" fmla="*/ 250032 w 471488"/>
              <a:gd name="connsiteY32" fmla="*/ 1778794 h 1852613"/>
              <a:gd name="connsiteX33" fmla="*/ 209550 w 471488"/>
              <a:gd name="connsiteY33" fmla="*/ 1707356 h 1852613"/>
              <a:gd name="connsiteX34" fmla="*/ 183357 w 471488"/>
              <a:gd name="connsiteY34" fmla="*/ 1638300 h 1852613"/>
              <a:gd name="connsiteX35" fmla="*/ 166688 w 471488"/>
              <a:gd name="connsiteY35" fmla="*/ 1547813 h 1852613"/>
              <a:gd name="connsiteX36" fmla="*/ 166688 w 471488"/>
              <a:gd name="connsiteY36" fmla="*/ 1440656 h 1852613"/>
              <a:gd name="connsiteX37" fmla="*/ 188119 w 471488"/>
              <a:gd name="connsiteY37" fmla="*/ 1297781 h 1852613"/>
              <a:gd name="connsiteX38" fmla="*/ 180975 w 471488"/>
              <a:gd name="connsiteY38" fmla="*/ 1014413 h 185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71488" h="1852613">
                <a:moveTo>
                  <a:pt x="180975" y="1014413"/>
                </a:moveTo>
                <a:lnTo>
                  <a:pt x="169069" y="326231"/>
                </a:lnTo>
                <a:lnTo>
                  <a:pt x="159544" y="264319"/>
                </a:lnTo>
                <a:lnTo>
                  <a:pt x="140494" y="214313"/>
                </a:lnTo>
                <a:lnTo>
                  <a:pt x="102394" y="154781"/>
                </a:lnTo>
                <a:lnTo>
                  <a:pt x="66675" y="107156"/>
                </a:lnTo>
                <a:lnTo>
                  <a:pt x="19050" y="59531"/>
                </a:lnTo>
                <a:lnTo>
                  <a:pt x="7144" y="45244"/>
                </a:lnTo>
                <a:lnTo>
                  <a:pt x="0" y="26194"/>
                </a:lnTo>
                <a:lnTo>
                  <a:pt x="2382" y="14288"/>
                </a:lnTo>
                <a:lnTo>
                  <a:pt x="16669" y="4763"/>
                </a:lnTo>
                <a:lnTo>
                  <a:pt x="42863" y="0"/>
                </a:lnTo>
                <a:lnTo>
                  <a:pt x="57150" y="0"/>
                </a:lnTo>
                <a:lnTo>
                  <a:pt x="88107" y="14288"/>
                </a:lnTo>
                <a:lnTo>
                  <a:pt x="273844" y="102394"/>
                </a:lnTo>
                <a:lnTo>
                  <a:pt x="388144" y="211931"/>
                </a:lnTo>
                <a:lnTo>
                  <a:pt x="409575" y="542925"/>
                </a:lnTo>
                <a:lnTo>
                  <a:pt x="423863" y="809625"/>
                </a:lnTo>
                <a:lnTo>
                  <a:pt x="438150" y="1066800"/>
                </a:lnTo>
                <a:lnTo>
                  <a:pt x="457200" y="1404938"/>
                </a:lnTo>
                <a:lnTo>
                  <a:pt x="464344" y="1464469"/>
                </a:lnTo>
                <a:lnTo>
                  <a:pt x="471488" y="1533525"/>
                </a:lnTo>
                <a:lnTo>
                  <a:pt x="471488" y="1585913"/>
                </a:lnTo>
                <a:lnTo>
                  <a:pt x="469107" y="1640681"/>
                </a:lnTo>
                <a:lnTo>
                  <a:pt x="459582" y="1690688"/>
                </a:lnTo>
                <a:lnTo>
                  <a:pt x="440532" y="1747838"/>
                </a:lnTo>
                <a:lnTo>
                  <a:pt x="416719" y="1785938"/>
                </a:lnTo>
                <a:lnTo>
                  <a:pt x="385763" y="1819275"/>
                </a:lnTo>
                <a:lnTo>
                  <a:pt x="361950" y="1843088"/>
                </a:lnTo>
                <a:lnTo>
                  <a:pt x="335757" y="1852613"/>
                </a:lnTo>
                <a:lnTo>
                  <a:pt x="311944" y="1845469"/>
                </a:lnTo>
                <a:lnTo>
                  <a:pt x="285750" y="1828800"/>
                </a:lnTo>
                <a:lnTo>
                  <a:pt x="250032" y="1778794"/>
                </a:lnTo>
                <a:lnTo>
                  <a:pt x="209550" y="1707356"/>
                </a:lnTo>
                <a:lnTo>
                  <a:pt x="183357" y="1638300"/>
                </a:lnTo>
                <a:lnTo>
                  <a:pt x="166688" y="1547813"/>
                </a:lnTo>
                <a:lnTo>
                  <a:pt x="166688" y="1440656"/>
                </a:lnTo>
                <a:lnTo>
                  <a:pt x="188119" y="1297781"/>
                </a:lnTo>
                <a:cubicBezTo>
                  <a:pt x="186532" y="1201737"/>
                  <a:pt x="184944" y="1105694"/>
                  <a:pt x="180975" y="1014413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8E6E795-57CF-4CAD-B355-59C8F1CFAE4E}"/>
              </a:ext>
            </a:extLst>
          </p:cNvPr>
          <p:cNvSpPr/>
          <p:nvPr/>
        </p:nvSpPr>
        <p:spPr>
          <a:xfrm>
            <a:off x="5859464" y="3821114"/>
            <a:ext cx="415925" cy="904875"/>
          </a:xfrm>
          <a:custGeom>
            <a:avLst/>
            <a:gdLst>
              <a:gd name="connsiteX0" fmla="*/ 188119 w 414338"/>
              <a:gd name="connsiteY0" fmla="*/ 445294 h 904875"/>
              <a:gd name="connsiteX1" fmla="*/ 161925 w 414338"/>
              <a:gd name="connsiteY1" fmla="*/ 209550 h 904875"/>
              <a:gd name="connsiteX2" fmla="*/ 71438 w 414338"/>
              <a:gd name="connsiteY2" fmla="*/ 102394 h 904875"/>
              <a:gd name="connsiteX3" fmla="*/ 23813 w 414338"/>
              <a:gd name="connsiteY3" fmla="*/ 54769 h 904875"/>
              <a:gd name="connsiteX4" fmla="*/ 4763 w 414338"/>
              <a:gd name="connsiteY4" fmla="*/ 35719 h 904875"/>
              <a:gd name="connsiteX5" fmla="*/ 0 w 414338"/>
              <a:gd name="connsiteY5" fmla="*/ 16669 h 904875"/>
              <a:gd name="connsiteX6" fmla="*/ 7144 w 414338"/>
              <a:gd name="connsiteY6" fmla="*/ 4763 h 904875"/>
              <a:gd name="connsiteX7" fmla="*/ 45244 w 414338"/>
              <a:gd name="connsiteY7" fmla="*/ 0 h 904875"/>
              <a:gd name="connsiteX8" fmla="*/ 180975 w 414338"/>
              <a:gd name="connsiteY8" fmla="*/ 30957 h 904875"/>
              <a:gd name="connsiteX9" fmla="*/ 304800 w 414338"/>
              <a:gd name="connsiteY9" fmla="*/ 57150 h 904875"/>
              <a:gd name="connsiteX10" fmla="*/ 342900 w 414338"/>
              <a:gd name="connsiteY10" fmla="*/ 71438 h 904875"/>
              <a:gd name="connsiteX11" fmla="*/ 359569 w 414338"/>
              <a:gd name="connsiteY11" fmla="*/ 180975 h 904875"/>
              <a:gd name="connsiteX12" fmla="*/ 414338 w 414338"/>
              <a:gd name="connsiteY12" fmla="*/ 635794 h 904875"/>
              <a:gd name="connsiteX13" fmla="*/ 414338 w 414338"/>
              <a:gd name="connsiteY13" fmla="*/ 738188 h 904875"/>
              <a:gd name="connsiteX14" fmla="*/ 390525 w 414338"/>
              <a:gd name="connsiteY14" fmla="*/ 821532 h 904875"/>
              <a:gd name="connsiteX15" fmla="*/ 373857 w 414338"/>
              <a:gd name="connsiteY15" fmla="*/ 859632 h 904875"/>
              <a:gd name="connsiteX16" fmla="*/ 350044 w 414338"/>
              <a:gd name="connsiteY16" fmla="*/ 895350 h 904875"/>
              <a:gd name="connsiteX17" fmla="*/ 328613 w 414338"/>
              <a:gd name="connsiteY17" fmla="*/ 904875 h 904875"/>
              <a:gd name="connsiteX18" fmla="*/ 309563 w 414338"/>
              <a:gd name="connsiteY18" fmla="*/ 902494 h 904875"/>
              <a:gd name="connsiteX19" fmla="*/ 283369 w 414338"/>
              <a:gd name="connsiteY19" fmla="*/ 888207 h 904875"/>
              <a:gd name="connsiteX20" fmla="*/ 257175 w 414338"/>
              <a:gd name="connsiteY20" fmla="*/ 859632 h 904875"/>
              <a:gd name="connsiteX21" fmla="*/ 228600 w 414338"/>
              <a:gd name="connsiteY21" fmla="*/ 819150 h 904875"/>
              <a:gd name="connsiteX22" fmla="*/ 188119 w 414338"/>
              <a:gd name="connsiteY22" fmla="*/ 445294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14338" h="904875">
                <a:moveTo>
                  <a:pt x="188119" y="445294"/>
                </a:moveTo>
                <a:lnTo>
                  <a:pt x="161925" y="209550"/>
                </a:lnTo>
                <a:lnTo>
                  <a:pt x="71438" y="102394"/>
                </a:lnTo>
                <a:lnTo>
                  <a:pt x="23813" y="54769"/>
                </a:lnTo>
                <a:lnTo>
                  <a:pt x="4763" y="35719"/>
                </a:lnTo>
                <a:lnTo>
                  <a:pt x="0" y="16669"/>
                </a:lnTo>
                <a:lnTo>
                  <a:pt x="7144" y="4763"/>
                </a:lnTo>
                <a:lnTo>
                  <a:pt x="45244" y="0"/>
                </a:lnTo>
                <a:lnTo>
                  <a:pt x="180975" y="30957"/>
                </a:lnTo>
                <a:lnTo>
                  <a:pt x="304800" y="57150"/>
                </a:lnTo>
                <a:lnTo>
                  <a:pt x="342900" y="71438"/>
                </a:lnTo>
                <a:lnTo>
                  <a:pt x="359569" y="180975"/>
                </a:lnTo>
                <a:lnTo>
                  <a:pt x="414338" y="635794"/>
                </a:lnTo>
                <a:lnTo>
                  <a:pt x="414338" y="738188"/>
                </a:lnTo>
                <a:lnTo>
                  <a:pt x="390525" y="821532"/>
                </a:lnTo>
                <a:lnTo>
                  <a:pt x="373857" y="859632"/>
                </a:lnTo>
                <a:lnTo>
                  <a:pt x="350044" y="895350"/>
                </a:lnTo>
                <a:lnTo>
                  <a:pt x="328613" y="904875"/>
                </a:lnTo>
                <a:lnTo>
                  <a:pt x="309563" y="902494"/>
                </a:lnTo>
                <a:lnTo>
                  <a:pt x="283369" y="888207"/>
                </a:lnTo>
                <a:lnTo>
                  <a:pt x="257175" y="859632"/>
                </a:lnTo>
                <a:lnTo>
                  <a:pt x="228600" y="819150"/>
                </a:lnTo>
                <a:lnTo>
                  <a:pt x="188119" y="4452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CAAECA-1BEF-4B9B-859F-747122406342}"/>
              </a:ext>
            </a:extLst>
          </p:cNvPr>
          <p:cNvSpPr/>
          <p:nvPr/>
        </p:nvSpPr>
        <p:spPr>
          <a:xfrm>
            <a:off x="5789613" y="1600201"/>
            <a:ext cx="2089150" cy="1630363"/>
          </a:xfrm>
          <a:custGeom>
            <a:avLst/>
            <a:gdLst>
              <a:gd name="connsiteX0" fmla="*/ 709612 w 2090737"/>
              <a:gd name="connsiteY0" fmla="*/ 366713 h 1631156"/>
              <a:gd name="connsiteX1" fmla="*/ 61912 w 2090737"/>
              <a:gd name="connsiteY1" fmla="*/ 428625 h 1631156"/>
              <a:gd name="connsiteX2" fmla="*/ 0 w 2090737"/>
              <a:gd name="connsiteY2" fmla="*/ 254794 h 1631156"/>
              <a:gd name="connsiteX3" fmla="*/ 292894 w 2090737"/>
              <a:gd name="connsiteY3" fmla="*/ 221456 h 1631156"/>
              <a:gd name="connsiteX4" fmla="*/ 738187 w 2090737"/>
              <a:gd name="connsiteY4" fmla="*/ 176213 h 1631156"/>
              <a:gd name="connsiteX5" fmla="*/ 1214437 w 2090737"/>
              <a:gd name="connsiteY5" fmla="*/ 126206 h 1631156"/>
              <a:gd name="connsiteX6" fmla="*/ 1597819 w 2090737"/>
              <a:gd name="connsiteY6" fmla="*/ 88106 h 1631156"/>
              <a:gd name="connsiteX7" fmla="*/ 1743075 w 2090737"/>
              <a:gd name="connsiteY7" fmla="*/ 0 h 1631156"/>
              <a:gd name="connsiteX8" fmla="*/ 1750219 w 2090737"/>
              <a:gd name="connsiteY8" fmla="*/ 0 h 1631156"/>
              <a:gd name="connsiteX9" fmla="*/ 1785937 w 2090737"/>
              <a:gd name="connsiteY9" fmla="*/ 16669 h 1631156"/>
              <a:gd name="connsiteX10" fmla="*/ 1852612 w 2090737"/>
              <a:gd name="connsiteY10" fmla="*/ 52388 h 1631156"/>
              <a:gd name="connsiteX11" fmla="*/ 1916906 w 2090737"/>
              <a:gd name="connsiteY11" fmla="*/ 90488 h 1631156"/>
              <a:gd name="connsiteX12" fmla="*/ 1985962 w 2090737"/>
              <a:gd name="connsiteY12" fmla="*/ 135731 h 1631156"/>
              <a:gd name="connsiteX13" fmla="*/ 2043112 w 2090737"/>
              <a:gd name="connsiteY13" fmla="*/ 176213 h 1631156"/>
              <a:gd name="connsiteX14" fmla="*/ 2066925 w 2090737"/>
              <a:gd name="connsiteY14" fmla="*/ 197644 h 1631156"/>
              <a:gd name="connsiteX15" fmla="*/ 2078831 w 2090737"/>
              <a:gd name="connsiteY15" fmla="*/ 211931 h 1631156"/>
              <a:gd name="connsiteX16" fmla="*/ 2085975 w 2090737"/>
              <a:gd name="connsiteY16" fmla="*/ 226219 h 1631156"/>
              <a:gd name="connsiteX17" fmla="*/ 2090737 w 2090737"/>
              <a:gd name="connsiteY17" fmla="*/ 247650 h 1631156"/>
              <a:gd name="connsiteX18" fmla="*/ 2090737 w 2090737"/>
              <a:gd name="connsiteY18" fmla="*/ 271463 h 1631156"/>
              <a:gd name="connsiteX19" fmla="*/ 2081212 w 2090737"/>
              <a:gd name="connsiteY19" fmla="*/ 292894 h 1631156"/>
              <a:gd name="connsiteX20" fmla="*/ 2062162 w 2090737"/>
              <a:gd name="connsiteY20" fmla="*/ 316706 h 1631156"/>
              <a:gd name="connsiteX21" fmla="*/ 2024062 w 2090737"/>
              <a:gd name="connsiteY21" fmla="*/ 347663 h 1631156"/>
              <a:gd name="connsiteX22" fmla="*/ 2009775 w 2090737"/>
              <a:gd name="connsiteY22" fmla="*/ 364331 h 1631156"/>
              <a:gd name="connsiteX23" fmla="*/ 1990725 w 2090737"/>
              <a:gd name="connsiteY23" fmla="*/ 409575 h 1631156"/>
              <a:gd name="connsiteX24" fmla="*/ 1950244 w 2090737"/>
              <a:gd name="connsiteY24" fmla="*/ 588169 h 1631156"/>
              <a:gd name="connsiteX25" fmla="*/ 1912144 w 2090737"/>
              <a:gd name="connsiteY25" fmla="*/ 802481 h 1631156"/>
              <a:gd name="connsiteX26" fmla="*/ 1869281 w 2090737"/>
              <a:gd name="connsiteY26" fmla="*/ 1104900 h 1631156"/>
              <a:gd name="connsiteX27" fmla="*/ 1840706 w 2090737"/>
              <a:gd name="connsiteY27" fmla="*/ 1345406 h 1631156"/>
              <a:gd name="connsiteX28" fmla="*/ 1814512 w 2090737"/>
              <a:gd name="connsiteY28" fmla="*/ 1628775 h 1631156"/>
              <a:gd name="connsiteX29" fmla="*/ 1619250 w 2090737"/>
              <a:gd name="connsiteY29" fmla="*/ 1631156 h 1631156"/>
              <a:gd name="connsiteX30" fmla="*/ 1631156 w 2090737"/>
              <a:gd name="connsiteY30" fmla="*/ 1362075 h 1631156"/>
              <a:gd name="connsiteX31" fmla="*/ 1645444 w 2090737"/>
              <a:gd name="connsiteY31" fmla="*/ 1143000 h 1631156"/>
              <a:gd name="connsiteX32" fmla="*/ 1657350 w 2090737"/>
              <a:gd name="connsiteY32" fmla="*/ 909638 h 1631156"/>
              <a:gd name="connsiteX33" fmla="*/ 1681162 w 2090737"/>
              <a:gd name="connsiteY33" fmla="*/ 792956 h 1631156"/>
              <a:gd name="connsiteX34" fmla="*/ 1702594 w 2090737"/>
              <a:gd name="connsiteY34" fmla="*/ 407194 h 1631156"/>
              <a:gd name="connsiteX35" fmla="*/ 1707356 w 2090737"/>
              <a:gd name="connsiteY35" fmla="*/ 376238 h 1631156"/>
              <a:gd name="connsiteX36" fmla="*/ 1714500 w 2090737"/>
              <a:gd name="connsiteY36" fmla="*/ 350044 h 1631156"/>
              <a:gd name="connsiteX37" fmla="*/ 1714500 w 2090737"/>
              <a:gd name="connsiteY37" fmla="*/ 323850 h 1631156"/>
              <a:gd name="connsiteX38" fmla="*/ 1707356 w 2090737"/>
              <a:gd name="connsiteY38" fmla="*/ 300038 h 1631156"/>
              <a:gd name="connsiteX39" fmla="*/ 1685925 w 2090737"/>
              <a:gd name="connsiteY39" fmla="*/ 288131 h 1631156"/>
              <a:gd name="connsiteX40" fmla="*/ 1631156 w 2090737"/>
              <a:gd name="connsiteY40" fmla="*/ 283369 h 1631156"/>
              <a:gd name="connsiteX41" fmla="*/ 1300162 w 2090737"/>
              <a:gd name="connsiteY41" fmla="*/ 314325 h 1631156"/>
              <a:gd name="connsiteX42" fmla="*/ 709612 w 2090737"/>
              <a:gd name="connsiteY42" fmla="*/ 36671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90737" h="1631156">
                <a:moveTo>
                  <a:pt x="709612" y="366713"/>
                </a:moveTo>
                <a:lnTo>
                  <a:pt x="61912" y="428625"/>
                </a:lnTo>
                <a:lnTo>
                  <a:pt x="0" y="254794"/>
                </a:lnTo>
                <a:lnTo>
                  <a:pt x="292894" y="221456"/>
                </a:lnTo>
                <a:lnTo>
                  <a:pt x="738187" y="176213"/>
                </a:lnTo>
                <a:lnTo>
                  <a:pt x="1214437" y="126206"/>
                </a:lnTo>
                <a:lnTo>
                  <a:pt x="1597819" y="88106"/>
                </a:lnTo>
                <a:lnTo>
                  <a:pt x="1743075" y="0"/>
                </a:lnTo>
                <a:lnTo>
                  <a:pt x="1750219" y="0"/>
                </a:lnTo>
                <a:lnTo>
                  <a:pt x="1785937" y="16669"/>
                </a:lnTo>
                <a:lnTo>
                  <a:pt x="1852612" y="52388"/>
                </a:lnTo>
                <a:lnTo>
                  <a:pt x="1916906" y="90488"/>
                </a:lnTo>
                <a:lnTo>
                  <a:pt x="1985962" y="135731"/>
                </a:lnTo>
                <a:lnTo>
                  <a:pt x="2043112" y="176213"/>
                </a:lnTo>
                <a:lnTo>
                  <a:pt x="2066925" y="197644"/>
                </a:lnTo>
                <a:lnTo>
                  <a:pt x="2078831" y="211931"/>
                </a:lnTo>
                <a:lnTo>
                  <a:pt x="2085975" y="226219"/>
                </a:lnTo>
                <a:lnTo>
                  <a:pt x="2090737" y="247650"/>
                </a:lnTo>
                <a:lnTo>
                  <a:pt x="2090737" y="271463"/>
                </a:lnTo>
                <a:lnTo>
                  <a:pt x="2081212" y="292894"/>
                </a:lnTo>
                <a:lnTo>
                  <a:pt x="2062162" y="316706"/>
                </a:lnTo>
                <a:lnTo>
                  <a:pt x="2024062" y="347663"/>
                </a:lnTo>
                <a:lnTo>
                  <a:pt x="2009775" y="364331"/>
                </a:lnTo>
                <a:lnTo>
                  <a:pt x="1990725" y="409575"/>
                </a:lnTo>
                <a:lnTo>
                  <a:pt x="1950244" y="588169"/>
                </a:lnTo>
                <a:lnTo>
                  <a:pt x="1912144" y="802481"/>
                </a:lnTo>
                <a:lnTo>
                  <a:pt x="1869281" y="1104900"/>
                </a:lnTo>
                <a:lnTo>
                  <a:pt x="1840706" y="1345406"/>
                </a:lnTo>
                <a:lnTo>
                  <a:pt x="1814512" y="1628775"/>
                </a:lnTo>
                <a:lnTo>
                  <a:pt x="1619250" y="1631156"/>
                </a:lnTo>
                <a:lnTo>
                  <a:pt x="1631156" y="1362075"/>
                </a:lnTo>
                <a:lnTo>
                  <a:pt x="1645444" y="1143000"/>
                </a:lnTo>
                <a:lnTo>
                  <a:pt x="1657350" y="909638"/>
                </a:lnTo>
                <a:lnTo>
                  <a:pt x="1681162" y="792956"/>
                </a:lnTo>
                <a:lnTo>
                  <a:pt x="1702594" y="407194"/>
                </a:lnTo>
                <a:lnTo>
                  <a:pt x="1707356" y="376238"/>
                </a:lnTo>
                <a:lnTo>
                  <a:pt x="1714500" y="350044"/>
                </a:lnTo>
                <a:lnTo>
                  <a:pt x="1714500" y="323850"/>
                </a:lnTo>
                <a:lnTo>
                  <a:pt x="1707356" y="300038"/>
                </a:lnTo>
                <a:lnTo>
                  <a:pt x="1685925" y="288131"/>
                </a:lnTo>
                <a:lnTo>
                  <a:pt x="1631156" y="283369"/>
                </a:lnTo>
                <a:lnTo>
                  <a:pt x="1300162" y="314325"/>
                </a:lnTo>
                <a:lnTo>
                  <a:pt x="709612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E3D90E-6E60-467B-9BC9-6A106E0FBDE3}"/>
              </a:ext>
            </a:extLst>
          </p:cNvPr>
          <p:cNvSpPr/>
          <p:nvPr/>
        </p:nvSpPr>
        <p:spPr>
          <a:xfrm>
            <a:off x="6408738" y="2271713"/>
            <a:ext cx="349250" cy="1028700"/>
          </a:xfrm>
          <a:custGeom>
            <a:avLst/>
            <a:gdLst>
              <a:gd name="connsiteX0" fmla="*/ 102394 w 350044"/>
              <a:gd name="connsiteY0" fmla="*/ 704850 h 1028700"/>
              <a:gd name="connsiteX1" fmla="*/ 104775 w 350044"/>
              <a:gd name="connsiteY1" fmla="*/ 345281 h 1028700"/>
              <a:gd name="connsiteX2" fmla="*/ 78581 w 350044"/>
              <a:gd name="connsiteY2" fmla="*/ 226218 h 1028700"/>
              <a:gd name="connsiteX3" fmla="*/ 47625 w 350044"/>
              <a:gd name="connsiteY3" fmla="*/ 130968 h 1028700"/>
              <a:gd name="connsiteX4" fmla="*/ 21431 w 350044"/>
              <a:gd name="connsiteY4" fmla="*/ 76200 h 1028700"/>
              <a:gd name="connsiteX5" fmla="*/ 7144 w 350044"/>
              <a:gd name="connsiteY5" fmla="*/ 50006 h 1028700"/>
              <a:gd name="connsiteX6" fmla="*/ 0 w 350044"/>
              <a:gd name="connsiteY6" fmla="*/ 30956 h 1028700"/>
              <a:gd name="connsiteX7" fmla="*/ 2381 w 350044"/>
              <a:gd name="connsiteY7" fmla="*/ 14287 h 1028700"/>
              <a:gd name="connsiteX8" fmla="*/ 11906 w 350044"/>
              <a:gd name="connsiteY8" fmla="*/ 2381 h 1028700"/>
              <a:gd name="connsiteX9" fmla="*/ 28575 w 350044"/>
              <a:gd name="connsiteY9" fmla="*/ 0 h 1028700"/>
              <a:gd name="connsiteX10" fmla="*/ 61912 w 350044"/>
              <a:gd name="connsiteY10" fmla="*/ 4762 h 1028700"/>
              <a:gd name="connsiteX11" fmla="*/ 123825 w 350044"/>
              <a:gd name="connsiteY11" fmla="*/ 30956 h 1028700"/>
              <a:gd name="connsiteX12" fmla="*/ 195262 w 350044"/>
              <a:gd name="connsiteY12" fmla="*/ 66675 h 1028700"/>
              <a:gd name="connsiteX13" fmla="*/ 257175 w 350044"/>
              <a:gd name="connsiteY13" fmla="*/ 109537 h 1028700"/>
              <a:gd name="connsiteX14" fmla="*/ 300037 w 350044"/>
              <a:gd name="connsiteY14" fmla="*/ 150018 h 1028700"/>
              <a:gd name="connsiteX15" fmla="*/ 350044 w 350044"/>
              <a:gd name="connsiteY15" fmla="*/ 195262 h 1028700"/>
              <a:gd name="connsiteX16" fmla="*/ 304800 w 350044"/>
              <a:gd name="connsiteY16" fmla="*/ 333375 h 1028700"/>
              <a:gd name="connsiteX17" fmla="*/ 307181 w 350044"/>
              <a:gd name="connsiteY17" fmla="*/ 995362 h 1028700"/>
              <a:gd name="connsiteX18" fmla="*/ 107156 w 350044"/>
              <a:gd name="connsiteY18" fmla="*/ 1028700 h 1028700"/>
              <a:gd name="connsiteX19" fmla="*/ 102394 w 350044"/>
              <a:gd name="connsiteY19" fmla="*/ 704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0044" h="1028700">
                <a:moveTo>
                  <a:pt x="102394" y="704850"/>
                </a:moveTo>
                <a:cubicBezTo>
                  <a:pt x="103188" y="584994"/>
                  <a:pt x="103981" y="465137"/>
                  <a:pt x="104775" y="345281"/>
                </a:cubicBezTo>
                <a:lnTo>
                  <a:pt x="78581" y="226218"/>
                </a:lnTo>
                <a:lnTo>
                  <a:pt x="47625" y="130968"/>
                </a:lnTo>
                <a:lnTo>
                  <a:pt x="21431" y="76200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14287"/>
                </a:lnTo>
                <a:lnTo>
                  <a:pt x="11906" y="2381"/>
                </a:lnTo>
                <a:lnTo>
                  <a:pt x="28575" y="0"/>
                </a:lnTo>
                <a:lnTo>
                  <a:pt x="61912" y="4762"/>
                </a:lnTo>
                <a:lnTo>
                  <a:pt x="123825" y="30956"/>
                </a:lnTo>
                <a:lnTo>
                  <a:pt x="195262" y="66675"/>
                </a:lnTo>
                <a:lnTo>
                  <a:pt x="257175" y="109537"/>
                </a:lnTo>
                <a:lnTo>
                  <a:pt x="300037" y="150018"/>
                </a:lnTo>
                <a:lnTo>
                  <a:pt x="350044" y="195262"/>
                </a:lnTo>
                <a:lnTo>
                  <a:pt x="304800" y="333375"/>
                </a:lnTo>
                <a:cubicBezTo>
                  <a:pt x="305594" y="554037"/>
                  <a:pt x="306387" y="774700"/>
                  <a:pt x="307181" y="995362"/>
                </a:cubicBezTo>
                <a:lnTo>
                  <a:pt x="107156" y="1028700"/>
                </a:lnTo>
                <a:cubicBezTo>
                  <a:pt x="105569" y="917575"/>
                  <a:pt x="103981" y="806450"/>
                  <a:pt x="102394" y="7048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0556C76-7EF9-4CE6-BB15-97EC5950CE64}"/>
              </a:ext>
            </a:extLst>
          </p:cNvPr>
          <p:cNvSpPr/>
          <p:nvPr/>
        </p:nvSpPr>
        <p:spPr>
          <a:xfrm>
            <a:off x="6656388" y="2351089"/>
            <a:ext cx="850900" cy="282575"/>
          </a:xfrm>
          <a:custGeom>
            <a:avLst/>
            <a:gdLst>
              <a:gd name="connsiteX0" fmla="*/ 421481 w 852487"/>
              <a:gd name="connsiteY0" fmla="*/ 230981 h 283369"/>
              <a:gd name="connsiteX1" fmla="*/ 19050 w 852487"/>
              <a:gd name="connsiteY1" fmla="*/ 283369 h 283369"/>
              <a:gd name="connsiteX2" fmla="*/ 0 w 852487"/>
              <a:gd name="connsiteY2" fmla="*/ 107156 h 283369"/>
              <a:gd name="connsiteX3" fmla="*/ 461962 w 852487"/>
              <a:gd name="connsiteY3" fmla="*/ 52387 h 283369"/>
              <a:gd name="connsiteX4" fmla="*/ 852487 w 852487"/>
              <a:gd name="connsiteY4" fmla="*/ 0 h 283369"/>
              <a:gd name="connsiteX5" fmla="*/ 850106 w 852487"/>
              <a:gd name="connsiteY5" fmla="*/ 188119 h 283369"/>
              <a:gd name="connsiteX6" fmla="*/ 421481 w 852487"/>
              <a:gd name="connsiteY6" fmla="*/ 23098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487" h="283369">
                <a:moveTo>
                  <a:pt x="421481" y="230981"/>
                </a:moveTo>
                <a:lnTo>
                  <a:pt x="19050" y="283369"/>
                </a:lnTo>
                <a:lnTo>
                  <a:pt x="0" y="107156"/>
                </a:lnTo>
                <a:lnTo>
                  <a:pt x="461962" y="52387"/>
                </a:lnTo>
                <a:lnTo>
                  <a:pt x="852487" y="0"/>
                </a:lnTo>
                <a:cubicBezTo>
                  <a:pt x="851693" y="62706"/>
                  <a:pt x="850900" y="125413"/>
                  <a:pt x="850106" y="188119"/>
                </a:cubicBezTo>
                <a:lnTo>
                  <a:pt x="421481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CE37783-438B-4C3E-8FB7-A006C9B952C3}"/>
              </a:ext>
            </a:extLst>
          </p:cNvPr>
          <p:cNvSpPr/>
          <p:nvPr/>
        </p:nvSpPr>
        <p:spPr>
          <a:xfrm>
            <a:off x="5299075" y="3092450"/>
            <a:ext cx="2984500" cy="2419350"/>
          </a:xfrm>
          <a:custGeom>
            <a:avLst/>
            <a:gdLst>
              <a:gd name="connsiteX0" fmla="*/ 904875 w 2984500"/>
              <a:gd name="connsiteY0" fmla="*/ 330200 h 2419350"/>
              <a:gd name="connsiteX1" fmla="*/ 441325 w 2984500"/>
              <a:gd name="connsiteY1" fmla="*/ 400050 h 2419350"/>
              <a:gd name="connsiteX2" fmla="*/ 146050 w 2984500"/>
              <a:gd name="connsiteY2" fmla="*/ 457200 h 2419350"/>
              <a:gd name="connsiteX3" fmla="*/ 0 w 2984500"/>
              <a:gd name="connsiteY3" fmla="*/ 330200 h 2419350"/>
              <a:gd name="connsiteX4" fmla="*/ 200025 w 2984500"/>
              <a:gd name="connsiteY4" fmla="*/ 292100 h 2419350"/>
              <a:gd name="connsiteX5" fmla="*/ 469900 w 2984500"/>
              <a:gd name="connsiteY5" fmla="*/ 244475 h 2419350"/>
              <a:gd name="connsiteX6" fmla="*/ 695325 w 2984500"/>
              <a:gd name="connsiteY6" fmla="*/ 203200 h 2419350"/>
              <a:gd name="connsiteX7" fmla="*/ 1219200 w 2984500"/>
              <a:gd name="connsiteY7" fmla="*/ 133350 h 2419350"/>
              <a:gd name="connsiteX8" fmla="*/ 1406525 w 2984500"/>
              <a:gd name="connsiteY8" fmla="*/ 114300 h 2419350"/>
              <a:gd name="connsiteX9" fmla="*/ 2133600 w 2984500"/>
              <a:gd name="connsiteY9" fmla="*/ 66675 h 2419350"/>
              <a:gd name="connsiteX10" fmla="*/ 2301875 w 2984500"/>
              <a:gd name="connsiteY10" fmla="*/ 66675 h 2419350"/>
              <a:gd name="connsiteX11" fmla="*/ 2362200 w 2984500"/>
              <a:gd name="connsiteY11" fmla="*/ 69850 h 2419350"/>
              <a:gd name="connsiteX12" fmla="*/ 2451100 w 2984500"/>
              <a:gd name="connsiteY12" fmla="*/ 60325 h 2419350"/>
              <a:gd name="connsiteX13" fmla="*/ 2543175 w 2984500"/>
              <a:gd name="connsiteY13" fmla="*/ 44450 h 2419350"/>
              <a:gd name="connsiteX14" fmla="*/ 2628900 w 2984500"/>
              <a:gd name="connsiteY14" fmla="*/ 19050 h 2419350"/>
              <a:gd name="connsiteX15" fmla="*/ 2689225 w 2984500"/>
              <a:gd name="connsiteY15" fmla="*/ 0 h 2419350"/>
              <a:gd name="connsiteX16" fmla="*/ 2733675 w 2984500"/>
              <a:gd name="connsiteY16" fmla="*/ 25400 h 2419350"/>
              <a:gd name="connsiteX17" fmla="*/ 2803525 w 2984500"/>
              <a:gd name="connsiteY17" fmla="*/ 76200 h 2419350"/>
              <a:gd name="connsiteX18" fmla="*/ 2895600 w 2984500"/>
              <a:gd name="connsiteY18" fmla="*/ 139700 h 2419350"/>
              <a:gd name="connsiteX19" fmla="*/ 2946400 w 2984500"/>
              <a:gd name="connsiteY19" fmla="*/ 193675 h 2419350"/>
              <a:gd name="connsiteX20" fmla="*/ 2974975 w 2984500"/>
              <a:gd name="connsiteY20" fmla="*/ 231775 h 2419350"/>
              <a:gd name="connsiteX21" fmla="*/ 2984500 w 2984500"/>
              <a:gd name="connsiteY21" fmla="*/ 263525 h 2419350"/>
              <a:gd name="connsiteX22" fmla="*/ 2981325 w 2984500"/>
              <a:gd name="connsiteY22" fmla="*/ 288925 h 2419350"/>
              <a:gd name="connsiteX23" fmla="*/ 2968625 w 2984500"/>
              <a:gd name="connsiteY23" fmla="*/ 320675 h 2419350"/>
              <a:gd name="connsiteX24" fmla="*/ 2940050 w 2984500"/>
              <a:gd name="connsiteY24" fmla="*/ 349250 h 2419350"/>
              <a:gd name="connsiteX25" fmla="*/ 2921000 w 2984500"/>
              <a:gd name="connsiteY25" fmla="*/ 377825 h 2419350"/>
              <a:gd name="connsiteX26" fmla="*/ 2898775 w 2984500"/>
              <a:gd name="connsiteY26" fmla="*/ 431800 h 2419350"/>
              <a:gd name="connsiteX27" fmla="*/ 2889250 w 2984500"/>
              <a:gd name="connsiteY27" fmla="*/ 504825 h 2419350"/>
              <a:gd name="connsiteX28" fmla="*/ 2873375 w 2984500"/>
              <a:gd name="connsiteY28" fmla="*/ 790575 h 2419350"/>
              <a:gd name="connsiteX29" fmla="*/ 2844800 w 2984500"/>
              <a:gd name="connsiteY29" fmla="*/ 1152525 h 2419350"/>
              <a:gd name="connsiteX30" fmla="*/ 2825750 w 2984500"/>
              <a:gd name="connsiteY30" fmla="*/ 1460500 h 2419350"/>
              <a:gd name="connsiteX31" fmla="*/ 2800350 w 2984500"/>
              <a:gd name="connsiteY31" fmla="*/ 1704975 h 2419350"/>
              <a:gd name="connsiteX32" fmla="*/ 2784475 w 2984500"/>
              <a:gd name="connsiteY32" fmla="*/ 1851025 h 2419350"/>
              <a:gd name="connsiteX33" fmla="*/ 2771775 w 2984500"/>
              <a:gd name="connsiteY33" fmla="*/ 1952625 h 2419350"/>
              <a:gd name="connsiteX34" fmla="*/ 2755900 w 2984500"/>
              <a:gd name="connsiteY34" fmla="*/ 2035175 h 2419350"/>
              <a:gd name="connsiteX35" fmla="*/ 2733675 w 2984500"/>
              <a:gd name="connsiteY35" fmla="*/ 2111375 h 2419350"/>
              <a:gd name="connsiteX36" fmla="*/ 2708275 w 2984500"/>
              <a:gd name="connsiteY36" fmla="*/ 2171700 h 2419350"/>
              <a:gd name="connsiteX37" fmla="*/ 2673350 w 2984500"/>
              <a:gd name="connsiteY37" fmla="*/ 2241550 h 2419350"/>
              <a:gd name="connsiteX38" fmla="*/ 2619375 w 2984500"/>
              <a:gd name="connsiteY38" fmla="*/ 2314575 h 2419350"/>
              <a:gd name="connsiteX39" fmla="*/ 2559050 w 2984500"/>
              <a:gd name="connsiteY39" fmla="*/ 2387600 h 2419350"/>
              <a:gd name="connsiteX40" fmla="*/ 2530475 w 2984500"/>
              <a:gd name="connsiteY40" fmla="*/ 2413000 h 2419350"/>
              <a:gd name="connsiteX41" fmla="*/ 2514600 w 2984500"/>
              <a:gd name="connsiteY41" fmla="*/ 2419350 h 2419350"/>
              <a:gd name="connsiteX42" fmla="*/ 2476500 w 2984500"/>
              <a:gd name="connsiteY42" fmla="*/ 2413000 h 2419350"/>
              <a:gd name="connsiteX43" fmla="*/ 2454275 w 2984500"/>
              <a:gd name="connsiteY43" fmla="*/ 2400300 h 2419350"/>
              <a:gd name="connsiteX44" fmla="*/ 2416175 w 2984500"/>
              <a:gd name="connsiteY44" fmla="*/ 2355850 h 2419350"/>
              <a:gd name="connsiteX45" fmla="*/ 2374900 w 2984500"/>
              <a:gd name="connsiteY45" fmla="*/ 2286000 h 2419350"/>
              <a:gd name="connsiteX46" fmla="*/ 2343150 w 2984500"/>
              <a:gd name="connsiteY46" fmla="*/ 2219325 h 2419350"/>
              <a:gd name="connsiteX47" fmla="*/ 2508250 w 2984500"/>
              <a:gd name="connsiteY47" fmla="*/ 1930400 h 2419350"/>
              <a:gd name="connsiteX48" fmla="*/ 2536825 w 2984500"/>
              <a:gd name="connsiteY48" fmla="*/ 1901825 h 2419350"/>
              <a:gd name="connsiteX49" fmla="*/ 2549525 w 2984500"/>
              <a:gd name="connsiteY49" fmla="*/ 1879600 h 2419350"/>
              <a:gd name="connsiteX50" fmla="*/ 2587625 w 2984500"/>
              <a:gd name="connsiteY50" fmla="*/ 1543050 h 2419350"/>
              <a:gd name="connsiteX51" fmla="*/ 2622550 w 2984500"/>
              <a:gd name="connsiteY51" fmla="*/ 1298575 h 2419350"/>
              <a:gd name="connsiteX52" fmla="*/ 2638425 w 2984500"/>
              <a:gd name="connsiteY52" fmla="*/ 831850 h 2419350"/>
              <a:gd name="connsiteX53" fmla="*/ 2644775 w 2984500"/>
              <a:gd name="connsiteY53" fmla="*/ 479425 h 2419350"/>
              <a:gd name="connsiteX54" fmla="*/ 2641600 w 2984500"/>
              <a:gd name="connsiteY54" fmla="*/ 320675 h 2419350"/>
              <a:gd name="connsiteX55" fmla="*/ 2641600 w 2984500"/>
              <a:gd name="connsiteY55" fmla="*/ 301625 h 2419350"/>
              <a:gd name="connsiteX56" fmla="*/ 2635250 w 2984500"/>
              <a:gd name="connsiteY56" fmla="*/ 282575 h 2419350"/>
              <a:gd name="connsiteX57" fmla="*/ 2606675 w 2984500"/>
              <a:gd name="connsiteY57" fmla="*/ 260350 h 2419350"/>
              <a:gd name="connsiteX58" fmla="*/ 2552700 w 2984500"/>
              <a:gd name="connsiteY58" fmla="*/ 244475 h 2419350"/>
              <a:gd name="connsiteX59" fmla="*/ 2095500 w 2984500"/>
              <a:gd name="connsiteY59" fmla="*/ 250825 h 2419350"/>
              <a:gd name="connsiteX60" fmla="*/ 1533525 w 2984500"/>
              <a:gd name="connsiteY60" fmla="*/ 276225 h 2419350"/>
              <a:gd name="connsiteX61" fmla="*/ 904875 w 2984500"/>
              <a:gd name="connsiteY61" fmla="*/ 33020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84500" h="2419350">
                <a:moveTo>
                  <a:pt x="904875" y="330200"/>
                </a:moveTo>
                <a:lnTo>
                  <a:pt x="441325" y="400050"/>
                </a:lnTo>
                <a:lnTo>
                  <a:pt x="146050" y="457200"/>
                </a:lnTo>
                <a:lnTo>
                  <a:pt x="0" y="330200"/>
                </a:lnTo>
                <a:lnTo>
                  <a:pt x="200025" y="292100"/>
                </a:lnTo>
                <a:lnTo>
                  <a:pt x="469900" y="244475"/>
                </a:lnTo>
                <a:lnTo>
                  <a:pt x="695325" y="203200"/>
                </a:lnTo>
                <a:lnTo>
                  <a:pt x="1219200" y="133350"/>
                </a:lnTo>
                <a:lnTo>
                  <a:pt x="1406525" y="114300"/>
                </a:lnTo>
                <a:lnTo>
                  <a:pt x="2133600" y="66675"/>
                </a:lnTo>
                <a:lnTo>
                  <a:pt x="2301875" y="66675"/>
                </a:lnTo>
                <a:lnTo>
                  <a:pt x="2362200" y="69850"/>
                </a:lnTo>
                <a:lnTo>
                  <a:pt x="2451100" y="60325"/>
                </a:lnTo>
                <a:lnTo>
                  <a:pt x="2543175" y="44450"/>
                </a:lnTo>
                <a:lnTo>
                  <a:pt x="2628900" y="19050"/>
                </a:lnTo>
                <a:lnTo>
                  <a:pt x="2689225" y="0"/>
                </a:lnTo>
                <a:lnTo>
                  <a:pt x="2733675" y="25400"/>
                </a:lnTo>
                <a:lnTo>
                  <a:pt x="2803525" y="76200"/>
                </a:lnTo>
                <a:lnTo>
                  <a:pt x="2895600" y="139700"/>
                </a:lnTo>
                <a:lnTo>
                  <a:pt x="2946400" y="193675"/>
                </a:lnTo>
                <a:lnTo>
                  <a:pt x="2974975" y="231775"/>
                </a:lnTo>
                <a:lnTo>
                  <a:pt x="2984500" y="263525"/>
                </a:lnTo>
                <a:lnTo>
                  <a:pt x="2981325" y="288925"/>
                </a:lnTo>
                <a:lnTo>
                  <a:pt x="2968625" y="320675"/>
                </a:lnTo>
                <a:lnTo>
                  <a:pt x="2940050" y="349250"/>
                </a:lnTo>
                <a:lnTo>
                  <a:pt x="2921000" y="377825"/>
                </a:lnTo>
                <a:lnTo>
                  <a:pt x="2898775" y="431800"/>
                </a:lnTo>
                <a:lnTo>
                  <a:pt x="2889250" y="504825"/>
                </a:lnTo>
                <a:lnTo>
                  <a:pt x="2873375" y="790575"/>
                </a:lnTo>
                <a:lnTo>
                  <a:pt x="2844800" y="1152525"/>
                </a:lnTo>
                <a:lnTo>
                  <a:pt x="2825750" y="1460500"/>
                </a:lnTo>
                <a:lnTo>
                  <a:pt x="2800350" y="1704975"/>
                </a:lnTo>
                <a:lnTo>
                  <a:pt x="2784475" y="1851025"/>
                </a:lnTo>
                <a:lnTo>
                  <a:pt x="2771775" y="1952625"/>
                </a:lnTo>
                <a:lnTo>
                  <a:pt x="2755900" y="2035175"/>
                </a:lnTo>
                <a:lnTo>
                  <a:pt x="2733675" y="2111375"/>
                </a:lnTo>
                <a:lnTo>
                  <a:pt x="2708275" y="2171700"/>
                </a:lnTo>
                <a:lnTo>
                  <a:pt x="2673350" y="2241550"/>
                </a:lnTo>
                <a:lnTo>
                  <a:pt x="2619375" y="2314575"/>
                </a:lnTo>
                <a:lnTo>
                  <a:pt x="2559050" y="2387600"/>
                </a:lnTo>
                <a:lnTo>
                  <a:pt x="2530475" y="2413000"/>
                </a:lnTo>
                <a:lnTo>
                  <a:pt x="2514600" y="2419350"/>
                </a:lnTo>
                <a:lnTo>
                  <a:pt x="2476500" y="2413000"/>
                </a:lnTo>
                <a:lnTo>
                  <a:pt x="2454275" y="2400300"/>
                </a:lnTo>
                <a:lnTo>
                  <a:pt x="2416175" y="2355850"/>
                </a:lnTo>
                <a:lnTo>
                  <a:pt x="2374900" y="2286000"/>
                </a:lnTo>
                <a:lnTo>
                  <a:pt x="2343150" y="2219325"/>
                </a:lnTo>
                <a:lnTo>
                  <a:pt x="2508250" y="1930400"/>
                </a:lnTo>
                <a:lnTo>
                  <a:pt x="2536825" y="1901825"/>
                </a:lnTo>
                <a:lnTo>
                  <a:pt x="2549525" y="1879600"/>
                </a:lnTo>
                <a:lnTo>
                  <a:pt x="2587625" y="1543050"/>
                </a:lnTo>
                <a:lnTo>
                  <a:pt x="2622550" y="1298575"/>
                </a:lnTo>
                <a:lnTo>
                  <a:pt x="2638425" y="831850"/>
                </a:lnTo>
                <a:lnTo>
                  <a:pt x="2644775" y="479425"/>
                </a:lnTo>
                <a:cubicBezTo>
                  <a:pt x="2643717" y="426508"/>
                  <a:pt x="2642658" y="373592"/>
                  <a:pt x="2641600" y="320675"/>
                </a:cubicBezTo>
                <a:lnTo>
                  <a:pt x="2641600" y="301625"/>
                </a:lnTo>
                <a:lnTo>
                  <a:pt x="2635250" y="282575"/>
                </a:lnTo>
                <a:lnTo>
                  <a:pt x="2606675" y="260350"/>
                </a:lnTo>
                <a:lnTo>
                  <a:pt x="2552700" y="244475"/>
                </a:lnTo>
                <a:lnTo>
                  <a:pt x="2095500" y="250825"/>
                </a:lnTo>
                <a:lnTo>
                  <a:pt x="1533525" y="276225"/>
                </a:lnTo>
                <a:lnTo>
                  <a:pt x="904875" y="3302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F9557C3-BAAC-432C-B3B1-DB96CAE2C00E}"/>
              </a:ext>
            </a:extLst>
          </p:cNvPr>
          <p:cNvSpPr/>
          <p:nvPr/>
        </p:nvSpPr>
        <p:spPr>
          <a:xfrm>
            <a:off x="7097713" y="4986339"/>
            <a:ext cx="755650" cy="371475"/>
          </a:xfrm>
          <a:custGeom>
            <a:avLst/>
            <a:gdLst>
              <a:gd name="connsiteX0" fmla="*/ 235744 w 754857"/>
              <a:gd name="connsiteY0" fmla="*/ 33337 h 371475"/>
              <a:gd name="connsiteX1" fmla="*/ 435769 w 754857"/>
              <a:gd name="connsiteY1" fmla="*/ 64293 h 371475"/>
              <a:gd name="connsiteX2" fmla="*/ 535782 w 754857"/>
              <a:gd name="connsiteY2" fmla="*/ 71437 h 371475"/>
              <a:gd name="connsiteX3" fmla="*/ 602457 w 754857"/>
              <a:gd name="connsiteY3" fmla="*/ 69056 h 371475"/>
              <a:gd name="connsiteX4" fmla="*/ 657225 w 754857"/>
              <a:gd name="connsiteY4" fmla="*/ 59531 h 371475"/>
              <a:gd name="connsiteX5" fmla="*/ 754857 w 754857"/>
              <a:gd name="connsiteY5" fmla="*/ 9525 h 371475"/>
              <a:gd name="connsiteX6" fmla="*/ 583407 w 754857"/>
              <a:gd name="connsiteY6" fmla="*/ 371475 h 371475"/>
              <a:gd name="connsiteX7" fmla="*/ 542925 w 754857"/>
              <a:gd name="connsiteY7" fmla="*/ 323850 h 371475"/>
              <a:gd name="connsiteX8" fmla="*/ 509588 w 754857"/>
              <a:gd name="connsiteY8" fmla="*/ 283368 h 371475"/>
              <a:gd name="connsiteX9" fmla="*/ 435769 w 754857"/>
              <a:gd name="connsiteY9" fmla="*/ 228600 h 371475"/>
              <a:gd name="connsiteX10" fmla="*/ 304800 w 754857"/>
              <a:gd name="connsiteY10" fmla="*/ 161925 h 371475"/>
              <a:gd name="connsiteX11" fmla="*/ 192882 w 754857"/>
              <a:gd name="connsiteY11" fmla="*/ 119062 h 371475"/>
              <a:gd name="connsiteX12" fmla="*/ 85725 w 754857"/>
              <a:gd name="connsiteY12" fmla="*/ 80962 h 371475"/>
              <a:gd name="connsiteX13" fmla="*/ 38100 w 754857"/>
              <a:gd name="connsiteY13" fmla="*/ 64293 h 371475"/>
              <a:gd name="connsiteX14" fmla="*/ 16669 w 754857"/>
              <a:gd name="connsiteY14" fmla="*/ 50006 h 371475"/>
              <a:gd name="connsiteX15" fmla="*/ 2382 w 754857"/>
              <a:gd name="connsiteY15" fmla="*/ 35718 h 371475"/>
              <a:gd name="connsiteX16" fmla="*/ 0 w 754857"/>
              <a:gd name="connsiteY16" fmla="*/ 19050 h 371475"/>
              <a:gd name="connsiteX17" fmla="*/ 7144 w 754857"/>
              <a:gd name="connsiteY17" fmla="*/ 9525 h 371475"/>
              <a:gd name="connsiteX18" fmla="*/ 33338 w 754857"/>
              <a:gd name="connsiteY18" fmla="*/ 0 h 371475"/>
              <a:gd name="connsiteX19" fmla="*/ 80963 w 754857"/>
              <a:gd name="connsiteY19" fmla="*/ 0 h 371475"/>
              <a:gd name="connsiteX20" fmla="*/ 235744 w 754857"/>
              <a:gd name="connsiteY20" fmla="*/ 333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4857" h="371475">
                <a:moveTo>
                  <a:pt x="235744" y="33337"/>
                </a:moveTo>
                <a:lnTo>
                  <a:pt x="435769" y="64293"/>
                </a:lnTo>
                <a:lnTo>
                  <a:pt x="535782" y="71437"/>
                </a:lnTo>
                <a:lnTo>
                  <a:pt x="602457" y="69056"/>
                </a:lnTo>
                <a:lnTo>
                  <a:pt x="657225" y="59531"/>
                </a:lnTo>
                <a:lnTo>
                  <a:pt x="754857" y="9525"/>
                </a:lnTo>
                <a:lnTo>
                  <a:pt x="583407" y="371475"/>
                </a:lnTo>
                <a:lnTo>
                  <a:pt x="542925" y="323850"/>
                </a:lnTo>
                <a:lnTo>
                  <a:pt x="509588" y="283368"/>
                </a:lnTo>
                <a:lnTo>
                  <a:pt x="435769" y="228600"/>
                </a:lnTo>
                <a:lnTo>
                  <a:pt x="304800" y="161925"/>
                </a:lnTo>
                <a:lnTo>
                  <a:pt x="192882" y="119062"/>
                </a:lnTo>
                <a:lnTo>
                  <a:pt x="85725" y="80962"/>
                </a:lnTo>
                <a:lnTo>
                  <a:pt x="38100" y="64293"/>
                </a:lnTo>
                <a:lnTo>
                  <a:pt x="16669" y="50006"/>
                </a:lnTo>
                <a:lnTo>
                  <a:pt x="2382" y="35718"/>
                </a:lnTo>
                <a:lnTo>
                  <a:pt x="0" y="19050"/>
                </a:lnTo>
                <a:lnTo>
                  <a:pt x="7144" y="9525"/>
                </a:lnTo>
                <a:lnTo>
                  <a:pt x="33338" y="0"/>
                </a:lnTo>
                <a:lnTo>
                  <a:pt x="80963" y="0"/>
                </a:lnTo>
                <a:lnTo>
                  <a:pt x="235744" y="333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71BF71F-FE05-494C-B75E-135907DE7B1B}"/>
              </a:ext>
            </a:extLst>
          </p:cNvPr>
          <p:cNvSpPr/>
          <p:nvPr/>
        </p:nvSpPr>
        <p:spPr>
          <a:xfrm>
            <a:off x="6086476" y="3695700"/>
            <a:ext cx="1343025" cy="895350"/>
          </a:xfrm>
          <a:custGeom>
            <a:avLst/>
            <a:gdLst>
              <a:gd name="connsiteX0" fmla="*/ 426244 w 1343025"/>
              <a:gd name="connsiteY0" fmla="*/ 288131 h 895350"/>
              <a:gd name="connsiteX1" fmla="*/ 92869 w 1343025"/>
              <a:gd name="connsiteY1" fmla="*/ 345281 h 895350"/>
              <a:gd name="connsiteX2" fmla="*/ 0 w 1343025"/>
              <a:gd name="connsiteY2" fmla="*/ 185738 h 895350"/>
              <a:gd name="connsiteX3" fmla="*/ 121444 w 1343025"/>
              <a:gd name="connsiteY3" fmla="*/ 176213 h 895350"/>
              <a:gd name="connsiteX4" fmla="*/ 497681 w 1343025"/>
              <a:gd name="connsiteY4" fmla="*/ 121444 h 895350"/>
              <a:gd name="connsiteX5" fmla="*/ 807244 w 1343025"/>
              <a:gd name="connsiteY5" fmla="*/ 78581 h 895350"/>
              <a:gd name="connsiteX6" fmla="*/ 866775 w 1343025"/>
              <a:gd name="connsiteY6" fmla="*/ 69056 h 895350"/>
              <a:gd name="connsiteX7" fmla="*/ 895350 w 1343025"/>
              <a:gd name="connsiteY7" fmla="*/ 64294 h 895350"/>
              <a:gd name="connsiteX8" fmla="*/ 933450 w 1343025"/>
              <a:gd name="connsiteY8" fmla="*/ 50006 h 895350"/>
              <a:gd name="connsiteX9" fmla="*/ 990600 w 1343025"/>
              <a:gd name="connsiteY9" fmla="*/ 23813 h 895350"/>
              <a:gd name="connsiteX10" fmla="*/ 1028700 w 1343025"/>
              <a:gd name="connsiteY10" fmla="*/ 0 h 895350"/>
              <a:gd name="connsiteX11" fmla="*/ 1047750 w 1343025"/>
              <a:gd name="connsiteY11" fmla="*/ 0 h 895350"/>
              <a:gd name="connsiteX12" fmla="*/ 1100138 w 1343025"/>
              <a:gd name="connsiteY12" fmla="*/ 21431 h 895350"/>
              <a:gd name="connsiteX13" fmla="*/ 1162050 w 1343025"/>
              <a:gd name="connsiteY13" fmla="*/ 54769 h 895350"/>
              <a:gd name="connsiteX14" fmla="*/ 1228725 w 1343025"/>
              <a:gd name="connsiteY14" fmla="*/ 100013 h 895350"/>
              <a:gd name="connsiteX15" fmla="*/ 1290638 w 1343025"/>
              <a:gd name="connsiteY15" fmla="*/ 150019 h 895350"/>
              <a:gd name="connsiteX16" fmla="*/ 1323975 w 1343025"/>
              <a:gd name="connsiteY16" fmla="*/ 185738 h 895350"/>
              <a:gd name="connsiteX17" fmla="*/ 1338263 w 1343025"/>
              <a:gd name="connsiteY17" fmla="*/ 204788 h 895350"/>
              <a:gd name="connsiteX18" fmla="*/ 1343025 w 1343025"/>
              <a:gd name="connsiteY18" fmla="*/ 228600 h 895350"/>
              <a:gd name="connsiteX19" fmla="*/ 1343025 w 1343025"/>
              <a:gd name="connsiteY19" fmla="*/ 254794 h 895350"/>
              <a:gd name="connsiteX20" fmla="*/ 1333500 w 1343025"/>
              <a:gd name="connsiteY20" fmla="*/ 278606 h 895350"/>
              <a:gd name="connsiteX21" fmla="*/ 1307306 w 1343025"/>
              <a:gd name="connsiteY21" fmla="*/ 316706 h 895350"/>
              <a:gd name="connsiteX22" fmla="*/ 1273969 w 1343025"/>
              <a:gd name="connsiteY22" fmla="*/ 361950 h 895350"/>
              <a:gd name="connsiteX23" fmla="*/ 1202531 w 1343025"/>
              <a:gd name="connsiteY23" fmla="*/ 592931 h 895350"/>
              <a:gd name="connsiteX24" fmla="*/ 1147763 w 1343025"/>
              <a:gd name="connsiteY24" fmla="*/ 790575 h 895350"/>
              <a:gd name="connsiteX25" fmla="*/ 1131094 w 1343025"/>
              <a:gd name="connsiteY25" fmla="*/ 819150 h 895350"/>
              <a:gd name="connsiteX26" fmla="*/ 1097756 w 1343025"/>
              <a:gd name="connsiteY26" fmla="*/ 857250 h 895350"/>
              <a:gd name="connsiteX27" fmla="*/ 1062038 w 1343025"/>
              <a:gd name="connsiteY27" fmla="*/ 885825 h 895350"/>
              <a:gd name="connsiteX28" fmla="*/ 1040606 w 1343025"/>
              <a:gd name="connsiteY28" fmla="*/ 895350 h 895350"/>
              <a:gd name="connsiteX29" fmla="*/ 1023938 w 1343025"/>
              <a:gd name="connsiteY29" fmla="*/ 895350 h 895350"/>
              <a:gd name="connsiteX30" fmla="*/ 988219 w 1343025"/>
              <a:gd name="connsiteY30" fmla="*/ 883444 h 895350"/>
              <a:gd name="connsiteX31" fmla="*/ 966788 w 1343025"/>
              <a:gd name="connsiteY31" fmla="*/ 866775 h 895350"/>
              <a:gd name="connsiteX32" fmla="*/ 916781 w 1343025"/>
              <a:gd name="connsiteY32" fmla="*/ 807244 h 895350"/>
              <a:gd name="connsiteX33" fmla="*/ 976313 w 1343025"/>
              <a:gd name="connsiteY33" fmla="*/ 678656 h 895350"/>
              <a:gd name="connsiteX34" fmla="*/ 1031081 w 1343025"/>
              <a:gd name="connsiteY34" fmla="*/ 271463 h 895350"/>
              <a:gd name="connsiteX35" fmla="*/ 1028700 w 1343025"/>
              <a:gd name="connsiteY35" fmla="*/ 235744 h 895350"/>
              <a:gd name="connsiteX36" fmla="*/ 1021556 w 1343025"/>
              <a:gd name="connsiteY36" fmla="*/ 221456 h 895350"/>
              <a:gd name="connsiteX37" fmla="*/ 1000125 w 1343025"/>
              <a:gd name="connsiteY37" fmla="*/ 209550 h 895350"/>
              <a:gd name="connsiteX38" fmla="*/ 966788 w 1343025"/>
              <a:gd name="connsiteY38" fmla="*/ 202406 h 895350"/>
              <a:gd name="connsiteX39" fmla="*/ 919163 w 1343025"/>
              <a:gd name="connsiteY39" fmla="*/ 202406 h 895350"/>
              <a:gd name="connsiteX40" fmla="*/ 426244 w 1343025"/>
              <a:gd name="connsiteY40" fmla="*/ 2881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43025" h="895350">
                <a:moveTo>
                  <a:pt x="426244" y="288131"/>
                </a:moveTo>
                <a:lnTo>
                  <a:pt x="92869" y="345281"/>
                </a:lnTo>
                <a:lnTo>
                  <a:pt x="0" y="185738"/>
                </a:lnTo>
                <a:lnTo>
                  <a:pt x="121444" y="176213"/>
                </a:lnTo>
                <a:lnTo>
                  <a:pt x="497681" y="121444"/>
                </a:lnTo>
                <a:lnTo>
                  <a:pt x="807244" y="78581"/>
                </a:lnTo>
                <a:lnTo>
                  <a:pt x="866775" y="69056"/>
                </a:lnTo>
                <a:lnTo>
                  <a:pt x="895350" y="64294"/>
                </a:lnTo>
                <a:lnTo>
                  <a:pt x="933450" y="50006"/>
                </a:lnTo>
                <a:lnTo>
                  <a:pt x="990600" y="23813"/>
                </a:lnTo>
                <a:lnTo>
                  <a:pt x="1028700" y="0"/>
                </a:lnTo>
                <a:lnTo>
                  <a:pt x="1047750" y="0"/>
                </a:lnTo>
                <a:lnTo>
                  <a:pt x="1100138" y="21431"/>
                </a:lnTo>
                <a:lnTo>
                  <a:pt x="1162050" y="54769"/>
                </a:lnTo>
                <a:lnTo>
                  <a:pt x="1228725" y="100013"/>
                </a:lnTo>
                <a:lnTo>
                  <a:pt x="1290638" y="150019"/>
                </a:lnTo>
                <a:lnTo>
                  <a:pt x="1323975" y="185738"/>
                </a:lnTo>
                <a:lnTo>
                  <a:pt x="1338263" y="204788"/>
                </a:lnTo>
                <a:lnTo>
                  <a:pt x="1343025" y="228600"/>
                </a:lnTo>
                <a:lnTo>
                  <a:pt x="1343025" y="254794"/>
                </a:lnTo>
                <a:lnTo>
                  <a:pt x="1333500" y="278606"/>
                </a:lnTo>
                <a:lnTo>
                  <a:pt x="1307306" y="316706"/>
                </a:lnTo>
                <a:lnTo>
                  <a:pt x="1273969" y="361950"/>
                </a:lnTo>
                <a:lnTo>
                  <a:pt x="1202531" y="592931"/>
                </a:lnTo>
                <a:lnTo>
                  <a:pt x="1147763" y="790575"/>
                </a:lnTo>
                <a:lnTo>
                  <a:pt x="1131094" y="819150"/>
                </a:lnTo>
                <a:lnTo>
                  <a:pt x="1097756" y="857250"/>
                </a:lnTo>
                <a:lnTo>
                  <a:pt x="1062038" y="885825"/>
                </a:lnTo>
                <a:lnTo>
                  <a:pt x="1040606" y="895350"/>
                </a:lnTo>
                <a:lnTo>
                  <a:pt x="1023938" y="895350"/>
                </a:lnTo>
                <a:lnTo>
                  <a:pt x="988219" y="883444"/>
                </a:lnTo>
                <a:lnTo>
                  <a:pt x="966788" y="866775"/>
                </a:lnTo>
                <a:lnTo>
                  <a:pt x="916781" y="807244"/>
                </a:lnTo>
                <a:lnTo>
                  <a:pt x="976313" y="678656"/>
                </a:lnTo>
                <a:lnTo>
                  <a:pt x="1031081" y="271463"/>
                </a:lnTo>
                <a:lnTo>
                  <a:pt x="1028700" y="235744"/>
                </a:lnTo>
                <a:lnTo>
                  <a:pt x="1021556" y="221456"/>
                </a:lnTo>
                <a:lnTo>
                  <a:pt x="1000125" y="209550"/>
                </a:lnTo>
                <a:lnTo>
                  <a:pt x="966788" y="202406"/>
                </a:lnTo>
                <a:lnTo>
                  <a:pt x="919163" y="202406"/>
                </a:lnTo>
                <a:lnTo>
                  <a:pt x="426244" y="2881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E568DF7-D0BD-4368-A8D1-A65B6FB180A7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BAA574-CE93-47F2-8743-BF99DD2E758B}"/>
              </a:ext>
            </a:extLst>
          </p:cNvPr>
          <p:cNvSpPr/>
          <p:nvPr/>
        </p:nvSpPr>
        <p:spPr>
          <a:xfrm>
            <a:off x="3833814" y="3408363"/>
            <a:ext cx="1038225" cy="1225550"/>
          </a:xfrm>
          <a:custGeom>
            <a:avLst/>
            <a:gdLst>
              <a:gd name="connsiteX0" fmla="*/ 523875 w 1038225"/>
              <a:gd name="connsiteY0" fmla="*/ 342900 h 1226344"/>
              <a:gd name="connsiteX1" fmla="*/ 290512 w 1038225"/>
              <a:gd name="connsiteY1" fmla="*/ 469106 h 1226344"/>
              <a:gd name="connsiteX2" fmla="*/ 254793 w 1038225"/>
              <a:gd name="connsiteY2" fmla="*/ 516731 h 1226344"/>
              <a:gd name="connsiteX3" fmla="*/ 221456 w 1038225"/>
              <a:gd name="connsiteY3" fmla="*/ 550069 h 1226344"/>
              <a:gd name="connsiteX4" fmla="*/ 192881 w 1038225"/>
              <a:gd name="connsiteY4" fmla="*/ 561975 h 1226344"/>
              <a:gd name="connsiteX5" fmla="*/ 169068 w 1038225"/>
              <a:gd name="connsiteY5" fmla="*/ 564356 h 1226344"/>
              <a:gd name="connsiteX6" fmla="*/ 150018 w 1038225"/>
              <a:gd name="connsiteY6" fmla="*/ 557212 h 1226344"/>
              <a:gd name="connsiteX7" fmla="*/ 128587 w 1038225"/>
              <a:gd name="connsiteY7" fmla="*/ 540544 h 1226344"/>
              <a:gd name="connsiteX8" fmla="*/ 100012 w 1038225"/>
              <a:gd name="connsiteY8" fmla="*/ 502444 h 1226344"/>
              <a:gd name="connsiteX9" fmla="*/ 76200 w 1038225"/>
              <a:gd name="connsiteY9" fmla="*/ 459581 h 1226344"/>
              <a:gd name="connsiteX10" fmla="*/ 54768 w 1038225"/>
              <a:gd name="connsiteY10" fmla="*/ 411956 h 1226344"/>
              <a:gd name="connsiteX11" fmla="*/ 30956 w 1038225"/>
              <a:gd name="connsiteY11" fmla="*/ 361950 h 1226344"/>
              <a:gd name="connsiteX12" fmla="*/ 11906 w 1038225"/>
              <a:gd name="connsiteY12" fmla="*/ 309562 h 1226344"/>
              <a:gd name="connsiteX13" fmla="*/ 0 w 1038225"/>
              <a:gd name="connsiteY13" fmla="*/ 235744 h 1226344"/>
              <a:gd name="connsiteX14" fmla="*/ 0 w 1038225"/>
              <a:gd name="connsiteY14" fmla="*/ 173831 h 1226344"/>
              <a:gd name="connsiteX15" fmla="*/ 2381 w 1038225"/>
              <a:gd name="connsiteY15" fmla="*/ 123825 h 1226344"/>
              <a:gd name="connsiteX16" fmla="*/ 4762 w 1038225"/>
              <a:gd name="connsiteY16" fmla="*/ 104775 h 1226344"/>
              <a:gd name="connsiteX17" fmla="*/ 9525 w 1038225"/>
              <a:gd name="connsiteY17" fmla="*/ 88106 h 1226344"/>
              <a:gd name="connsiteX18" fmla="*/ 19050 w 1038225"/>
              <a:gd name="connsiteY18" fmla="*/ 76200 h 1226344"/>
              <a:gd name="connsiteX19" fmla="*/ 30956 w 1038225"/>
              <a:gd name="connsiteY19" fmla="*/ 76200 h 1226344"/>
              <a:gd name="connsiteX20" fmla="*/ 45243 w 1038225"/>
              <a:gd name="connsiteY20" fmla="*/ 85725 h 1226344"/>
              <a:gd name="connsiteX21" fmla="*/ 61912 w 1038225"/>
              <a:gd name="connsiteY21" fmla="*/ 123825 h 1226344"/>
              <a:gd name="connsiteX22" fmla="*/ 76200 w 1038225"/>
              <a:gd name="connsiteY22" fmla="*/ 147637 h 1226344"/>
              <a:gd name="connsiteX23" fmla="*/ 107156 w 1038225"/>
              <a:gd name="connsiteY23" fmla="*/ 185737 h 1226344"/>
              <a:gd name="connsiteX24" fmla="*/ 154781 w 1038225"/>
              <a:gd name="connsiteY24" fmla="*/ 216694 h 1226344"/>
              <a:gd name="connsiteX25" fmla="*/ 185737 w 1038225"/>
              <a:gd name="connsiteY25" fmla="*/ 230981 h 1226344"/>
              <a:gd name="connsiteX26" fmla="*/ 216693 w 1038225"/>
              <a:gd name="connsiteY26" fmla="*/ 235744 h 1226344"/>
              <a:gd name="connsiteX27" fmla="*/ 257175 w 1038225"/>
              <a:gd name="connsiteY27" fmla="*/ 235744 h 1226344"/>
              <a:gd name="connsiteX28" fmla="*/ 347662 w 1038225"/>
              <a:gd name="connsiteY28" fmla="*/ 211931 h 1226344"/>
              <a:gd name="connsiteX29" fmla="*/ 507206 w 1038225"/>
              <a:gd name="connsiteY29" fmla="*/ 164306 h 1226344"/>
              <a:gd name="connsiteX30" fmla="*/ 671512 w 1038225"/>
              <a:gd name="connsiteY30" fmla="*/ 88106 h 1226344"/>
              <a:gd name="connsiteX31" fmla="*/ 747712 w 1038225"/>
              <a:gd name="connsiteY31" fmla="*/ 7144 h 1226344"/>
              <a:gd name="connsiteX32" fmla="*/ 757237 w 1038225"/>
              <a:gd name="connsiteY32" fmla="*/ 0 h 1226344"/>
              <a:gd name="connsiteX33" fmla="*/ 778668 w 1038225"/>
              <a:gd name="connsiteY33" fmla="*/ 0 h 1226344"/>
              <a:gd name="connsiteX34" fmla="*/ 823912 w 1038225"/>
              <a:gd name="connsiteY34" fmla="*/ 21431 h 1226344"/>
              <a:gd name="connsiteX35" fmla="*/ 895350 w 1038225"/>
              <a:gd name="connsiteY35" fmla="*/ 57150 h 1226344"/>
              <a:gd name="connsiteX36" fmla="*/ 947737 w 1038225"/>
              <a:gd name="connsiteY36" fmla="*/ 85725 h 1226344"/>
              <a:gd name="connsiteX37" fmla="*/ 978693 w 1038225"/>
              <a:gd name="connsiteY37" fmla="*/ 107156 h 1226344"/>
              <a:gd name="connsiteX38" fmla="*/ 1012031 w 1038225"/>
              <a:gd name="connsiteY38" fmla="*/ 138112 h 1226344"/>
              <a:gd name="connsiteX39" fmla="*/ 1023937 w 1038225"/>
              <a:gd name="connsiteY39" fmla="*/ 157162 h 1226344"/>
              <a:gd name="connsiteX40" fmla="*/ 1026318 w 1038225"/>
              <a:gd name="connsiteY40" fmla="*/ 171450 h 1226344"/>
              <a:gd name="connsiteX41" fmla="*/ 1023937 w 1038225"/>
              <a:gd name="connsiteY41" fmla="*/ 188119 h 1226344"/>
              <a:gd name="connsiteX42" fmla="*/ 1012031 w 1038225"/>
              <a:gd name="connsiteY42" fmla="*/ 214312 h 1226344"/>
              <a:gd name="connsiteX43" fmla="*/ 992981 w 1038225"/>
              <a:gd name="connsiteY43" fmla="*/ 238125 h 1226344"/>
              <a:gd name="connsiteX44" fmla="*/ 964406 w 1038225"/>
              <a:gd name="connsiteY44" fmla="*/ 250031 h 1226344"/>
              <a:gd name="connsiteX45" fmla="*/ 923925 w 1038225"/>
              <a:gd name="connsiteY45" fmla="*/ 264319 h 1226344"/>
              <a:gd name="connsiteX46" fmla="*/ 895350 w 1038225"/>
              <a:gd name="connsiteY46" fmla="*/ 283369 h 1226344"/>
              <a:gd name="connsiteX47" fmla="*/ 866775 w 1038225"/>
              <a:gd name="connsiteY47" fmla="*/ 307181 h 1226344"/>
              <a:gd name="connsiteX48" fmla="*/ 831056 w 1038225"/>
              <a:gd name="connsiteY48" fmla="*/ 357187 h 1226344"/>
              <a:gd name="connsiteX49" fmla="*/ 731043 w 1038225"/>
              <a:gd name="connsiteY49" fmla="*/ 514350 h 1226344"/>
              <a:gd name="connsiteX50" fmla="*/ 581025 w 1038225"/>
              <a:gd name="connsiteY50" fmla="*/ 757237 h 1226344"/>
              <a:gd name="connsiteX51" fmla="*/ 581025 w 1038225"/>
              <a:gd name="connsiteY51" fmla="*/ 842962 h 1226344"/>
              <a:gd name="connsiteX52" fmla="*/ 671512 w 1038225"/>
              <a:gd name="connsiteY52" fmla="*/ 916781 h 1226344"/>
              <a:gd name="connsiteX53" fmla="*/ 859631 w 1038225"/>
              <a:gd name="connsiteY53" fmla="*/ 1062037 h 1226344"/>
              <a:gd name="connsiteX54" fmla="*/ 983456 w 1038225"/>
              <a:gd name="connsiteY54" fmla="*/ 1164431 h 1226344"/>
              <a:gd name="connsiteX55" fmla="*/ 1019175 w 1038225"/>
              <a:gd name="connsiteY55" fmla="*/ 1195387 h 1226344"/>
              <a:gd name="connsiteX56" fmla="*/ 1038225 w 1038225"/>
              <a:gd name="connsiteY56" fmla="*/ 1219200 h 1226344"/>
              <a:gd name="connsiteX57" fmla="*/ 740568 w 1038225"/>
              <a:gd name="connsiteY57" fmla="*/ 1226344 h 1226344"/>
              <a:gd name="connsiteX58" fmla="*/ 716756 w 1038225"/>
              <a:gd name="connsiteY58" fmla="*/ 1185862 h 1226344"/>
              <a:gd name="connsiteX59" fmla="*/ 681037 w 1038225"/>
              <a:gd name="connsiteY59" fmla="*/ 1147762 h 1226344"/>
              <a:gd name="connsiteX60" fmla="*/ 588168 w 1038225"/>
              <a:gd name="connsiteY60" fmla="*/ 1038225 h 1226344"/>
              <a:gd name="connsiteX61" fmla="*/ 521493 w 1038225"/>
              <a:gd name="connsiteY61" fmla="*/ 952500 h 1226344"/>
              <a:gd name="connsiteX62" fmla="*/ 476250 w 1038225"/>
              <a:gd name="connsiteY62" fmla="*/ 885825 h 1226344"/>
              <a:gd name="connsiteX63" fmla="*/ 466725 w 1038225"/>
              <a:gd name="connsiteY63" fmla="*/ 857250 h 1226344"/>
              <a:gd name="connsiteX64" fmla="*/ 461962 w 1038225"/>
              <a:gd name="connsiteY64" fmla="*/ 828675 h 1226344"/>
              <a:gd name="connsiteX65" fmla="*/ 464343 w 1038225"/>
              <a:gd name="connsiteY65" fmla="*/ 785812 h 1226344"/>
              <a:gd name="connsiteX66" fmla="*/ 483393 w 1038225"/>
              <a:gd name="connsiteY66" fmla="*/ 745331 h 1226344"/>
              <a:gd name="connsiteX67" fmla="*/ 554831 w 1038225"/>
              <a:gd name="connsiteY67" fmla="*/ 571500 h 1226344"/>
              <a:gd name="connsiteX68" fmla="*/ 645318 w 1038225"/>
              <a:gd name="connsiteY68" fmla="*/ 366712 h 1226344"/>
              <a:gd name="connsiteX69" fmla="*/ 659606 w 1038225"/>
              <a:gd name="connsiteY69" fmla="*/ 330994 h 1226344"/>
              <a:gd name="connsiteX70" fmla="*/ 661987 w 1038225"/>
              <a:gd name="connsiteY70" fmla="*/ 309562 h 1226344"/>
              <a:gd name="connsiteX71" fmla="*/ 659606 w 1038225"/>
              <a:gd name="connsiteY71" fmla="*/ 295275 h 1226344"/>
              <a:gd name="connsiteX72" fmla="*/ 647700 w 1038225"/>
              <a:gd name="connsiteY72" fmla="*/ 288131 h 1226344"/>
              <a:gd name="connsiteX73" fmla="*/ 616743 w 1038225"/>
              <a:gd name="connsiteY73" fmla="*/ 292894 h 1226344"/>
              <a:gd name="connsiteX74" fmla="*/ 523875 w 1038225"/>
              <a:gd name="connsiteY74" fmla="*/ 34290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8225" h="1226344">
                <a:moveTo>
                  <a:pt x="523875" y="342900"/>
                </a:moveTo>
                <a:lnTo>
                  <a:pt x="290512" y="469106"/>
                </a:lnTo>
                <a:lnTo>
                  <a:pt x="254793" y="516731"/>
                </a:lnTo>
                <a:lnTo>
                  <a:pt x="221456" y="550069"/>
                </a:lnTo>
                <a:lnTo>
                  <a:pt x="192881" y="561975"/>
                </a:lnTo>
                <a:lnTo>
                  <a:pt x="169068" y="564356"/>
                </a:lnTo>
                <a:lnTo>
                  <a:pt x="150018" y="557212"/>
                </a:lnTo>
                <a:lnTo>
                  <a:pt x="128587" y="540544"/>
                </a:lnTo>
                <a:lnTo>
                  <a:pt x="100012" y="502444"/>
                </a:lnTo>
                <a:lnTo>
                  <a:pt x="76200" y="459581"/>
                </a:lnTo>
                <a:lnTo>
                  <a:pt x="54768" y="411956"/>
                </a:lnTo>
                <a:lnTo>
                  <a:pt x="30956" y="361950"/>
                </a:lnTo>
                <a:lnTo>
                  <a:pt x="11906" y="309562"/>
                </a:lnTo>
                <a:lnTo>
                  <a:pt x="0" y="235744"/>
                </a:lnTo>
                <a:lnTo>
                  <a:pt x="0" y="173831"/>
                </a:lnTo>
                <a:lnTo>
                  <a:pt x="2381" y="123825"/>
                </a:lnTo>
                <a:lnTo>
                  <a:pt x="4762" y="104775"/>
                </a:lnTo>
                <a:lnTo>
                  <a:pt x="9525" y="88106"/>
                </a:lnTo>
                <a:lnTo>
                  <a:pt x="19050" y="76200"/>
                </a:lnTo>
                <a:lnTo>
                  <a:pt x="30956" y="76200"/>
                </a:lnTo>
                <a:lnTo>
                  <a:pt x="45243" y="85725"/>
                </a:lnTo>
                <a:lnTo>
                  <a:pt x="61912" y="123825"/>
                </a:lnTo>
                <a:lnTo>
                  <a:pt x="76200" y="147637"/>
                </a:lnTo>
                <a:lnTo>
                  <a:pt x="107156" y="185737"/>
                </a:lnTo>
                <a:lnTo>
                  <a:pt x="154781" y="216694"/>
                </a:lnTo>
                <a:lnTo>
                  <a:pt x="185737" y="230981"/>
                </a:lnTo>
                <a:lnTo>
                  <a:pt x="216693" y="235744"/>
                </a:lnTo>
                <a:lnTo>
                  <a:pt x="257175" y="235744"/>
                </a:lnTo>
                <a:lnTo>
                  <a:pt x="347662" y="211931"/>
                </a:lnTo>
                <a:lnTo>
                  <a:pt x="507206" y="164306"/>
                </a:lnTo>
                <a:lnTo>
                  <a:pt x="671512" y="88106"/>
                </a:lnTo>
                <a:lnTo>
                  <a:pt x="747712" y="7144"/>
                </a:lnTo>
                <a:lnTo>
                  <a:pt x="757237" y="0"/>
                </a:lnTo>
                <a:lnTo>
                  <a:pt x="778668" y="0"/>
                </a:lnTo>
                <a:lnTo>
                  <a:pt x="823912" y="21431"/>
                </a:lnTo>
                <a:lnTo>
                  <a:pt x="895350" y="57150"/>
                </a:lnTo>
                <a:lnTo>
                  <a:pt x="947737" y="85725"/>
                </a:lnTo>
                <a:lnTo>
                  <a:pt x="978693" y="107156"/>
                </a:lnTo>
                <a:lnTo>
                  <a:pt x="1012031" y="138112"/>
                </a:lnTo>
                <a:lnTo>
                  <a:pt x="1023937" y="157162"/>
                </a:lnTo>
                <a:lnTo>
                  <a:pt x="1026318" y="171450"/>
                </a:lnTo>
                <a:lnTo>
                  <a:pt x="1023937" y="188119"/>
                </a:lnTo>
                <a:lnTo>
                  <a:pt x="1012031" y="214312"/>
                </a:lnTo>
                <a:lnTo>
                  <a:pt x="992981" y="238125"/>
                </a:lnTo>
                <a:lnTo>
                  <a:pt x="964406" y="250031"/>
                </a:lnTo>
                <a:lnTo>
                  <a:pt x="923925" y="264319"/>
                </a:lnTo>
                <a:lnTo>
                  <a:pt x="895350" y="283369"/>
                </a:lnTo>
                <a:lnTo>
                  <a:pt x="866775" y="307181"/>
                </a:lnTo>
                <a:lnTo>
                  <a:pt x="831056" y="357187"/>
                </a:lnTo>
                <a:lnTo>
                  <a:pt x="731043" y="514350"/>
                </a:lnTo>
                <a:lnTo>
                  <a:pt x="581025" y="757237"/>
                </a:lnTo>
                <a:lnTo>
                  <a:pt x="581025" y="842962"/>
                </a:lnTo>
                <a:lnTo>
                  <a:pt x="671512" y="916781"/>
                </a:lnTo>
                <a:lnTo>
                  <a:pt x="859631" y="1062037"/>
                </a:lnTo>
                <a:lnTo>
                  <a:pt x="983456" y="1164431"/>
                </a:lnTo>
                <a:lnTo>
                  <a:pt x="1019175" y="1195387"/>
                </a:lnTo>
                <a:lnTo>
                  <a:pt x="1038225" y="1219200"/>
                </a:lnTo>
                <a:lnTo>
                  <a:pt x="740568" y="1226344"/>
                </a:lnTo>
                <a:lnTo>
                  <a:pt x="716756" y="1185862"/>
                </a:lnTo>
                <a:lnTo>
                  <a:pt x="681037" y="1147762"/>
                </a:lnTo>
                <a:lnTo>
                  <a:pt x="588168" y="1038225"/>
                </a:lnTo>
                <a:lnTo>
                  <a:pt x="521493" y="952500"/>
                </a:lnTo>
                <a:lnTo>
                  <a:pt x="476250" y="885825"/>
                </a:lnTo>
                <a:lnTo>
                  <a:pt x="466725" y="857250"/>
                </a:lnTo>
                <a:lnTo>
                  <a:pt x="461962" y="828675"/>
                </a:lnTo>
                <a:lnTo>
                  <a:pt x="464343" y="785812"/>
                </a:lnTo>
                <a:lnTo>
                  <a:pt x="483393" y="745331"/>
                </a:lnTo>
                <a:lnTo>
                  <a:pt x="554831" y="571500"/>
                </a:lnTo>
                <a:lnTo>
                  <a:pt x="645318" y="366712"/>
                </a:lnTo>
                <a:lnTo>
                  <a:pt x="659606" y="330994"/>
                </a:lnTo>
                <a:lnTo>
                  <a:pt x="661987" y="309562"/>
                </a:lnTo>
                <a:lnTo>
                  <a:pt x="659606" y="295275"/>
                </a:lnTo>
                <a:lnTo>
                  <a:pt x="647700" y="288131"/>
                </a:lnTo>
                <a:lnTo>
                  <a:pt x="616743" y="292894"/>
                </a:lnTo>
                <a:lnTo>
                  <a:pt x="523875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19531D-3462-4BB3-973B-F6FE16B66D8D}"/>
              </a:ext>
            </a:extLst>
          </p:cNvPr>
          <p:cNvSpPr/>
          <p:nvPr/>
        </p:nvSpPr>
        <p:spPr>
          <a:xfrm>
            <a:off x="3890964" y="4581525"/>
            <a:ext cx="1031875" cy="685800"/>
          </a:xfrm>
          <a:custGeom>
            <a:avLst/>
            <a:gdLst>
              <a:gd name="connsiteX0" fmla="*/ 476250 w 1031081"/>
              <a:gd name="connsiteY0" fmla="*/ 450056 h 685800"/>
              <a:gd name="connsiteX1" fmla="*/ 192881 w 1031081"/>
              <a:gd name="connsiteY1" fmla="*/ 685800 h 685800"/>
              <a:gd name="connsiteX2" fmla="*/ 0 w 1031081"/>
              <a:gd name="connsiteY2" fmla="*/ 504825 h 685800"/>
              <a:gd name="connsiteX3" fmla="*/ 88106 w 1031081"/>
              <a:gd name="connsiteY3" fmla="*/ 495300 h 685800"/>
              <a:gd name="connsiteX4" fmla="*/ 142875 w 1031081"/>
              <a:gd name="connsiteY4" fmla="*/ 485775 h 685800"/>
              <a:gd name="connsiteX5" fmla="*/ 185737 w 1031081"/>
              <a:gd name="connsiteY5" fmla="*/ 469106 h 685800"/>
              <a:gd name="connsiteX6" fmla="*/ 288131 w 1031081"/>
              <a:gd name="connsiteY6" fmla="*/ 402431 h 685800"/>
              <a:gd name="connsiteX7" fmla="*/ 481012 w 1031081"/>
              <a:gd name="connsiteY7" fmla="*/ 276225 h 685800"/>
              <a:gd name="connsiteX8" fmla="*/ 614362 w 1031081"/>
              <a:gd name="connsiteY8" fmla="*/ 180975 h 685800"/>
              <a:gd name="connsiteX9" fmla="*/ 647700 w 1031081"/>
              <a:gd name="connsiteY9" fmla="*/ 152400 h 685800"/>
              <a:gd name="connsiteX10" fmla="*/ 664368 w 1031081"/>
              <a:gd name="connsiteY10" fmla="*/ 128588 h 685800"/>
              <a:gd name="connsiteX11" fmla="*/ 678656 w 1031081"/>
              <a:gd name="connsiteY11" fmla="*/ 97631 h 685800"/>
              <a:gd name="connsiteX12" fmla="*/ 688181 w 1031081"/>
              <a:gd name="connsiteY12" fmla="*/ 71438 h 685800"/>
              <a:gd name="connsiteX13" fmla="*/ 671512 w 1031081"/>
              <a:gd name="connsiteY13" fmla="*/ 14288 h 685800"/>
              <a:gd name="connsiteX14" fmla="*/ 921543 w 1031081"/>
              <a:gd name="connsiteY14" fmla="*/ 0 h 685800"/>
              <a:gd name="connsiteX15" fmla="*/ 978693 w 1031081"/>
              <a:gd name="connsiteY15" fmla="*/ 40481 h 685800"/>
              <a:gd name="connsiteX16" fmla="*/ 995362 w 1031081"/>
              <a:gd name="connsiteY16" fmla="*/ 61913 h 685800"/>
              <a:gd name="connsiteX17" fmla="*/ 1016793 w 1031081"/>
              <a:gd name="connsiteY17" fmla="*/ 97631 h 685800"/>
              <a:gd name="connsiteX18" fmla="*/ 1023937 w 1031081"/>
              <a:gd name="connsiteY18" fmla="*/ 119063 h 685800"/>
              <a:gd name="connsiteX19" fmla="*/ 1031081 w 1031081"/>
              <a:gd name="connsiteY19" fmla="*/ 142875 h 685800"/>
              <a:gd name="connsiteX20" fmla="*/ 1031081 w 1031081"/>
              <a:gd name="connsiteY20" fmla="*/ 166688 h 685800"/>
              <a:gd name="connsiteX21" fmla="*/ 1021556 w 1031081"/>
              <a:gd name="connsiteY21" fmla="*/ 195263 h 685800"/>
              <a:gd name="connsiteX22" fmla="*/ 1000125 w 1031081"/>
              <a:gd name="connsiteY22" fmla="*/ 216694 h 685800"/>
              <a:gd name="connsiteX23" fmla="*/ 938212 w 1031081"/>
              <a:gd name="connsiteY23" fmla="*/ 247650 h 685800"/>
              <a:gd name="connsiteX24" fmla="*/ 821531 w 1031081"/>
              <a:gd name="connsiteY24" fmla="*/ 278606 h 685800"/>
              <a:gd name="connsiteX25" fmla="*/ 697706 w 1031081"/>
              <a:gd name="connsiteY25" fmla="*/ 295275 h 685800"/>
              <a:gd name="connsiteX26" fmla="*/ 476250 w 1031081"/>
              <a:gd name="connsiteY26" fmla="*/ 4500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1081" h="685800">
                <a:moveTo>
                  <a:pt x="476250" y="450056"/>
                </a:moveTo>
                <a:lnTo>
                  <a:pt x="192881" y="685800"/>
                </a:lnTo>
                <a:lnTo>
                  <a:pt x="0" y="504825"/>
                </a:lnTo>
                <a:lnTo>
                  <a:pt x="88106" y="495300"/>
                </a:lnTo>
                <a:lnTo>
                  <a:pt x="142875" y="485775"/>
                </a:lnTo>
                <a:lnTo>
                  <a:pt x="185737" y="469106"/>
                </a:lnTo>
                <a:lnTo>
                  <a:pt x="288131" y="402431"/>
                </a:lnTo>
                <a:lnTo>
                  <a:pt x="481012" y="276225"/>
                </a:lnTo>
                <a:lnTo>
                  <a:pt x="614362" y="180975"/>
                </a:lnTo>
                <a:lnTo>
                  <a:pt x="647700" y="152400"/>
                </a:lnTo>
                <a:lnTo>
                  <a:pt x="664368" y="128588"/>
                </a:lnTo>
                <a:lnTo>
                  <a:pt x="678656" y="97631"/>
                </a:lnTo>
                <a:lnTo>
                  <a:pt x="688181" y="71438"/>
                </a:lnTo>
                <a:lnTo>
                  <a:pt x="671512" y="14288"/>
                </a:lnTo>
                <a:lnTo>
                  <a:pt x="921543" y="0"/>
                </a:lnTo>
                <a:lnTo>
                  <a:pt x="978693" y="40481"/>
                </a:lnTo>
                <a:lnTo>
                  <a:pt x="995362" y="61913"/>
                </a:lnTo>
                <a:lnTo>
                  <a:pt x="1016793" y="97631"/>
                </a:lnTo>
                <a:lnTo>
                  <a:pt x="1023937" y="119063"/>
                </a:lnTo>
                <a:lnTo>
                  <a:pt x="1031081" y="142875"/>
                </a:lnTo>
                <a:lnTo>
                  <a:pt x="1031081" y="166688"/>
                </a:lnTo>
                <a:lnTo>
                  <a:pt x="1021556" y="195263"/>
                </a:lnTo>
                <a:lnTo>
                  <a:pt x="1000125" y="216694"/>
                </a:lnTo>
                <a:lnTo>
                  <a:pt x="938212" y="247650"/>
                </a:lnTo>
                <a:lnTo>
                  <a:pt x="821531" y="278606"/>
                </a:lnTo>
                <a:lnTo>
                  <a:pt x="697706" y="295275"/>
                </a:lnTo>
                <a:lnTo>
                  <a:pt x="47625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8055C39-4E24-4E85-A529-11BD21664526}"/>
              </a:ext>
            </a:extLst>
          </p:cNvPr>
          <p:cNvSpPr/>
          <p:nvPr/>
        </p:nvSpPr>
        <p:spPr>
          <a:xfrm>
            <a:off x="3790950" y="5060951"/>
            <a:ext cx="4654550" cy="1025525"/>
          </a:xfrm>
          <a:custGeom>
            <a:avLst/>
            <a:gdLst>
              <a:gd name="connsiteX0" fmla="*/ 1965340 w 4654751"/>
              <a:gd name="connsiteY0" fmla="*/ 599945 h 1026114"/>
              <a:gd name="connsiteX1" fmla="*/ 1501933 w 4654751"/>
              <a:gd name="connsiteY1" fmla="*/ 471681 h 1026114"/>
              <a:gd name="connsiteX2" fmla="*/ 1303331 w 4654751"/>
              <a:gd name="connsiteY2" fmla="*/ 422030 h 1026114"/>
              <a:gd name="connsiteX3" fmla="*/ 1038527 w 4654751"/>
              <a:gd name="connsiteY3" fmla="*/ 372380 h 1026114"/>
              <a:gd name="connsiteX4" fmla="*/ 868887 w 4654751"/>
              <a:gd name="connsiteY4" fmla="*/ 343417 h 1026114"/>
              <a:gd name="connsiteX5" fmla="*/ 624771 w 4654751"/>
              <a:gd name="connsiteY5" fmla="*/ 318592 h 1026114"/>
              <a:gd name="connsiteX6" fmla="*/ 347555 w 4654751"/>
              <a:gd name="connsiteY6" fmla="*/ 310316 h 1026114"/>
              <a:gd name="connsiteX7" fmla="*/ 202740 w 4654751"/>
              <a:gd name="connsiteY7" fmla="*/ 351692 h 1026114"/>
              <a:gd name="connsiteX8" fmla="*/ 119989 w 4654751"/>
              <a:gd name="connsiteY8" fmla="*/ 376517 h 1026114"/>
              <a:gd name="connsiteX9" fmla="*/ 74476 w 4654751"/>
              <a:gd name="connsiteY9" fmla="*/ 384792 h 1026114"/>
              <a:gd name="connsiteX10" fmla="*/ 53788 w 4654751"/>
              <a:gd name="connsiteY10" fmla="*/ 384792 h 1026114"/>
              <a:gd name="connsiteX11" fmla="*/ 24826 w 4654751"/>
              <a:gd name="connsiteY11" fmla="*/ 376517 h 1026114"/>
              <a:gd name="connsiteX12" fmla="*/ 8275 w 4654751"/>
              <a:gd name="connsiteY12" fmla="*/ 355830 h 1026114"/>
              <a:gd name="connsiteX13" fmla="*/ 0 w 4654751"/>
              <a:gd name="connsiteY13" fmla="*/ 326867 h 1026114"/>
              <a:gd name="connsiteX14" fmla="*/ 8275 w 4654751"/>
              <a:gd name="connsiteY14" fmla="*/ 239978 h 1026114"/>
              <a:gd name="connsiteX15" fmla="*/ 20688 w 4654751"/>
              <a:gd name="connsiteY15" fmla="*/ 111714 h 1026114"/>
              <a:gd name="connsiteX16" fmla="*/ 24826 w 4654751"/>
              <a:gd name="connsiteY16" fmla="*/ 57925 h 1026114"/>
              <a:gd name="connsiteX17" fmla="*/ 33101 w 4654751"/>
              <a:gd name="connsiteY17" fmla="*/ 33100 h 1026114"/>
              <a:gd name="connsiteX18" fmla="*/ 66201 w 4654751"/>
              <a:gd name="connsiteY18" fmla="*/ 20687 h 1026114"/>
              <a:gd name="connsiteX19" fmla="*/ 297904 w 4654751"/>
              <a:gd name="connsiteY19" fmla="*/ 0 h 1026114"/>
              <a:gd name="connsiteX20" fmla="*/ 289629 w 4654751"/>
              <a:gd name="connsiteY20" fmla="*/ 157227 h 1026114"/>
              <a:gd name="connsiteX21" fmla="*/ 488232 w 4654751"/>
              <a:gd name="connsiteY21" fmla="*/ 157227 h 1026114"/>
              <a:gd name="connsiteX22" fmla="*/ 786136 w 4654751"/>
              <a:gd name="connsiteY22" fmla="*/ 186190 h 1026114"/>
              <a:gd name="connsiteX23" fmla="*/ 1125416 w 4654751"/>
              <a:gd name="connsiteY23" fmla="*/ 231703 h 1026114"/>
              <a:gd name="connsiteX24" fmla="*/ 1601235 w 4654751"/>
              <a:gd name="connsiteY24" fmla="*/ 314454 h 1026114"/>
              <a:gd name="connsiteX25" fmla="*/ 2176355 w 4654751"/>
              <a:gd name="connsiteY25" fmla="*/ 434443 h 1026114"/>
              <a:gd name="connsiteX26" fmla="*/ 2623211 w 4654751"/>
              <a:gd name="connsiteY26" fmla="*/ 533744 h 1026114"/>
              <a:gd name="connsiteX27" fmla="*/ 3177644 w 4654751"/>
              <a:gd name="connsiteY27" fmla="*/ 591670 h 1026114"/>
              <a:gd name="connsiteX28" fmla="*/ 3794140 w 4654751"/>
              <a:gd name="connsiteY28" fmla="*/ 649596 h 1026114"/>
              <a:gd name="connsiteX29" fmla="*/ 4327884 w 4654751"/>
              <a:gd name="connsiteY29" fmla="*/ 666146 h 1026114"/>
              <a:gd name="connsiteX30" fmla="*/ 4592688 w 4654751"/>
              <a:gd name="connsiteY30" fmla="*/ 670284 h 1026114"/>
              <a:gd name="connsiteX31" fmla="*/ 4642339 w 4654751"/>
              <a:gd name="connsiteY31" fmla="*/ 674421 h 1026114"/>
              <a:gd name="connsiteX32" fmla="*/ 4654751 w 4654751"/>
              <a:gd name="connsiteY32" fmla="*/ 678559 h 1026114"/>
              <a:gd name="connsiteX33" fmla="*/ 4654751 w 4654751"/>
              <a:gd name="connsiteY33" fmla="*/ 690972 h 1026114"/>
              <a:gd name="connsiteX34" fmla="*/ 4634064 w 4654751"/>
              <a:gd name="connsiteY34" fmla="*/ 715797 h 1026114"/>
              <a:gd name="connsiteX35" fmla="*/ 4600963 w 4654751"/>
              <a:gd name="connsiteY35" fmla="*/ 740622 h 1026114"/>
              <a:gd name="connsiteX36" fmla="*/ 4406498 w 4654751"/>
              <a:gd name="connsiteY36" fmla="*/ 806823 h 1026114"/>
              <a:gd name="connsiteX37" fmla="*/ 4170657 w 4654751"/>
              <a:gd name="connsiteY37" fmla="*/ 897849 h 1026114"/>
              <a:gd name="connsiteX38" fmla="*/ 3926541 w 4654751"/>
              <a:gd name="connsiteY38" fmla="*/ 976463 h 1026114"/>
              <a:gd name="connsiteX39" fmla="*/ 3777589 w 4654751"/>
              <a:gd name="connsiteY39" fmla="*/ 1013701 h 1026114"/>
              <a:gd name="connsiteX40" fmla="*/ 3661738 w 4654751"/>
              <a:gd name="connsiteY40" fmla="*/ 1026114 h 1026114"/>
              <a:gd name="connsiteX41" fmla="*/ 3554161 w 4654751"/>
              <a:gd name="connsiteY41" fmla="*/ 1021976 h 1026114"/>
              <a:gd name="connsiteX42" fmla="*/ 3359696 w 4654751"/>
              <a:gd name="connsiteY42" fmla="*/ 984738 h 1026114"/>
              <a:gd name="connsiteX43" fmla="*/ 2900427 w 4654751"/>
              <a:gd name="connsiteY43" fmla="*/ 868887 h 1026114"/>
              <a:gd name="connsiteX44" fmla="*/ 2292207 w 4654751"/>
              <a:gd name="connsiteY44" fmla="*/ 695109 h 1026114"/>
              <a:gd name="connsiteX45" fmla="*/ 1965340 w 4654751"/>
              <a:gd name="connsiteY45" fmla="*/ 599945 h 102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54751" h="1026114">
                <a:moveTo>
                  <a:pt x="1965340" y="599945"/>
                </a:moveTo>
                <a:lnTo>
                  <a:pt x="1501933" y="471681"/>
                </a:lnTo>
                <a:lnTo>
                  <a:pt x="1303331" y="422030"/>
                </a:lnTo>
                <a:lnTo>
                  <a:pt x="1038527" y="372380"/>
                </a:lnTo>
                <a:lnTo>
                  <a:pt x="868887" y="343417"/>
                </a:lnTo>
                <a:lnTo>
                  <a:pt x="624771" y="318592"/>
                </a:lnTo>
                <a:lnTo>
                  <a:pt x="347555" y="310316"/>
                </a:lnTo>
                <a:lnTo>
                  <a:pt x="202740" y="351692"/>
                </a:lnTo>
                <a:lnTo>
                  <a:pt x="119989" y="376517"/>
                </a:lnTo>
                <a:lnTo>
                  <a:pt x="74476" y="384792"/>
                </a:lnTo>
                <a:lnTo>
                  <a:pt x="53788" y="384792"/>
                </a:lnTo>
                <a:lnTo>
                  <a:pt x="24826" y="376517"/>
                </a:lnTo>
                <a:lnTo>
                  <a:pt x="8275" y="355830"/>
                </a:lnTo>
                <a:lnTo>
                  <a:pt x="0" y="326867"/>
                </a:lnTo>
                <a:lnTo>
                  <a:pt x="8275" y="239978"/>
                </a:lnTo>
                <a:lnTo>
                  <a:pt x="20688" y="111714"/>
                </a:lnTo>
                <a:lnTo>
                  <a:pt x="24826" y="57925"/>
                </a:lnTo>
                <a:lnTo>
                  <a:pt x="33101" y="33100"/>
                </a:lnTo>
                <a:lnTo>
                  <a:pt x="66201" y="20687"/>
                </a:lnTo>
                <a:lnTo>
                  <a:pt x="297904" y="0"/>
                </a:lnTo>
                <a:lnTo>
                  <a:pt x="289629" y="157227"/>
                </a:lnTo>
                <a:lnTo>
                  <a:pt x="488232" y="157227"/>
                </a:lnTo>
                <a:lnTo>
                  <a:pt x="786136" y="186190"/>
                </a:lnTo>
                <a:lnTo>
                  <a:pt x="1125416" y="231703"/>
                </a:lnTo>
                <a:lnTo>
                  <a:pt x="1601235" y="314454"/>
                </a:lnTo>
                <a:lnTo>
                  <a:pt x="2176355" y="434443"/>
                </a:lnTo>
                <a:lnTo>
                  <a:pt x="2623211" y="533744"/>
                </a:lnTo>
                <a:lnTo>
                  <a:pt x="3177644" y="591670"/>
                </a:lnTo>
                <a:lnTo>
                  <a:pt x="3794140" y="649596"/>
                </a:lnTo>
                <a:lnTo>
                  <a:pt x="4327884" y="666146"/>
                </a:lnTo>
                <a:lnTo>
                  <a:pt x="4592688" y="670284"/>
                </a:lnTo>
                <a:lnTo>
                  <a:pt x="4642339" y="674421"/>
                </a:lnTo>
                <a:lnTo>
                  <a:pt x="4654751" y="678559"/>
                </a:lnTo>
                <a:lnTo>
                  <a:pt x="4654751" y="690972"/>
                </a:lnTo>
                <a:lnTo>
                  <a:pt x="4634064" y="715797"/>
                </a:lnTo>
                <a:lnTo>
                  <a:pt x="4600963" y="740622"/>
                </a:lnTo>
                <a:lnTo>
                  <a:pt x="4406498" y="806823"/>
                </a:lnTo>
                <a:lnTo>
                  <a:pt x="4170657" y="897849"/>
                </a:lnTo>
                <a:lnTo>
                  <a:pt x="3926541" y="976463"/>
                </a:lnTo>
                <a:lnTo>
                  <a:pt x="3777589" y="1013701"/>
                </a:lnTo>
                <a:lnTo>
                  <a:pt x="3661738" y="1026114"/>
                </a:lnTo>
                <a:lnTo>
                  <a:pt x="3554161" y="1021976"/>
                </a:lnTo>
                <a:lnTo>
                  <a:pt x="3359696" y="984738"/>
                </a:lnTo>
                <a:lnTo>
                  <a:pt x="2900427" y="868887"/>
                </a:lnTo>
                <a:lnTo>
                  <a:pt x="2292207" y="695109"/>
                </a:lnTo>
                <a:lnTo>
                  <a:pt x="1965340" y="5999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10DEDB9-8445-429B-B498-54591F75C510}"/>
              </a:ext>
            </a:extLst>
          </p:cNvPr>
          <p:cNvGrpSpPr/>
          <p:nvPr/>
        </p:nvGrpSpPr>
        <p:grpSpPr>
          <a:xfrm>
            <a:off x="3795714" y="1604961"/>
            <a:ext cx="4654550" cy="4486275"/>
            <a:chOff x="3943350" y="1752601"/>
            <a:chExt cx="4654550" cy="44862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E6A1DDA1-BB57-495A-B989-A325AEFEE6D9}"/>
                </a:ext>
              </a:extLst>
            </p:cNvPr>
            <p:cNvSpPr/>
            <p:nvPr/>
          </p:nvSpPr>
          <p:spPr>
            <a:xfrm>
              <a:off x="4148139" y="20716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BDD5203-CC0A-472E-A065-EF74B7DCDFC5}"/>
                </a:ext>
              </a:extLst>
            </p:cNvPr>
            <p:cNvSpPr/>
            <p:nvPr/>
          </p:nvSpPr>
          <p:spPr>
            <a:xfrm>
              <a:off x="5640389" y="18462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BE9C83E-6800-4A38-BB41-B730EB125C1C}"/>
                </a:ext>
              </a:extLst>
            </p:cNvPr>
            <p:cNvSpPr/>
            <p:nvPr/>
          </p:nvSpPr>
          <p:spPr>
            <a:xfrm>
              <a:off x="5268914" y="34671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E29759EF-D1DF-45F7-9251-524097B48F35}"/>
                </a:ext>
              </a:extLst>
            </p:cNvPr>
            <p:cNvSpPr/>
            <p:nvPr/>
          </p:nvSpPr>
          <p:spPr>
            <a:xfrm>
              <a:off x="6011864" y="39735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1F696FB-B481-4BAB-AA95-E579688D9A0E}"/>
                </a:ext>
              </a:extLst>
            </p:cNvPr>
            <p:cNvSpPr/>
            <p:nvPr/>
          </p:nvSpPr>
          <p:spPr>
            <a:xfrm>
              <a:off x="5942013" y="17526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D42DC41-61BA-4FA1-A786-DC9CC8C1B6CE}"/>
                </a:ext>
              </a:extLst>
            </p:cNvPr>
            <p:cNvSpPr/>
            <p:nvPr/>
          </p:nvSpPr>
          <p:spPr>
            <a:xfrm>
              <a:off x="6561138" y="24241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0E748278-F6F8-4664-9C4D-40D03ECA8FC4}"/>
                </a:ext>
              </a:extLst>
            </p:cNvPr>
            <p:cNvSpPr/>
            <p:nvPr/>
          </p:nvSpPr>
          <p:spPr>
            <a:xfrm>
              <a:off x="6808788" y="25034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379D2A26-7B11-486A-B5C4-008F1518D319}"/>
                </a:ext>
              </a:extLst>
            </p:cNvPr>
            <p:cNvSpPr/>
            <p:nvPr/>
          </p:nvSpPr>
          <p:spPr>
            <a:xfrm>
              <a:off x="5451475" y="32448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5763397-EF49-487B-8408-2D130B6A48BF}"/>
                </a:ext>
              </a:extLst>
            </p:cNvPr>
            <p:cNvSpPr/>
            <p:nvPr/>
          </p:nvSpPr>
          <p:spPr>
            <a:xfrm>
              <a:off x="7250113" y="51387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B760AEED-B74F-428F-8E22-B4E3FB855458}"/>
                </a:ext>
              </a:extLst>
            </p:cNvPr>
            <p:cNvSpPr/>
            <p:nvPr/>
          </p:nvSpPr>
          <p:spPr>
            <a:xfrm>
              <a:off x="6238876" y="38481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4E96BFD-10BD-4488-BAD1-335A7BB50054}"/>
                </a:ext>
              </a:extLst>
            </p:cNvPr>
            <p:cNvSpPr/>
            <p:nvPr/>
          </p:nvSpPr>
          <p:spPr>
            <a:xfrm>
              <a:off x="6351588" y="4495800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D547ADB9-CCF9-43FB-A7DA-1DD08CF96860}"/>
                </a:ext>
              </a:extLst>
            </p:cNvPr>
            <p:cNvSpPr/>
            <p:nvPr/>
          </p:nvSpPr>
          <p:spPr>
            <a:xfrm>
              <a:off x="3986214" y="35607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748B84EF-D5E2-4D30-9922-76B90161873B}"/>
                </a:ext>
              </a:extLst>
            </p:cNvPr>
            <p:cNvSpPr/>
            <p:nvPr/>
          </p:nvSpPr>
          <p:spPr>
            <a:xfrm>
              <a:off x="4043364" y="47339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BA50CC5-9565-4EBD-8EE5-E5C6DDFE3E37}"/>
                </a:ext>
              </a:extLst>
            </p:cNvPr>
            <p:cNvSpPr/>
            <p:nvPr/>
          </p:nvSpPr>
          <p:spPr>
            <a:xfrm>
              <a:off x="3943350" y="52133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86E894E-CEB2-45FB-A5BD-E48E08B79674}"/>
              </a:ext>
            </a:extLst>
          </p:cNvPr>
          <p:cNvGrpSpPr/>
          <p:nvPr/>
        </p:nvGrpSpPr>
        <p:grpSpPr>
          <a:xfrm>
            <a:off x="3790950" y="1604961"/>
            <a:ext cx="4654550" cy="4486275"/>
            <a:chOff x="3795714" y="1595441"/>
            <a:chExt cx="4654550" cy="4486275"/>
          </a:xfrm>
        </p:grpSpPr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91073B83-2735-404E-8A83-5A0E20C85C4D}"/>
                </a:ext>
              </a:extLst>
            </p:cNvPr>
            <p:cNvGrpSpPr/>
            <p:nvPr/>
          </p:nvGrpSpPr>
          <p:grpSpPr>
            <a:xfrm>
              <a:off x="3795714" y="1595441"/>
              <a:ext cx="4654550" cy="4486275"/>
              <a:chOff x="3790950" y="1600201"/>
              <a:chExt cx="4654550" cy="4486275"/>
            </a:xfrm>
          </p:grpSpPr>
          <p:sp>
            <p:nvSpPr>
              <p:cNvPr id="38" name="フリーフォーム 6">
                <a:extLst>
                  <a:ext uri="{FF2B5EF4-FFF2-40B4-BE49-F238E27FC236}">
                    <a16:creationId xmlns:a16="http://schemas.microsoft.com/office/drawing/2014/main" id="{BB65C1CC-91F6-48ED-8F55-4B8BCCA7BDF0}"/>
                  </a:ext>
                </a:extLst>
              </p:cNvPr>
              <p:cNvSpPr/>
              <p:nvPr/>
            </p:nvSpPr>
            <p:spPr>
              <a:xfrm>
                <a:off x="3995739" y="1919288"/>
                <a:ext cx="955675" cy="615950"/>
              </a:xfrm>
              <a:custGeom>
                <a:avLst/>
                <a:gdLst>
                  <a:gd name="connsiteX0" fmla="*/ 557212 w 954881"/>
                  <a:gd name="connsiteY0" fmla="*/ 490537 h 616743"/>
                  <a:gd name="connsiteX1" fmla="*/ 357187 w 954881"/>
                  <a:gd name="connsiteY1" fmla="*/ 373856 h 616743"/>
                  <a:gd name="connsiteX2" fmla="*/ 245268 w 954881"/>
                  <a:gd name="connsiteY2" fmla="*/ 290512 h 616743"/>
                  <a:gd name="connsiteX3" fmla="*/ 128587 w 954881"/>
                  <a:gd name="connsiteY3" fmla="*/ 185737 h 616743"/>
                  <a:gd name="connsiteX4" fmla="*/ 59531 w 954881"/>
                  <a:gd name="connsiteY4" fmla="*/ 114300 h 616743"/>
                  <a:gd name="connsiteX5" fmla="*/ 28575 w 954881"/>
                  <a:gd name="connsiteY5" fmla="*/ 78581 h 616743"/>
                  <a:gd name="connsiteX6" fmla="*/ 11906 w 954881"/>
                  <a:gd name="connsiteY6" fmla="*/ 59531 h 616743"/>
                  <a:gd name="connsiteX7" fmla="*/ 4762 w 954881"/>
                  <a:gd name="connsiteY7" fmla="*/ 42862 h 616743"/>
                  <a:gd name="connsiteX8" fmla="*/ 0 w 954881"/>
                  <a:gd name="connsiteY8" fmla="*/ 26193 h 616743"/>
                  <a:gd name="connsiteX9" fmla="*/ 0 w 954881"/>
                  <a:gd name="connsiteY9" fmla="*/ 14287 h 616743"/>
                  <a:gd name="connsiteX10" fmla="*/ 4762 w 954881"/>
                  <a:gd name="connsiteY10" fmla="*/ 4762 h 616743"/>
                  <a:gd name="connsiteX11" fmla="*/ 11906 w 954881"/>
                  <a:gd name="connsiteY11" fmla="*/ 0 h 616743"/>
                  <a:gd name="connsiteX12" fmla="*/ 35718 w 954881"/>
                  <a:gd name="connsiteY12" fmla="*/ 0 h 616743"/>
                  <a:gd name="connsiteX13" fmla="*/ 76200 w 954881"/>
                  <a:gd name="connsiteY13" fmla="*/ 19050 h 616743"/>
                  <a:gd name="connsiteX14" fmla="*/ 145256 w 954881"/>
                  <a:gd name="connsiteY14" fmla="*/ 54768 h 616743"/>
                  <a:gd name="connsiteX15" fmla="*/ 207168 w 954881"/>
                  <a:gd name="connsiteY15" fmla="*/ 83343 h 616743"/>
                  <a:gd name="connsiteX16" fmla="*/ 297656 w 954881"/>
                  <a:gd name="connsiteY16" fmla="*/ 114300 h 616743"/>
                  <a:gd name="connsiteX17" fmla="*/ 407193 w 954881"/>
                  <a:gd name="connsiteY17" fmla="*/ 145256 h 616743"/>
                  <a:gd name="connsiteX18" fmla="*/ 497681 w 954881"/>
                  <a:gd name="connsiteY18" fmla="*/ 166687 h 616743"/>
                  <a:gd name="connsiteX19" fmla="*/ 607218 w 954881"/>
                  <a:gd name="connsiteY19" fmla="*/ 185737 h 616743"/>
                  <a:gd name="connsiteX20" fmla="*/ 695325 w 954881"/>
                  <a:gd name="connsiteY20" fmla="*/ 192881 h 616743"/>
                  <a:gd name="connsiteX21" fmla="*/ 740568 w 954881"/>
                  <a:gd name="connsiteY21" fmla="*/ 230981 h 616743"/>
                  <a:gd name="connsiteX22" fmla="*/ 831056 w 954881"/>
                  <a:gd name="connsiteY22" fmla="*/ 314325 h 616743"/>
                  <a:gd name="connsiteX23" fmla="*/ 881062 w 954881"/>
                  <a:gd name="connsiteY23" fmla="*/ 364331 h 616743"/>
                  <a:gd name="connsiteX24" fmla="*/ 916781 w 954881"/>
                  <a:gd name="connsiteY24" fmla="*/ 407193 h 616743"/>
                  <a:gd name="connsiteX25" fmla="*/ 938212 w 954881"/>
                  <a:gd name="connsiteY25" fmla="*/ 442912 h 616743"/>
                  <a:gd name="connsiteX26" fmla="*/ 950118 w 954881"/>
                  <a:gd name="connsiteY26" fmla="*/ 476250 h 616743"/>
                  <a:gd name="connsiteX27" fmla="*/ 954881 w 954881"/>
                  <a:gd name="connsiteY27" fmla="*/ 509587 h 616743"/>
                  <a:gd name="connsiteX28" fmla="*/ 947737 w 954881"/>
                  <a:gd name="connsiteY28" fmla="*/ 547687 h 616743"/>
                  <a:gd name="connsiteX29" fmla="*/ 933450 w 954881"/>
                  <a:gd name="connsiteY29" fmla="*/ 581025 h 616743"/>
                  <a:gd name="connsiteX30" fmla="*/ 914400 w 954881"/>
                  <a:gd name="connsiteY30" fmla="*/ 597693 h 616743"/>
                  <a:gd name="connsiteX31" fmla="*/ 876300 w 954881"/>
                  <a:gd name="connsiteY31" fmla="*/ 611981 h 616743"/>
                  <a:gd name="connsiteX32" fmla="*/ 816768 w 954881"/>
                  <a:gd name="connsiteY32" fmla="*/ 616743 h 616743"/>
                  <a:gd name="connsiteX33" fmla="*/ 557212 w 954881"/>
                  <a:gd name="connsiteY33" fmla="*/ 490537 h 61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4881" h="616743">
                    <a:moveTo>
                      <a:pt x="557212" y="490537"/>
                    </a:moveTo>
                    <a:lnTo>
                      <a:pt x="357187" y="373856"/>
                    </a:lnTo>
                    <a:lnTo>
                      <a:pt x="245268" y="290512"/>
                    </a:lnTo>
                    <a:lnTo>
                      <a:pt x="128587" y="185737"/>
                    </a:lnTo>
                    <a:lnTo>
                      <a:pt x="59531" y="114300"/>
                    </a:lnTo>
                    <a:lnTo>
                      <a:pt x="28575" y="78581"/>
                    </a:lnTo>
                    <a:lnTo>
                      <a:pt x="11906" y="59531"/>
                    </a:lnTo>
                    <a:lnTo>
                      <a:pt x="4762" y="42862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1906" y="0"/>
                    </a:lnTo>
                    <a:lnTo>
                      <a:pt x="35718" y="0"/>
                    </a:lnTo>
                    <a:lnTo>
                      <a:pt x="76200" y="19050"/>
                    </a:lnTo>
                    <a:lnTo>
                      <a:pt x="145256" y="54768"/>
                    </a:lnTo>
                    <a:lnTo>
                      <a:pt x="207168" y="83343"/>
                    </a:lnTo>
                    <a:lnTo>
                      <a:pt x="297656" y="114300"/>
                    </a:lnTo>
                    <a:lnTo>
                      <a:pt x="407193" y="145256"/>
                    </a:lnTo>
                    <a:lnTo>
                      <a:pt x="497681" y="166687"/>
                    </a:lnTo>
                    <a:lnTo>
                      <a:pt x="607218" y="185737"/>
                    </a:lnTo>
                    <a:lnTo>
                      <a:pt x="695325" y="192881"/>
                    </a:lnTo>
                    <a:lnTo>
                      <a:pt x="740568" y="230981"/>
                    </a:lnTo>
                    <a:lnTo>
                      <a:pt x="831056" y="314325"/>
                    </a:lnTo>
                    <a:lnTo>
                      <a:pt x="881062" y="364331"/>
                    </a:lnTo>
                    <a:lnTo>
                      <a:pt x="916781" y="407193"/>
                    </a:lnTo>
                    <a:lnTo>
                      <a:pt x="938212" y="442912"/>
                    </a:lnTo>
                    <a:lnTo>
                      <a:pt x="950118" y="476250"/>
                    </a:lnTo>
                    <a:lnTo>
                      <a:pt x="954881" y="509587"/>
                    </a:lnTo>
                    <a:lnTo>
                      <a:pt x="947737" y="547687"/>
                    </a:lnTo>
                    <a:lnTo>
                      <a:pt x="933450" y="581025"/>
                    </a:lnTo>
                    <a:lnTo>
                      <a:pt x="914400" y="597693"/>
                    </a:lnTo>
                    <a:lnTo>
                      <a:pt x="876300" y="611981"/>
                    </a:lnTo>
                    <a:lnTo>
                      <a:pt x="816768" y="616743"/>
                    </a:lnTo>
                    <a:lnTo>
                      <a:pt x="557212" y="4905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5E6CCF15-95B8-4C26-8420-039BB914847C}"/>
                  </a:ext>
                </a:extLst>
              </p:cNvPr>
              <p:cNvSpPr/>
              <p:nvPr/>
            </p:nvSpPr>
            <p:spPr>
              <a:xfrm>
                <a:off x="5487989" y="1693863"/>
                <a:ext cx="517525" cy="1708150"/>
              </a:xfrm>
              <a:custGeom>
                <a:avLst/>
                <a:gdLst>
                  <a:gd name="connsiteX0" fmla="*/ 240507 w 516732"/>
                  <a:gd name="connsiteY0" fmla="*/ 1007269 h 1709737"/>
                  <a:gd name="connsiteX1" fmla="*/ 202407 w 516732"/>
                  <a:gd name="connsiteY1" fmla="*/ 450056 h 1709737"/>
                  <a:gd name="connsiteX2" fmla="*/ 192882 w 516732"/>
                  <a:gd name="connsiteY2" fmla="*/ 350044 h 1709737"/>
                  <a:gd name="connsiteX3" fmla="*/ 171450 w 516732"/>
                  <a:gd name="connsiteY3" fmla="*/ 278606 h 1709737"/>
                  <a:gd name="connsiteX4" fmla="*/ 142875 w 516732"/>
                  <a:gd name="connsiteY4" fmla="*/ 219075 h 1709737"/>
                  <a:gd name="connsiteX5" fmla="*/ 107157 w 516732"/>
                  <a:gd name="connsiteY5" fmla="*/ 159544 h 1709737"/>
                  <a:gd name="connsiteX6" fmla="*/ 64294 w 516732"/>
                  <a:gd name="connsiteY6" fmla="*/ 104775 h 1709737"/>
                  <a:gd name="connsiteX7" fmla="*/ 28575 w 516732"/>
                  <a:gd name="connsiteY7" fmla="*/ 73819 h 1709737"/>
                  <a:gd name="connsiteX8" fmla="*/ 14288 w 516732"/>
                  <a:gd name="connsiteY8" fmla="*/ 61912 h 1709737"/>
                  <a:gd name="connsiteX9" fmla="*/ 2382 w 516732"/>
                  <a:gd name="connsiteY9" fmla="*/ 42862 h 1709737"/>
                  <a:gd name="connsiteX10" fmla="*/ 0 w 516732"/>
                  <a:gd name="connsiteY10" fmla="*/ 21431 h 1709737"/>
                  <a:gd name="connsiteX11" fmla="*/ 7144 w 516732"/>
                  <a:gd name="connsiteY11" fmla="*/ 7144 h 1709737"/>
                  <a:gd name="connsiteX12" fmla="*/ 21432 w 516732"/>
                  <a:gd name="connsiteY12" fmla="*/ 0 h 1709737"/>
                  <a:gd name="connsiteX13" fmla="*/ 47625 w 516732"/>
                  <a:gd name="connsiteY13" fmla="*/ 7144 h 1709737"/>
                  <a:gd name="connsiteX14" fmla="*/ 69057 w 516732"/>
                  <a:gd name="connsiteY14" fmla="*/ 14287 h 1709737"/>
                  <a:gd name="connsiteX15" fmla="*/ 135732 w 516732"/>
                  <a:gd name="connsiteY15" fmla="*/ 35719 h 1709737"/>
                  <a:gd name="connsiteX16" fmla="*/ 188119 w 516732"/>
                  <a:gd name="connsiteY16" fmla="*/ 52387 h 1709737"/>
                  <a:gd name="connsiteX17" fmla="*/ 242888 w 516732"/>
                  <a:gd name="connsiteY17" fmla="*/ 71437 h 1709737"/>
                  <a:gd name="connsiteX18" fmla="*/ 295275 w 516732"/>
                  <a:gd name="connsiteY18" fmla="*/ 95250 h 1709737"/>
                  <a:gd name="connsiteX19" fmla="*/ 350044 w 516732"/>
                  <a:gd name="connsiteY19" fmla="*/ 128587 h 1709737"/>
                  <a:gd name="connsiteX20" fmla="*/ 414338 w 516732"/>
                  <a:gd name="connsiteY20" fmla="*/ 171450 h 1709737"/>
                  <a:gd name="connsiteX21" fmla="*/ 419100 w 516732"/>
                  <a:gd name="connsiteY21" fmla="*/ 307181 h 1709737"/>
                  <a:gd name="connsiteX22" fmla="*/ 473869 w 516732"/>
                  <a:gd name="connsiteY22" fmla="*/ 1033462 h 1709737"/>
                  <a:gd name="connsiteX23" fmla="*/ 516732 w 516732"/>
                  <a:gd name="connsiteY23" fmla="*/ 1666875 h 1709737"/>
                  <a:gd name="connsiteX24" fmla="*/ 288132 w 516732"/>
                  <a:gd name="connsiteY24" fmla="*/ 1709737 h 1709737"/>
                  <a:gd name="connsiteX25" fmla="*/ 240507 w 516732"/>
                  <a:gd name="connsiteY25" fmla="*/ 1007269 h 170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16732" h="1709737">
                    <a:moveTo>
                      <a:pt x="240507" y="1007269"/>
                    </a:moveTo>
                    <a:lnTo>
                      <a:pt x="202407" y="450056"/>
                    </a:lnTo>
                    <a:lnTo>
                      <a:pt x="192882" y="350044"/>
                    </a:lnTo>
                    <a:lnTo>
                      <a:pt x="171450" y="278606"/>
                    </a:lnTo>
                    <a:lnTo>
                      <a:pt x="142875" y="219075"/>
                    </a:lnTo>
                    <a:lnTo>
                      <a:pt x="107157" y="159544"/>
                    </a:lnTo>
                    <a:lnTo>
                      <a:pt x="64294" y="104775"/>
                    </a:lnTo>
                    <a:lnTo>
                      <a:pt x="28575" y="73819"/>
                    </a:lnTo>
                    <a:lnTo>
                      <a:pt x="14288" y="61912"/>
                    </a:lnTo>
                    <a:lnTo>
                      <a:pt x="2382" y="42862"/>
                    </a:lnTo>
                    <a:lnTo>
                      <a:pt x="0" y="21431"/>
                    </a:lnTo>
                    <a:lnTo>
                      <a:pt x="7144" y="7144"/>
                    </a:lnTo>
                    <a:lnTo>
                      <a:pt x="21432" y="0"/>
                    </a:lnTo>
                    <a:lnTo>
                      <a:pt x="47625" y="7144"/>
                    </a:lnTo>
                    <a:lnTo>
                      <a:pt x="69057" y="14287"/>
                    </a:lnTo>
                    <a:lnTo>
                      <a:pt x="135732" y="35719"/>
                    </a:lnTo>
                    <a:lnTo>
                      <a:pt x="188119" y="52387"/>
                    </a:lnTo>
                    <a:lnTo>
                      <a:pt x="242888" y="71437"/>
                    </a:lnTo>
                    <a:lnTo>
                      <a:pt x="295275" y="95250"/>
                    </a:lnTo>
                    <a:lnTo>
                      <a:pt x="350044" y="128587"/>
                    </a:lnTo>
                    <a:lnTo>
                      <a:pt x="414338" y="171450"/>
                    </a:lnTo>
                    <a:lnTo>
                      <a:pt x="419100" y="307181"/>
                    </a:lnTo>
                    <a:lnTo>
                      <a:pt x="473869" y="1033462"/>
                    </a:lnTo>
                    <a:lnTo>
                      <a:pt x="516732" y="1666875"/>
                    </a:lnTo>
                    <a:lnTo>
                      <a:pt x="288132" y="1709737"/>
                    </a:lnTo>
                    <a:lnTo>
                      <a:pt x="240507" y="10072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22">
                <a:extLst>
                  <a:ext uri="{FF2B5EF4-FFF2-40B4-BE49-F238E27FC236}">
                    <a16:creationId xmlns:a16="http://schemas.microsoft.com/office/drawing/2014/main" id="{8D717332-82B8-4F58-8A51-18560F1288F4}"/>
                  </a:ext>
                </a:extLst>
              </p:cNvPr>
              <p:cNvSpPr/>
              <p:nvPr/>
            </p:nvSpPr>
            <p:spPr>
              <a:xfrm>
                <a:off x="5116514" y="3314701"/>
                <a:ext cx="473075" cy="1852613"/>
              </a:xfrm>
              <a:custGeom>
                <a:avLst/>
                <a:gdLst>
                  <a:gd name="connsiteX0" fmla="*/ 180975 w 471488"/>
                  <a:gd name="connsiteY0" fmla="*/ 1014413 h 1852613"/>
                  <a:gd name="connsiteX1" fmla="*/ 169069 w 471488"/>
                  <a:gd name="connsiteY1" fmla="*/ 326231 h 1852613"/>
                  <a:gd name="connsiteX2" fmla="*/ 159544 w 471488"/>
                  <a:gd name="connsiteY2" fmla="*/ 264319 h 1852613"/>
                  <a:gd name="connsiteX3" fmla="*/ 140494 w 471488"/>
                  <a:gd name="connsiteY3" fmla="*/ 214313 h 1852613"/>
                  <a:gd name="connsiteX4" fmla="*/ 102394 w 471488"/>
                  <a:gd name="connsiteY4" fmla="*/ 154781 h 1852613"/>
                  <a:gd name="connsiteX5" fmla="*/ 66675 w 471488"/>
                  <a:gd name="connsiteY5" fmla="*/ 107156 h 1852613"/>
                  <a:gd name="connsiteX6" fmla="*/ 19050 w 471488"/>
                  <a:gd name="connsiteY6" fmla="*/ 59531 h 1852613"/>
                  <a:gd name="connsiteX7" fmla="*/ 7144 w 471488"/>
                  <a:gd name="connsiteY7" fmla="*/ 45244 h 1852613"/>
                  <a:gd name="connsiteX8" fmla="*/ 0 w 471488"/>
                  <a:gd name="connsiteY8" fmla="*/ 26194 h 1852613"/>
                  <a:gd name="connsiteX9" fmla="*/ 2382 w 471488"/>
                  <a:gd name="connsiteY9" fmla="*/ 14288 h 1852613"/>
                  <a:gd name="connsiteX10" fmla="*/ 16669 w 471488"/>
                  <a:gd name="connsiteY10" fmla="*/ 4763 h 1852613"/>
                  <a:gd name="connsiteX11" fmla="*/ 42863 w 471488"/>
                  <a:gd name="connsiteY11" fmla="*/ 0 h 1852613"/>
                  <a:gd name="connsiteX12" fmla="*/ 57150 w 471488"/>
                  <a:gd name="connsiteY12" fmla="*/ 0 h 1852613"/>
                  <a:gd name="connsiteX13" fmla="*/ 88107 w 471488"/>
                  <a:gd name="connsiteY13" fmla="*/ 14288 h 1852613"/>
                  <a:gd name="connsiteX14" fmla="*/ 273844 w 471488"/>
                  <a:gd name="connsiteY14" fmla="*/ 102394 h 1852613"/>
                  <a:gd name="connsiteX15" fmla="*/ 388144 w 471488"/>
                  <a:gd name="connsiteY15" fmla="*/ 211931 h 1852613"/>
                  <a:gd name="connsiteX16" fmla="*/ 409575 w 471488"/>
                  <a:gd name="connsiteY16" fmla="*/ 542925 h 1852613"/>
                  <a:gd name="connsiteX17" fmla="*/ 423863 w 471488"/>
                  <a:gd name="connsiteY17" fmla="*/ 809625 h 1852613"/>
                  <a:gd name="connsiteX18" fmla="*/ 438150 w 471488"/>
                  <a:gd name="connsiteY18" fmla="*/ 1066800 h 1852613"/>
                  <a:gd name="connsiteX19" fmla="*/ 457200 w 471488"/>
                  <a:gd name="connsiteY19" fmla="*/ 1404938 h 1852613"/>
                  <a:gd name="connsiteX20" fmla="*/ 464344 w 471488"/>
                  <a:gd name="connsiteY20" fmla="*/ 1464469 h 1852613"/>
                  <a:gd name="connsiteX21" fmla="*/ 471488 w 471488"/>
                  <a:gd name="connsiteY21" fmla="*/ 1533525 h 1852613"/>
                  <a:gd name="connsiteX22" fmla="*/ 471488 w 471488"/>
                  <a:gd name="connsiteY22" fmla="*/ 1585913 h 1852613"/>
                  <a:gd name="connsiteX23" fmla="*/ 469107 w 471488"/>
                  <a:gd name="connsiteY23" fmla="*/ 1640681 h 1852613"/>
                  <a:gd name="connsiteX24" fmla="*/ 459582 w 471488"/>
                  <a:gd name="connsiteY24" fmla="*/ 1690688 h 1852613"/>
                  <a:gd name="connsiteX25" fmla="*/ 440532 w 471488"/>
                  <a:gd name="connsiteY25" fmla="*/ 1747838 h 1852613"/>
                  <a:gd name="connsiteX26" fmla="*/ 416719 w 471488"/>
                  <a:gd name="connsiteY26" fmla="*/ 1785938 h 1852613"/>
                  <a:gd name="connsiteX27" fmla="*/ 385763 w 471488"/>
                  <a:gd name="connsiteY27" fmla="*/ 1819275 h 1852613"/>
                  <a:gd name="connsiteX28" fmla="*/ 361950 w 471488"/>
                  <a:gd name="connsiteY28" fmla="*/ 1843088 h 1852613"/>
                  <a:gd name="connsiteX29" fmla="*/ 335757 w 471488"/>
                  <a:gd name="connsiteY29" fmla="*/ 1852613 h 1852613"/>
                  <a:gd name="connsiteX30" fmla="*/ 311944 w 471488"/>
                  <a:gd name="connsiteY30" fmla="*/ 1845469 h 1852613"/>
                  <a:gd name="connsiteX31" fmla="*/ 285750 w 471488"/>
                  <a:gd name="connsiteY31" fmla="*/ 1828800 h 1852613"/>
                  <a:gd name="connsiteX32" fmla="*/ 250032 w 471488"/>
                  <a:gd name="connsiteY32" fmla="*/ 1778794 h 1852613"/>
                  <a:gd name="connsiteX33" fmla="*/ 209550 w 471488"/>
                  <a:gd name="connsiteY33" fmla="*/ 1707356 h 1852613"/>
                  <a:gd name="connsiteX34" fmla="*/ 183357 w 471488"/>
                  <a:gd name="connsiteY34" fmla="*/ 1638300 h 1852613"/>
                  <a:gd name="connsiteX35" fmla="*/ 166688 w 471488"/>
                  <a:gd name="connsiteY35" fmla="*/ 1547813 h 1852613"/>
                  <a:gd name="connsiteX36" fmla="*/ 166688 w 471488"/>
                  <a:gd name="connsiteY36" fmla="*/ 1440656 h 1852613"/>
                  <a:gd name="connsiteX37" fmla="*/ 188119 w 471488"/>
                  <a:gd name="connsiteY37" fmla="*/ 1297781 h 1852613"/>
                  <a:gd name="connsiteX38" fmla="*/ 180975 w 471488"/>
                  <a:gd name="connsiteY38" fmla="*/ 1014413 h 185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71488" h="1852613">
                    <a:moveTo>
                      <a:pt x="180975" y="1014413"/>
                    </a:moveTo>
                    <a:lnTo>
                      <a:pt x="169069" y="326231"/>
                    </a:lnTo>
                    <a:lnTo>
                      <a:pt x="159544" y="264319"/>
                    </a:lnTo>
                    <a:lnTo>
                      <a:pt x="140494" y="214313"/>
                    </a:lnTo>
                    <a:lnTo>
                      <a:pt x="102394" y="154781"/>
                    </a:lnTo>
                    <a:lnTo>
                      <a:pt x="66675" y="107156"/>
                    </a:lnTo>
                    <a:lnTo>
                      <a:pt x="19050" y="59531"/>
                    </a:lnTo>
                    <a:lnTo>
                      <a:pt x="7144" y="45244"/>
                    </a:lnTo>
                    <a:lnTo>
                      <a:pt x="0" y="26194"/>
                    </a:lnTo>
                    <a:lnTo>
                      <a:pt x="2382" y="14288"/>
                    </a:lnTo>
                    <a:lnTo>
                      <a:pt x="16669" y="4763"/>
                    </a:lnTo>
                    <a:lnTo>
                      <a:pt x="42863" y="0"/>
                    </a:lnTo>
                    <a:lnTo>
                      <a:pt x="57150" y="0"/>
                    </a:lnTo>
                    <a:lnTo>
                      <a:pt x="88107" y="14288"/>
                    </a:lnTo>
                    <a:lnTo>
                      <a:pt x="273844" y="102394"/>
                    </a:lnTo>
                    <a:lnTo>
                      <a:pt x="388144" y="211931"/>
                    </a:lnTo>
                    <a:lnTo>
                      <a:pt x="409575" y="542925"/>
                    </a:lnTo>
                    <a:lnTo>
                      <a:pt x="423863" y="809625"/>
                    </a:lnTo>
                    <a:lnTo>
                      <a:pt x="438150" y="1066800"/>
                    </a:lnTo>
                    <a:lnTo>
                      <a:pt x="457200" y="1404938"/>
                    </a:lnTo>
                    <a:lnTo>
                      <a:pt x="464344" y="1464469"/>
                    </a:lnTo>
                    <a:lnTo>
                      <a:pt x="471488" y="1533525"/>
                    </a:lnTo>
                    <a:lnTo>
                      <a:pt x="471488" y="1585913"/>
                    </a:lnTo>
                    <a:lnTo>
                      <a:pt x="469107" y="1640681"/>
                    </a:lnTo>
                    <a:lnTo>
                      <a:pt x="459582" y="1690688"/>
                    </a:lnTo>
                    <a:lnTo>
                      <a:pt x="440532" y="1747838"/>
                    </a:lnTo>
                    <a:lnTo>
                      <a:pt x="416719" y="1785938"/>
                    </a:lnTo>
                    <a:lnTo>
                      <a:pt x="385763" y="1819275"/>
                    </a:lnTo>
                    <a:lnTo>
                      <a:pt x="361950" y="1843088"/>
                    </a:lnTo>
                    <a:lnTo>
                      <a:pt x="335757" y="1852613"/>
                    </a:lnTo>
                    <a:lnTo>
                      <a:pt x="311944" y="1845469"/>
                    </a:lnTo>
                    <a:lnTo>
                      <a:pt x="285750" y="1828800"/>
                    </a:lnTo>
                    <a:lnTo>
                      <a:pt x="250032" y="1778794"/>
                    </a:lnTo>
                    <a:lnTo>
                      <a:pt x="209550" y="1707356"/>
                    </a:lnTo>
                    <a:lnTo>
                      <a:pt x="183357" y="1638300"/>
                    </a:lnTo>
                    <a:lnTo>
                      <a:pt x="166688" y="1547813"/>
                    </a:lnTo>
                    <a:lnTo>
                      <a:pt x="166688" y="1440656"/>
                    </a:lnTo>
                    <a:lnTo>
                      <a:pt x="188119" y="1297781"/>
                    </a:lnTo>
                    <a:cubicBezTo>
                      <a:pt x="186532" y="1201737"/>
                      <a:pt x="184944" y="1105694"/>
                      <a:pt x="180975" y="10144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1" name="フリーフォーム 23">
                <a:extLst>
                  <a:ext uri="{FF2B5EF4-FFF2-40B4-BE49-F238E27FC236}">
                    <a16:creationId xmlns:a16="http://schemas.microsoft.com/office/drawing/2014/main" id="{24B39FBF-D5A1-4088-98EF-2F525BC8E4A6}"/>
                  </a:ext>
                </a:extLst>
              </p:cNvPr>
              <p:cNvSpPr/>
              <p:nvPr/>
            </p:nvSpPr>
            <p:spPr>
              <a:xfrm>
                <a:off x="5859464" y="3821114"/>
                <a:ext cx="415925" cy="904875"/>
              </a:xfrm>
              <a:custGeom>
                <a:avLst/>
                <a:gdLst>
                  <a:gd name="connsiteX0" fmla="*/ 188119 w 414338"/>
                  <a:gd name="connsiteY0" fmla="*/ 445294 h 904875"/>
                  <a:gd name="connsiteX1" fmla="*/ 161925 w 414338"/>
                  <a:gd name="connsiteY1" fmla="*/ 209550 h 904875"/>
                  <a:gd name="connsiteX2" fmla="*/ 71438 w 414338"/>
                  <a:gd name="connsiteY2" fmla="*/ 102394 h 904875"/>
                  <a:gd name="connsiteX3" fmla="*/ 23813 w 414338"/>
                  <a:gd name="connsiteY3" fmla="*/ 54769 h 904875"/>
                  <a:gd name="connsiteX4" fmla="*/ 4763 w 414338"/>
                  <a:gd name="connsiteY4" fmla="*/ 35719 h 904875"/>
                  <a:gd name="connsiteX5" fmla="*/ 0 w 414338"/>
                  <a:gd name="connsiteY5" fmla="*/ 16669 h 904875"/>
                  <a:gd name="connsiteX6" fmla="*/ 7144 w 414338"/>
                  <a:gd name="connsiteY6" fmla="*/ 4763 h 904875"/>
                  <a:gd name="connsiteX7" fmla="*/ 45244 w 414338"/>
                  <a:gd name="connsiteY7" fmla="*/ 0 h 904875"/>
                  <a:gd name="connsiteX8" fmla="*/ 180975 w 414338"/>
                  <a:gd name="connsiteY8" fmla="*/ 30957 h 904875"/>
                  <a:gd name="connsiteX9" fmla="*/ 304800 w 414338"/>
                  <a:gd name="connsiteY9" fmla="*/ 57150 h 904875"/>
                  <a:gd name="connsiteX10" fmla="*/ 342900 w 414338"/>
                  <a:gd name="connsiteY10" fmla="*/ 71438 h 904875"/>
                  <a:gd name="connsiteX11" fmla="*/ 359569 w 414338"/>
                  <a:gd name="connsiteY11" fmla="*/ 180975 h 904875"/>
                  <a:gd name="connsiteX12" fmla="*/ 414338 w 414338"/>
                  <a:gd name="connsiteY12" fmla="*/ 635794 h 904875"/>
                  <a:gd name="connsiteX13" fmla="*/ 414338 w 414338"/>
                  <a:gd name="connsiteY13" fmla="*/ 738188 h 904875"/>
                  <a:gd name="connsiteX14" fmla="*/ 390525 w 414338"/>
                  <a:gd name="connsiteY14" fmla="*/ 821532 h 904875"/>
                  <a:gd name="connsiteX15" fmla="*/ 373857 w 414338"/>
                  <a:gd name="connsiteY15" fmla="*/ 859632 h 904875"/>
                  <a:gd name="connsiteX16" fmla="*/ 350044 w 414338"/>
                  <a:gd name="connsiteY16" fmla="*/ 895350 h 904875"/>
                  <a:gd name="connsiteX17" fmla="*/ 328613 w 414338"/>
                  <a:gd name="connsiteY17" fmla="*/ 904875 h 904875"/>
                  <a:gd name="connsiteX18" fmla="*/ 309563 w 414338"/>
                  <a:gd name="connsiteY18" fmla="*/ 902494 h 904875"/>
                  <a:gd name="connsiteX19" fmla="*/ 283369 w 414338"/>
                  <a:gd name="connsiteY19" fmla="*/ 888207 h 904875"/>
                  <a:gd name="connsiteX20" fmla="*/ 257175 w 414338"/>
                  <a:gd name="connsiteY20" fmla="*/ 859632 h 904875"/>
                  <a:gd name="connsiteX21" fmla="*/ 228600 w 414338"/>
                  <a:gd name="connsiteY21" fmla="*/ 819150 h 904875"/>
                  <a:gd name="connsiteX22" fmla="*/ 188119 w 414338"/>
                  <a:gd name="connsiteY22" fmla="*/ 445294 h 90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4338" h="904875">
                    <a:moveTo>
                      <a:pt x="188119" y="445294"/>
                    </a:moveTo>
                    <a:lnTo>
                      <a:pt x="161925" y="209550"/>
                    </a:lnTo>
                    <a:lnTo>
                      <a:pt x="71438" y="102394"/>
                    </a:lnTo>
                    <a:lnTo>
                      <a:pt x="23813" y="54769"/>
                    </a:lnTo>
                    <a:lnTo>
                      <a:pt x="4763" y="35719"/>
                    </a:lnTo>
                    <a:lnTo>
                      <a:pt x="0" y="16669"/>
                    </a:lnTo>
                    <a:lnTo>
                      <a:pt x="7144" y="4763"/>
                    </a:lnTo>
                    <a:lnTo>
                      <a:pt x="45244" y="0"/>
                    </a:lnTo>
                    <a:lnTo>
                      <a:pt x="180975" y="30957"/>
                    </a:lnTo>
                    <a:lnTo>
                      <a:pt x="304800" y="57150"/>
                    </a:lnTo>
                    <a:lnTo>
                      <a:pt x="342900" y="71438"/>
                    </a:lnTo>
                    <a:lnTo>
                      <a:pt x="359569" y="180975"/>
                    </a:lnTo>
                    <a:lnTo>
                      <a:pt x="414338" y="635794"/>
                    </a:lnTo>
                    <a:lnTo>
                      <a:pt x="414338" y="738188"/>
                    </a:lnTo>
                    <a:lnTo>
                      <a:pt x="390525" y="821532"/>
                    </a:lnTo>
                    <a:lnTo>
                      <a:pt x="373857" y="859632"/>
                    </a:lnTo>
                    <a:lnTo>
                      <a:pt x="350044" y="895350"/>
                    </a:lnTo>
                    <a:lnTo>
                      <a:pt x="328613" y="904875"/>
                    </a:lnTo>
                    <a:lnTo>
                      <a:pt x="309563" y="902494"/>
                    </a:lnTo>
                    <a:lnTo>
                      <a:pt x="283369" y="888207"/>
                    </a:lnTo>
                    <a:lnTo>
                      <a:pt x="257175" y="859632"/>
                    </a:lnTo>
                    <a:lnTo>
                      <a:pt x="228600" y="819150"/>
                    </a:lnTo>
                    <a:lnTo>
                      <a:pt x="188119" y="4452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11">
                <a:extLst>
                  <a:ext uri="{FF2B5EF4-FFF2-40B4-BE49-F238E27FC236}">
                    <a16:creationId xmlns:a16="http://schemas.microsoft.com/office/drawing/2014/main" id="{A6C00C1C-4CA1-4795-A920-075AB1A08562}"/>
                  </a:ext>
                </a:extLst>
              </p:cNvPr>
              <p:cNvSpPr/>
              <p:nvPr/>
            </p:nvSpPr>
            <p:spPr>
              <a:xfrm>
                <a:off x="5789613" y="1600201"/>
                <a:ext cx="2089150" cy="1630363"/>
              </a:xfrm>
              <a:custGeom>
                <a:avLst/>
                <a:gdLst>
                  <a:gd name="connsiteX0" fmla="*/ 709612 w 2090737"/>
                  <a:gd name="connsiteY0" fmla="*/ 366713 h 1631156"/>
                  <a:gd name="connsiteX1" fmla="*/ 61912 w 2090737"/>
                  <a:gd name="connsiteY1" fmla="*/ 428625 h 1631156"/>
                  <a:gd name="connsiteX2" fmla="*/ 0 w 2090737"/>
                  <a:gd name="connsiteY2" fmla="*/ 254794 h 1631156"/>
                  <a:gd name="connsiteX3" fmla="*/ 292894 w 2090737"/>
                  <a:gd name="connsiteY3" fmla="*/ 221456 h 1631156"/>
                  <a:gd name="connsiteX4" fmla="*/ 738187 w 2090737"/>
                  <a:gd name="connsiteY4" fmla="*/ 176213 h 1631156"/>
                  <a:gd name="connsiteX5" fmla="*/ 1214437 w 2090737"/>
                  <a:gd name="connsiteY5" fmla="*/ 126206 h 1631156"/>
                  <a:gd name="connsiteX6" fmla="*/ 1597819 w 2090737"/>
                  <a:gd name="connsiteY6" fmla="*/ 88106 h 1631156"/>
                  <a:gd name="connsiteX7" fmla="*/ 1743075 w 2090737"/>
                  <a:gd name="connsiteY7" fmla="*/ 0 h 1631156"/>
                  <a:gd name="connsiteX8" fmla="*/ 1750219 w 2090737"/>
                  <a:gd name="connsiteY8" fmla="*/ 0 h 1631156"/>
                  <a:gd name="connsiteX9" fmla="*/ 1785937 w 2090737"/>
                  <a:gd name="connsiteY9" fmla="*/ 16669 h 1631156"/>
                  <a:gd name="connsiteX10" fmla="*/ 1852612 w 2090737"/>
                  <a:gd name="connsiteY10" fmla="*/ 52388 h 1631156"/>
                  <a:gd name="connsiteX11" fmla="*/ 1916906 w 2090737"/>
                  <a:gd name="connsiteY11" fmla="*/ 90488 h 1631156"/>
                  <a:gd name="connsiteX12" fmla="*/ 1985962 w 2090737"/>
                  <a:gd name="connsiteY12" fmla="*/ 135731 h 1631156"/>
                  <a:gd name="connsiteX13" fmla="*/ 2043112 w 2090737"/>
                  <a:gd name="connsiteY13" fmla="*/ 176213 h 1631156"/>
                  <a:gd name="connsiteX14" fmla="*/ 2066925 w 2090737"/>
                  <a:gd name="connsiteY14" fmla="*/ 197644 h 1631156"/>
                  <a:gd name="connsiteX15" fmla="*/ 2078831 w 2090737"/>
                  <a:gd name="connsiteY15" fmla="*/ 211931 h 1631156"/>
                  <a:gd name="connsiteX16" fmla="*/ 2085975 w 2090737"/>
                  <a:gd name="connsiteY16" fmla="*/ 226219 h 1631156"/>
                  <a:gd name="connsiteX17" fmla="*/ 2090737 w 2090737"/>
                  <a:gd name="connsiteY17" fmla="*/ 247650 h 1631156"/>
                  <a:gd name="connsiteX18" fmla="*/ 2090737 w 2090737"/>
                  <a:gd name="connsiteY18" fmla="*/ 271463 h 1631156"/>
                  <a:gd name="connsiteX19" fmla="*/ 2081212 w 2090737"/>
                  <a:gd name="connsiteY19" fmla="*/ 292894 h 1631156"/>
                  <a:gd name="connsiteX20" fmla="*/ 2062162 w 2090737"/>
                  <a:gd name="connsiteY20" fmla="*/ 316706 h 1631156"/>
                  <a:gd name="connsiteX21" fmla="*/ 2024062 w 2090737"/>
                  <a:gd name="connsiteY21" fmla="*/ 347663 h 1631156"/>
                  <a:gd name="connsiteX22" fmla="*/ 2009775 w 2090737"/>
                  <a:gd name="connsiteY22" fmla="*/ 364331 h 1631156"/>
                  <a:gd name="connsiteX23" fmla="*/ 1990725 w 2090737"/>
                  <a:gd name="connsiteY23" fmla="*/ 409575 h 1631156"/>
                  <a:gd name="connsiteX24" fmla="*/ 1950244 w 2090737"/>
                  <a:gd name="connsiteY24" fmla="*/ 588169 h 1631156"/>
                  <a:gd name="connsiteX25" fmla="*/ 1912144 w 2090737"/>
                  <a:gd name="connsiteY25" fmla="*/ 802481 h 1631156"/>
                  <a:gd name="connsiteX26" fmla="*/ 1869281 w 2090737"/>
                  <a:gd name="connsiteY26" fmla="*/ 1104900 h 1631156"/>
                  <a:gd name="connsiteX27" fmla="*/ 1840706 w 2090737"/>
                  <a:gd name="connsiteY27" fmla="*/ 1345406 h 1631156"/>
                  <a:gd name="connsiteX28" fmla="*/ 1814512 w 2090737"/>
                  <a:gd name="connsiteY28" fmla="*/ 1628775 h 1631156"/>
                  <a:gd name="connsiteX29" fmla="*/ 1619250 w 2090737"/>
                  <a:gd name="connsiteY29" fmla="*/ 1631156 h 1631156"/>
                  <a:gd name="connsiteX30" fmla="*/ 1631156 w 2090737"/>
                  <a:gd name="connsiteY30" fmla="*/ 1362075 h 1631156"/>
                  <a:gd name="connsiteX31" fmla="*/ 1645444 w 2090737"/>
                  <a:gd name="connsiteY31" fmla="*/ 1143000 h 1631156"/>
                  <a:gd name="connsiteX32" fmla="*/ 1657350 w 2090737"/>
                  <a:gd name="connsiteY32" fmla="*/ 909638 h 1631156"/>
                  <a:gd name="connsiteX33" fmla="*/ 1681162 w 2090737"/>
                  <a:gd name="connsiteY33" fmla="*/ 792956 h 1631156"/>
                  <a:gd name="connsiteX34" fmla="*/ 1702594 w 2090737"/>
                  <a:gd name="connsiteY34" fmla="*/ 407194 h 1631156"/>
                  <a:gd name="connsiteX35" fmla="*/ 1707356 w 2090737"/>
                  <a:gd name="connsiteY35" fmla="*/ 376238 h 1631156"/>
                  <a:gd name="connsiteX36" fmla="*/ 1714500 w 2090737"/>
                  <a:gd name="connsiteY36" fmla="*/ 350044 h 1631156"/>
                  <a:gd name="connsiteX37" fmla="*/ 1714500 w 2090737"/>
                  <a:gd name="connsiteY37" fmla="*/ 323850 h 1631156"/>
                  <a:gd name="connsiteX38" fmla="*/ 1707356 w 2090737"/>
                  <a:gd name="connsiteY38" fmla="*/ 300038 h 1631156"/>
                  <a:gd name="connsiteX39" fmla="*/ 1685925 w 2090737"/>
                  <a:gd name="connsiteY39" fmla="*/ 288131 h 1631156"/>
                  <a:gd name="connsiteX40" fmla="*/ 1631156 w 2090737"/>
                  <a:gd name="connsiteY40" fmla="*/ 283369 h 1631156"/>
                  <a:gd name="connsiteX41" fmla="*/ 1300162 w 2090737"/>
                  <a:gd name="connsiteY41" fmla="*/ 314325 h 1631156"/>
                  <a:gd name="connsiteX42" fmla="*/ 709612 w 2090737"/>
                  <a:gd name="connsiteY42" fmla="*/ 366713 h 163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90737" h="1631156">
                    <a:moveTo>
                      <a:pt x="709612" y="366713"/>
                    </a:moveTo>
                    <a:lnTo>
                      <a:pt x="61912" y="428625"/>
                    </a:lnTo>
                    <a:lnTo>
                      <a:pt x="0" y="254794"/>
                    </a:lnTo>
                    <a:lnTo>
                      <a:pt x="292894" y="221456"/>
                    </a:lnTo>
                    <a:lnTo>
                      <a:pt x="738187" y="176213"/>
                    </a:lnTo>
                    <a:lnTo>
                      <a:pt x="1214437" y="126206"/>
                    </a:lnTo>
                    <a:lnTo>
                      <a:pt x="1597819" y="88106"/>
                    </a:lnTo>
                    <a:lnTo>
                      <a:pt x="1743075" y="0"/>
                    </a:lnTo>
                    <a:lnTo>
                      <a:pt x="1750219" y="0"/>
                    </a:lnTo>
                    <a:lnTo>
                      <a:pt x="1785937" y="16669"/>
                    </a:lnTo>
                    <a:lnTo>
                      <a:pt x="1852612" y="52388"/>
                    </a:lnTo>
                    <a:lnTo>
                      <a:pt x="1916906" y="90488"/>
                    </a:lnTo>
                    <a:lnTo>
                      <a:pt x="1985962" y="135731"/>
                    </a:lnTo>
                    <a:lnTo>
                      <a:pt x="2043112" y="176213"/>
                    </a:lnTo>
                    <a:lnTo>
                      <a:pt x="2066925" y="197644"/>
                    </a:lnTo>
                    <a:lnTo>
                      <a:pt x="2078831" y="211931"/>
                    </a:lnTo>
                    <a:lnTo>
                      <a:pt x="2085975" y="226219"/>
                    </a:lnTo>
                    <a:lnTo>
                      <a:pt x="2090737" y="247650"/>
                    </a:lnTo>
                    <a:lnTo>
                      <a:pt x="2090737" y="271463"/>
                    </a:lnTo>
                    <a:lnTo>
                      <a:pt x="2081212" y="292894"/>
                    </a:lnTo>
                    <a:lnTo>
                      <a:pt x="2062162" y="316706"/>
                    </a:lnTo>
                    <a:lnTo>
                      <a:pt x="2024062" y="347663"/>
                    </a:lnTo>
                    <a:lnTo>
                      <a:pt x="2009775" y="364331"/>
                    </a:lnTo>
                    <a:lnTo>
                      <a:pt x="1990725" y="409575"/>
                    </a:lnTo>
                    <a:lnTo>
                      <a:pt x="1950244" y="588169"/>
                    </a:lnTo>
                    <a:lnTo>
                      <a:pt x="1912144" y="802481"/>
                    </a:lnTo>
                    <a:lnTo>
                      <a:pt x="1869281" y="1104900"/>
                    </a:lnTo>
                    <a:lnTo>
                      <a:pt x="1840706" y="1345406"/>
                    </a:lnTo>
                    <a:lnTo>
                      <a:pt x="1814512" y="1628775"/>
                    </a:lnTo>
                    <a:lnTo>
                      <a:pt x="1619250" y="1631156"/>
                    </a:lnTo>
                    <a:lnTo>
                      <a:pt x="1631156" y="1362075"/>
                    </a:lnTo>
                    <a:lnTo>
                      <a:pt x="1645444" y="1143000"/>
                    </a:lnTo>
                    <a:lnTo>
                      <a:pt x="1657350" y="909638"/>
                    </a:lnTo>
                    <a:lnTo>
                      <a:pt x="1681162" y="792956"/>
                    </a:lnTo>
                    <a:lnTo>
                      <a:pt x="1702594" y="407194"/>
                    </a:lnTo>
                    <a:lnTo>
                      <a:pt x="1707356" y="376238"/>
                    </a:lnTo>
                    <a:lnTo>
                      <a:pt x="1714500" y="350044"/>
                    </a:lnTo>
                    <a:lnTo>
                      <a:pt x="1714500" y="323850"/>
                    </a:lnTo>
                    <a:lnTo>
                      <a:pt x="1707356" y="300038"/>
                    </a:lnTo>
                    <a:lnTo>
                      <a:pt x="1685925" y="288131"/>
                    </a:lnTo>
                    <a:lnTo>
                      <a:pt x="1631156" y="283369"/>
                    </a:lnTo>
                    <a:lnTo>
                      <a:pt x="1300162" y="314325"/>
                    </a:lnTo>
                    <a:lnTo>
                      <a:pt x="709612" y="36671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3" name="フリーフォーム 12">
                <a:extLst>
                  <a:ext uri="{FF2B5EF4-FFF2-40B4-BE49-F238E27FC236}">
                    <a16:creationId xmlns:a16="http://schemas.microsoft.com/office/drawing/2014/main" id="{538A3A31-5CF1-45CD-A19F-82E8A0861746}"/>
                  </a:ext>
                </a:extLst>
              </p:cNvPr>
              <p:cNvSpPr/>
              <p:nvPr/>
            </p:nvSpPr>
            <p:spPr>
              <a:xfrm>
                <a:off x="6408738" y="2271713"/>
                <a:ext cx="349250" cy="1028700"/>
              </a:xfrm>
              <a:custGeom>
                <a:avLst/>
                <a:gdLst>
                  <a:gd name="connsiteX0" fmla="*/ 102394 w 350044"/>
                  <a:gd name="connsiteY0" fmla="*/ 704850 h 1028700"/>
                  <a:gd name="connsiteX1" fmla="*/ 104775 w 350044"/>
                  <a:gd name="connsiteY1" fmla="*/ 345281 h 1028700"/>
                  <a:gd name="connsiteX2" fmla="*/ 78581 w 350044"/>
                  <a:gd name="connsiteY2" fmla="*/ 226218 h 1028700"/>
                  <a:gd name="connsiteX3" fmla="*/ 47625 w 350044"/>
                  <a:gd name="connsiteY3" fmla="*/ 130968 h 1028700"/>
                  <a:gd name="connsiteX4" fmla="*/ 21431 w 350044"/>
                  <a:gd name="connsiteY4" fmla="*/ 76200 h 1028700"/>
                  <a:gd name="connsiteX5" fmla="*/ 7144 w 350044"/>
                  <a:gd name="connsiteY5" fmla="*/ 50006 h 1028700"/>
                  <a:gd name="connsiteX6" fmla="*/ 0 w 350044"/>
                  <a:gd name="connsiteY6" fmla="*/ 30956 h 1028700"/>
                  <a:gd name="connsiteX7" fmla="*/ 2381 w 350044"/>
                  <a:gd name="connsiteY7" fmla="*/ 14287 h 1028700"/>
                  <a:gd name="connsiteX8" fmla="*/ 11906 w 350044"/>
                  <a:gd name="connsiteY8" fmla="*/ 2381 h 1028700"/>
                  <a:gd name="connsiteX9" fmla="*/ 28575 w 350044"/>
                  <a:gd name="connsiteY9" fmla="*/ 0 h 1028700"/>
                  <a:gd name="connsiteX10" fmla="*/ 61912 w 350044"/>
                  <a:gd name="connsiteY10" fmla="*/ 4762 h 1028700"/>
                  <a:gd name="connsiteX11" fmla="*/ 123825 w 350044"/>
                  <a:gd name="connsiteY11" fmla="*/ 30956 h 1028700"/>
                  <a:gd name="connsiteX12" fmla="*/ 195262 w 350044"/>
                  <a:gd name="connsiteY12" fmla="*/ 66675 h 1028700"/>
                  <a:gd name="connsiteX13" fmla="*/ 257175 w 350044"/>
                  <a:gd name="connsiteY13" fmla="*/ 109537 h 1028700"/>
                  <a:gd name="connsiteX14" fmla="*/ 300037 w 350044"/>
                  <a:gd name="connsiteY14" fmla="*/ 150018 h 1028700"/>
                  <a:gd name="connsiteX15" fmla="*/ 350044 w 350044"/>
                  <a:gd name="connsiteY15" fmla="*/ 195262 h 1028700"/>
                  <a:gd name="connsiteX16" fmla="*/ 304800 w 350044"/>
                  <a:gd name="connsiteY16" fmla="*/ 333375 h 1028700"/>
                  <a:gd name="connsiteX17" fmla="*/ 307181 w 350044"/>
                  <a:gd name="connsiteY17" fmla="*/ 995362 h 1028700"/>
                  <a:gd name="connsiteX18" fmla="*/ 107156 w 350044"/>
                  <a:gd name="connsiteY18" fmla="*/ 1028700 h 1028700"/>
                  <a:gd name="connsiteX19" fmla="*/ 102394 w 350044"/>
                  <a:gd name="connsiteY19" fmla="*/ 7048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0044" h="1028700">
                    <a:moveTo>
                      <a:pt x="102394" y="704850"/>
                    </a:moveTo>
                    <a:cubicBezTo>
                      <a:pt x="103188" y="584994"/>
                      <a:pt x="103981" y="465137"/>
                      <a:pt x="104775" y="345281"/>
                    </a:cubicBezTo>
                    <a:lnTo>
                      <a:pt x="78581" y="226218"/>
                    </a:lnTo>
                    <a:lnTo>
                      <a:pt x="47625" y="130968"/>
                    </a:lnTo>
                    <a:lnTo>
                      <a:pt x="21431" y="76200"/>
                    </a:lnTo>
                    <a:lnTo>
                      <a:pt x="7144" y="50006"/>
                    </a:lnTo>
                    <a:lnTo>
                      <a:pt x="0" y="30956"/>
                    </a:lnTo>
                    <a:lnTo>
                      <a:pt x="2381" y="14287"/>
                    </a:lnTo>
                    <a:lnTo>
                      <a:pt x="11906" y="2381"/>
                    </a:lnTo>
                    <a:lnTo>
                      <a:pt x="28575" y="0"/>
                    </a:lnTo>
                    <a:lnTo>
                      <a:pt x="61912" y="4762"/>
                    </a:lnTo>
                    <a:lnTo>
                      <a:pt x="123825" y="30956"/>
                    </a:lnTo>
                    <a:lnTo>
                      <a:pt x="195262" y="66675"/>
                    </a:lnTo>
                    <a:lnTo>
                      <a:pt x="257175" y="109537"/>
                    </a:lnTo>
                    <a:lnTo>
                      <a:pt x="300037" y="150018"/>
                    </a:lnTo>
                    <a:lnTo>
                      <a:pt x="350044" y="195262"/>
                    </a:lnTo>
                    <a:lnTo>
                      <a:pt x="304800" y="333375"/>
                    </a:lnTo>
                    <a:cubicBezTo>
                      <a:pt x="305594" y="554037"/>
                      <a:pt x="306387" y="774700"/>
                      <a:pt x="307181" y="995362"/>
                    </a:cubicBezTo>
                    <a:lnTo>
                      <a:pt x="107156" y="1028700"/>
                    </a:lnTo>
                    <a:cubicBezTo>
                      <a:pt x="105569" y="917575"/>
                      <a:pt x="103981" y="806450"/>
                      <a:pt x="102394" y="70485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13">
                <a:extLst>
                  <a:ext uri="{FF2B5EF4-FFF2-40B4-BE49-F238E27FC236}">
                    <a16:creationId xmlns:a16="http://schemas.microsoft.com/office/drawing/2014/main" id="{6EDF63D1-6A6E-4412-93F4-6389F9FFC09B}"/>
                  </a:ext>
                </a:extLst>
              </p:cNvPr>
              <p:cNvSpPr/>
              <p:nvPr/>
            </p:nvSpPr>
            <p:spPr>
              <a:xfrm>
                <a:off x="6656388" y="2351089"/>
                <a:ext cx="850900" cy="282575"/>
              </a:xfrm>
              <a:custGeom>
                <a:avLst/>
                <a:gdLst>
                  <a:gd name="connsiteX0" fmla="*/ 421481 w 852487"/>
                  <a:gd name="connsiteY0" fmla="*/ 230981 h 283369"/>
                  <a:gd name="connsiteX1" fmla="*/ 19050 w 852487"/>
                  <a:gd name="connsiteY1" fmla="*/ 283369 h 283369"/>
                  <a:gd name="connsiteX2" fmla="*/ 0 w 852487"/>
                  <a:gd name="connsiteY2" fmla="*/ 107156 h 283369"/>
                  <a:gd name="connsiteX3" fmla="*/ 461962 w 852487"/>
                  <a:gd name="connsiteY3" fmla="*/ 52387 h 283369"/>
                  <a:gd name="connsiteX4" fmla="*/ 852487 w 852487"/>
                  <a:gd name="connsiteY4" fmla="*/ 0 h 283369"/>
                  <a:gd name="connsiteX5" fmla="*/ 850106 w 852487"/>
                  <a:gd name="connsiteY5" fmla="*/ 188119 h 283369"/>
                  <a:gd name="connsiteX6" fmla="*/ 421481 w 852487"/>
                  <a:gd name="connsiteY6" fmla="*/ 230981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487" h="283369">
                    <a:moveTo>
                      <a:pt x="421481" y="230981"/>
                    </a:moveTo>
                    <a:lnTo>
                      <a:pt x="19050" y="283369"/>
                    </a:lnTo>
                    <a:lnTo>
                      <a:pt x="0" y="107156"/>
                    </a:lnTo>
                    <a:lnTo>
                      <a:pt x="461962" y="52387"/>
                    </a:lnTo>
                    <a:lnTo>
                      <a:pt x="852487" y="0"/>
                    </a:lnTo>
                    <a:cubicBezTo>
                      <a:pt x="851693" y="62706"/>
                      <a:pt x="850900" y="125413"/>
                      <a:pt x="850106" y="188119"/>
                    </a:cubicBezTo>
                    <a:lnTo>
                      <a:pt x="421481" y="23098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8">
                <a:extLst>
                  <a:ext uri="{FF2B5EF4-FFF2-40B4-BE49-F238E27FC236}">
                    <a16:creationId xmlns:a16="http://schemas.microsoft.com/office/drawing/2014/main" id="{BC129450-DD86-4B63-9101-B8C582CE5AA0}"/>
                  </a:ext>
                </a:extLst>
              </p:cNvPr>
              <p:cNvSpPr/>
              <p:nvPr/>
            </p:nvSpPr>
            <p:spPr>
              <a:xfrm>
                <a:off x="5299075" y="3092450"/>
                <a:ext cx="2984500" cy="2419350"/>
              </a:xfrm>
              <a:custGeom>
                <a:avLst/>
                <a:gdLst>
                  <a:gd name="connsiteX0" fmla="*/ 904875 w 2984500"/>
                  <a:gd name="connsiteY0" fmla="*/ 330200 h 2419350"/>
                  <a:gd name="connsiteX1" fmla="*/ 441325 w 2984500"/>
                  <a:gd name="connsiteY1" fmla="*/ 400050 h 2419350"/>
                  <a:gd name="connsiteX2" fmla="*/ 146050 w 2984500"/>
                  <a:gd name="connsiteY2" fmla="*/ 457200 h 2419350"/>
                  <a:gd name="connsiteX3" fmla="*/ 0 w 2984500"/>
                  <a:gd name="connsiteY3" fmla="*/ 330200 h 2419350"/>
                  <a:gd name="connsiteX4" fmla="*/ 200025 w 2984500"/>
                  <a:gd name="connsiteY4" fmla="*/ 292100 h 2419350"/>
                  <a:gd name="connsiteX5" fmla="*/ 469900 w 2984500"/>
                  <a:gd name="connsiteY5" fmla="*/ 244475 h 2419350"/>
                  <a:gd name="connsiteX6" fmla="*/ 695325 w 2984500"/>
                  <a:gd name="connsiteY6" fmla="*/ 203200 h 2419350"/>
                  <a:gd name="connsiteX7" fmla="*/ 1219200 w 2984500"/>
                  <a:gd name="connsiteY7" fmla="*/ 133350 h 2419350"/>
                  <a:gd name="connsiteX8" fmla="*/ 1406525 w 2984500"/>
                  <a:gd name="connsiteY8" fmla="*/ 114300 h 2419350"/>
                  <a:gd name="connsiteX9" fmla="*/ 2133600 w 2984500"/>
                  <a:gd name="connsiteY9" fmla="*/ 66675 h 2419350"/>
                  <a:gd name="connsiteX10" fmla="*/ 2301875 w 2984500"/>
                  <a:gd name="connsiteY10" fmla="*/ 66675 h 2419350"/>
                  <a:gd name="connsiteX11" fmla="*/ 2362200 w 2984500"/>
                  <a:gd name="connsiteY11" fmla="*/ 69850 h 2419350"/>
                  <a:gd name="connsiteX12" fmla="*/ 2451100 w 2984500"/>
                  <a:gd name="connsiteY12" fmla="*/ 60325 h 2419350"/>
                  <a:gd name="connsiteX13" fmla="*/ 2543175 w 2984500"/>
                  <a:gd name="connsiteY13" fmla="*/ 44450 h 2419350"/>
                  <a:gd name="connsiteX14" fmla="*/ 2628900 w 2984500"/>
                  <a:gd name="connsiteY14" fmla="*/ 19050 h 2419350"/>
                  <a:gd name="connsiteX15" fmla="*/ 2689225 w 2984500"/>
                  <a:gd name="connsiteY15" fmla="*/ 0 h 2419350"/>
                  <a:gd name="connsiteX16" fmla="*/ 2733675 w 2984500"/>
                  <a:gd name="connsiteY16" fmla="*/ 25400 h 2419350"/>
                  <a:gd name="connsiteX17" fmla="*/ 2803525 w 2984500"/>
                  <a:gd name="connsiteY17" fmla="*/ 76200 h 2419350"/>
                  <a:gd name="connsiteX18" fmla="*/ 2895600 w 2984500"/>
                  <a:gd name="connsiteY18" fmla="*/ 139700 h 2419350"/>
                  <a:gd name="connsiteX19" fmla="*/ 2946400 w 2984500"/>
                  <a:gd name="connsiteY19" fmla="*/ 193675 h 2419350"/>
                  <a:gd name="connsiteX20" fmla="*/ 2974975 w 2984500"/>
                  <a:gd name="connsiteY20" fmla="*/ 231775 h 2419350"/>
                  <a:gd name="connsiteX21" fmla="*/ 2984500 w 2984500"/>
                  <a:gd name="connsiteY21" fmla="*/ 263525 h 2419350"/>
                  <a:gd name="connsiteX22" fmla="*/ 2981325 w 2984500"/>
                  <a:gd name="connsiteY22" fmla="*/ 288925 h 2419350"/>
                  <a:gd name="connsiteX23" fmla="*/ 2968625 w 2984500"/>
                  <a:gd name="connsiteY23" fmla="*/ 320675 h 2419350"/>
                  <a:gd name="connsiteX24" fmla="*/ 2940050 w 2984500"/>
                  <a:gd name="connsiteY24" fmla="*/ 349250 h 2419350"/>
                  <a:gd name="connsiteX25" fmla="*/ 2921000 w 2984500"/>
                  <a:gd name="connsiteY25" fmla="*/ 377825 h 2419350"/>
                  <a:gd name="connsiteX26" fmla="*/ 2898775 w 2984500"/>
                  <a:gd name="connsiteY26" fmla="*/ 431800 h 2419350"/>
                  <a:gd name="connsiteX27" fmla="*/ 2889250 w 2984500"/>
                  <a:gd name="connsiteY27" fmla="*/ 504825 h 2419350"/>
                  <a:gd name="connsiteX28" fmla="*/ 2873375 w 2984500"/>
                  <a:gd name="connsiteY28" fmla="*/ 790575 h 2419350"/>
                  <a:gd name="connsiteX29" fmla="*/ 2844800 w 2984500"/>
                  <a:gd name="connsiteY29" fmla="*/ 1152525 h 2419350"/>
                  <a:gd name="connsiteX30" fmla="*/ 2825750 w 2984500"/>
                  <a:gd name="connsiteY30" fmla="*/ 1460500 h 2419350"/>
                  <a:gd name="connsiteX31" fmla="*/ 2800350 w 2984500"/>
                  <a:gd name="connsiteY31" fmla="*/ 1704975 h 2419350"/>
                  <a:gd name="connsiteX32" fmla="*/ 2784475 w 2984500"/>
                  <a:gd name="connsiteY32" fmla="*/ 1851025 h 2419350"/>
                  <a:gd name="connsiteX33" fmla="*/ 2771775 w 2984500"/>
                  <a:gd name="connsiteY33" fmla="*/ 1952625 h 2419350"/>
                  <a:gd name="connsiteX34" fmla="*/ 2755900 w 2984500"/>
                  <a:gd name="connsiteY34" fmla="*/ 2035175 h 2419350"/>
                  <a:gd name="connsiteX35" fmla="*/ 2733675 w 2984500"/>
                  <a:gd name="connsiteY35" fmla="*/ 2111375 h 2419350"/>
                  <a:gd name="connsiteX36" fmla="*/ 2708275 w 2984500"/>
                  <a:gd name="connsiteY36" fmla="*/ 2171700 h 2419350"/>
                  <a:gd name="connsiteX37" fmla="*/ 2673350 w 2984500"/>
                  <a:gd name="connsiteY37" fmla="*/ 2241550 h 2419350"/>
                  <a:gd name="connsiteX38" fmla="*/ 2619375 w 2984500"/>
                  <a:gd name="connsiteY38" fmla="*/ 2314575 h 2419350"/>
                  <a:gd name="connsiteX39" fmla="*/ 2559050 w 2984500"/>
                  <a:gd name="connsiteY39" fmla="*/ 2387600 h 2419350"/>
                  <a:gd name="connsiteX40" fmla="*/ 2530475 w 2984500"/>
                  <a:gd name="connsiteY40" fmla="*/ 2413000 h 2419350"/>
                  <a:gd name="connsiteX41" fmla="*/ 2514600 w 2984500"/>
                  <a:gd name="connsiteY41" fmla="*/ 2419350 h 2419350"/>
                  <a:gd name="connsiteX42" fmla="*/ 2476500 w 2984500"/>
                  <a:gd name="connsiteY42" fmla="*/ 2413000 h 2419350"/>
                  <a:gd name="connsiteX43" fmla="*/ 2454275 w 2984500"/>
                  <a:gd name="connsiteY43" fmla="*/ 2400300 h 2419350"/>
                  <a:gd name="connsiteX44" fmla="*/ 2416175 w 2984500"/>
                  <a:gd name="connsiteY44" fmla="*/ 2355850 h 2419350"/>
                  <a:gd name="connsiteX45" fmla="*/ 2374900 w 2984500"/>
                  <a:gd name="connsiteY45" fmla="*/ 2286000 h 2419350"/>
                  <a:gd name="connsiteX46" fmla="*/ 2343150 w 2984500"/>
                  <a:gd name="connsiteY46" fmla="*/ 2219325 h 2419350"/>
                  <a:gd name="connsiteX47" fmla="*/ 2508250 w 2984500"/>
                  <a:gd name="connsiteY47" fmla="*/ 1930400 h 2419350"/>
                  <a:gd name="connsiteX48" fmla="*/ 2536825 w 2984500"/>
                  <a:gd name="connsiteY48" fmla="*/ 1901825 h 2419350"/>
                  <a:gd name="connsiteX49" fmla="*/ 2549525 w 2984500"/>
                  <a:gd name="connsiteY49" fmla="*/ 1879600 h 2419350"/>
                  <a:gd name="connsiteX50" fmla="*/ 2587625 w 2984500"/>
                  <a:gd name="connsiteY50" fmla="*/ 1543050 h 2419350"/>
                  <a:gd name="connsiteX51" fmla="*/ 2622550 w 2984500"/>
                  <a:gd name="connsiteY51" fmla="*/ 1298575 h 2419350"/>
                  <a:gd name="connsiteX52" fmla="*/ 2638425 w 2984500"/>
                  <a:gd name="connsiteY52" fmla="*/ 831850 h 2419350"/>
                  <a:gd name="connsiteX53" fmla="*/ 2644775 w 2984500"/>
                  <a:gd name="connsiteY53" fmla="*/ 479425 h 2419350"/>
                  <a:gd name="connsiteX54" fmla="*/ 2641600 w 2984500"/>
                  <a:gd name="connsiteY54" fmla="*/ 320675 h 2419350"/>
                  <a:gd name="connsiteX55" fmla="*/ 2641600 w 2984500"/>
                  <a:gd name="connsiteY55" fmla="*/ 301625 h 2419350"/>
                  <a:gd name="connsiteX56" fmla="*/ 2635250 w 2984500"/>
                  <a:gd name="connsiteY56" fmla="*/ 282575 h 2419350"/>
                  <a:gd name="connsiteX57" fmla="*/ 2606675 w 2984500"/>
                  <a:gd name="connsiteY57" fmla="*/ 260350 h 2419350"/>
                  <a:gd name="connsiteX58" fmla="*/ 2552700 w 2984500"/>
                  <a:gd name="connsiteY58" fmla="*/ 244475 h 2419350"/>
                  <a:gd name="connsiteX59" fmla="*/ 2095500 w 2984500"/>
                  <a:gd name="connsiteY59" fmla="*/ 250825 h 2419350"/>
                  <a:gd name="connsiteX60" fmla="*/ 1533525 w 2984500"/>
                  <a:gd name="connsiteY60" fmla="*/ 276225 h 2419350"/>
                  <a:gd name="connsiteX61" fmla="*/ 904875 w 2984500"/>
                  <a:gd name="connsiteY61" fmla="*/ 330200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984500" h="2419350">
                    <a:moveTo>
                      <a:pt x="904875" y="330200"/>
                    </a:moveTo>
                    <a:lnTo>
                      <a:pt x="441325" y="400050"/>
                    </a:lnTo>
                    <a:lnTo>
                      <a:pt x="146050" y="457200"/>
                    </a:lnTo>
                    <a:lnTo>
                      <a:pt x="0" y="330200"/>
                    </a:lnTo>
                    <a:lnTo>
                      <a:pt x="200025" y="292100"/>
                    </a:lnTo>
                    <a:lnTo>
                      <a:pt x="469900" y="244475"/>
                    </a:lnTo>
                    <a:lnTo>
                      <a:pt x="695325" y="203200"/>
                    </a:lnTo>
                    <a:lnTo>
                      <a:pt x="1219200" y="133350"/>
                    </a:lnTo>
                    <a:lnTo>
                      <a:pt x="1406525" y="114300"/>
                    </a:lnTo>
                    <a:lnTo>
                      <a:pt x="2133600" y="66675"/>
                    </a:lnTo>
                    <a:lnTo>
                      <a:pt x="2301875" y="66675"/>
                    </a:lnTo>
                    <a:lnTo>
                      <a:pt x="2362200" y="69850"/>
                    </a:lnTo>
                    <a:lnTo>
                      <a:pt x="2451100" y="60325"/>
                    </a:lnTo>
                    <a:lnTo>
                      <a:pt x="2543175" y="44450"/>
                    </a:lnTo>
                    <a:lnTo>
                      <a:pt x="2628900" y="19050"/>
                    </a:lnTo>
                    <a:lnTo>
                      <a:pt x="2689225" y="0"/>
                    </a:lnTo>
                    <a:lnTo>
                      <a:pt x="2733675" y="25400"/>
                    </a:lnTo>
                    <a:lnTo>
                      <a:pt x="2803525" y="76200"/>
                    </a:lnTo>
                    <a:lnTo>
                      <a:pt x="2895600" y="139700"/>
                    </a:lnTo>
                    <a:lnTo>
                      <a:pt x="2946400" y="193675"/>
                    </a:lnTo>
                    <a:lnTo>
                      <a:pt x="2974975" y="231775"/>
                    </a:lnTo>
                    <a:lnTo>
                      <a:pt x="2984500" y="263525"/>
                    </a:lnTo>
                    <a:lnTo>
                      <a:pt x="2981325" y="288925"/>
                    </a:lnTo>
                    <a:lnTo>
                      <a:pt x="2968625" y="320675"/>
                    </a:lnTo>
                    <a:lnTo>
                      <a:pt x="2940050" y="349250"/>
                    </a:lnTo>
                    <a:lnTo>
                      <a:pt x="2921000" y="377825"/>
                    </a:lnTo>
                    <a:lnTo>
                      <a:pt x="2898775" y="431800"/>
                    </a:lnTo>
                    <a:lnTo>
                      <a:pt x="2889250" y="504825"/>
                    </a:lnTo>
                    <a:lnTo>
                      <a:pt x="2873375" y="790575"/>
                    </a:lnTo>
                    <a:lnTo>
                      <a:pt x="2844800" y="1152525"/>
                    </a:lnTo>
                    <a:lnTo>
                      <a:pt x="2825750" y="1460500"/>
                    </a:lnTo>
                    <a:lnTo>
                      <a:pt x="2800350" y="1704975"/>
                    </a:lnTo>
                    <a:lnTo>
                      <a:pt x="2784475" y="1851025"/>
                    </a:lnTo>
                    <a:lnTo>
                      <a:pt x="2771775" y="1952625"/>
                    </a:lnTo>
                    <a:lnTo>
                      <a:pt x="2755900" y="2035175"/>
                    </a:lnTo>
                    <a:lnTo>
                      <a:pt x="2733675" y="2111375"/>
                    </a:lnTo>
                    <a:lnTo>
                      <a:pt x="2708275" y="2171700"/>
                    </a:lnTo>
                    <a:lnTo>
                      <a:pt x="2673350" y="2241550"/>
                    </a:lnTo>
                    <a:lnTo>
                      <a:pt x="2619375" y="2314575"/>
                    </a:lnTo>
                    <a:lnTo>
                      <a:pt x="2559050" y="2387600"/>
                    </a:lnTo>
                    <a:lnTo>
                      <a:pt x="2530475" y="2413000"/>
                    </a:lnTo>
                    <a:lnTo>
                      <a:pt x="2514600" y="2419350"/>
                    </a:lnTo>
                    <a:lnTo>
                      <a:pt x="2476500" y="2413000"/>
                    </a:lnTo>
                    <a:lnTo>
                      <a:pt x="2454275" y="2400300"/>
                    </a:lnTo>
                    <a:lnTo>
                      <a:pt x="2416175" y="2355850"/>
                    </a:lnTo>
                    <a:lnTo>
                      <a:pt x="2374900" y="2286000"/>
                    </a:lnTo>
                    <a:lnTo>
                      <a:pt x="2343150" y="2219325"/>
                    </a:lnTo>
                    <a:lnTo>
                      <a:pt x="2508250" y="1930400"/>
                    </a:lnTo>
                    <a:lnTo>
                      <a:pt x="2536825" y="1901825"/>
                    </a:lnTo>
                    <a:lnTo>
                      <a:pt x="2549525" y="1879600"/>
                    </a:lnTo>
                    <a:lnTo>
                      <a:pt x="2587625" y="1543050"/>
                    </a:lnTo>
                    <a:lnTo>
                      <a:pt x="2622550" y="1298575"/>
                    </a:lnTo>
                    <a:lnTo>
                      <a:pt x="2638425" y="831850"/>
                    </a:lnTo>
                    <a:lnTo>
                      <a:pt x="2644775" y="479425"/>
                    </a:lnTo>
                    <a:cubicBezTo>
                      <a:pt x="2643717" y="426508"/>
                      <a:pt x="2642658" y="373592"/>
                      <a:pt x="2641600" y="320675"/>
                    </a:cubicBezTo>
                    <a:lnTo>
                      <a:pt x="2641600" y="301625"/>
                    </a:lnTo>
                    <a:lnTo>
                      <a:pt x="2635250" y="282575"/>
                    </a:lnTo>
                    <a:lnTo>
                      <a:pt x="2606675" y="260350"/>
                    </a:lnTo>
                    <a:lnTo>
                      <a:pt x="2552700" y="244475"/>
                    </a:lnTo>
                    <a:lnTo>
                      <a:pt x="2095500" y="250825"/>
                    </a:lnTo>
                    <a:lnTo>
                      <a:pt x="1533525" y="276225"/>
                    </a:lnTo>
                    <a:lnTo>
                      <a:pt x="904875" y="330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4">
                <a:extLst>
                  <a:ext uri="{FF2B5EF4-FFF2-40B4-BE49-F238E27FC236}">
                    <a16:creationId xmlns:a16="http://schemas.microsoft.com/office/drawing/2014/main" id="{FC45CEF9-9633-4D5A-8AB8-2FD9B233EC60}"/>
                  </a:ext>
                </a:extLst>
              </p:cNvPr>
              <p:cNvSpPr/>
              <p:nvPr/>
            </p:nvSpPr>
            <p:spPr>
              <a:xfrm>
                <a:off x="6086476" y="3695700"/>
                <a:ext cx="1343025" cy="895350"/>
              </a:xfrm>
              <a:custGeom>
                <a:avLst/>
                <a:gdLst>
                  <a:gd name="connsiteX0" fmla="*/ 426244 w 1343025"/>
                  <a:gd name="connsiteY0" fmla="*/ 288131 h 895350"/>
                  <a:gd name="connsiteX1" fmla="*/ 92869 w 1343025"/>
                  <a:gd name="connsiteY1" fmla="*/ 345281 h 895350"/>
                  <a:gd name="connsiteX2" fmla="*/ 0 w 1343025"/>
                  <a:gd name="connsiteY2" fmla="*/ 185738 h 895350"/>
                  <a:gd name="connsiteX3" fmla="*/ 121444 w 1343025"/>
                  <a:gd name="connsiteY3" fmla="*/ 176213 h 895350"/>
                  <a:gd name="connsiteX4" fmla="*/ 497681 w 1343025"/>
                  <a:gd name="connsiteY4" fmla="*/ 121444 h 895350"/>
                  <a:gd name="connsiteX5" fmla="*/ 807244 w 1343025"/>
                  <a:gd name="connsiteY5" fmla="*/ 78581 h 895350"/>
                  <a:gd name="connsiteX6" fmla="*/ 866775 w 1343025"/>
                  <a:gd name="connsiteY6" fmla="*/ 69056 h 895350"/>
                  <a:gd name="connsiteX7" fmla="*/ 895350 w 1343025"/>
                  <a:gd name="connsiteY7" fmla="*/ 64294 h 895350"/>
                  <a:gd name="connsiteX8" fmla="*/ 933450 w 1343025"/>
                  <a:gd name="connsiteY8" fmla="*/ 50006 h 895350"/>
                  <a:gd name="connsiteX9" fmla="*/ 990600 w 1343025"/>
                  <a:gd name="connsiteY9" fmla="*/ 23813 h 895350"/>
                  <a:gd name="connsiteX10" fmla="*/ 1028700 w 1343025"/>
                  <a:gd name="connsiteY10" fmla="*/ 0 h 895350"/>
                  <a:gd name="connsiteX11" fmla="*/ 1047750 w 1343025"/>
                  <a:gd name="connsiteY11" fmla="*/ 0 h 895350"/>
                  <a:gd name="connsiteX12" fmla="*/ 1100138 w 1343025"/>
                  <a:gd name="connsiteY12" fmla="*/ 21431 h 895350"/>
                  <a:gd name="connsiteX13" fmla="*/ 1162050 w 1343025"/>
                  <a:gd name="connsiteY13" fmla="*/ 54769 h 895350"/>
                  <a:gd name="connsiteX14" fmla="*/ 1228725 w 1343025"/>
                  <a:gd name="connsiteY14" fmla="*/ 100013 h 895350"/>
                  <a:gd name="connsiteX15" fmla="*/ 1290638 w 1343025"/>
                  <a:gd name="connsiteY15" fmla="*/ 150019 h 895350"/>
                  <a:gd name="connsiteX16" fmla="*/ 1323975 w 1343025"/>
                  <a:gd name="connsiteY16" fmla="*/ 185738 h 895350"/>
                  <a:gd name="connsiteX17" fmla="*/ 1338263 w 1343025"/>
                  <a:gd name="connsiteY17" fmla="*/ 204788 h 895350"/>
                  <a:gd name="connsiteX18" fmla="*/ 1343025 w 1343025"/>
                  <a:gd name="connsiteY18" fmla="*/ 228600 h 895350"/>
                  <a:gd name="connsiteX19" fmla="*/ 1343025 w 1343025"/>
                  <a:gd name="connsiteY19" fmla="*/ 254794 h 895350"/>
                  <a:gd name="connsiteX20" fmla="*/ 1333500 w 1343025"/>
                  <a:gd name="connsiteY20" fmla="*/ 278606 h 895350"/>
                  <a:gd name="connsiteX21" fmla="*/ 1307306 w 1343025"/>
                  <a:gd name="connsiteY21" fmla="*/ 316706 h 895350"/>
                  <a:gd name="connsiteX22" fmla="*/ 1273969 w 1343025"/>
                  <a:gd name="connsiteY22" fmla="*/ 361950 h 895350"/>
                  <a:gd name="connsiteX23" fmla="*/ 1202531 w 1343025"/>
                  <a:gd name="connsiteY23" fmla="*/ 592931 h 895350"/>
                  <a:gd name="connsiteX24" fmla="*/ 1147763 w 1343025"/>
                  <a:gd name="connsiteY24" fmla="*/ 790575 h 895350"/>
                  <a:gd name="connsiteX25" fmla="*/ 1131094 w 1343025"/>
                  <a:gd name="connsiteY25" fmla="*/ 819150 h 895350"/>
                  <a:gd name="connsiteX26" fmla="*/ 1097756 w 1343025"/>
                  <a:gd name="connsiteY26" fmla="*/ 857250 h 895350"/>
                  <a:gd name="connsiteX27" fmla="*/ 1062038 w 1343025"/>
                  <a:gd name="connsiteY27" fmla="*/ 885825 h 895350"/>
                  <a:gd name="connsiteX28" fmla="*/ 1040606 w 1343025"/>
                  <a:gd name="connsiteY28" fmla="*/ 895350 h 895350"/>
                  <a:gd name="connsiteX29" fmla="*/ 1023938 w 1343025"/>
                  <a:gd name="connsiteY29" fmla="*/ 895350 h 895350"/>
                  <a:gd name="connsiteX30" fmla="*/ 988219 w 1343025"/>
                  <a:gd name="connsiteY30" fmla="*/ 883444 h 895350"/>
                  <a:gd name="connsiteX31" fmla="*/ 966788 w 1343025"/>
                  <a:gd name="connsiteY31" fmla="*/ 866775 h 895350"/>
                  <a:gd name="connsiteX32" fmla="*/ 916781 w 1343025"/>
                  <a:gd name="connsiteY32" fmla="*/ 807244 h 895350"/>
                  <a:gd name="connsiteX33" fmla="*/ 976313 w 1343025"/>
                  <a:gd name="connsiteY33" fmla="*/ 678656 h 895350"/>
                  <a:gd name="connsiteX34" fmla="*/ 1031081 w 1343025"/>
                  <a:gd name="connsiteY34" fmla="*/ 271463 h 895350"/>
                  <a:gd name="connsiteX35" fmla="*/ 1028700 w 1343025"/>
                  <a:gd name="connsiteY35" fmla="*/ 235744 h 895350"/>
                  <a:gd name="connsiteX36" fmla="*/ 1021556 w 1343025"/>
                  <a:gd name="connsiteY36" fmla="*/ 221456 h 895350"/>
                  <a:gd name="connsiteX37" fmla="*/ 1000125 w 1343025"/>
                  <a:gd name="connsiteY37" fmla="*/ 209550 h 895350"/>
                  <a:gd name="connsiteX38" fmla="*/ 966788 w 1343025"/>
                  <a:gd name="connsiteY38" fmla="*/ 202406 h 895350"/>
                  <a:gd name="connsiteX39" fmla="*/ 919163 w 1343025"/>
                  <a:gd name="connsiteY39" fmla="*/ 202406 h 895350"/>
                  <a:gd name="connsiteX40" fmla="*/ 426244 w 1343025"/>
                  <a:gd name="connsiteY40" fmla="*/ 2881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43025" h="895350">
                    <a:moveTo>
                      <a:pt x="426244" y="288131"/>
                    </a:moveTo>
                    <a:lnTo>
                      <a:pt x="92869" y="345281"/>
                    </a:lnTo>
                    <a:lnTo>
                      <a:pt x="0" y="185738"/>
                    </a:lnTo>
                    <a:lnTo>
                      <a:pt x="121444" y="176213"/>
                    </a:lnTo>
                    <a:lnTo>
                      <a:pt x="497681" y="121444"/>
                    </a:lnTo>
                    <a:lnTo>
                      <a:pt x="807244" y="78581"/>
                    </a:lnTo>
                    <a:lnTo>
                      <a:pt x="866775" y="69056"/>
                    </a:lnTo>
                    <a:lnTo>
                      <a:pt x="895350" y="64294"/>
                    </a:lnTo>
                    <a:lnTo>
                      <a:pt x="933450" y="50006"/>
                    </a:lnTo>
                    <a:lnTo>
                      <a:pt x="990600" y="23813"/>
                    </a:lnTo>
                    <a:lnTo>
                      <a:pt x="1028700" y="0"/>
                    </a:lnTo>
                    <a:lnTo>
                      <a:pt x="1047750" y="0"/>
                    </a:lnTo>
                    <a:lnTo>
                      <a:pt x="1100138" y="21431"/>
                    </a:lnTo>
                    <a:lnTo>
                      <a:pt x="1162050" y="54769"/>
                    </a:lnTo>
                    <a:lnTo>
                      <a:pt x="1228725" y="100013"/>
                    </a:lnTo>
                    <a:lnTo>
                      <a:pt x="1290638" y="150019"/>
                    </a:lnTo>
                    <a:lnTo>
                      <a:pt x="1323975" y="185738"/>
                    </a:lnTo>
                    <a:lnTo>
                      <a:pt x="1338263" y="204788"/>
                    </a:lnTo>
                    <a:lnTo>
                      <a:pt x="1343025" y="228600"/>
                    </a:lnTo>
                    <a:lnTo>
                      <a:pt x="1343025" y="254794"/>
                    </a:lnTo>
                    <a:lnTo>
                      <a:pt x="1333500" y="278606"/>
                    </a:lnTo>
                    <a:lnTo>
                      <a:pt x="1307306" y="316706"/>
                    </a:lnTo>
                    <a:lnTo>
                      <a:pt x="1273969" y="361950"/>
                    </a:lnTo>
                    <a:lnTo>
                      <a:pt x="1202531" y="592931"/>
                    </a:lnTo>
                    <a:lnTo>
                      <a:pt x="1147763" y="790575"/>
                    </a:lnTo>
                    <a:lnTo>
                      <a:pt x="1131094" y="819150"/>
                    </a:lnTo>
                    <a:lnTo>
                      <a:pt x="1097756" y="857250"/>
                    </a:lnTo>
                    <a:lnTo>
                      <a:pt x="1062038" y="885825"/>
                    </a:lnTo>
                    <a:lnTo>
                      <a:pt x="1040606" y="895350"/>
                    </a:lnTo>
                    <a:lnTo>
                      <a:pt x="1023938" y="895350"/>
                    </a:lnTo>
                    <a:lnTo>
                      <a:pt x="988219" y="883444"/>
                    </a:lnTo>
                    <a:lnTo>
                      <a:pt x="966788" y="866775"/>
                    </a:lnTo>
                    <a:lnTo>
                      <a:pt x="916781" y="807244"/>
                    </a:lnTo>
                    <a:lnTo>
                      <a:pt x="976313" y="678656"/>
                    </a:lnTo>
                    <a:lnTo>
                      <a:pt x="1031081" y="271463"/>
                    </a:lnTo>
                    <a:lnTo>
                      <a:pt x="1028700" y="235744"/>
                    </a:lnTo>
                    <a:lnTo>
                      <a:pt x="1021556" y="221456"/>
                    </a:lnTo>
                    <a:lnTo>
                      <a:pt x="1000125" y="209550"/>
                    </a:lnTo>
                    <a:lnTo>
                      <a:pt x="966788" y="202406"/>
                    </a:lnTo>
                    <a:lnTo>
                      <a:pt x="919163" y="202406"/>
                    </a:lnTo>
                    <a:lnTo>
                      <a:pt x="426244" y="28813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7">
                <a:extLst>
                  <a:ext uri="{FF2B5EF4-FFF2-40B4-BE49-F238E27FC236}">
                    <a16:creationId xmlns:a16="http://schemas.microsoft.com/office/drawing/2014/main" id="{0424D97C-980E-40AC-BD84-E11A80E5FBCE}"/>
                  </a:ext>
                </a:extLst>
              </p:cNvPr>
              <p:cNvSpPr/>
              <p:nvPr/>
            </p:nvSpPr>
            <p:spPr>
              <a:xfrm>
                <a:off x="3833814" y="3408363"/>
                <a:ext cx="1038225" cy="1225550"/>
              </a:xfrm>
              <a:custGeom>
                <a:avLst/>
                <a:gdLst>
                  <a:gd name="connsiteX0" fmla="*/ 523875 w 1038225"/>
                  <a:gd name="connsiteY0" fmla="*/ 342900 h 1226344"/>
                  <a:gd name="connsiteX1" fmla="*/ 290512 w 1038225"/>
                  <a:gd name="connsiteY1" fmla="*/ 469106 h 1226344"/>
                  <a:gd name="connsiteX2" fmla="*/ 254793 w 1038225"/>
                  <a:gd name="connsiteY2" fmla="*/ 516731 h 1226344"/>
                  <a:gd name="connsiteX3" fmla="*/ 221456 w 1038225"/>
                  <a:gd name="connsiteY3" fmla="*/ 550069 h 1226344"/>
                  <a:gd name="connsiteX4" fmla="*/ 192881 w 1038225"/>
                  <a:gd name="connsiteY4" fmla="*/ 561975 h 1226344"/>
                  <a:gd name="connsiteX5" fmla="*/ 169068 w 1038225"/>
                  <a:gd name="connsiteY5" fmla="*/ 564356 h 1226344"/>
                  <a:gd name="connsiteX6" fmla="*/ 150018 w 1038225"/>
                  <a:gd name="connsiteY6" fmla="*/ 557212 h 1226344"/>
                  <a:gd name="connsiteX7" fmla="*/ 128587 w 1038225"/>
                  <a:gd name="connsiteY7" fmla="*/ 540544 h 1226344"/>
                  <a:gd name="connsiteX8" fmla="*/ 100012 w 1038225"/>
                  <a:gd name="connsiteY8" fmla="*/ 502444 h 1226344"/>
                  <a:gd name="connsiteX9" fmla="*/ 76200 w 1038225"/>
                  <a:gd name="connsiteY9" fmla="*/ 459581 h 1226344"/>
                  <a:gd name="connsiteX10" fmla="*/ 54768 w 1038225"/>
                  <a:gd name="connsiteY10" fmla="*/ 411956 h 1226344"/>
                  <a:gd name="connsiteX11" fmla="*/ 30956 w 1038225"/>
                  <a:gd name="connsiteY11" fmla="*/ 361950 h 1226344"/>
                  <a:gd name="connsiteX12" fmla="*/ 11906 w 1038225"/>
                  <a:gd name="connsiteY12" fmla="*/ 309562 h 1226344"/>
                  <a:gd name="connsiteX13" fmla="*/ 0 w 1038225"/>
                  <a:gd name="connsiteY13" fmla="*/ 235744 h 1226344"/>
                  <a:gd name="connsiteX14" fmla="*/ 0 w 1038225"/>
                  <a:gd name="connsiteY14" fmla="*/ 173831 h 1226344"/>
                  <a:gd name="connsiteX15" fmla="*/ 2381 w 1038225"/>
                  <a:gd name="connsiteY15" fmla="*/ 123825 h 1226344"/>
                  <a:gd name="connsiteX16" fmla="*/ 4762 w 1038225"/>
                  <a:gd name="connsiteY16" fmla="*/ 104775 h 1226344"/>
                  <a:gd name="connsiteX17" fmla="*/ 9525 w 1038225"/>
                  <a:gd name="connsiteY17" fmla="*/ 88106 h 1226344"/>
                  <a:gd name="connsiteX18" fmla="*/ 19050 w 1038225"/>
                  <a:gd name="connsiteY18" fmla="*/ 76200 h 1226344"/>
                  <a:gd name="connsiteX19" fmla="*/ 30956 w 1038225"/>
                  <a:gd name="connsiteY19" fmla="*/ 76200 h 1226344"/>
                  <a:gd name="connsiteX20" fmla="*/ 45243 w 1038225"/>
                  <a:gd name="connsiteY20" fmla="*/ 85725 h 1226344"/>
                  <a:gd name="connsiteX21" fmla="*/ 61912 w 1038225"/>
                  <a:gd name="connsiteY21" fmla="*/ 123825 h 1226344"/>
                  <a:gd name="connsiteX22" fmla="*/ 76200 w 1038225"/>
                  <a:gd name="connsiteY22" fmla="*/ 147637 h 1226344"/>
                  <a:gd name="connsiteX23" fmla="*/ 107156 w 1038225"/>
                  <a:gd name="connsiteY23" fmla="*/ 185737 h 1226344"/>
                  <a:gd name="connsiteX24" fmla="*/ 154781 w 1038225"/>
                  <a:gd name="connsiteY24" fmla="*/ 216694 h 1226344"/>
                  <a:gd name="connsiteX25" fmla="*/ 185737 w 1038225"/>
                  <a:gd name="connsiteY25" fmla="*/ 230981 h 1226344"/>
                  <a:gd name="connsiteX26" fmla="*/ 216693 w 1038225"/>
                  <a:gd name="connsiteY26" fmla="*/ 235744 h 1226344"/>
                  <a:gd name="connsiteX27" fmla="*/ 257175 w 1038225"/>
                  <a:gd name="connsiteY27" fmla="*/ 235744 h 1226344"/>
                  <a:gd name="connsiteX28" fmla="*/ 347662 w 1038225"/>
                  <a:gd name="connsiteY28" fmla="*/ 211931 h 1226344"/>
                  <a:gd name="connsiteX29" fmla="*/ 507206 w 1038225"/>
                  <a:gd name="connsiteY29" fmla="*/ 164306 h 1226344"/>
                  <a:gd name="connsiteX30" fmla="*/ 671512 w 1038225"/>
                  <a:gd name="connsiteY30" fmla="*/ 88106 h 1226344"/>
                  <a:gd name="connsiteX31" fmla="*/ 747712 w 1038225"/>
                  <a:gd name="connsiteY31" fmla="*/ 7144 h 1226344"/>
                  <a:gd name="connsiteX32" fmla="*/ 757237 w 1038225"/>
                  <a:gd name="connsiteY32" fmla="*/ 0 h 1226344"/>
                  <a:gd name="connsiteX33" fmla="*/ 778668 w 1038225"/>
                  <a:gd name="connsiteY33" fmla="*/ 0 h 1226344"/>
                  <a:gd name="connsiteX34" fmla="*/ 823912 w 1038225"/>
                  <a:gd name="connsiteY34" fmla="*/ 21431 h 1226344"/>
                  <a:gd name="connsiteX35" fmla="*/ 895350 w 1038225"/>
                  <a:gd name="connsiteY35" fmla="*/ 57150 h 1226344"/>
                  <a:gd name="connsiteX36" fmla="*/ 947737 w 1038225"/>
                  <a:gd name="connsiteY36" fmla="*/ 85725 h 1226344"/>
                  <a:gd name="connsiteX37" fmla="*/ 978693 w 1038225"/>
                  <a:gd name="connsiteY37" fmla="*/ 107156 h 1226344"/>
                  <a:gd name="connsiteX38" fmla="*/ 1012031 w 1038225"/>
                  <a:gd name="connsiteY38" fmla="*/ 138112 h 1226344"/>
                  <a:gd name="connsiteX39" fmla="*/ 1023937 w 1038225"/>
                  <a:gd name="connsiteY39" fmla="*/ 157162 h 1226344"/>
                  <a:gd name="connsiteX40" fmla="*/ 1026318 w 1038225"/>
                  <a:gd name="connsiteY40" fmla="*/ 171450 h 1226344"/>
                  <a:gd name="connsiteX41" fmla="*/ 1023937 w 1038225"/>
                  <a:gd name="connsiteY41" fmla="*/ 188119 h 1226344"/>
                  <a:gd name="connsiteX42" fmla="*/ 1012031 w 1038225"/>
                  <a:gd name="connsiteY42" fmla="*/ 214312 h 1226344"/>
                  <a:gd name="connsiteX43" fmla="*/ 992981 w 1038225"/>
                  <a:gd name="connsiteY43" fmla="*/ 238125 h 1226344"/>
                  <a:gd name="connsiteX44" fmla="*/ 964406 w 1038225"/>
                  <a:gd name="connsiteY44" fmla="*/ 250031 h 1226344"/>
                  <a:gd name="connsiteX45" fmla="*/ 923925 w 1038225"/>
                  <a:gd name="connsiteY45" fmla="*/ 264319 h 1226344"/>
                  <a:gd name="connsiteX46" fmla="*/ 895350 w 1038225"/>
                  <a:gd name="connsiteY46" fmla="*/ 283369 h 1226344"/>
                  <a:gd name="connsiteX47" fmla="*/ 866775 w 1038225"/>
                  <a:gd name="connsiteY47" fmla="*/ 307181 h 1226344"/>
                  <a:gd name="connsiteX48" fmla="*/ 831056 w 1038225"/>
                  <a:gd name="connsiteY48" fmla="*/ 357187 h 1226344"/>
                  <a:gd name="connsiteX49" fmla="*/ 731043 w 1038225"/>
                  <a:gd name="connsiteY49" fmla="*/ 514350 h 1226344"/>
                  <a:gd name="connsiteX50" fmla="*/ 581025 w 1038225"/>
                  <a:gd name="connsiteY50" fmla="*/ 757237 h 1226344"/>
                  <a:gd name="connsiteX51" fmla="*/ 581025 w 1038225"/>
                  <a:gd name="connsiteY51" fmla="*/ 842962 h 1226344"/>
                  <a:gd name="connsiteX52" fmla="*/ 671512 w 1038225"/>
                  <a:gd name="connsiteY52" fmla="*/ 916781 h 1226344"/>
                  <a:gd name="connsiteX53" fmla="*/ 859631 w 1038225"/>
                  <a:gd name="connsiteY53" fmla="*/ 1062037 h 1226344"/>
                  <a:gd name="connsiteX54" fmla="*/ 983456 w 1038225"/>
                  <a:gd name="connsiteY54" fmla="*/ 1164431 h 1226344"/>
                  <a:gd name="connsiteX55" fmla="*/ 1019175 w 1038225"/>
                  <a:gd name="connsiteY55" fmla="*/ 1195387 h 1226344"/>
                  <a:gd name="connsiteX56" fmla="*/ 1038225 w 1038225"/>
                  <a:gd name="connsiteY56" fmla="*/ 1219200 h 1226344"/>
                  <a:gd name="connsiteX57" fmla="*/ 740568 w 1038225"/>
                  <a:gd name="connsiteY57" fmla="*/ 1226344 h 1226344"/>
                  <a:gd name="connsiteX58" fmla="*/ 716756 w 1038225"/>
                  <a:gd name="connsiteY58" fmla="*/ 1185862 h 1226344"/>
                  <a:gd name="connsiteX59" fmla="*/ 681037 w 1038225"/>
                  <a:gd name="connsiteY59" fmla="*/ 1147762 h 1226344"/>
                  <a:gd name="connsiteX60" fmla="*/ 588168 w 1038225"/>
                  <a:gd name="connsiteY60" fmla="*/ 1038225 h 1226344"/>
                  <a:gd name="connsiteX61" fmla="*/ 521493 w 1038225"/>
                  <a:gd name="connsiteY61" fmla="*/ 952500 h 1226344"/>
                  <a:gd name="connsiteX62" fmla="*/ 476250 w 1038225"/>
                  <a:gd name="connsiteY62" fmla="*/ 885825 h 1226344"/>
                  <a:gd name="connsiteX63" fmla="*/ 466725 w 1038225"/>
                  <a:gd name="connsiteY63" fmla="*/ 857250 h 1226344"/>
                  <a:gd name="connsiteX64" fmla="*/ 461962 w 1038225"/>
                  <a:gd name="connsiteY64" fmla="*/ 828675 h 1226344"/>
                  <a:gd name="connsiteX65" fmla="*/ 464343 w 1038225"/>
                  <a:gd name="connsiteY65" fmla="*/ 785812 h 1226344"/>
                  <a:gd name="connsiteX66" fmla="*/ 483393 w 1038225"/>
                  <a:gd name="connsiteY66" fmla="*/ 745331 h 1226344"/>
                  <a:gd name="connsiteX67" fmla="*/ 554831 w 1038225"/>
                  <a:gd name="connsiteY67" fmla="*/ 571500 h 1226344"/>
                  <a:gd name="connsiteX68" fmla="*/ 645318 w 1038225"/>
                  <a:gd name="connsiteY68" fmla="*/ 366712 h 1226344"/>
                  <a:gd name="connsiteX69" fmla="*/ 659606 w 1038225"/>
                  <a:gd name="connsiteY69" fmla="*/ 330994 h 1226344"/>
                  <a:gd name="connsiteX70" fmla="*/ 661987 w 1038225"/>
                  <a:gd name="connsiteY70" fmla="*/ 309562 h 1226344"/>
                  <a:gd name="connsiteX71" fmla="*/ 659606 w 1038225"/>
                  <a:gd name="connsiteY71" fmla="*/ 295275 h 1226344"/>
                  <a:gd name="connsiteX72" fmla="*/ 647700 w 1038225"/>
                  <a:gd name="connsiteY72" fmla="*/ 288131 h 1226344"/>
                  <a:gd name="connsiteX73" fmla="*/ 616743 w 1038225"/>
                  <a:gd name="connsiteY73" fmla="*/ 292894 h 1226344"/>
                  <a:gd name="connsiteX74" fmla="*/ 523875 w 1038225"/>
                  <a:gd name="connsiteY74" fmla="*/ 342900 h 122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038225" h="1226344">
                    <a:moveTo>
                      <a:pt x="523875" y="342900"/>
                    </a:moveTo>
                    <a:lnTo>
                      <a:pt x="290512" y="469106"/>
                    </a:lnTo>
                    <a:lnTo>
                      <a:pt x="254793" y="516731"/>
                    </a:lnTo>
                    <a:lnTo>
                      <a:pt x="221456" y="550069"/>
                    </a:lnTo>
                    <a:lnTo>
                      <a:pt x="192881" y="561975"/>
                    </a:lnTo>
                    <a:lnTo>
                      <a:pt x="169068" y="564356"/>
                    </a:lnTo>
                    <a:lnTo>
                      <a:pt x="150018" y="557212"/>
                    </a:lnTo>
                    <a:lnTo>
                      <a:pt x="128587" y="540544"/>
                    </a:lnTo>
                    <a:lnTo>
                      <a:pt x="100012" y="502444"/>
                    </a:lnTo>
                    <a:lnTo>
                      <a:pt x="76200" y="459581"/>
                    </a:lnTo>
                    <a:lnTo>
                      <a:pt x="54768" y="411956"/>
                    </a:lnTo>
                    <a:lnTo>
                      <a:pt x="30956" y="361950"/>
                    </a:lnTo>
                    <a:lnTo>
                      <a:pt x="11906" y="309562"/>
                    </a:lnTo>
                    <a:lnTo>
                      <a:pt x="0" y="235744"/>
                    </a:lnTo>
                    <a:lnTo>
                      <a:pt x="0" y="173831"/>
                    </a:lnTo>
                    <a:lnTo>
                      <a:pt x="2381" y="123825"/>
                    </a:lnTo>
                    <a:lnTo>
                      <a:pt x="4762" y="104775"/>
                    </a:lnTo>
                    <a:lnTo>
                      <a:pt x="9525" y="88106"/>
                    </a:lnTo>
                    <a:lnTo>
                      <a:pt x="19050" y="76200"/>
                    </a:lnTo>
                    <a:lnTo>
                      <a:pt x="30956" y="76200"/>
                    </a:lnTo>
                    <a:lnTo>
                      <a:pt x="45243" y="85725"/>
                    </a:lnTo>
                    <a:lnTo>
                      <a:pt x="61912" y="123825"/>
                    </a:lnTo>
                    <a:lnTo>
                      <a:pt x="76200" y="147637"/>
                    </a:lnTo>
                    <a:lnTo>
                      <a:pt x="107156" y="185737"/>
                    </a:lnTo>
                    <a:lnTo>
                      <a:pt x="154781" y="216694"/>
                    </a:lnTo>
                    <a:lnTo>
                      <a:pt x="185737" y="230981"/>
                    </a:lnTo>
                    <a:lnTo>
                      <a:pt x="216693" y="235744"/>
                    </a:lnTo>
                    <a:lnTo>
                      <a:pt x="257175" y="235744"/>
                    </a:lnTo>
                    <a:lnTo>
                      <a:pt x="347662" y="211931"/>
                    </a:lnTo>
                    <a:lnTo>
                      <a:pt x="507206" y="164306"/>
                    </a:lnTo>
                    <a:lnTo>
                      <a:pt x="671512" y="88106"/>
                    </a:lnTo>
                    <a:lnTo>
                      <a:pt x="747712" y="7144"/>
                    </a:lnTo>
                    <a:lnTo>
                      <a:pt x="757237" y="0"/>
                    </a:lnTo>
                    <a:lnTo>
                      <a:pt x="778668" y="0"/>
                    </a:lnTo>
                    <a:lnTo>
                      <a:pt x="823912" y="21431"/>
                    </a:lnTo>
                    <a:lnTo>
                      <a:pt x="895350" y="57150"/>
                    </a:lnTo>
                    <a:lnTo>
                      <a:pt x="947737" y="85725"/>
                    </a:lnTo>
                    <a:lnTo>
                      <a:pt x="978693" y="107156"/>
                    </a:lnTo>
                    <a:lnTo>
                      <a:pt x="1012031" y="138112"/>
                    </a:lnTo>
                    <a:lnTo>
                      <a:pt x="1023937" y="157162"/>
                    </a:lnTo>
                    <a:lnTo>
                      <a:pt x="1026318" y="171450"/>
                    </a:lnTo>
                    <a:lnTo>
                      <a:pt x="1023937" y="188119"/>
                    </a:lnTo>
                    <a:lnTo>
                      <a:pt x="1012031" y="214312"/>
                    </a:lnTo>
                    <a:lnTo>
                      <a:pt x="992981" y="238125"/>
                    </a:lnTo>
                    <a:lnTo>
                      <a:pt x="964406" y="250031"/>
                    </a:lnTo>
                    <a:lnTo>
                      <a:pt x="923925" y="264319"/>
                    </a:lnTo>
                    <a:lnTo>
                      <a:pt x="895350" y="283369"/>
                    </a:lnTo>
                    <a:lnTo>
                      <a:pt x="866775" y="307181"/>
                    </a:lnTo>
                    <a:lnTo>
                      <a:pt x="831056" y="357187"/>
                    </a:lnTo>
                    <a:lnTo>
                      <a:pt x="731043" y="514350"/>
                    </a:lnTo>
                    <a:lnTo>
                      <a:pt x="581025" y="757237"/>
                    </a:lnTo>
                    <a:lnTo>
                      <a:pt x="581025" y="842962"/>
                    </a:lnTo>
                    <a:lnTo>
                      <a:pt x="671512" y="916781"/>
                    </a:lnTo>
                    <a:lnTo>
                      <a:pt x="859631" y="1062037"/>
                    </a:lnTo>
                    <a:lnTo>
                      <a:pt x="983456" y="1164431"/>
                    </a:lnTo>
                    <a:lnTo>
                      <a:pt x="1019175" y="1195387"/>
                    </a:lnTo>
                    <a:lnTo>
                      <a:pt x="1038225" y="1219200"/>
                    </a:lnTo>
                    <a:lnTo>
                      <a:pt x="740568" y="1226344"/>
                    </a:lnTo>
                    <a:lnTo>
                      <a:pt x="716756" y="1185862"/>
                    </a:lnTo>
                    <a:lnTo>
                      <a:pt x="681037" y="1147762"/>
                    </a:lnTo>
                    <a:lnTo>
                      <a:pt x="588168" y="1038225"/>
                    </a:lnTo>
                    <a:lnTo>
                      <a:pt x="521493" y="952500"/>
                    </a:lnTo>
                    <a:lnTo>
                      <a:pt x="476250" y="885825"/>
                    </a:lnTo>
                    <a:lnTo>
                      <a:pt x="466725" y="857250"/>
                    </a:lnTo>
                    <a:lnTo>
                      <a:pt x="461962" y="828675"/>
                    </a:lnTo>
                    <a:lnTo>
                      <a:pt x="464343" y="785812"/>
                    </a:lnTo>
                    <a:lnTo>
                      <a:pt x="483393" y="745331"/>
                    </a:lnTo>
                    <a:lnTo>
                      <a:pt x="554831" y="571500"/>
                    </a:lnTo>
                    <a:lnTo>
                      <a:pt x="645318" y="366712"/>
                    </a:lnTo>
                    <a:lnTo>
                      <a:pt x="659606" y="330994"/>
                    </a:lnTo>
                    <a:lnTo>
                      <a:pt x="661987" y="309562"/>
                    </a:lnTo>
                    <a:lnTo>
                      <a:pt x="659606" y="295275"/>
                    </a:lnTo>
                    <a:lnTo>
                      <a:pt x="647700" y="288131"/>
                    </a:lnTo>
                    <a:lnTo>
                      <a:pt x="616743" y="292894"/>
                    </a:lnTo>
                    <a:lnTo>
                      <a:pt x="523875" y="3429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8">
                <a:extLst>
                  <a:ext uri="{FF2B5EF4-FFF2-40B4-BE49-F238E27FC236}">
                    <a16:creationId xmlns:a16="http://schemas.microsoft.com/office/drawing/2014/main" id="{9F4B935C-78F0-4673-B4B0-14B0804FE104}"/>
                  </a:ext>
                </a:extLst>
              </p:cNvPr>
              <p:cNvSpPr/>
              <p:nvPr/>
            </p:nvSpPr>
            <p:spPr>
              <a:xfrm>
                <a:off x="3890964" y="4581525"/>
                <a:ext cx="1031875" cy="685800"/>
              </a:xfrm>
              <a:custGeom>
                <a:avLst/>
                <a:gdLst>
                  <a:gd name="connsiteX0" fmla="*/ 476250 w 1031081"/>
                  <a:gd name="connsiteY0" fmla="*/ 450056 h 685800"/>
                  <a:gd name="connsiteX1" fmla="*/ 192881 w 1031081"/>
                  <a:gd name="connsiteY1" fmla="*/ 685800 h 685800"/>
                  <a:gd name="connsiteX2" fmla="*/ 0 w 1031081"/>
                  <a:gd name="connsiteY2" fmla="*/ 504825 h 685800"/>
                  <a:gd name="connsiteX3" fmla="*/ 88106 w 1031081"/>
                  <a:gd name="connsiteY3" fmla="*/ 495300 h 685800"/>
                  <a:gd name="connsiteX4" fmla="*/ 142875 w 1031081"/>
                  <a:gd name="connsiteY4" fmla="*/ 485775 h 685800"/>
                  <a:gd name="connsiteX5" fmla="*/ 185737 w 1031081"/>
                  <a:gd name="connsiteY5" fmla="*/ 469106 h 685800"/>
                  <a:gd name="connsiteX6" fmla="*/ 288131 w 1031081"/>
                  <a:gd name="connsiteY6" fmla="*/ 402431 h 685800"/>
                  <a:gd name="connsiteX7" fmla="*/ 481012 w 1031081"/>
                  <a:gd name="connsiteY7" fmla="*/ 276225 h 685800"/>
                  <a:gd name="connsiteX8" fmla="*/ 614362 w 1031081"/>
                  <a:gd name="connsiteY8" fmla="*/ 180975 h 685800"/>
                  <a:gd name="connsiteX9" fmla="*/ 647700 w 1031081"/>
                  <a:gd name="connsiteY9" fmla="*/ 152400 h 685800"/>
                  <a:gd name="connsiteX10" fmla="*/ 664368 w 1031081"/>
                  <a:gd name="connsiteY10" fmla="*/ 128588 h 685800"/>
                  <a:gd name="connsiteX11" fmla="*/ 678656 w 1031081"/>
                  <a:gd name="connsiteY11" fmla="*/ 97631 h 685800"/>
                  <a:gd name="connsiteX12" fmla="*/ 688181 w 1031081"/>
                  <a:gd name="connsiteY12" fmla="*/ 71438 h 685800"/>
                  <a:gd name="connsiteX13" fmla="*/ 671512 w 1031081"/>
                  <a:gd name="connsiteY13" fmla="*/ 14288 h 685800"/>
                  <a:gd name="connsiteX14" fmla="*/ 921543 w 1031081"/>
                  <a:gd name="connsiteY14" fmla="*/ 0 h 685800"/>
                  <a:gd name="connsiteX15" fmla="*/ 978693 w 1031081"/>
                  <a:gd name="connsiteY15" fmla="*/ 40481 h 685800"/>
                  <a:gd name="connsiteX16" fmla="*/ 995362 w 1031081"/>
                  <a:gd name="connsiteY16" fmla="*/ 61913 h 685800"/>
                  <a:gd name="connsiteX17" fmla="*/ 1016793 w 1031081"/>
                  <a:gd name="connsiteY17" fmla="*/ 97631 h 685800"/>
                  <a:gd name="connsiteX18" fmla="*/ 1023937 w 1031081"/>
                  <a:gd name="connsiteY18" fmla="*/ 119063 h 685800"/>
                  <a:gd name="connsiteX19" fmla="*/ 1031081 w 1031081"/>
                  <a:gd name="connsiteY19" fmla="*/ 142875 h 685800"/>
                  <a:gd name="connsiteX20" fmla="*/ 1031081 w 1031081"/>
                  <a:gd name="connsiteY20" fmla="*/ 166688 h 685800"/>
                  <a:gd name="connsiteX21" fmla="*/ 1021556 w 1031081"/>
                  <a:gd name="connsiteY21" fmla="*/ 195263 h 685800"/>
                  <a:gd name="connsiteX22" fmla="*/ 1000125 w 1031081"/>
                  <a:gd name="connsiteY22" fmla="*/ 216694 h 685800"/>
                  <a:gd name="connsiteX23" fmla="*/ 938212 w 1031081"/>
                  <a:gd name="connsiteY23" fmla="*/ 247650 h 685800"/>
                  <a:gd name="connsiteX24" fmla="*/ 821531 w 1031081"/>
                  <a:gd name="connsiteY24" fmla="*/ 278606 h 685800"/>
                  <a:gd name="connsiteX25" fmla="*/ 697706 w 1031081"/>
                  <a:gd name="connsiteY25" fmla="*/ 295275 h 685800"/>
                  <a:gd name="connsiteX26" fmla="*/ 476250 w 1031081"/>
                  <a:gd name="connsiteY26" fmla="*/ 450056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31081" h="685800">
                    <a:moveTo>
                      <a:pt x="476250" y="450056"/>
                    </a:moveTo>
                    <a:lnTo>
                      <a:pt x="192881" y="685800"/>
                    </a:lnTo>
                    <a:lnTo>
                      <a:pt x="0" y="504825"/>
                    </a:lnTo>
                    <a:lnTo>
                      <a:pt x="88106" y="495300"/>
                    </a:lnTo>
                    <a:lnTo>
                      <a:pt x="142875" y="485775"/>
                    </a:lnTo>
                    <a:lnTo>
                      <a:pt x="185737" y="469106"/>
                    </a:lnTo>
                    <a:lnTo>
                      <a:pt x="288131" y="402431"/>
                    </a:lnTo>
                    <a:lnTo>
                      <a:pt x="481012" y="276225"/>
                    </a:lnTo>
                    <a:lnTo>
                      <a:pt x="614362" y="180975"/>
                    </a:lnTo>
                    <a:lnTo>
                      <a:pt x="647700" y="152400"/>
                    </a:lnTo>
                    <a:lnTo>
                      <a:pt x="664368" y="128588"/>
                    </a:lnTo>
                    <a:lnTo>
                      <a:pt x="678656" y="97631"/>
                    </a:lnTo>
                    <a:lnTo>
                      <a:pt x="688181" y="71438"/>
                    </a:lnTo>
                    <a:lnTo>
                      <a:pt x="671512" y="14288"/>
                    </a:lnTo>
                    <a:lnTo>
                      <a:pt x="921543" y="0"/>
                    </a:lnTo>
                    <a:lnTo>
                      <a:pt x="978693" y="40481"/>
                    </a:lnTo>
                    <a:lnTo>
                      <a:pt x="995362" y="61913"/>
                    </a:lnTo>
                    <a:lnTo>
                      <a:pt x="1016793" y="97631"/>
                    </a:lnTo>
                    <a:lnTo>
                      <a:pt x="1023937" y="119063"/>
                    </a:lnTo>
                    <a:lnTo>
                      <a:pt x="1031081" y="142875"/>
                    </a:lnTo>
                    <a:lnTo>
                      <a:pt x="1031081" y="166688"/>
                    </a:lnTo>
                    <a:lnTo>
                      <a:pt x="1021556" y="195263"/>
                    </a:lnTo>
                    <a:lnTo>
                      <a:pt x="1000125" y="216694"/>
                    </a:lnTo>
                    <a:lnTo>
                      <a:pt x="938212" y="247650"/>
                    </a:lnTo>
                    <a:lnTo>
                      <a:pt x="821531" y="278606"/>
                    </a:lnTo>
                    <a:lnTo>
                      <a:pt x="697706" y="295275"/>
                    </a:lnTo>
                    <a:lnTo>
                      <a:pt x="476250" y="4500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9">
                <a:extLst>
                  <a:ext uri="{FF2B5EF4-FFF2-40B4-BE49-F238E27FC236}">
                    <a16:creationId xmlns:a16="http://schemas.microsoft.com/office/drawing/2014/main" id="{DC080728-0B9D-4E9B-81E5-335CB812E031}"/>
                  </a:ext>
                </a:extLst>
              </p:cNvPr>
              <p:cNvSpPr/>
              <p:nvPr/>
            </p:nvSpPr>
            <p:spPr>
              <a:xfrm>
                <a:off x="3790950" y="5060951"/>
                <a:ext cx="4654550" cy="1025525"/>
              </a:xfrm>
              <a:custGeom>
                <a:avLst/>
                <a:gdLst>
                  <a:gd name="connsiteX0" fmla="*/ 1965340 w 4654751"/>
                  <a:gd name="connsiteY0" fmla="*/ 599945 h 1026114"/>
                  <a:gd name="connsiteX1" fmla="*/ 1501933 w 4654751"/>
                  <a:gd name="connsiteY1" fmla="*/ 471681 h 1026114"/>
                  <a:gd name="connsiteX2" fmla="*/ 1303331 w 4654751"/>
                  <a:gd name="connsiteY2" fmla="*/ 422030 h 1026114"/>
                  <a:gd name="connsiteX3" fmla="*/ 1038527 w 4654751"/>
                  <a:gd name="connsiteY3" fmla="*/ 372380 h 1026114"/>
                  <a:gd name="connsiteX4" fmla="*/ 868887 w 4654751"/>
                  <a:gd name="connsiteY4" fmla="*/ 343417 h 1026114"/>
                  <a:gd name="connsiteX5" fmla="*/ 624771 w 4654751"/>
                  <a:gd name="connsiteY5" fmla="*/ 318592 h 1026114"/>
                  <a:gd name="connsiteX6" fmla="*/ 347555 w 4654751"/>
                  <a:gd name="connsiteY6" fmla="*/ 310316 h 1026114"/>
                  <a:gd name="connsiteX7" fmla="*/ 202740 w 4654751"/>
                  <a:gd name="connsiteY7" fmla="*/ 351692 h 1026114"/>
                  <a:gd name="connsiteX8" fmla="*/ 119989 w 4654751"/>
                  <a:gd name="connsiteY8" fmla="*/ 376517 h 1026114"/>
                  <a:gd name="connsiteX9" fmla="*/ 74476 w 4654751"/>
                  <a:gd name="connsiteY9" fmla="*/ 384792 h 1026114"/>
                  <a:gd name="connsiteX10" fmla="*/ 53788 w 4654751"/>
                  <a:gd name="connsiteY10" fmla="*/ 384792 h 1026114"/>
                  <a:gd name="connsiteX11" fmla="*/ 24826 w 4654751"/>
                  <a:gd name="connsiteY11" fmla="*/ 376517 h 1026114"/>
                  <a:gd name="connsiteX12" fmla="*/ 8275 w 4654751"/>
                  <a:gd name="connsiteY12" fmla="*/ 355830 h 1026114"/>
                  <a:gd name="connsiteX13" fmla="*/ 0 w 4654751"/>
                  <a:gd name="connsiteY13" fmla="*/ 326867 h 1026114"/>
                  <a:gd name="connsiteX14" fmla="*/ 8275 w 4654751"/>
                  <a:gd name="connsiteY14" fmla="*/ 239978 h 1026114"/>
                  <a:gd name="connsiteX15" fmla="*/ 20688 w 4654751"/>
                  <a:gd name="connsiteY15" fmla="*/ 111714 h 1026114"/>
                  <a:gd name="connsiteX16" fmla="*/ 24826 w 4654751"/>
                  <a:gd name="connsiteY16" fmla="*/ 57925 h 1026114"/>
                  <a:gd name="connsiteX17" fmla="*/ 33101 w 4654751"/>
                  <a:gd name="connsiteY17" fmla="*/ 33100 h 1026114"/>
                  <a:gd name="connsiteX18" fmla="*/ 66201 w 4654751"/>
                  <a:gd name="connsiteY18" fmla="*/ 20687 h 1026114"/>
                  <a:gd name="connsiteX19" fmla="*/ 297904 w 4654751"/>
                  <a:gd name="connsiteY19" fmla="*/ 0 h 1026114"/>
                  <a:gd name="connsiteX20" fmla="*/ 289629 w 4654751"/>
                  <a:gd name="connsiteY20" fmla="*/ 157227 h 1026114"/>
                  <a:gd name="connsiteX21" fmla="*/ 488232 w 4654751"/>
                  <a:gd name="connsiteY21" fmla="*/ 157227 h 1026114"/>
                  <a:gd name="connsiteX22" fmla="*/ 786136 w 4654751"/>
                  <a:gd name="connsiteY22" fmla="*/ 186190 h 1026114"/>
                  <a:gd name="connsiteX23" fmla="*/ 1125416 w 4654751"/>
                  <a:gd name="connsiteY23" fmla="*/ 231703 h 1026114"/>
                  <a:gd name="connsiteX24" fmla="*/ 1601235 w 4654751"/>
                  <a:gd name="connsiteY24" fmla="*/ 314454 h 1026114"/>
                  <a:gd name="connsiteX25" fmla="*/ 2176355 w 4654751"/>
                  <a:gd name="connsiteY25" fmla="*/ 434443 h 1026114"/>
                  <a:gd name="connsiteX26" fmla="*/ 2623211 w 4654751"/>
                  <a:gd name="connsiteY26" fmla="*/ 533744 h 1026114"/>
                  <a:gd name="connsiteX27" fmla="*/ 3177644 w 4654751"/>
                  <a:gd name="connsiteY27" fmla="*/ 591670 h 1026114"/>
                  <a:gd name="connsiteX28" fmla="*/ 3794140 w 4654751"/>
                  <a:gd name="connsiteY28" fmla="*/ 649596 h 1026114"/>
                  <a:gd name="connsiteX29" fmla="*/ 4327884 w 4654751"/>
                  <a:gd name="connsiteY29" fmla="*/ 666146 h 1026114"/>
                  <a:gd name="connsiteX30" fmla="*/ 4592688 w 4654751"/>
                  <a:gd name="connsiteY30" fmla="*/ 670284 h 1026114"/>
                  <a:gd name="connsiteX31" fmla="*/ 4642339 w 4654751"/>
                  <a:gd name="connsiteY31" fmla="*/ 674421 h 1026114"/>
                  <a:gd name="connsiteX32" fmla="*/ 4654751 w 4654751"/>
                  <a:gd name="connsiteY32" fmla="*/ 678559 h 1026114"/>
                  <a:gd name="connsiteX33" fmla="*/ 4654751 w 4654751"/>
                  <a:gd name="connsiteY33" fmla="*/ 690972 h 1026114"/>
                  <a:gd name="connsiteX34" fmla="*/ 4634064 w 4654751"/>
                  <a:gd name="connsiteY34" fmla="*/ 715797 h 1026114"/>
                  <a:gd name="connsiteX35" fmla="*/ 4600963 w 4654751"/>
                  <a:gd name="connsiteY35" fmla="*/ 740622 h 1026114"/>
                  <a:gd name="connsiteX36" fmla="*/ 4406498 w 4654751"/>
                  <a:gd name="connsiteY36" fmla="*/ 806823 h 1026114"/>
                  <a:gd name="connsiteX37" fmla="*/ 4170657 w 4654751"/>
                  <a:gd name="connsiteY37" fmla="*/ 897849 h 1026114"/>
                  <a:gd name="connsiteX38" fmla="*/ 3926541 w 4654751"/>
                  <a:gd name="connsiteY38" fmla="*/ 976463 h 1026114"/>
                  <a:gd name="connsiteX39" fmla="*/ 3777589 w 4654751"/>
                  <a:gd name="connsiteY39" fmla="*/ 1013701 h 1026114"/>
                  <a:gd name="connsiteX40" fmla="*/ 3661738 w 4654751"/>
                  <a:gd name="connsiteY40" fmla="*/ 1026114 h 1026114"/>
                  <a:gd name="connsiteX41" fmla="*/ 3554161 w 4654751"/>
                  <a:gd name="connsiteY41" fmla="*/ 1021976 h 1026114"/>
                  <a:gd name="connsiteX42" fmla="*/ 3359696 w 4654751"/>
                  <a:gd name="connsiteY42" fmla="*/ 984738 h 1026114"/>
                  <a:gd name="connsiteX43" fmla="*/ 2900427 w 4654751"/>
                  <a:gd name="connsiteY43" fmla="*/ 868887 h 1026114"/>
                  <a:gd name="connsiteX44" fmla="*/ 2292207 w 4654751"/>
                  <a:gd name="connsiteY44" fmla="*/ 695109 h 1026114"/>
                  <a:gd name="connsiteX45" fmla="*/ 1965340 w 4654751"/>
                  <a:gd name="connsiteY45" fmla="*/ 599945 h 1026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54751" h="1026114">
                    <a:moveTo>
                      <a:pt x="1965340" y="599945"/>
                    </a:moveTo>
                    <a:lnTo>
                      <a:pt x="1501933" y="471681"/>
                    </a:lnTo>
                    <a:lnTo>
                      <a:pt x="1303331" y="422030"/>
                    </a:lnTo>
                    <a:lnTo>
                      <a:pt x="1038527" y="372380"/>
                    </a:lnTo>
                    <a:lnTo>
                      <a:pt x="868887" y="343417"/>
                    </a:lnTo>
                    <a:lnTo>
                      <a:pt x="624771" y="318592"/>
                    </a:lnTo>
                    <a:lnTo>
                      <a:pt x="347555" y="310316"/>
                    </a:lnTo>
                    <a:lnTo>
                      <a:pt x="202740" y="351692"/>
                    </a:lnTo>
                    <a:lnTo>
                      <a:pt x="119989" y="376517"/>
                    </a:lnTo>
                    <a:lnTo>
                      <a:pt x="74476" y="384792"/>
                    </a:lnTo>
                    <a:lnTo>
                      <a:pt x="53788" y="384792"/>
                    </a:lnTo>
                    <a:lnTo>
                      <a:pt x="24826" y="376517"/>
                    </a:lnTo>
                    <a:lnTo>
                      <a:pt x="8275" y="355830"/>
                    </a:lnTo>
                    <a:lnTo>
                      <a:pt x="0" y="326867"/>
                    </a:lnTo>
                    <a:lnTo>
                      <a:pt x="8275" y="239978"/>
                    </a:lnTo>
                    <a:lnTo>
                      <a:pt x="20688" y="111714"/>
                    </a:lnTo>
                    <a:lnTo>
                      <a:pt x="24826" y="57925"/>
                    </a:lnTo>
                    <a:lnTo>
                      <a:pt x="33101" y="33100"/>
                    </a:lnTo>
                    <a:lnTo>
                      <a:pt x="66201" y="20687"/>
                    </a:lnTo>
                    <a:lnTo>
                      <a:pt x="297904" y="0"/>
                    </a:lnTo>
                    <a:lnTo>
                      <a:pt x="289629" y="157227"/>
                    </a:lnTo>
                    <a:lnTo>
                      <a:pt x="488232" y="157227"/>
                    </a:lnTo>
                    <a:lnTo>
                      <a:pt x="786136" y="186190"/>
                    </a:lnTo>
                    <a:lnTo>
                      <a:pt x="1125416" y="231703"/>
                    </a:lnTo>
                    <a:lnTo>
                      <a:pt x="1601235" y="314454"/>
                    </a:lnTo>
                    <a:lnTo>
                      <a:pt x="2176355" y="434443"/>
                    </a:lnTo>
                    <a:lnTo>
                      <a:pt x="2623211" y="533744"/>
                    </a:lnTo>
                    <a:lnTo>
                      <a:pt x="3177644" y="591670"/>
                    </a:lnTo>
                    <a:lnTo>
                      <a:pt x="3794140" y="649596"/>
                    </a:lnTo>
                    <a:lnTo>
                      <a:pt x="4327884" y="666146"/>
                    </a:lnTo>
                    <a:lnTo>
                      <a:pt x="4592688" y="670284"/>
                    </a:lnTo>
                    <a:lnTo>
                      <a:pt x="4642339" y="674421"/>
                    </a:lnTo>
                    <a:lnTo>
                      <a:pt x="4654751" y="678559"/>
                    </a:lnTo>
                    <a:lnTo>
                      <a:pt x="4654751" y="690972"/>
                    </a:lnTo>
                    <a:lnTo>
                      <a:pt x="4634064" y="715797"/>
                    </a:lnTo>
                    <a:lnTo>
                      <a:pt x="4600963" y="740622"/>
                    </a:lnTo>
                    <a:lnTo>
                      <a:pt x="4406498" y="806823"/>
                    </a:lnTo>
                    <a:lnTo>
                      <a:pt x="4170657" y="897849"/>
                    </a:lnTo>
                    <a:lnTo>
                      <a:pt x="3926541" y="976463"/>
                    </a:lnTo>
                    <a:lnTo>
                      <a:pt x="3777589" y="1013701"/>
                    </a:lnTo>
                    <a:lnTo>
                      <a:pt x="3661738" y="1026114"/>
                    </a:lnTo>
                    <a:lnTo>
                      <a:pt x="3554161" y="1021976"/>
                    </a:lnTo>
                    <a:lnTo>
                      <a:pt x="3359696" y="984738"/>
                    </a:lnTo>
                    <a:lnTo>
                      <a:pt x="2900427" y="868887"/>
                    </a:lnTo>
                    <a:lnTo>
                      <a:pt x="2292207" y="695109"/>
                    </a:lnTo>
                    <a:lnTo>
                      <a:pt x="1965340" y="59994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0" name="フリーフォーム 21">
                <a:extLst>
                  <a:ext uri="{FF2B5EF4-FFF2-40B4-BE49-F238E27FC236}">
                    <a16:creationId xmlns:a16="http://schemas.microsoft.com/office/drawing/2014/main" id="{3F6F1D12-D6CA-4C7F-916E-26A850B2E5AC}"/>
                  </a:ext>
                </a:extLst>
              </p:cNvPr>
              <p:cNvSpPr/>
              <p:nvPr/>
            </p:nvSpPr>
            <p:spPr>
              <a:xfrm>
                <a:off x="7097713" y="4986339"/>
                <a:ext cx="755650" cy="371475"/>
              </a:xfrm>
              <a:custGeom>
                <a:avLst/>
                <a:gdLst>
                  <a:gd name="connsiteX0" fmla="*/ 235744 w 754857"/>
                  <a:gd name="connsiteY0" fmla="*/ 33337 h 371475"/>
                  <a:gd name="connsiteX1" fmla="*/ 435769 w 754857"/>
                  <a:gd name="connsiteY1" fmla="*/ 64293 h 371475"/>
                  <a:gd name="connsiteX2" fmla="*/ 535782 w 754857"/>
                  <a:gd name="connsiteY2" fmla="*/ 71437 h 371475"/>
                  <a:gd name="connsiteX3" fmla="*/ 602457 w 754857"/>
                  <a:gd name="connsiteY3" fmla="*/ 69056 h 371475"/>
                  <a:gd name="connsiteX4" fmla="*/ 657225 w 754857"/>
                  <a:gd name="connsiteY4" fmla="*/ 59531 h 371475"/>
                  <a:gd name="connsiteX5" fmla="*/ 754857 w 754857"/>
                  <a:gd name="connsiteY5" fmla="*/ 9525 h 371475"/>
                  <a:gd name="connsiteX6" fmla="*/ 583407 w 754857"/>
                  <a:gd name="connsiteY6" fmla="*/ 371475 h 371475"/>
                  <a:gd name="connsiteX7" fmla="*/ 542925 w 754857"/>
                  <a:gd name="connsiteY7" fmla="*/ 323850 h 371475"/>
                  <a:gd name="connsiteX8" fmla="*/ 509588 w 754857"/>
                  <a:gd name="connsiteY8" fmla="*/ 283368 h 371475"/>
                  <a:gd name="connsiteX9" fmla="*/ 435769 w 754857"/>
                  <a:gd name="connsiteY9" fmla="*/ 228600 h 371475"/>
                  <a:gd name="connsiteX10" fmla="*/ 304800 w 754857"/>
                  <a:gd name="connsiteY10" fmla="*/ 161925 h 371475"/>
                  <a:gd name="connsiteX11" fmla="*/ 192882 w 754857"/>
                  <a:gd name="connsiteY11" fmla="*/ 119062 h 371475"/>
                  <a:gd name="connsiteX12" fmla="*/ 85725 w 754857"/>
                  <a:gd name="connsiteY12" fmla="*/ 80962 h 371475"/>
                  <a:gd name="connsiteX13" fmla="*/ 38100 w 754857"/>
                  <a:gd name="connsiteY13" fmla="*/ 64293 h 371475"/>
                  <a:gd name="connsiteX14" fmla="*/ 16669 w 754857"/>
                  <a:gd name="connsiteY14" fmla="*/ 50006 h 371475"/>
                  <a:gd name="connsiteX15" fmla="*/ 2382 w 754857"/>
                  <a:gd name="connsiteY15" fmla="*/ 35718 h 371475"/>
                  <a:gd name="connsiteX16" fmla="*/ 0 w 754857"/>
                  <a:gd name="connsiteY16" fmla="*/ 19050 h 371475"/>
                  <a:gd name="connsiteX17" fmla="*/ 7144 w 754857"/>
                  <a:gd name="connsiteY17" fmla="*/ 9525 h 371475"/>
                  <a:gd name="connsiteX18" fmla="*/ 33338 w 754857"/>
                  <a:gd name="connsiteY18" fmla="*/ 0 h 371475"/>
                  <a:gd name="connsiteX19" fmla="*/ 80963 w 754857"/>
                  <a:gd name="connsiteY19" fmla="*/ 0 h 371475"/>
                  <a:gd name="connsiteX20" fmla="*/ 235744 w 754857"/>
                  <a:gd name="connsiteY20" fmla="*/ 333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4857" h="371475">
                    <a:moveTo>
                      <a:pt x="235744" y="33337"/>
                    </a:moveTo>
                    <a:lnTo>
                      <a:pt x="435769" y="64293"/>
                    </a:lnTo>
                    <a:lnTo>
                      <a:pt x="535782" y="71437"/>
                    </a:lnTo>
                    <a:lnTo>
                      <a:pt x="602457" y="69056"/>
                    </a:lnTo>
                    <a:lnTo>
                      <a:pt x="657225" y="59531"/>
                    </a:lnTo>
                    <a:lnTo>
                      <a:pt x="754857" y="9525"/>
                    </a:lnTo>
                    <a:lnTo>
                      <a:pt x="583407" y="371475"/>
                    </a:lnTo>
                    <a:lnTo>
                      <a:pt x="542925" y="323850"/>
                    </a:lnTo>
                    <a:lnTo>
                      <a:pt x="509588" y="283368"/>
                    </a:lnTo>
                    <a:lnTo>
                      <a:pt x="435769" y="228600"/>
                    </a:lnTo>
                    <a:lnTo>
                      <a:pt x="304800" y="161925"/>
                    </a:lnTo>
                    <a:lnTo>
                      <a:pt x="192882" y="119062"/>
                    </a:lnTo>
                    <a:lnTo>
                      <a:pt x="85725" y="80962"/>
                    </a:lnTo>
                    <a:lnTo>
                      <a:pt x="38100" y="64293"/>
                    </a:lnTo>
                    <a:lnTo>
                      <a:pt x="16669" y="50006"/>
                    </a:lnTo>
                    <a:lnTo>
                      <a:pt x="2382" y="35718"/>
                    </a:lnTo>
                    <a:lnTo>
                      <a:pt x="0" y="19050"/>
                    </a:lnTo>
                    <a:lnTo>
                      <a:pt x="7144" y="9525"/>
                    </a:lnTo>
                    <a:lnTo>
                      <a:pt x="33338" y="0"/>
                    </a:lnTo>
                    <a:lnTo>
                      <a:pt x="80963" y="0"/>
                    </a:lnTo>
                    <a:lnTo>
                      <a:pt x="235744" y="333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33A79A8-B8DA-4CB7-991A-81203B6CD159}"/>
                </a:ext>
              </a:extLst>
            </p:cNvPr>
            <p:cNvSpPr/>
            <p:nvPr/>
          </p:nvSpPr>
          <p:spPr>
            <a:xfrm>
              <a:off x="6183632" y="4349752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028942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25">
            <a:extLst>
              <a:ext uri="{FF2B5EF4-FFF2-40B4-BE49-F238E27FC236}">
                <a16:creationId xmlns:a16="http://schemas.microsoft.com/office/drawing/2014/main" id="{0BA47BCE-8DDE-48E5-89E8-282A2BDFA76F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13E9DD-6274-4862-8A40-9FCF4D27A4AE}"/>
              </a:ext>
            </a:extLst>
          </p:cNvPr>
          <p:cNvGrpSpPr/>
          <p:nvPr/>
        </p:nvGrpSpPr>
        <p:grpSpPr>
          <a:xfrm>
            <a:off x="3790950" y="1600201"/>
            <a:ext cx="4654550" cy="4486275"/>
            <a:chOff x="3790950" y="1600201"/>
            <a:chExt cx="4654550" cy="4486275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81D87BE-B8DF-4D08-9BCF-A51154F4357C}"/>
                </a:ext>
              </a:extLst>
            </p:cNvPr>
            <p:cNvSpPr/>
            <p:nvPr/>
          </p:nvSpPr>
          <p:spPr>
            <a:xfrm>
              <a:off x="3995739" y="19192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9AAFA5C4-BF9A-4F0E-9566-71AAB3A90023}"/>
                </a:ext>
              </a:extLst>
            </p:cNvPr>
            <p:cNvSpPr/>
            <p:nvPr/>
          </p:nvSpPr>
          <p:spPr>
            <a:xfrm>
              <a:off x="5487989" y="16938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F54F9874-4070-48AE-AD96-1ABFE659DDB1}"/>
                </a:ext>
              </a:extLst>
            </p:cNvPr>
            <p:cNvSpPr/>
            <p:nvPr/>
          </p:nvSpPr>
          <p:spPr>
            <a:xfrm>
              <a:off x="5116514" y="33147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F8A7976E-F986-47D4-82D7-85DA0142E104}"/>
                </a:ext>
              </a:extLst>
            </p:cNvPr>
            <p:cNvSpPr/>
            <p:nvPr/>
          </p:nvSpPr>
          <p:spPr>
            <a:xfrm>
              <a:off x="5859464" y="38211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E65CC2F9-F929-4DD6-B00A-3A9B714094D6}"/>
                </a:ext>
              </a:extLst>
            </p:cNvPr>
            <p:cNvSpPr/>
            <p:nvPr/>
          </p:nvSpPr>
          <p:spPr>
            <a:xfrm>
              <a:off x="5789613" y="16002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A3C0658B-E2F1-4147-B2C2-479226F96423}"/>
                </a:ext>
              </a:extLst>
            </p:cNvPr>
            <p:cNvSpPr/>
            <p:nvPr/>
          </p:nvSpPr>
          <p:spPr>
            <a:xfrm>
              <a:off x="6408738" y="22717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A94765BD-9954-46EA-B600-B3E01406F4FA}"/>
                </a:ext>
              </a:extLst>
            </p:cNvPr>
            <p:cNvSpPr/>
            <p:nvPr/>
          </p:nvSpPr>
          <p:spPr>
            <a:xfrm>
              <a:off x="6656388" y="23510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5AD5A2C0-673C-49D9-9F6D-198983FE4149}"/>
                </a:ext>
              </a:extLst>
            </p:cNvPr>
            <p:cNvSpPr/>
            <p:nvPr/>
          </p:nvSpPr>
          <p:spPr>
            <a:xfrm>
              <a:off x="5299075" y="30924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F26B5285-7ADB-4AC1-93BB-3AE25EAB0558}"/>
                </a:ext>
              </a:extLst>
            </p:cNvPr>
            <p:cNvSpPr/>
            <p:nvPr/>
          </p:nvSpPr>
          <p:spPr>
            <a:xfrm>
              <a:off x="6086476" y="36957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0FA8DB30-3CA6-43BE-AE43-7F1F2EC16AA2}"/>
                </a:ext>
              </a:extLst>
            </p:cNvPr>
            <p:cNvSpPr/>
            <p:nvPr/>
          </p:nvSpPr>
          <p:spPr>
            <a:xfrm>
              <a:off x="3833814" y="34083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489EC47-008D-4DD3-B0C2-0F3BE2DF672C}"/>
                </a:ext>
              </a:extLst>
            </p:cNvPr>
            <p:cNvSpPr/>
            <p:nvPr/>
          </p:nvSpPr>
          <p:spPr>
            <a:xfrm>
              <a:off x="3890964" y="45815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43FE4AF-80D1-488C-A2DB-BBBBBAF03BCE}"/>
                </a:ext>
              </a:extLst>
            </p:cNvPr>
            <p:cNvSpPr/>
            <p:nvPr/>
          </p:nvSpPr>
          <p:spPr>
            <a:xfrm>
              <a:off x="3790950" y="50609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98B6CF36-4D5B-423B-8DC5-5F7130BBC196}"/>
                </a:ext>
              </a:extLst>
            </p:cNvPr>
            <p:cNvSpPr/>
            <p:nvPr/>
          </p:nvSpPr>
          <p:spPr>
            <a:xfrm>
              <a:off x="7097713" y="49863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456482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BEC778-43F1-43E1-B328-01ED85E1CCDB}"/>
              </a:ext>
            </a:extLst>
          </p:cNvPr>
          <p:cNvSpPr/>
          <p:nvPr/>
        </p:nvSpPr>
        <p:spPr>
          <a:xfrm>
            <a:off x="3876676" y="2087564"/>
            <a:ext cx="2032000" cy="512762"/>
          </a:xfrm>
          <a:custGeom>
            <a:avLst/>
            <a:gdLst>
              <a:gd name="connsiteX0" fmla="*/ 1416843 w 2031206"/>
              <a:gd name="connsiteY0" fmla="*/ 302419 h 511969"/>
              <a:gd name="connsiteX1" fmla="*/ 1185862 w 2031206"/>
              <a:gd name="connsiteY1" fmla="*/ 345282 h 511969"/>
              <a:gd name="connsiteX2" fmla="*/ 973931 w 2031206"/>
              <a:gd name="connsiteY2" fmla="*/ 378619 h 511969"/>
              <a:gd name="connsiteX3" fmla="*/ 716756 w 2031206"/>
              <a:gd name="connsiteY3" fmla="*/ 433388 h 511969"/>
              <a:gd name="connsiteX4" fmla="*/ 645318 w 2031206"/>
              <a:gd name="connsiteY4" fmla="*/ 452438 h 511969"/>
              <a:gd name="connsiteX5" fmla="*/ 592931 w 2031206"/>
              <a:gd name="connsiteY5" fmla="*/ 457200 h 511969"/>
              <a:gd name="connsiteX6" fmla="*/ 507206 w 2031206"/>
              <a:gd name="connsiteY6" fmla="*/ 476250 h 511969"/>
              <a:gd name="connsiteX7" fmla="*/ 433387 w 2031206"/>
              <a:gd name="connsiteY7" fmla="*/ 497682 h 511969"/>
              <a:gd name="connsiteX8" fmla="*/ 397668 w 2031206"/>
              <a:gd name="connsiteY8" fmla="*/ 511969 h 511969"/>
              <a:gd name="connsiteX9" fmla="*/ 371475 w 2031206"/>
              <a:gd name="connsiteY9" fmla="*/ 511969 h 511969"/>
              <a:gd name="connsiteX10" fmla="*/ 330993 w 2031206"/>
              <a:gd name="connsiteY10" fmla="*/ 502444 h 511969"/>
              <a:gd name="connsiteX11" fmla="*/ 288131 w 2031206"/>
              <a:gd name="connsiteY11" fmla="*/ 485775 h 511969"/>
              <a:gd name="connsiteX12" fmla="*/ 235743 w 2031206"/>
              <a:gd name="connsiteY12" fmla="*/ 452438 h 511969"/>
              <a:gd name="connsiteX13" fmla="*/ 161925 w 2031206"/>
              <a:gd name="connsiteY13" fmla="*/ 392907 h 511969"/>
              <a:gd name="connsiteX14" fmla="*/ 92868 w 2031206"/>
              <a:gd name="connsiteY14" fmla="*/ 319088 h 511969"/>
              <a:gd name="connsiteX15" fmla="*/ 42862 w 2031206"/>
              <a:gd name="connsiteY15" fmla="*/ 261938 h 511969"/>
              <a:gd name="connsiteX16" fmla="*/ 19050 w 2031206"/>
              <a:gd name="connsiteY16" fmla="*/ 235744 h 511969"/>
              <a:gd name="connsiteX17" fmla="*/ 7143 w 2031206"/>
              <a:gd name="connsiteY17" fmla="*/ 211932 h 511969"/>
              <a:gd name="connsiteX18" fmla="*/ 0 w 2031206"/>
              <a:gd name="connsiteY18" fmla="*/ 190500 h 511969"/>
              <a:gd name="connsiteX19" fmla="*/ 2381 w 2031206"/>
              <a:gd name="connsiteY19" fmla="*/ 173832 h 511969"/>
              <a:gd name="connsiteX20" fmla="*/ 14287 w 2031206"/>
              <a:gd name="connsiteY20" fmla="*/ 166688 h 511969"/>
              <a:gd name="connsiteX21" fmla="*/ 26193 w 2031206"/>
              <a:gd name="connsiteY21" fmla="*/ 164307 h 511969"/>
              <a:gd name="connsiteX22" fmla="*/ 54768 w 2031206"/>
              <a:gd name="connsiteY22" fmla="*/ 169069 h 511969"/>
              <a:gd name="connsiteX23" fmla="*/ 90487 w 2031206"/>
              <a:gd name="connsiteY23" fmla="*/ 180975 h 511969"/>
              <a:gd name="connsiteX24" fmla="*/ 123825 w 2031206"/>
              <a:gd name="connsiteY24" fmla="*/ 200025 h 511969"/>
              <a:gd name="connsiteX25" fmla="*/ 157162 w 2031206"/>
              <a:gd name="connsiteY25" fmla="*/ 219075 h 511969"/>
              <a:gd name="connsiteX26" fmla="*/ 192881 w 2031206"/>
              <a:gd name="connsiteY26" fmla="*/ 235744 h 511969"/>
              <a:gd name="connsiteX27" fmla="*/ 240506 w 2031206"/>
              <a:gd name="connsiteY27" fmla="*/ 254794 h 511969"/>
              <a:gd name="connsiteX28" fmla="*/ 300037 w 2031206"/>
              <a:gd name="connsiteY28" fmla="*/ 273844 h 511969"/>
              <a:gd name="connsiteX29" fmla="*/ 357187 w 2031206"/>
              <a:gd name="connsiteY29" fmla="*/ 283369 h 511969"/>
              <a:gd name="connsiteX30" fmla="*/ 400050 w 2031206"/>
              <a:gd name="connsiteY30" fmla="*/ 288132 h 511969"/>
              <a:gd name="connsiteX31" fmla="*/ 435768 w 2031206"/>
              <a:gd name="connsiteY31" fmla="*/ 290513 h 511969"/>
              <a:gd name="connsiteX32" fmla="*/ 490537 w 2031206"/>
              <a:gd name="connsiteY32" fmla="*/ 285750 h 511969"/>
              <a:gd name="connsiteX33" fmla="*/ 800100 w 2031206"/>
              <a:gd name="connsiteY33" fmla="*/ 219075 h 511969"/>
              <a:gd name="connsiteX34" fmla="*/ 1002506 w 2031206"/>
              <a:gd name="connsiteY34" fmla="*/ 176213 h 511969"/>
              <a:gd name="connsiteX35" fmla="*/ 1207293 w 2031206"/>
              <a:gd name="connsiteY35" fmla="*/ 142875 h 511969"/>
              <a:gd name="connsiteX36" fmla="*/ 1583531 w 2031206"/>
              <a:gd name="connsiteY36" fmla="*/ 71438 h 511969"/>
              <a:gd name="connsiteX37" fmla="*/ 1662112 w 2031206"/>
              <a:gd name="connsiteY37" fmla="*/ 52388 h 511969"/>
              <a:gd name="connsiteX38" fmla="*/ 1714500 w 2031206"/>
              <a:gd name="connsiteY38" fmla="*/ 30957 h 511969"/>
              <a:gd name="connsiteX39" fmla="*/ 1764506 w 2031206"/>
              <a:gd name="connsiteY39" fmla="*/ 7144 h 511969"/>
              <a:gd name="connsiteX40" fmla="*/ 1783556 w 2031206"/>
              <a:gd name="connsiteY40" fmla="*/ 0 h 511969"/>
              <a:gd name="connsiteX41" fmla="*/ 1804987 w 2031206"/>
              <a:gd name="connsiteY41" fmla="*/ 0 h 511969"/>
              <a:gd name="connsiteX42" fmla="*/ 1862137 w 2031206"/>
              <a:gd name="connsiteY42" fmla="*/ 14288 h 511969"/>
              <a:gd name="connsiteX43" fmla="*/ 1978818 w 2031206"/>
              <a:gd name="connsiteY43" fmla="*/ 66675 h 511969"/>
              <a:gd name="connsiteX44" fmla="*/ 1993106 w 2031206"/>
              <a:gd name="connsiteY44" fmla="*/ 78582 h 511969"/>
              <a:gd name="connsiteX45" fmla="*/ 2014537 w 2031206"/>
              <a:gd name="connsiteY45" fmla="*/ 107157 h 511969"/>
              <a:gd name="connsiteX46" fmla="*/ 2024062 w 2031206"/>
              <a:gd name="connsiteY46" fmla="*/ 133350 h 511969"/>
              <a:gd name="connsiteX47" fmla="*/ 2031206 w 2031206"/>
              <a:gd name="connsiteY47" fmla="*/ 159544 h 511969"/>
              <a:gd name="connsiteX48" fmla="*/ 2028825 w 2031206"/>
              <a:gd name="connsiteY48" fmla="*/ 178594 h 511969"/>
              <a:gd name="connsiteX49" fmla="*/ 2021681 w 2031206"/>
              <a:gd name="connsiteY49" fmla="*/ 197644 h 511969"/>
              <a:gd name="connsiteX50" fmla="*/ 2002631 w 2031206"/>
              <a:gd name="connsiteY50" fmla="*/ 214313 h 511969"/>
              <a:gd name="connsiteX51" fmla="*/ 1959768 w 2031206"/>
              <a:gd name="connsiteY51" fmla="*/ 223838 h 511969"/>
              <a:gd name="connsiteX52" fmla="*/ 1850231 w 2031206"/>
              <a:gd name="connsiteY52" fmla="*/ 226219 h 511969"/>
              <a:gd name="connsiteX53" fmla="*/ 1790700 w 2031206"/>
              <a:gd name="connsiteY53" fmla="*/ 230982 h 511969"/>
              <a:gd name="connsiteX54" fmla="*/ 1721643 w 2031206"/>
              <a:gd name="connsiteY54" fmla="*/ 240507 h 511969"/>
              <a:gd name="connsiteX55" fmla="*/ 1654968 w 2031206"/>
              <a:gd name="connsiteY55" fmla="*/ 254794 h 511969"/>
              <a:gd name="connsiteX56" fmla="*/ 1416843 w 2031206"/>
              <a:gd name="connsiteY56" fmla="*/ 30241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1206" h="511969">
                <a:moveTo>
                  <a:pt x="1416843" y="302419"/>
                </a:moveTo>
                <a:lnTo>
                  <a:pt x="1185862" y="345282"/>
                </a:lnTo>
                <a:lnTo>
                  <a:pt x="973931" y="378619"/>
                </a:lnTo>
                <a:lnTo>
                  <a:pt x="716756" y="433388"/>
                </a:lnTo>
                <a:lnTo>
                  <a:pt x="645318" y="452438"/>
                </a:lnTo>
                <a:lnTo>
                  <a:pt x="592931" y="457200"/>
                </a:lnTo>
                <a:lnTo>
                  <a:pt x="507206" y="476250"/>
                </a:lnTo>
                <a:lnTo>
                  <a:pt x="433387" y="497682"/>
                </a:lnTo>
                <a:lnTo>
                  <a:pt x="397668" y="511969"/>
                </a:lnTo>
                <a:lnTo>
                  <a:pt x="371475" y="511969"/>
                </a:lnTo>
                <a:lnTo>
                  <a:pt x="330993" y="502444"/>
                </a:lnTo>
                <a:lnTo>
                  <a:pt x="288131" y="485775"/>
                </a:lnTo>
                <a:lnTo>
                  <a:pt x="235743" y="452438"/>
                </a:lnTo>
                <a:lnTo>
                  <a:pt x="161925" y="392907"/>
                </a:lnTo>
                <a:lnTo>
                  <a:pt x="92868" y="319088"/>
                </a:lnTo>
                <a:lnTo>
                  <a:pt x="42862" y="261938"/>
                </a:lnTo>
                <a:lnTo>
                  <a:pt x="19050" y="235744"/>
                </a:lnTo>
                <a:lnTo>
                  <a:pt x="7143" y="211932"/>
                </a:lnTo>
                <a:lnTo>
                  <a:pt x="0" y="190500"/>
                </a:lnTo>
                <a:lnTo>
                  <a:pt x="2381" y="173832"/>
                </a:lnTo>
                <a:lnTo>
                  <a:pt x="14287" y="166688"/>
                </a:lnTo>
                <a:lnTo>
                  <a:pt x="26193" y="164307"/>
                </a:lnTo>
                <a:lnTo>
                  <a:pt x="54768" y="169069"/>
                </a:lnTo>
                <a:lnTo>
                  <a:pt x="90487" y="180975"/>
                </a:lnTo>
                <a:lnTo>
                  <a:pt x="123825" y="200025"/>
                </a:lnTo>
                <a:lnTo>
                  <a:pt x="157162" y="219075"/>
                </a:lnTo>
                <a:lnTo>
                  <a:pt x="192881" y="235744"/>
                </a:lnTo>
                <a:lnTo>
                  <a:pt x="240506" y="254794"/>
                </a:lnTo>
                <a:lnTo>
                  <a:pt x="300037" y="273844"/>
                </a:lnTo>
                <a:lnTo>
                  <a:pt x="357187" y="283369"/>
                </a:lnTo>
                <a:lnTo>
                  <a:pt x="400050" y="288132"/>
                </a:lnTo>
                <a:lnTo>
                  <a:pt x="435768" y="290513"/>
                </a:lnTo>
                <a:lnTo>
                  <a:pt x="490537" y="285750"/>
                </a:lnTo>
                <a:lnTo>
                  <a:pt x="800100" y="219075"/>
                </a:lnTo>
                <a:lnTo>
                  <a:pt x="1002506" y="176213"/>
                </a:lnTo>
                <a:lnTo>
                  <a:pt x="1207293" y="142875"/>
                </a:lnTo>
                <a:lnTo>
                  <a:pt x="1583531" y="71438"/>
                </a:lnTo>
                <a:lnTo>
                  <a:pt x="1662112" y="52388"/>
                </a:lnTo>
                <a:lnTo>
                  <a:pt x="1714500" y="30957"/>
                </a:lnTo>
                <a:lnTo>
                  <a:pt x="1764506" y="7144"/>
                </a:lnTo>
                <a:lnTo>
                  <a:pt x="1783556" y="0"/>
                </a:lnTo>
                <a:lnTo>
                  <a:pt x="1804987" y="0"/>
                </a:lnTo>
                <a:lnTo>
                  <a:pt x="1862137" y="14288"/>
                </a:lnTo>
                <a:lnTo>
                  <a:pt x="1978818" y="66675"/>
                </a:lnTo>
                <a:lnTo>
                  <a:pt x="1993106" y="78582"/>
                </a:lnTo>
                <a:lnTo>
                  <a:pt x="2014537" y="107157"/>
                </a:lnTo>
                <a:lnTo>
                  <a:pt x="2024062" y="133350"/>
                </a:lnTo>
                <a:lnTo>
                  <a:pt x="2031206" y="159544"/>
                </a:lnTo>
                <a:lnTo>
                  <a:pt x="2028825" y="178594"/>
                </a:lnTo>
                <a:lnTo>
                  <a:pt x="2021681" y="197644"/>
                </a:lnTo>
                <a:lnTo>
                  <a:pt x="2002631" y="214313"/>
                </a:lnTo>
                <a:lnTo>
                  <a:pt x="1959768" y="223838"/>
                </a:lnTo>
                <a:lnTo>
                  <a:pt x="1850231" y="226219"/>
                </a:lnTo>
                <a:lnTo>
                  <a:pt x="1790700" y="230982"/>
                </a:lnTo>
                <a:lnTo>
                  <a:pt x="1721643" y="240507"/>
                </a:lnTo>
                <a:lnTo>
                  <a:pt x="1654968" y="254794"/>
                </a:lnTo>
                <a:lnTo>
                  <a:pt x="1416843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877281-6C0A-4A7A-90DC-D8852C925340}"/>
              </a:ext>
            </a:extLst>
          </p:cNvPr>
          <p:cNvSpPr/>
          <p:nvPr/>
        </p:nvSpPr>
        <p:spPr>
          <a:xfrm>
            <a:off x="3860801" y="3025776"/>
            <a:ext cx="596900" cy="1409700"/>
          </a:xfrm>
          <a:custGeom>
            <a:avLst/>
            <a:gdLst>
              <a:gd name="connsiteX0" fmla="*/ 304800 w 597694"/>
              <a:gd name="connsiteY0" fmla="*/ 914400 h 1409700"/>
              <a:gd name="connsiteX1" fmla="*/ 273844 w 597694"/>
              <a:gd name="connsiteY1" fmla="*/ 621506 h 1409700"/>
              <a:gd name="connsiteX2" fmla="*/ 238125 w 597694"/>
              <a:gd name="connsiteY2" fmla="*/ 385762 h 1409700"/>
              <a:gd name="connsiteX3" fmla="*/ 209550 w 597694"/>
              <a:gd name="connsiteY3" fmla="*/ 245269 h 1409700"/>
              <a:gd name="connsiteX4" fmla="*/ 130969 w 597694"/>
              <a:gd name="connsiteY4" fmla="*/ 157162 h 1409700"/>
              <a:gd name="connsiteX5" fmla="*/ 52387 w 597694"/>
              <a:gd name="connsiteY5" fmla="*/ 85725 h 1409700"/>
              <a:gd name="connsiteX6" fmla="*/ 23812 w 597694"/>
              <a:gd name="connsiteY6" fmla="*/ 66675 h 1409700"/>
              <a:gd name="connsiteX7" fmla="*/ 9525 w 597694"/>
              <a:gd name="connsiteY7" fmla="*/ 52387 h 1409700"/>
              <a:gd name="connsiteX8" fmla="*/ 0 w 597694"/>
              <a:gd name="connsiteY8" fmla="*/ 33337 h 1409700"/>
              <a:gd name="connsiteX9" fmla="*/ 0 w 597694"/>
              <a:gd name="connsiteY9" fmla="*/ 19050 h 1409700"/>
              <a:gd name="connsiteX10" fmla="*/ 4762 w 597694"/>
              <a:gd name="connsiteY10" fmla="*/ 9525 h 1409700"/>
              <a:gd name="connsiteX11" fmla="*/ 26194 w 597694"/>
              <a:gd name="connsiteY11" fmla="*/ 2381 h 1409700"/>
              <a:gd name="connsiteX12" fmla="*/ 78581 w 597694"/>
              <a:gd name="connsiteY12" fmla="*/ 0 h 1409700"/>
              <a:gd name="connsiteX13" fmla="*/ 166687 w 597694"/>
              <a:gd name="connsiteY13" fmla="*/ 7144 h 1409700"/>
              <a:gd name="connsiteX14" fmla="*/ 288131 w 597694"/>
              <a:gd name="connsiteY14" fmla="*/ 26194 h 1409700"/>
              <a:gd name="connsiteX15" fmla="*/ 383381 w 597694"/>
              <a:gd name="connsiteY15" fmla="*/ 45244 h 1409700"/>
              <a:gd name="connsiteX16" fmla="*/ 423862 w 597694"/>
              <a:gd name="connsiteY16" fmla="*/ 66675 h 1409700"/>
              <a:gd name="connsiteX17" fmla="*/ 411956 w 597694"/>
              <a:gd name="connsiteY17" fmla="*/ 173831 h 1409700"/>
              <a:gd name="connsiteX18" fmla="*/ 488156 w 597694"/>
              <a:gd name="connsiteY18" fmla="*/ 597694 h 1409700"/>
              <a:gd name="connsiteX19" fmla="*/ 497681 w 597694"/>
              <a:gd name="connsiteY19" fmla="*/ 652462 h 1409700"/>
              <a:gd name="connsiteX20" fmla="*/ 519112 w 597694"/>
              <a:gd name="connsiteY20" fmla="*/ 873919 h 1409700"/>
              <a:gd name="connsiteX21" fmla="*/ 531019 w 597694"/>
              <a:gd name="connsiteY21" fmla="*/ 988219 h 1409700"/>
              <a:gd name="connsiteX22" fmla="*/ 552450 w 597694"/>
              <a:gd name="connsiteY22" fmla="*/ 1164431 h 1409700"/>
              <a:gd name="connsiteX23" fmla="*/ 597694 w 597694"/>
              <a:gd name="connsiteY23" fmla="*/ 1288256 h 1409700"/>
              <a:gd name="connsiteX24" fmla="*/ 585787 w 597694"/>
              <a:gd name="connsiteY24" fmla="*/ 1323975 h 1409700"/>
              <a:gd name="connsiteX25" fmla="*/ 564356 w 597694"/>
              <a:gd name="connsiteY25" fmla="*/ 1350169 h 1409700"/>
              <a:gd name="connsiteX26" fmla="*/ 533400 w 597694"/>
              <a:gd name="connsiteY26" fmla="*/ 1381125 h 1409700"/>
              <a:gd name="connsiteX27" fmla="*/ 500062 w 597694"/>
              <a:gd name="connsiteY27" fmla="*/ 1404937 h 1409700"/>
              <a:gd name="connsiteX28" fmla="*/ 478631 w 597694"/>
              <a:gd name="connsiteY28" fmla="*/ 1409700 h 1409700"/>
              <a:gd name="connsiteX29" fmla="*/ 457200 w 597694"/>
              <a:gd name="connsiteY29" fmla="*/ 1404937 h 1409700"/>
              <a:gd name="connsiteX30" fmla="*/ 421481 w 597694"/>
              <a:gd name="connsiteY30" fmla="*/ 1373981 h 1409700"/>
              <a:gd name="connsiteX31" fmla="*/ 376237 w 597694"/>
              <a:gd name="connsiteY31" fmla="*/ 1316831 h 1409700"/>
              <a:gd name="connsiteX32" fmla="*/ 342900 w 597694"/>
              <a:gd name="connsiteY32" fmla="*/ 1252537 h 1409700"/>
              <a:gd name="connsiteX33" fmla="*/ 316706 w 597694"/>
              <a:gd name="connsiteY33" fmla="*/ 1178719 h 1409700"/>
              <a:gd name="connsiteX34" fmla="*/ 302419 w 597694"/>
              <a:gd name="connsiteY34" fmla="*/ 1112044 h 1409700"/>
              <a:gd name="connsiteX35" fmla="*/ 302419 w 597694"/>
              <a:gd name="connsiteY35" fmla="*/ 1071562 h 1409700"/>
              <a:gd name="connsiteX36" fmla="*/ 304800 w 597694"/>
              <a:gd name="connsiteY36" fmla="*/ 1033462 h 1409700"/>
              <a:gd name="connsiteX37" fmla="*/ 304800 w 597694"/>
              <a:gd name="connsiteY37" fmla="*/ 9144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7694" h="1409700">
                <a:moveTo>
                  <a:pt x="304800" y="914400"/>
                </a:moveTo>
                <a:lnTo>
                  <a:pt x="273844" y="621506"/>
                </a:lnTo>
                <a:lnTo>
                  <a:pt x="238125" y="385762"/>
                </a:lnTo>
                <a:lnTo>
                  <a:pt x="209550" y="245269"/>
                </a:lnTo>
                <a:lnTo>
                  <a:pt x="130969" y="157162"/>
                </a:lnTo>
                <a:lnTo>
                  <a:pt x="52387" y="85725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9525"/>
                </a:lnTo>
                <a:lnTo>
                  <a:pt x="26194" y="2381"/>
                </a:lnTo>
                <a:lnTo>
                  <a:pt x="78581" y="0"/>
                </a:lnTo>
                <a:lnTo>
                  <a:pt x="166687" y="7144"/>
                </a:lnTo>
                <a:lnTo>
                  <a:pt x="288131" y="26194"/>
                </a:lnTo>
                <a:lnTo>
                  <a:pt x="383381" y="45244"/>
                </a:lnTo>
                <a:lnTo>
                  <a:pt x="423862" y="66675"/>
                </a:lnTo>
                <a:lnTo>
                  <a:pt x="411956" y="173831"/>
                </a:lnTo>
                <a:lnTo>
                  <a:pt x="488156" y="597694"/>
                </a:lnTo>
                <a:lnTo>
                  <a:pt x="497681" y="652462"/>
                </a:lnTo>
                <a:lnTo>
                  <a:pt x="519112" y="873919"/>
                </a:lnTo>
                <a:lnTo>
                  <a:pt x="531019" y="988219"/>
                </a:lnTo>
                <a:lnTo>
                  <a:pt x="552450" y="1164431"/>
                </a:lnTo>
                <a:lnTo>
                  <a:pt x="597694" y="1288256"/>
                </a:lnTo>
                <a:lnTo>
                  <a:pt x="585787" y="1323975"/>
                </a:lnTo>
                <a:lnTo>
                  <a:pt x="564356" y="1350169"/>
                </a:lnTo>
                <a:lnTo>
                  <a:pt x="533400" y="1381125"/>
                </a:lnTo>
                <a:lnTo>
                  <a:pt x="500062" y="1404937"/>
                </a:lnTo>
                <a:lnTo>
                  <a:pt x="478631" y="1409700"/>
                </a:lnTo>
                <a:lnTo>
                  <a:pt x="457200" y="1404937"/>
                </a:lnTo>
                <a:lnTo>
                  <a:pt x="421481" y="1373981"/>
                </a:lnTo>
                <a:lnTo>
                  <a:pt x="376237" y="1316831"/>
                </a:lnTo>
                <a:lnTo>
                  <a:pt x="342900" y="1252537"/>
                </a:lnTo>
                <a:lnTo>
                  <a:pt x="316706" y="1178719"/>
                </a:lnTo>
                <a:lnTo>
                  <a:pt x="302419" y="1112044"/>
                </a:lnTo>
                <a:lnTo>
                  <a:pt x="302419" y="1071562"/>
                </a:lnTo>
                <a:lnTo>
                  <a:pt x="304800" y="1033462"/>
                </a:lnTo>
                <a:lnTo>
                  <a:pt x="304800" y="914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AEFE193-8CF2-41DD-AFD5-8925F2DE548E}"/>
              </a:ext>
            </a:extLst>
          </p:cNvPr>
          <p:cNvSpPr/>
          <p:nvPr/>
        </p:nvSpPr>
        <p:spPr>
          <a:xfrm>
            <a:off x="5962651" y="1525590"/>
            <a:ext cx="1173163" cy="1404937"/>
          </a:xfrm>
          <a:custGeom>
            <a:avLst/>
            <a:gdLst>
              <a:gd name="connsiteX0" fmla="*/ 831056 w 1173956"/>
              <a:gd name="connsiteY0" fmla="*/ 652463 h 1404938"/>
              <a:gd name="connsiteX1" fmla="*/ 559594 w 1173956"/>
              <a:gd name="connsiteY1" fmla="*/ 933450 h 1404938"/>
              <a:gd name="connsiteX2" fmla="*/ 280988 w 1173956"/>
              <a:gd name="connsiteY2" fmla="*/ 1204913 h 1404938"/>
              <a:gd name="connsiteX3" fmla="*/ 83344 w 1173956"/>
              <a:gd name="connsiteY3" fmla="*/ 1369219 h 1404938"/>
              <a:gd name="connsiteX4" fmla="*/ 45244 w 1173956"/>
              <a:gd name="connsiteY4" fmla="*/ 1397794 h 1404938"/>
              <a:gd name="connsiteX5" fmla="*/ 33338 w 1173956"/>
              <a:gd name="connsiteY5" fmla="*/ 1402557 h 1404938"/>
              <a:gd name="connsiteX6" fmla="*/ 19050 w 1173956"/>
              <a:gd name="connsiteY6" fmla="*/ 1404938 h 1404938"/>
              <a:gd name="connsiteX7" fmla="*/ 7144 w 1173956"/>
              <a:gd name="connsiteY7" fmla="*/ 1402557 h 1404938"/>
              <a:gd name="connsiteX8" fmla="*/ 0 w 1173956"/>
              <a:gd name="connsiteY8" fmla="*/ 1393032 h 1404938"/>
              <a:gd name="connsiteX9" fmla="*/ 2381 w 1173956"/>
              <a:gd name="connsiteY9" fmla="*/ 1369219 h 1404938"/>
              <a:gd name="connsiteX10" fmla="*/ 23813 w 1173956"/>
              <a:gd name="connsiteY10" fmla="*/ 1328738 h 1404938"/>
              <a:gd name="connsiteX11" fmla="*/ 145256 w 1173956"/>
              <a:gd name="connsiteY11" fmla="*/ 1173957 h 1404938"/>
              <a:gd name="connsiteX12" fmla="*/ 290513 w 1173956"/>
              <a:gd name="connsiteY12" fmla="*/ 983457 h 1404938"/>
              <a:gd name="connsiteX13" fmla="*/ 457200 w 1173956"/>
              <a:gd name="connsiteY13" fmla="*/ 757238 h 1404938"/>
              <a:gd name="connsiteX14" fmla="*/ 521494 w 1173956"/>
              <a:gd name="connsiteY14" fmla="*/ 673894 h 1404938"/>
              <a:gd name="connsiteX15" fmla="*/ 638175 w 1173956"/>
              <a:gd name="connsiteY15" fmla="*/ 497682 h 1404938"/>
              <a:gd name="connsiteX16" fmla="*/ 750094 w 1173956"/>
              <a:gd name="connsiteY16" fmla="*/ 292894 h 1404938"/>
              <a:gd name="connsiteX17" fmla="*/ 764381 w 1173956"/>
              <a:gd name="connsiteY17" fmla="*/ 271463 h 1404938"/>
              <a:gd name="connsiteX18" fmla="*/ 776288 w 1173956"/>
              <a:gd name="connsiteY18" fmla="*/ 245269 h 1404938"/>
              <a:gd name="connsiteX19" fmla="*/ 776288 w 1173956"/>
              <a:gd name="connsiteY19" fmla="*/ 223838 h 1404938"/>
              <a:gd name="connsiteX20" fmla="*/ 771525 w 1173956"/>
              <a:gd name="connsiteY20" fmla="*/ 195263 h 1404938"/>
              <a:gd name="connsiteX21" fmla="*/ 750094 w 1173956"/>
              <a:gd name="connsiteY21" fmla="*/ 161925 h 1404938"/>
              <a:gd name="connsiteX22" fmla="*/ 723900 w 1173956"/>
              <a:gd name="connsiteY22" fmla="*/ 135732 h 1404938"/>
              <a:gd name="connsiteX23" fmla="*/ 688181 w 1173956"/>
              <a:gd name="connsiteY23" fmla="*/ 109538 h 1404938"/>
              <a:gd name="connsiteX24" fmla="*/ 661988 w 1173956"/>
              <a:gd name="connsiteY24" fmla="*/ 92869 h 1404938"/>
              <a:gd name="connsiteX25" fmla="*/ 638175 w 1173956"/>
              <a:gd name="connsiteY25" fmla="*/ 76200 h 1404938"/>
              <a:gd name="connsiteX26" fmla="*/ 609600 w 1173956"/>
              <a:gd name="connsiteY26" fmla="*/ 52388 h 1404938"/>
              <a:gd name="connsiteX27" fmla="*/ 597694 w 1173956"/>
              <a:gd name="connsiteY27" fmla="*/ 30957 h 1404938"/>
              <a:gd name="connsiteX28" fmla="*/ 600075 w 1173956"/>
              <a:gd name="connsiteY28" fmla="*/ 19050 h 1404938"/>
              <a:gd name="connsiteX29" fmla="*/ 607219 w 1173956"/>
              <a:gd name="connsiteY29" fmla="*/ 7144 h 1404938"/>
              <a:gd name="connsiteX30" fmla="*/ 628650 w 1173956"/>
              <a:gd name="connsiteY30" fmla="*/ 0 h 1404938"/>
              <a:gd name="connsiteX31" fmla="*/ 702469 w 1173956"/>
              <a:gd name="connsiteY31" fmla="*/ 4763 h 1404938"/>
              <a:gd name="connsiteX32" fmla="*/ 783431 w 1173956"/>
              <a:gd name="connsiteY32" fmla="*/ 14288 h 1404938"/>
              <a:gd name="connsiteX33" fmla="*/ 845344 w 1173956"/>
              <a:gd name="connsiteY33" fmla="*/ 26194 h 1404938"/>
              <a:gd name="connsiteX34" fmla="*/ 914400 w 1173956"/>
              <a:gd name="connsiteY34" fmla="*/ 47625 h 1404938"/>
              <a:gd name="connsiteX35" fmla="*/ 990600 w 1173956"/>
              <a:gd name="connsiteY35" fmla="*/ 80963 h 1404938"/>
              <a:gd name="connsiteX36" fmla="*/ 1040606 w 1173956"/>
              <a:gd name="connsiteY36" fmla="*/ 109538 h 1404938"/>
              <a:gd name="connsiteX37" fmla="*/ 1088231 w 1173956"/>
              <a:gd name="connsiteY37" fmla="*/ 138113 h 1404938"/>
              <a:gd name="connsiteX38" fmla="*/ 1112044 w 1173956"/>
              <a:gd name="connsiteY38" fmla="*/ 157163 h 1404938"/>
              <a:gd name="connsiteX39" fmla="*/ 1135856 w 1173956"/>
              <a:gd name="connsiteY39" fmla="*/ 178594 h 1404938"/>
              <a:gd name="connsiteX40" fmla="*/ 1150144 w 1173956"/>
              <a:gd name="connsiteY40" fmla="*/ 195263 h 1404938"/>
              <a:gd name="connsiteX41" fmla="*/ 1164431 w 1173956"/>
              <a:gd name="connsiteY41" fmla="*/ 219075 h 1404938"/>
              <a:gd name="connsiteX42" fmla="*/ 1171575 w 1173956"/>
              <a:gd name="connsiteY42" fmla="*/ 240507 h 1404938"/>
              <a:gd name="connsiteX43" fmla="*/ 1173956 w 1173956"/>
              <a:gd name="connsiteY43" fmla="*/ 254794 h 1404938"/>
              <a:gd name="connsiteX44" fmla="*/ 1169194 w 1173956"/>
              <a:gd name="connsiteY44" fmla="*/ 276225 h 1404938"/>
              <a:gd name="connsiteX45" fmla="*/ 1152525 w 1173956"/>
              <a:gd name="connsiteY45" fmla="*/ 307182 h 1404938"/>
              <a:gd name="connsiteX46" fmla="*/ 1064419 w 1173956"/>
              <a:gd name="connsiteY46" fmla="*/ 381000 h 1404938"/>
              <a:gd name="connsiteX47" fmla="*/ 1035844 w 1173956"/>
              <a:gd name="connsiteY47" fmla="*/ 435769 h 1404938"/>
              <a:gd name="connsiteX48" fmla="*/ 831056 w 1173956"/>
              <a:gd name="connsiteY48" fmla="*/ 6524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6" h="1404938">
                <a:moveTo>
                  <a:pt x="831056" y="652463"/>
                </a:moveTo>
                <a:lnTo>
                  <a:pt x="559594" y="933450"/>
                </a:lnTo>
                <a:lnTo>
                  <a:pt x="280988" y="1204913"/>
                </a:lnTo>
                <a:lnTo>
                  <a:pt x="83344" y="1369219"/>
                </a:lnTo>
                <a:lnTo>
                  <a:pt x="45244" y="1397794"/>
                </a:lnTo>
                <a:lnTo>
                  <a:pt x="33338" y="1402557"/>
                </a:lnTo>
                <a:lnTo>
                  <a:pt x="19050" y="1404938"/>
                </a:lnTo>
                <a:lnTo>
                  <a:pt x="7144" y="1402557"/>
                </a:lnTo>
                <a:lnTo>
                  <a:pt x="0" y="1393032"/>
                </a:lnTo>
                <a:lnTo>
                  <a:pt x="2381" y="1369219"/>
                </a:lnTo>
                <a:lnTo>
                  <a:pt x="23813" y="1328738"/>
                </a:lnTo>
                <a:lnTo>
                  <a:pt x="145256" y="1173957"/>
                </a:lnTo>
                <a:lnTo>
                  <a:pt x="290513" y="983457"/>
                </a:lnTo>
                <a:lnTo>
                  <a:pt x="457200" y="757238"/>
                </a:lnTo>
                <a:lnTo>
                  <a:pt x="521494" y="673894"/>
                </a:lnTo>
                <a:lnTo>
                  <a:pt x="638175" y="497682"/>
                </a:lnTo>
                <a:lnTo>
                  <a:pt x="750094" y="292894"/>
                </a:lnTo>
                <a:lnTo>
                  <a:pt x="764381" y="271463"/>
                </a:lnTo>
                <a:lnTo>
                  <a:pt x="776288" y="245269"/>
                </a:lnTo>
                <a:lnTo>
                  <a:pt x="776288" y="223838"/>
                </a:lnTo>
                <a:lnTo>
                  <a:pt x="771525" y="195263"/>
                </a:lnTo>
                <a:lnTo>
                  <a:pt x="750094" y="161925"/>
                </a:lnTo>
                <a:lnTo>
                  <a:pt x="723900" y="135732"/>
                </a:lnTo>
                <a:lnTo>
                  <a:pt x="688181" y="109538"/>
                </a:lnTo>
                <a:lnTo>
                  <a:pt x="661988" y="92869"/>
                </a:lnTo>
                <a:lnTo>
                  <a:pt x="638175" y="76200"/>
                </a:lnTo>
                <a:lnTo>
                  <a:pt x="609600" y="52388"/>
                </a:lnTo>
                <a:lnTo>
                  <a:pt x="597694" y="30957"/>
                </a:lnTo>
                <a:lnTo>
                  <a:pt x="600075" y="19050"/>
                </a:lnTo>
                <a:lnTo>
                  <a:pt x="607219" y="7144"/>
                </a:lnTo>
                <a:lnTo>
                  <a:pt x="628650" y="0"/>
                </a:lnTo>
                <a:lnTo>
                  <a:pt x="702469" y="4763"/>
                </a:lnTo>
                <a:lnTo>
                  <a:pt x="783431" y="14288"/>
                </a:lnTo>
                <a:lnTo>
                  <a:pt x="845344" y="26194"/>
                </a:lnTo>
                <a:lnTo>
                  <a:pt x="914400" y="47625"/>
                </a:lnTo>
                <a:lnTo>
                  <a:pt x="990600" y="80963"/>
                </a:lnTo>
                <a:lnTo>
                  <a:pt x="1040606" y="109538"/>
                </a:lnTo>
                <a:lnTo>
                  <a:pt x="1088231" y="138113"/>
                </a:lnTo>
                <a:lnTo>
                  <a:pt x="1112044" y="157163"/>
                </a:lnTo>
                <a:lnTo>
                  <a:pt x="1135856" y="178594"/>
                </a:lnTo>
                <a:lnTo>
                  <a:pt x="1150144" y="195263"/>
                </a:lnTo>
                <a:lnTo>
                  <a:pt x="1164431" y="219075"/>
                </a:lnTo>
                <a:lnTo>
                  <a:pt x="1171575" y="240507"/>
                </a:lnTo>
                <a:lnTo>
                  <a:pt x="1173956" y="254794"/>
                </a:lnTo>
                <a:lnTo>
                  <a:pt x="1169194" y="276225"/>
                </a:lnTo>
                <a:lnTo>
                  <a:pt x="1152525" y="307182"/>
                </a:lnTo>
                <a:lnTo>
                  <a:pt x="1064419" y="381000"/>
                </a:lnTo>
                <a:lnTo>
                  <a:pt x="1035844" y="435769"/>
                </a:lnTo>
                <a:lnTo>
                  <a:pt x="831056" y="6524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5AF9E5-4A80-4525-9632-65150AF1AE0A}"/>
              </a:ext>
            </a:extLst>
          </p:cNvPr>
          <p:cNvSpPr/>
          <p:nvPr/>
        </p:nvSpPr>
        <p:spPr>
          <a:xfrm>
            <a:off x="6196014" y="3005139"/>
            <a:ext cx="1393825" cy="292100"/>
          </a:xfrm>
          <a:custGeom>
            <a:avLst/>
            <a:gdLst>
              <a:gd name="connsiteX0" fmla="*/ 1021556 w 1393031"/>
              <a:gd name="connsiteY0" fmla="*/ 228600 h 292893"/>
              <a:gd name="connsiteX1" fmla="*/ 640556 w 1393031"/>
              <a:gd name="connsiteY1" fmla="*/ 273843 h 292893"/>
              <a:gd name="connsiteX2" fmla="*/ 569118 w 1393031"/>
              <a:gd name="connsiteY2" fmla="*/ 292893 h 292893"/>
              <a:gd name="connsiteX3" fmla="*/ 390525 w 1393031"/>
              <a:gd name="connsiteY3" fmla="*/ 292893 h 292893"/>
              <a:gd name="connsiteX4" fmla="*/ 302418 w 1393031"/>
              <a:gd name="connsiteY4" fmla="*/ 290512 h 292893"/>
              <a:gd name="connsiteX5" fmla="*/ 269081 w 1393031"/>
              <a:gd name="connsiteY5" fmla="*/ 283368 h 292893"/>
              <a:gd name="connsiteX6" fmla="*/ 214312 w 1393031"/>
              <a:gd name="connsiteY6" fmla="*/ 269081 h 292893"/>
              <a:gd name="connsiteX7" fmla="*/ 161925 w 1393031"/>
              <a:gd name="connsiteY7" fmla="*/ 250031 h 292893"/>
              <a:gd name="connsiteX8" fmla="*/ 104775 w 1393031"/>
              <a:gd name="connsiteY8" fmla="*/ 226218 h 292893"/>
              <a:gd name="connsiteX9" fmla="*/ 45243 w 1393031"/>
              <a:gd name="connsiteY9" fmla="*/ 192881 h 292893"/>
              <a:gd name="connsiteX10" fmla="*/ 23812 w 1393031"/>
              <a:gd name="connsiteY10" fmla="*/ 180975 h 292893"/>
              <a:gd name="connsiteX11" fmla="*/ 11906 w 1393031"/>
              <a:gd name="connsiteY11" fmla="*/ 166687 h 292893"/>
              <a:gd name="connsiteX12" fmla="*/ 0 w 1393031"/>
              <a:gd name="connsiteY12" fmla="*/ 140493 h 292893"/>
              <a:gd name="connsiteX13" fmla="*/ 2381 w 1393031"/>
              <a:gd name="connsiteY13" fmla="*/ 121443 h 292893"/>
              <a:gd name="connsiteX14" fmla="*/ 9525 w 1393031"/>
              <a:gd name="connsiteY14" fmla="*/ 111918 h 292893"/>
              <a:gd name="connsiteX15" fmla="*/ 26193 w 1393031"/>
              <a:gd name="connsiteY15" fmla="*/ 104775 h 292893"/>
              <a:gd name="connsiteX16" fmla="*/ 54768 w 1393031"/>
              <a:gd name="connsiteY16" fmla="*/ 104775 h 292893"/>
              <a:gd name="connsiteX17" fmla="*/ 104775 w 1393031"/>
              <a:gd name="connsiteY17" fmla="*/ 116681 h 292893"/>
              <a:gd name="connsiteX18" fmla="*/ 216693 w 1393031"/>
              <a:gd name="connsiteY18" fmla="*/ 128587 h 292893"/>
              <a:gd name="connsiteX19" fmla="*/ 330993 w 1393031"/>
              <a:gd name="connsiteY19" fmla="*/ 135731 h 292893"/>
              <a:gd name="connsiteX20" fmla="*/ 457200 w 1393031"/>
              <a:gd name="connsiteY20" fmla="*/ 130968 h 292893"/>
              <a:gd name="connsiteX21" fmla="*/ 671512 w 1393031"/>
              <a:gd name="connsiteY21" fmla="*/ 109537 h 292893"/>
              <a:gd name="connsiteX22" fmla="*/ 857250 w 1393031"/>
              <a:gd name="connsiteY22" fmla="*/ 78581 h 292893"/>
              <a:gd name="connsiteX23" fmla="*/ 1007268 w 1393031"/>
              <a:gd name="connsiteY23" fmla="*/ 40481 h 292893"/>
              <a:gd name="connsiteX24" fmla="*/ 1133475 w 1393031"/>
              <a:gd name="connsiteY24" fmla="*/ 9525 h 292893"/>
              <a:gd name="connsiteX25" fmla="*/ 1178718 w 1393031"/>
              <a:gd name="connsiteY25" fmla="*/ 0 h 292893"/>
              <a:gd name="connsiteX26" fmla="*/ 1204912 w 1393031"/>
              <a:gd name="connsiteY26" fmla="*/ 0 h 292893"/>
              <a:gd name="connsiteX27" fmla="*/ 1259681 w 1393031"/>
              <a:gd name="connsiteY27" fmla="*/ 9525 h 292893"/>
              <a:gd name="connsiteX28" fmla="*/ 1304925 w 1393031"/>
              <a:gd name="connsiteY28" fmla="*/ 28575 h 292893"/>
              <a:gd name="connsiteX29" fmla="*/ 1338262 w 1393031"/>
              <a:gd name="connsiteY29" fmla="*/ 50006 h 292893"/>
              <a:gd name="connsiteX30" fmla="*/ 1371600 w 1393031"/>
              <a:gd name="connsiteY30" fmla="*/ 80962 h 292893"/>
              <a:gd name="connsiteX31" fmla="*/ 1385887 w 1393031"/>
              <a:gd name="connsiteY31" fmla="*/ 102393 h 292893"/>
              <a:gd name="connsiteX32" fmla="*/ 1393031 w 1393031"/>
              <a:gd name="connsiteY32" fmla="*/ 119062 h 292893"/>
              <a:gd name="connsiteX33" fmla="*/ 1393031 w 1393031"/>
              <a:gd name="connsiteY33" fmla="*/ 133350 h 292893"/>
              <a:gd name="connsiteX34" fmla="*/ 1388268 w 1393031"/>
              <a:gd name="connsiteY34" fmla="*/ 154781 h 292893"/>
              <a:gd name="connsiteX35" fmla="*/ 1366837 w 1393031"/>
              <a:gd name="connsiteY35" fmla="*/ 173831 h 292893"/>
              <a:gd name="connsiteX36" fmla="*/ 1312068 w 1393031"/>
              <a:gd name="connsiteY36" fmla="*/ 195262 h 292893"/>
              <a:gd name="connsiteX37" fmla="*/ 1157287 w 1393031"/>
              <a:gd name="connsiteY37" fmla="*/ 216693 h 292893"/>
              <a:gd name="connsiteX38" fmla="*/ 1021556 w 1393031"/>
              <a:gd name="connsiteY38" fmla="*/ 2286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93031" h="292893">
                <a:moveTo>
                  <a:pt x="1021556" y="228600"/>
                </a:moveTo>
                <a:lnTo>
                  <a:pt x="640556" y="273843"/>
                </a:lnTo>
                <a:lnTo>
                  <a:pt x="569118" y="292893"/>
                </a:lnTo>
                <a:lnTo>
                  <a:pt x="390525" y="292893"/>
                </a:lnTo>
                <a:lnTo>
                  <a:pt x="302418" y="290512"/>
                </a:lnTo>
                <a:lnTo>
                  <a:pt x="269081" y="283368"/>
                </a:lnTo>
                <a:lnTo>
                  <a:pt x="214312" y="269081"/>
                </a:lnTo>
                <a:lnTo>
                  <a:pt x="161925" y="250031"/>
                </a:lnTo>
                <a:lnTo>
                  <a:pt x="104775" y="226218"/>
                </a:lnTo>
                <a:lnTo>
                  <a:pt x="45243" y="192881"/>
                </a:lnTo>
                <a:lnTo>
                  <a:pt x="23812" y="180975"/>
                </a:lnTo>
                <a:lnTo>
                  <a:pt x="11906" y="166687"/>
                </a:lnTo>
                <a:lnTo>
                  <a:pt x="0" y="140493"/>
                </a:lnTo>
                <a:lnTo>
                  <a:pt x="2381" y="121443"/>
                </a:lnTo>
                <a:lnTo>
                  <a:pt x="9525" y="111918"/>
                </a:lnTo>
                <a:lnTo>
                  <a:pt x="26193" y="104775"/>
                </a:lnTo>
                <a:lnTo>
                  <a:pt x="54768" y="104775"/>
                </a:lnTo>
                <a:lnTo>
                  <a:pt x="104775" y="116681"/>
                </a:lnTo>
                <a:lnTo>
                  <a:pt x="216693" y="128587"/>
                </a:lnTo>
                <a:lnTo>
                  <a:pt x="330993" y="135731"/>
                </a:lnTo>
                <a:lnTo>
                  <a:pt x="457200" y="130968"/>
                </a:lnTo>
                <a:lnTo>
                  <a:pt x="671512" y="109537"/>
                </a:lnTo>
                <a:lnTo>
                  <a:pt x="857250" y="78581"/>
                </a:lnTo>
                <a:lnTo>
                  <a:pt x="1007268" y="40481"/>
                </a:lnTo>
                <a:lnTo>
                  <a:pt x="1133475" y="9525"/>
                </a:lnTo>
                <a:lnTo>
                  <a:pt x="1178718" y="0"/>
                </a:lnTo>
                <a:lnTo>
                  <a:pt x="1204912" y="0"/>
                </a:lnTo>
                <a:lnTo>
                  <a:pt x="1259681" y="9525"/>
                </a:lnTo>
                <a:lnTo>
                  <a:pt x="1304925" y="28575"/>
                </a:lnTo>
                <a:lnTo>
                  <a:pt x="1338262" y="50006"/>
                </a:lnTo>
                <a:lnTo>
                  <a:pt x="1371600" y="80962"/>
                </a:lnTo>
                <a:lnTo>
                  <a:pt x="1385887" y="102393"/>
                </a:lnTo>
                <a:lnTo>
                  <a:pt x="1393031" y="119062"/>
                </a:lnTo>
                <a:lnTo>
                  <a:pt x="1393031" y="133350"/>
                </a:lnTo>
                <a:lnTo>
                  <a:pt x="1388268" y="154781"/>
                </a:lnTo>
                <a:lnTo>
                  <a:pt x="1366837" y="173831"/>
                </a:lnTo>
                <a:lnTo>
                  <a:pt x="1312068" y="195262"/>
                </a:lnTo>
                <a:lnTo>
                  <a:pt x="1157287" y="216693"/>
                </a:lnTo>
                <a:lnTo>
                  <a:pt x="1021556" y="22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2857D0-DB1A-480F-9847-41CE58FF6A12}"/>
              </a:ext>
            </a:extLst>
          </p:cNvPr>
          <p:cNvSpPr/>
          <p:nvPr/>
        </p:nvSpPr>
        <p:spPr>
          <a:xfrm>
            <a:off x="4621214" y="1554164"/>
            <a:ext cx="542925" cy="1498600"/>
          </a:xfrm>
          <a:custGeom>
            <a:avLst/>
            <a:gdLst>
              <a:gd name="connsiteX0" fmla="*/ 188119 w 542925"/>
              <a:gd name="connsiteY0" fmla="*/ 1109663 h 1497807"/>
              <a:gd name="connsiteX1" fmla="*/ 216694 w 542925"/>
              <a:gd name="connsiteY1" fmla="*/ 700088 h 1497807"/>
              <a:gd name="connsiteX2" fmla="*/ 216694 w 542925"/>
              <a:gd name="connsiteY2" fmla="*/ 445294 h 1497807"/>
              <a:gd name="connsiteX3" fmla="*/ 209550 w 542925"/>
              <a:gd name="connsiteY3" fmla="*/ 347663 h 1497807"/>
              <a:gd name="connsiteX4" fmla="*/ 202407 w 542925"/>
              <a:gd name="connsiteY4" fmla="*/ 309563 h 1497807"/>
              <a:gd name="connsiteX5" fmla="*/ 190500 w 542925"/>
              <a:gd name="connsiteY5" fmla="*/ 283369 h 1497807"/>
              <a:gd name="connsiteX6" fmla="*/ 169069 w 542925"/>
              <a:gd name="connsiteY6" fmla="*/ 250032 h 1497807"/>
              <a:gd name="connsiteX7" fmla="*/ 107157 w 542925"/>
              <a:gd name="connsiteY7" fmla="*/ 173832 h 1497807"/>
              <a:gd name="connsiteX8" fmla="*/ 42863 w 542925"/>
              <a:gd name="connsiteY8" fmla="*/ 95250 h 1497807"/>
              <a:gd name="connsiteX9" fmla="*/ 11907 w 542925"/>
              <a:gd name="connsiteY9" fmla="*/ 64294 h 1497807"/>
              <a:gd name="connsiteX10" fmla="*/ 0 w 542925"/>
              <a:gd name="connsiteY10" fmla="*/ 52388 h 1497807"/>
              <a:gd name="connsiteX11" fmla="*/ 0 w 542925"/>
              <a:gd name="connsiteY11" fmla="*/ 45244 h 1497807"/>
              <a:gd name="connsiteX12" fmla="*/ 4763 w 542925"/>
              <a:gd name="connsiteY12" fmla="*/ 33338 h 1497807"/>
              <a:gd name="connsiteX13" fmla="*/ 23813 w 542925"/>
              <a:gd name="connsiteY13" fmla="*/ 19050 h 1497807"/>
              <a:gd name="connsiteX14" fmla="*/ 57150 w 542925"/>
              <a:gd name="connsiteY14" fmla="*/ 4763 h 1497807"/>
              <a:gd name="connsiteX15" fmla="*/ 88107 w 542925"/>
              <a:gd name="connsiteY15" fmla="*/ 0 h 1497807"/>
              <a:gd name="connsiteX16" fmla="*/ 111919 w 542925"/>
              <a:gd name="connsiteY16" fmla="*/ 0 h 1497807"/>
              <a:gd name="connsiteX17" fmla="*/ 130969 w 542925"/>
              <a:gd name="connsiteY17" fmla="*/ 2382 h 1497807"/>
              <a:gd name="connsiteX18" fmla="*/ 180975 w 542925"/>
              <a:gd name="connsiteY18" fmla="*/ 19050 h 1497807"/>
              <a:gd name="connsiteX19" fmla="*/ 280988 w 542925"/>
              <a:gd name="connsiteY19" fmla="*/ 61913 h 1497807"/>
              <a:gd name="connsiteX20" fmla="*/ 369094 w 542925"/>
              <a:gd name="connsiteY20" fmla="*/ 104775 h 1497807"/>
              <a:gd name="connsiteX21" fmla="*/ 428625 w 542925"/>
              <a:gd name="connsiteY21" fmla="*/ 138113 h 1497807"/>
              <a:gd name="connsiteX22" fmla="*/ 469107 w 542925"/>
              <a:gd name="connsiteY22" fmla="*/ 164307 h 1497807"/>
              <a:gd name="connsiteX23" fmla="*/ 500063 w 542925"/>
              <a:gd name="connsiteY23" fmla="*/ 185738 h 1497807"/>
              <a:gd name="connsiteX24" fmla="*/ 516732 w 542925"/>
              <a:gd name="connsiteY24" fmla="*/ 202407 h 1497807"/>
              <a:gd name="connsiteX25" fmla="*/ 531019 w 542925"/>
              <a:gd name="connsiteY25" fmla="*/ 221457 h 1497807"/>
              <a:gd name="connsiteX26" fmla="*/ 540544 w 542925"/>
              <a:gd name="connsiteY26" fmla="*/ 238125 h 1497807"/>
              <a:gd name="connsiteX27" fmla="*/ 542925 w 542925"/>
              <a:gd name="connsiteY27" fmla="*/ 254794 h 1497807"/>
              <a:gd name="connsiteX28" fmla="*/ 540544 w 542925"/>
              <a:gd name="connsiteY28" fmla="*/ 278607 h 1497807"/>
              <a:gd name="connsiteX29" fmla="*/ 528638 w 542925"/>
              <a:gd name="connsiteY29" fmla="*/ 300038 h 1497807"/>
              <a:gd name="connsiteX30" fmla="*/ 502444 w 542925"/>
              <a:gd name="connsiteY30" fmla="*/ 330994 h 1497807"/>
              <a:gd name="connsiteX31" fmla="*/ 485775 w 542925"/>
              <a:gd name="connsiteY31" fmla="*/ 354807 h 1497807"/>
              <a:gd name="connsiteX32" fmla="*/ 483394 w 542925"/>
              <a:gd name="connsiteY32" fmla="*/ 678657 h 1497807"/>
              <a:gd name="connsiteX33" fmla="*/ 461963 w 542925"/>
              <a:gd name="connsiteY33" fmla="*/ 866775 h 1497807"/>
              <a:gd name="connsiteX34" fmla="*/ 442913 w 542925"/>
              <a:gd name="connsiteY34" fmla="*/ 1085850 h 1497807"/>
              <a:gd name="connsiteX35" fmla="*/ 409575 w 542925"/>
              <a:gd name="connsiteY35" fmla="*/ 1443038 h 1497807"/>
              <a:gd name="connsiteX36" fmla="*/ 164307 w 542925"/>
              <a:gd name="connsiteY36" fmla="*/ 1497807 h 1497807"/>
              <a:gd name="connsiteX37" fmla="*/ 188119 w 542925"/>
              <a:gd name="connsiteY37" fmla="*/ 1109663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2925" h="1497807">
                <a:moveTo>
                  <a:pt x="188119" y="1109663"/>
                </a:moveTo>
                <a:lnTo>
                  <a:pt x="216694" y="700088"/>
                </a:lnTo>
                <a:lnTo>
                  <a:pt x="216694" y="445294"/>
                </a:lnTo>
                <a:lnTo>
                  <a:pt x="209550" y="347663"/>
                </a:lnTo>
                <a:lnTo>
                  <a:pt x="202407" y="309563"/>
                </a:lnTo>
                <a:lnTo>
                  <a:pt x="190500" y="283369"/>
                </a:lnTo>
                <a:lnTo>
                  <a:pt x="169069" y="250032"/>
                </a:lnTo>
                <a:lnTo>
                  <a:pt x="107157" y="173832"/>
                </a:lnTo>
                <a:lnTo>
                  <a:pt x="42863" y="95250"/>
                </a:lnTo>
                <a:lnTo>
                  <a:pt x="11907" y="64294"/>
                </a:lnTo>
                <a:lnTo>
                  <a:pt x="0" y="52388"/>
                </a:lnTo>
                <a:lnTo>
                  <a:pt x="0" y="45244"/>
                </a:lnTo>
                <a:lnTo>
                  <a:pt x="4763" y="33338"/>
                </a:lnTo>
                <a:lnTo>
                  <a:pt x="23813" y="19050"/>
                </a:lnTo>
                <a:lnTo>
                  <a:pt x="57150" y="4763"/>
                </a:lnTo>
                <a:lnTo>
                  <a:pt x="88107" y="0"/>
                </a:lnTo>
                <a:lnTo>
                  <a:pt x="111919" y="0"/>
                </a:lnTo>
                <a:lnTo>
                  <a:pt x="130969" y="2382"/>
                </a:lnTo>
                <a:lnTo>
                  <a:pt x="180975" y="19050"/>
                </a:lnTo>
                <a:lnTo>
                  <a:pt x="280988" y="61913"/>
                </a:lnTo>
                <a:lnTo>
                  <a:pt x="369094" y="104775"/>
                </a:lnTo>
                <a:lnTo>
                  <a:pt x="428625" y="138113"/>
                </a:lnTo>
                <a:lnTo>
                  <a:pt x="469107" y="164307"/>
                </a:lnTo>
                <a:lnTo>
                  <a:pt x="500063" y="185738"/>
                </a:lnTo>
                <a:lnTo>
                  <a:pt x="516732" y="202407"/>
                </a:lnTo>
                <a:lnTo>
                  <a:pt x="531019" y="221457"/>
                </a:lnTo>
                <a:lnTo>
                  <a:pt x="540544" y="238125"/>
                </a:lnTo>
                <a:lnTo>
                  <a:pt x="542925" y="254794"/>
                </a:lnTo>
                <a:lnTo>
                  <a:pt x="540544" y="278607"/>
                </a:lnTo>
                <a:lnTo>
                  <a:pt x="528638" y="300038"/>
                </a:lnTo>
                <a:lnTo>
                  <a:pt x="502444" y="330994"/>
                </a:lnTo>
                <a:lnTo>
                  <a:pt x="485775" y="354807"/>
                </a:lnTo>
                <a:cubicBezTo>
                  <a:pt x="484981" y="462757"/>
                  <a:pt x="484188" y="570707"/>
                  <a:pt x="483394" y="678657"/>
                </a:cubicBezTo>
                <a:lnTo>
                  <a:pt x="461963" y="866775"/>
                </a:lnTo>
                <a:lnTo>
                  <a:pt x="442913" y="1085850"/>
                </a:lnTo>
                <a:lnTo>
                  <a:pt x="409575" y="1443038"/>
                </a:lnTo>
                <a:lnTo>
                  <a:pt x="164307" y="1497807"/>
                </a:lnTo>
                <a:lnTo>
                  <a:pt x="188119" y="1109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9965C98-5AD2-43A0-BF75-05E4F6FB8659}"/>
              </a:ext>
            </a:extLst>
          </p:cNvPr>
          <p:cNvSpPr/>
          <p:nvPr/>
        </p:nvSpPr>
        <p:spPr>
          <a:xfrm>
            <a:off x="4116388" y="2782890"/>
            <a:ext cx="1727200" cy="1455737"/>
          </a:xfrm>
          <a:custGeom>
            <a:avLst/>
            <a:gdLst>
              <a:gd name="connsiteX0" fmla="*/ 862013 w 1726407"/>
              <a:gd name="connsiteY0" fmla="*/ 307182 h 1454944"/>
              <a:gd name="connsiteX1" fmla="*/ 342900 w 1726407"/>
              <a:gd name="connsiteY1" fmla="*/ 402432 h 1454944"/>
              <a:gd name="connsiteX2" fmla="*/ 83344 w 1726407"/>
              <a:gd name="connsiteY2" fmla="*/ 459582 h 1454944"/>
              <a:gd name="connsiteX3" fmla="*/ 0 w 1726407"/>
              <a:gd name="connsiteY3" fmla="*/ 316707 h 1454944"/>
              <a:gd name="connsiteX4" fmla="*/ 316707 w 1726407"/>
              <a:gd name="connsiteY4" fmla="*/ 254794 h 1454944"/>
              <a:gd name="connsiteX5" fmla="*/ 550069 w 1726407"/>
              <a:gd name="connsiteY5" fmla="*/ 207169 h 1454944"/>
              <a:gd name="connsiteX6" fmla="*/ 702469 w 1726407"/>
              <a:gd name="connsiteY6" fmla="*/ 171450 h 1454944"/>
              <a:gd name="connsiteX7" fmla="*/ 904875 w 1726407"/>
              <a:gd name="connsiteY7" fmla="*/ 135732 h 1454944"/>
              <a:gd name="connsiteX8" fmla="*/ 1131094 w 1726407"/>
              <a:gd name="connsiteY8" fmla="*/ 102394 h 1454944"/>
              <a:gd name="connsiteX9" fmla="*/ 1302544 w 1726407"/>
              <a:gd name="connsiteY9" fmla="*/ 64294 h 1454944"/>
              <a:gd name="connsiteX10" fmla="*/ 1359694 w 1726407"/>
              <a:gd name="connsiteY10" fmla="*/ 28575 h 1454944"/>
              <a:gd name="connsiteX11" fmla="*/ 1409700 w 1726407"/>
              <a:gd name="connsiteY11" fmla="*/ 4763 h 1454944"/>
              <a:gd name="connsiteX12" fmla="*/ 1431132 w 1726407"/>
              <a:gd name="connsiteY12" fmla="*/ 0 h 1454944"/>
              <a:gd name="connsiteX13" fmla="*/ 1454944 w 1726407"/>
              <a:gd name="connsiteY13" fmla="*/ 4763 h 1454944"/>
              <a:gd name="connsiteX14" fmla="*/ 1528763 w 1726407"/>
              <a:gd name="connsiteY14" fmla="*/ 50007 h 1454944"/>
              <a:gd name="connsiteX15" fmla="*/ 1643063 w 1726407"/>
              <a:gd name="connsiteY15" fmla="*/ 135732 h 1454944"/>
              <a:gd name="connsiteX16" fmla="*/ 1678782 w 1726407"/>
              <a:gd name="connsiteY16" fmla="*/ 166688 h 1454944"/>
              <a:gd name="connsiteX17" fmla="*/ 1709738 w 1726407"/>
              <a:gd name="connsiteY17" fmla="*/ 200025 h 1454944"/>
              <a:gd name="connsiteX18" fmla="*/ 1719263 w 1726407"/>
              <a:gd name="connsiteY18" fmla="*/ 216694 h 1454944"/>
              <a:gd name="connsiteX19" fmla="*/ 1726407 w 1726407"/>
              <a:gd name="connsiteY19" fmla="*/ 235744 h 1454944"/>
              <a:gd name="connsiteX20" fmla="*/ 1726407 w 1726407"/>
              <a:gd name="connsiteY20" fmla="*/ 252413 h 1454944"/>
              <a:gd name="connsiteX21" fmla="*/ 1719263 w 1726407"/>
              <a:gd name="connsiteY21" fmla="*/ 273844 h 1454944"/>
              <a:gd name="connsiteX22" fmla="*/ 1693069 w 1726407"/>
              <a:gd name="connsiteY22" fmla="*/ 304800 h 1454944"/>
              <a:gd name="connsiteX23" fmla="*/ 1664494 w 1726407"/>
              <a:gd name="connsiteY23" fmla="*/ 330994 h 1454944"/>
              <a:gd name="connsiteX24" fmla="*/ 1626394 w 1726407"/>
              <a:gd name="connsiteY24" fmla="*/ 607219 h 1454944"/>
              <a:gd name="connsiteX25" fmla="*/ 1581150 w 1726407"/>
              <a:gd name="connsiteY25" fmla="*/ 935832 h 1454944"/>
              <a:gd name="connsiteX26" fmla="*/ 1550194 w 1726407"/>
              <a:gd name="connsiteY26" fmla="*/ 1164432 h 1454944"/>
              <a:gd name="connsiteX27" fmla="*/ 1528763 w 1726407"/>
              <a:gd name="connsiteY27" fmla="*/ 1331119 h 1454944"/>
              <a:gd name="connsiteX28" fmla="*/ 1516857 w 1726407"/>
              <a:gd name="connsiteY28" fmla="*/ 1390650 h 1454944"/>
              <a:gd name="connsiteX29" fmla="*/ 1504950 w 1726407"/>
              <a:gd name="connsiteY29" fmla="*/ 1426369 h 1454944"/>
              <a:gd name="connsiteX30" fmla="*/ 1493044 w 1726407"/>
              <a:gd name="connsiteY30" fmla="*/ 1443038 h 1454944"/>
              <a:gd name="connsiteX31" fmla="*/ 1478757 w 1726407"/>
              <a:gd name="connsiteY31" fmla="*/ 1450182 h 1454944"/>
              <a:gd name="connsiteX32" fmla="*/ 1457325 w 1726407"/>
              <a:gd name="connsiteY32" fmla="*/ 1454944 h 1454944"/>
              <a:gd name="connsiteX33" fmla="*/ 1435894 w 1726407"/>
              <a:gd name="connsiteY33" fmla="*/ 1450182 h 1454944"/>
              <a:gd name="connsiteX34" fmla="*/ 1409700 w 1726407"/>
              <a:gd name="connsiteY34" fmla="*/ 1438275 h 1454944"/>
              <a:gd name="connsiteX35" fmla="*/ 1388269 w 1726407"/>
              <a:gd name="connsiteY35" fmla="*/ 1428750 h 1454944"/>
              <a:gd name="connsiteX36" fmla="*/ 1364457 w 1726407"/>
              <a:gd name="connsiteY36" fmla="*/ 1407319 h 1454944"/>
              <a:gd name="connsiteX37" fmla="*/ 1343025 w 1726407"/>
              <a:gd name="connsiteY37" fmla="*/ 1383507 h 1454944"/>
              <a:gd name="connsiteX38" fmla="*/ 1328738 w 1726407"/>
              <a:gd name="connsiteY38" fmla="*/ 1354932 h 1454944"/>
              <a:gd name="connsiteX39" fmla="*/ 1316832 w 1726407"/>
              <a:gd name="connsiteY39" fmla="*/ 1309688 h 1454944"/>
              <a:gd name="connsiteX40" fmla="*/ 1323975 w 1726407"/>
              <a:gd name="connsiteY40" fmla="*/ 1214438 h 1454944"/>
              <a:gd name="connsiteX41" fmla="*/ 1338263 w 1726407"/>
              <a:gd name="connsiteY41" fmla="*/ 938213 h 1454944"/>
              <a:gd name="connsiteX42" fmla="*/ 1343025 w 1726407"/>
              <a:gd name="connsiteY42" fmla="*/ 750094 h 1454944"/>
              <a:gd name="connsiteX43" fmla="*/ 1369219 w 1726407"/>
              <a:gd name="connsiteY43" fmla="*/ 631032 h 1454944"/>
              <a:gd name="connsiteX44" fmla="*/ 1371600 w 1726407"/>
              <a:gd name="connsiteY44" fmla="*/ 307182 h 1454944"/>
              <a:gd name="connsiteX45" fmla="*/ 1371600 w 1726407"/>
              <a:gd name="connsiteY45" fmla="*/ 292894 h 1454944"/>
              <a:gd name="connsiteX46" fmla="*/ 1357313 w 1726407"/>
              <a:gd name="connsiteY46" fmla="*/ 276225 h 1454944"/>
              <a:gd name="connsiteX47" fmla="*/ 1319213 w 1726407"/>
              <a:gd name="connsiteY47" fmla="*/ 250032 h 1454944"/>
              <a:gd name="connsiteX48" fmla="*/ 1285875 w 1726407"/>
              <a:gd name="connsiteY48" fmla="*/ 242888 h 1454944"/>
              <a:gd name="connsiteX49" fmla="*/ 862013 w 1726407"/>
              <a:gd name="connsiteY49" fmla="*/ 307182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26407" h="1454944">
                <a:moveTo>
                  <a:pt x="862013" y="307182"/>
                </a:moveTo>
                <a:lnTo>
                  <a:pt x="342900" y="402432"/>
                </a:lnTo>
                <a:lnTo>
                  <a:pt x="83344" y="459582"/>
                </a:lnTo>
                <a:lnTo>
                  <a:pt x="0" y="316707"/>
                </a:lnTo>
                <a:lnTo>
                  <a:pt x="316707" y="254794"/>
                </a:lnTo>
                <a:lnTo>
                  <a:pt x="550069" y="207169"/>
                </a:lnTo>
                <a:lnTo>
                  <a:pt x="702469" y="171450"/>
                </a:lnTo>
                <a:lnTo>
                  <a:pt x="904875" y="135732"/>
                </a:lnTo>
                <a:lnTo>
                  <a:pt x="1131094" y="102394"/>
                </a:lnTo>
                <a:lnTo>
                  <a:pt x="1302544" y="64294"/>
                </a:lnTo>
                <a:lnTo>
                  <a:pt x="1359694" y="28575"/>
                </a:lnTo>
                <a:lnTo>
                  <a:pt x="1409700" y="4763"/>
                </a:lnTo>
                <a:lnTo>
                  <a:pt x="1431132" y="0"/>
                </a:lnTo>
                <a:lnTo>
                  <a:pt x="1454944" y="4763"/>
                </a:lnTo>
                <a:lnTo>
                  <a:pt x="1528763" y="50007"/>
                </a:lnTo>
                <a:lnTo>
                  <a:pt x="1643063" y="135732"/>
                </a:lnTo>
                <a:lnTo>
                  <a:pt x="1678782" y="166688"/>
                </a:lnTo>
                <a:lnTo>
                  <a:pt x="1709738" y="200025"/>
                </a:lnTo>
                <a:lnTo>
                  <a:pt x="1719263" y="216694"/>
                </a:lnTo>
                <a:lnTo>
                  <a:pt x="1726407" y="235744"/>
                </a:lnTo>
                <a:lnTo>
                  <a:pt x="1726407" y="252413"/>
                </a:lnTo>
                <a:lnTo>
                  <a:pt x="1719263" y="273844"/>
                </a:lnTo>
                <a:lnTo>
                  <a:pt x="1693069" y="304800"/>
                </a:lnTo>
                <a:lnTo>
                  <a:pt x="1664494" y="330994"/>
                </a:lnTo>
                <a:lnTo>
                  <a:pt x="1626394" y="607219"/>
                </a:lnTo>
                <a:lnTo>
                  <a:pt x="1581150" y="935832"/>
                </a:lnTo>
                <a:lnTo>
                  <a:pt x="1550194" y="1164432"/>
                </a:lnTo>
                <a:lnTo>
                  <a:pt x="1528763" y="1331119"/>
                </a:lnTo>
                <a:lnTo>
                  <a:pt x="1516857" y="1390650"/>
                </a:lnTo>
                <a:lnTo>
                  <a:pt x="1504950" y="1426369"/>
                </a:lnTo>
                <a:lnTo>
                  <a:pt x="1493044" y="1443038"/>
                </a:lnTo>
                <a:lnTo>
                  <a:pt x="1478757" y="1450182"/>
                </a:lnTo>
                <a:lnTo>
                  <a:pt x="1457325" y="1454944"/>
                </a:lnTo>
                <a:lnTo>
                  <a:pt x="1435894" y="1450182"/>
                </a:lnTo>
                <a:lnTo>
                  <a:pt x="1409700" y="1438275"/>
                </a:lnTo>
                <a:lnTo>
                  <a:pt x="1388269" y="1428750"/>
                </a:lnTo>
                <a:lnTo>
                  <a:pt x="1364457" y="1407319"/>
                </a:lnTo>
                <a:lnTo>
                  <a:pt x="1343025" y="1383507"/>
                </a:lnTo>
                <a:lnTo>
                  <a:pt x="1328738" y="1354932"/>
                </a:lnTo>
                <a:lnTo>
                  <a:pt x="1316832" y="1309688"/>
                </a:lnTo>
                <a:lnTo>
                  <a:pt x="1323975" y="1214438"/>
                </a:lnTo>
                <a:lnTo>
                  <a:pt x="1338263" y="938213"/>
                </a:lnTo>
                <a:lnTo>
                  <a:pt x="1343025" y="750094"/>
                </a:lnTo>
                <a:lnTo>
                  <a:pt x="1369219" y="631032"/>
                </a:lnTo>
                <a:cubicBezTo>
                  <a:pt x="1370013" y="523082"/>
                  <a:pt x="1370806" y="415132"/>
                  <a:pt x="1371600" y="307182"/>
                </a:cubicBezTo>
                <a:lnTo>
                  <a:pt x="1371600" y="292894"/>
                </a:lnTo>
                <a:lnTo>
                  <a:pt x="1357313" y="276225"/>
                </a:lnTo>
                <a:lnTo>
                  <a:pt x="1319213" y="250032"/>
                </a:lnTo>
                <a:lnTo>
                  <a:pt x="1285875" y="242888"/>
                </a:lnTo>
                <a:lnTo>
                  <a:pt x="862013" y="3071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ED6722-D574-46E9-953B-D3221DF39C46}"/>
              </a:ext>
            </a:extLst>
          </p:cNvPr>
          <p:cNvSpPr/>
          <p:nvPr/>
        </p:nvSpPr>
        <p:spPr>
          <a:xfrm>
            <a:off x="4271964" y="3373439"/>
            <a:ext cx="1266825" cy="347662"/>
          </a:xfrm>
          <a:custGeom>
            <a:avLst/>
            <a:gdLst>
              <a:gd name="connsiteX0" fmla="*/ 769143 w 1266825"/>
              <a:gd name="connsiteY0" fmla="*/ 257175 h 347663"/>
              <a:gd name="connsiteX1" fmla="*/ 219075 w 1266825"/>
              <a:gd name="connsiteY1" fmla="*/ 347663 h 347663"/>
              <a:gd name="connsiteX2" fmla="*/ 30956 w 1266825"/>
              <a:gd name="connsiteY2" fmla="*/ 345282 h 347663"/>
              <a:gd name="connsiteX3" fmla="*/ 0 w 1266825"/>
              <a:gd name="connsiteY3" fmla="*/ 214313 h 347663"/>
              <a:gd name="connsiteX4" fmla="*/ 190500 w 1266825"/>
              <a:gd name="connsiteY4" fmla="*/ 214313 h 347663"/>
              <a:gd name="connsiteX5" fmla="*/ 216693 w 1266825"/>
              <a:gd name="connsiteY5" fmla="*/ 211932 h 347663"/>
              <a:gd name="connsiteX6" fmla="*/ 650081 w 1266825"/>
              <a:gd name="connsiteY6" fmla="*/ 123825 h 347663"/>
              <a:gd name="connsiteX7" fmla="*/ 1019175 w 1266825"/>
              <a:gd name="connsiteY7" fmla="*/ 47625 h 347663"/>
              <a:gd name="connsiteX8" fmla="*/ 1264443 w 1266825"/>
              <a:gd name="connsiteY8" fmla="*/ 0 h 347663"/>
              <a:gd name="connsiteX9" fmla="*/ 1266825 w 1266825"/>
              <a:gd name="connsiteY9" fmla="*/ 185738 h 347663"/>
              <a:gd name="connsiteX10" fmla="*/ 769143 w 1266825"/>
              <a:gd name="connsiteY10" fmla="*/ 257175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6825" h="347663">
                <a:moveTo>
                  <a:pt x="769143" y="257175"/>
                </a:moveTo>
                <a:lnTo>
                  <a:pt x="219075" y="347663"/>
                </a:lnTo>
                <a:lnTo>
                  <a:pt x="30956" y="345282"/>
                </a:lnTo>
                <a:lnTo>
                  <a:pt x="0" y="214313"/>
                </a:lnTo>
                <a:lnTo>
                  <a:pt x="190500" y="214313"/>
                </a:lnTo>
                <a:lnTo>
                  <a:pt x="216693" y="211932"/>
                </a:lnTo>
                <a:lnTo>
                  <a:pt x="650081" y="123825"/>
                </a:lnTo>
                <a:lnTo>
                  <a:pt x="1019175" y="47625"/>
                </a:lnTo>
                <a:lnTo>
                  <a:pt x="1264443" y="0"/>
                </a:lnTo>
                <a:lnTo>
                  <a:pt x="1266825" y="185738"/>
                </a:lnTo>
                <a:lnTo>
                  <a:pt x="769143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C0F128-1564-4C79-9FA3-D8B6603E955B}"/>
              </a:ext>
            </a:extLst>
          </p:cNvPr>
          <p:cNvSpPr/>
          <p:nvPr/>
        </p:nvSpPr>
        <p:spPr>
          <a:xfrm>
            <a:off x="4305301" y="3954465"/>
            <a:ext cx="1204913" cy="409575"/>
          </a:xfrm>
          <a:custGeom>
            <a:avLst/>
            <a:gdLst>
              <a:gd name="connsiteX0" fmla="*/ 826294 w 1204913"/>
              <a:gd name="connsiteY0" fmla="*/ 228600 h 409575"/>
              <a:gd name="connsiteX1" fmla="*/ 592931 w 1204913"/>
              <a:gd name="connsiteY1" fmla="*/ 285750 h 409575"/>
              <a:gd name="connsiteX2" fmla="*/ 471488 w 1204913"/>
              <a:gd name="connsiteY2" fmla="*/ 290513 h 409575"/>
              <a:gd name="connsiteX3" fmla="*/ 61913 w 1204913"/>
              <a:gd name="connsiteY3" fmla="*/ 409575 h 409575"/>
              <a:gd name="connsiteX4" fmla="*/ 0 w 1204913"/>
              <a:gd name="connsiteY4" fmla="*/ 226219 h 409575"/>
              <a:gd name="connsiteX5" fmla="*/ 526256 w 1204913"/>
              <a:gd name="connsiteY5" fmla="*/ 126207 h 409575"/>
              <a:gd name="connsiteX6" fmla="*/ 864394 w 1204913"/>
              <a:gd name="connsiteY6" fmla="*/ 61913 h 409575"/>
              <a:gd name="connsiteX7" fmla="*/ 1188244 w 1204913"/>
              <a:gd name="connsiteY7" fmla="*/ 0 h 409575"/>
              <a:gd name="connsiteX8" fmla="*/ 1204913 w 1204913"/>
              <a:gd name="connsiteY8" fmla="*/ 157163 h 409575"/>
              <a:gd name="connsiteX9" fmla="*/ 826294 w 1204913"/>
              <a:gd name="connsiteY9" fmla="*/ 2286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913" h="409575">
                <a:moveTo>
                  <a:pt x="826294" y="228600"/>
                </a:moveTo>
                <a:lnTo>
                  <a:pt x="592931" y="285750"/>
                </a:lnTo>
                <a:lnTo>
                  <a:pt x="471488" y="290513"/>
                </a:lnTo>
                <a:lnTo>
                  <a:pt x="61913" y="409575"/>
                </a:lnTo>
                <a:lnTo>
                  <a:pt x="0" y="226219"/>
                </a:lnTo>
                <a:lnTo>
                  <a:pt x="526256" y="126207"/>
                </a:lnTo>
                <a:lnTo>
                  <a:pt x="864394" y="61913"/>
                </a:lnTo>
                <a:lnTo>
                  <a:pt x="1188244" y="0"/>
                </a:lnTo>
                <a:lnTo>
                  <a:pt x="1204913" y="157163"/>
                </a:lnTo>
                <a:lnTo>
                  <a:pt x="826294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97FE37-A653-48C3-9BC8-E882B878C19A}"/>
              </a:ext>
            </a:extLst>
          </p:cNvPr>
          <p:cNvSpPr/>
          <p:nvPr/>
        </p:nvSpPr>
        <p:spPr>
          <a:xfrm>
            <a:off x="3592513" y="4633914"/>
            <a:ext cx="2292350" cy="544512"/>
          </a:xfrm>
          <a:custGeom>
            <a:avLst/>
            <a:gdLst>
              <a:gd name="connsiteX0" fmla="*/ 1671638 w 2290763"/>
              <a:gd name="connsiteY0" fmla="*/ 252412 h 545306"/>
              <a:gd name="connsiteX1" fmla="*/ 1385888 w 2290763"/>
              <a:gd name="connsiteY1" fmla="*/ 300037 h 545306"/>
              <a:gd name="connsiteX2" fmla="*/ 1240632 w 2290763"/>
              <a:gd name="connsiteY2" fmla="*/ 304800 h 545306"/>
              <a:gd name="connsiteX3" fmla="*/ 854869 w 2290763"/>
              <a:gd name="connsiteY3" fmla="*/ 395287 h 545306"/>
              <a:gd name="connsiteX4" fmla="*/ 581025 w 2290763"/>
              <a:gd name="connsiteY4" fmla="*/ 471487 h 545306"/>
              <a:gd name="connsiteX5" fmla="*/ 485775 w 2290763"/>
              <a:gd name="connsiteY5" fmla="*/ 509587 h 545306"/>
              <a:gd name="connsiteX6" fmla="*/ 423863 w 2290763"/>
              <a:gd name="connsiteY6" fmla="*/ 535781 h 545306"/>
              <a:gd name="connsiteX7" fmla="*/ 395288 w 2290763"/>
              <a:gd name="connsiteY7" fmla="*/ 545306 h 545306"/>
              <a:gd name="connsiteX8" fmla="*/ 376238 w 2290763"/>
              <a:gd name="connsiteY8" fmla="*/ 545306 h 545306"/>
              <a:gd name="connsiteX9" fmla="*/ 328613 w 2290763"/>
              <a:gd name="connsiteY9" fmla="*/ 535781 h 545306"/>
              <a:gd name="connsiteX10" fmla="*/ 259557 w 2290763"/>
              <a:gd name="connsiteY10" fmla="*/ 502443 h 545306"/>
              <a:gd name="connsiteX11" fmla="*/ 171450 w 2290763"/>
              <a:gd name="connsiteY11" fmla="*/ 447675 h 545306"/>
              <a:gd name="connsiteX12" fmla="*/ 95250 w 2290763"/>
              <a:gd name="connsiteY12" fmla="*/ 388143 h 545306"/>
              <a:gd name="connsiteX13" fmla="*/ 40482 w 2290763"/>
              <a:gd name="connsiteY13" fmla="*/ 338137 h 545306"/>
              <a:gd name="connsiteX14" fmla="*/ 21432 w 2290763"/>
              <a:gd name="connsiteY14" fmla="*/ 323850 h 545306"/>
              <a:gd name="connsiteX15" fmla="*/ 9525 w 2290763"/>
              <a:gd name="connsiteY15" fmla="*/ 309562 h 545306"/>
              <a:gd name="connsiteX16" fmla="*/ 2382 w 2290763"/>
              <a:gd name="connsiteY16" fmla="*/ 285750 h 545306"/>
              <a:gd name="connsiteX17" fmla="*/ 0 w 2290763"/>
              <a:gd name="connsiteY17" fmla="*/ 271462 h 545306"/>
              <a:gd name="connsiteX18" fmla="*/ 7144 w 2290763"/>
              <a:gd name="connsiteY18" fmla="*/ 254793 h 545306"/>
              <a:gd name="connsiteX19" fmla="*/ 23813 w 2290763"/>
              <a:gd name="connsiteY19" fmla="*/ 252412 h 545306"/>
              <a:gd name="connsiteX20" fmla="*/ 42863 w 2290763"/>
              <a:gd name="connsiteY20" fmla="*/ 257175 h 545306"/>
              <a:gd name="connsiteX21" fmla="*/ 78582 w 2290763"/>
              <a:gd name="connsiteY21" fmla="*/ 273843 h 545306"/>
              <a:gd name="connsiteX22" fmla="*/ 126207 w 2290763"/>
              <a:gd name="connsiteY22" fmla="*/ 290512 h 545306"/>
              <a:gd name="connsiteX23" fmla="*/ 171450 w 2290763"/>
              <a:gd name="connsiteY23" fmla="*/ 300037 h 545306"/>
              <a:gd name="connsiteX24" fmla="*/ 247650 w 2290763"/>
              <a:gd name="connsiteY24" fmla="*/ 309562 h 545306"/>
              <a:gd name="connsiteX25" fmla="*/ 333375 w 2290763"/>
              <a:gd name="connsiteY25" fmla="*/ 314325 h 545306"/>
              <a:gd name="connsiteX26" fmla="*/ 407194 w 2290763"/>
              <a:gd name="connsiteY26" fmla="*/ 304800 h 545306"/>
              <a:gd name="connsiteX27" fmla="*/ 657225 w 2290763"/>
              <a:gd name="connsiteY27" fmla="*/ 259556 h 545306"/>
              <a:gd name="connsiteX28" fmla="*/ 978694 w 2290763"/>
              <a:gd name="connsiteY28" fmla="*/ 183356 h 545306"/>
              <a:gd name="connsiteX29" fmla="*/ 1228725 w 2290763"/>
              <a:gd name="connsiteY29" fmla="*/ 126206 h 545306"/>
              <a:gd name="connsiteX30" fmla="*/ 1385888 w 2290763"/>
              <a:gd name="connsiteY30" fmla="*/ 95250 h 545306"/>
              <a:gd name="connsiteX31" fmla="*/ 1590675 w 2290763"/>
              <a:gd name="connsiteY31" fmla="*/ 71437 h 545306"/>
              <a:gd name="connsiteX32" fmla="*/ 1833563 w 2290763"/>
              <a:gd name="connsiteY32" fmla="*/ 47625 h 545306"/>
              <a:gd name="connsiteX33" fmla="*/ 1902619 w 2290763"/>
              <a:gd name="connsiteY33" fmla="*/ 30956 h 545306"/>
              <a:gd name="connsiteX34" fmla="*/ 2002632 w 2290763"/>
              <a:gd name="connsiteY34" fmla="*/ 0 h 545306"/>
              <a:gd name="connsiteX35" fmla="*/ 2026444 w 2290763"/>
              <a:gd name="connsiteY35" fmla="*/ 0 h 545306"/>
              <a:gd name="connsiteX36" fmla="*/ 2083594 w 2290763"/>
              <a:gd name="connsiteY36" fmla="*/ 4762 h 545306"/>
              <a:gd name="connsiteX37" fmla="*/ 2145507 w 2290763"/>
              <a:gd name="connsiteY37" fmla="*/ 19050 h 545306"/>
              <a:gd name="connsiteX38" fmla="*/ 2193132 w 2290763"/>
              <a:gd name="connsiteY38" fmla="*/ 38100 h 545306"/>
              <a:gd name="connsiteX39" fmla="*/ 2219325 w 2290763"/>
              <a:gd name="connsiteY39" fmla="*/ 52387 h 545306"/>
              <a:gd name="connsiteX40" fmla="*/ 2250282 w 2290763"/>
              <a:gd name="connsiteY40" fmla="*/ 78581 h 545306"/>
              <a:gd name="connsiteX41" fmla="*/ 2269332 w 2290763"/>
              <a:gd name="connsiteY41" fmla="*/ 102393 h 545306"/>
              <a:gd name="connsiteX42" fmla="*/ 2286000 w 2290763"/>
              <a:gd name="connsiteY42" fmla="*/ 135731 h 545306"/>
              <a:gd name="connsiteX43" fmla="*/ 2290763 w 2290763"/>
              <a:gd name="connsiteY43" fmla="*/ 154781 h 545306"/>
              <a:gd name="connsiteX44" fmla="*/ 2281238 w 2290763"/>
              <a:gd name="connsiteY44" fmla="*/ 173831 h 545306"/>
              <a:gd name="connsiteX45" fmla="*/ 2257425 w 2290763"/>
              <a:gd name="connsiteY45" fmla="*/ 190500 h 545306"/>
              <a:gd name="connsiteX46" fmla="*/ 2178844 w 2290763"/>
              <a:gd name="connsiteY46" fmla="*/ 204787 h 545306"/>
              <a:gd name="connsiteX47" fmla="*/ 1990725 w 2290763"/>
              <a:gd name="connsiteY47" fmla="*/ 214312 h 545306"/>
              <a:gd name="connsiteX48" fmla="*/ 1671638 w 2290763"/>
              <a:gd name="connsiteY48" fmla="*/ 2524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0763" h="545306">
                <a:moveTo>
                  <a:pt x="1671638" y="252412"/>
                </a:moveTo>
                <a:lnTo>
                  <a:pt x="1385888" y="300037"/>
                </a:lnTo>
                <a:lnTo>
                  <a:pt x="1240632" y="304800"/>
                </a:lnTo>
                <a:lnTo>
                  <a:pt x="854869" y="395287"/>
                </a:lnTo>
                <a:lnTo>
                  <a:pt x="581025" y="471487"/>
                </a:lnTo>
                <a:lnTo>
                  <a:pt x="485775" y="509587"/>
                </a:lnTo>
                <a:lnTo>
                  <a:pt x="423863" y="535781"/>
                </a:lnTo>
                <a:lnTo>
                  <a:pt x="395288" y="545306"/>
                </a:lnTo>
                <a:lnTo>
                  <a:pt x="376238" y="545306"/>
                </a:lnTo>
                <a:lnTo>
                  <a:pt x="328613" y="535781"/>
                </a:lnTo>
                <a:lnTo>
                  <a:pt x="259557" y="502443"/>
                </a:lnTo>
                <a:lnTo>
                  <a:pt x="171450" y="447675"/>
                </a:lnTo>
                <a:lnTo>
                  <a:pt x="95250" y="388143"/>
                </a:lnTo>
                <a:lnTo>
                  <a:pt x="40482" y="338137"/>
                </a:lnTo>
                <a:lnTo>
                  <a:pt x="21432" y="323850"/>
                </a:lnTo>
                <a:lnTo>
                  <a:pt x="9525" y="309562"/>
                </a:lnTo>
                <a:lnTo>
                  <a:pt x="2382" y="285750"/>
                </a:lnTo>
                <a:lnTo>
                  <a:pt x="0" y="271462"/>
                </a:lnTo>
                <a:lnTo>
                  <a:pt x="7144" y="254793"/>
                </a:lnTo>
                <a:lnTo>
                  <a:pt x="23813" y="252412"/>
                </a:lnTo>
                <a:lnTo>
                  <a:pt x="42863" y="257175"/>
                </a:lnTo>
                <a:lnTo>
                  <a:pt x="78582" y="273843"/>
                </a:lnTo>
                <a:lnTo>
                  <a:pt x="126207" y="290512"/>
                </a:lnTo>
                <a:lnTo>
                  <a:pt x="171450" y="300037"/>
                </a:lnTo>
                <a:lnTo>
                  <a:pt x="247650" y="309562"/>
                </a:lnTo>
                <a:lnTo>
                  <a:pt x="333375" y="314325"/>
                </a:lnTo>
                <a:lnTo>
                  <a:pt x="407194" y="304800"/>
                </a:lnTo>
                <a:lnTo>
                  <a:pt x="657225" y="259556"/>
                </a:lnTo>
                <a:lnTo>
                  <a:pt x="978694" y="183356"/>
                </a:lnTo>
                <a:lnTo>
                  <a:pt x="1228725" y="126206"/>
                </a:lnTo>
                <a:lnTo>
                  <a:pt x="1385888" y="95250"/>
                </a:lnTo>
                <a:lnTo>
                  <a:pt x="1590675" y="71437"/>
                </a:lnTo>
                <a:lnTo>
                  <a:pt x="1833563" y="47625"/>
                </a:lnTo>
                <a:lnTo>
                  <a:pt x="1902619" y="30956"/>
                </a:lnTo>
                <a:lnTo>
                  <a:pt x="2002632" y="0"/>
                </a:lnTo>
                <a:lnTo>
                  <a:pt x="2026444" y="0"/>
                </a:lnTo>
                <a:lnTo>
                  <a:pt x="2083594" y="4762"/>
                </a:lnTo>
                <a:lnTo>
                  <a:pt x="2145507" y="19050"/>
                </a:lnTo>
                <a:lnTo>
                  <a:pt x="2193132" y="38100"/>
                </a:lnTo>
                <a:lnTo>
                  <a:pt x="2219325" y="52387"/>
                </a:lnTo>
                <a:lnTo>
                  <a:pt x="2250282" y="78581"/>
                </a:lnTo>
                <a:lnTo>
                  <a:pt x="2269332" y="102393"/>
                </a:lnTo>
                <a:lnTo>
                  <a:pt x="2286000" y="135731"/>
                </a:lnTo>
                <a:lnTo>
                  <a:pt x="2290763" y="154781"/>
                </a:lnTo>
                <a:lnTo>
                  <a:pt x="2281238" y="173831"/>
                </a:lnTo>
                <a:lnTo>
                  <a:pt x="2257425" y="190500"/>
                </a:lnTo>
                <a:lnTo>
                  <a:pt x="2178844" y="204787"/>
                </a:lnTo>
                <a:lnTo>
                  <a:pt x="1990725" y="214312"/>
                </a:lnTo>
                <a:lnTo>
                  <a:pt x="1671638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61201DC-F999-4C07-95B8-79D942A5290E}"/>
              </a:ext>
            </a:extLst>
          </p:cNvPr>
          <p:cNvSpPr/>
          <p:nvPr/>
        </p:nvSpPr>
        <p:spPr>
          <a:xfrm>
            <a:off x="4725989" y="4181476"/>
            <a:ext cx="333375" cy="1747838"/>
          </a:xfrm>
          <a:custGeom>
            <a:avLst/>
            <a:gdLst>
              <a:gd name="connsiteX0" fmla="*/ 66675 w 333375"/>
              <a:gd name="connsiteY0" fmla="*/ 964406 h 1747838"/>
              <a:gd name="connsiteX1" fmla="*/ 64294 w 333375"/>
              <a:gd name="connsiteY1" fmla="*/ 735806 h 1747838"/>
              <a:gd name="connsiteX2" fmla="*/ 66675 w 333375"/>
              <a:gd name="connsiteY2" fmla="*/ 335756 h 1747838"/>
              <a:gd name="connsiteX3" fmla="*/ 64294 w 333375"/>
              <a:gd name="connsiteY3" fmla="*/ 259556 h 1747838"/>
              <a:gd name="connsiteX4" fmla="*/ 57150 w 333375"/>
              <a:gd name="connsiteY4" fmla="*/ 197644 h 1747838"/>
              <a:gd name="connsiteX5" fmla="*/ 47625 w 333375"/>
              <a:gd name="connsiteY5" fmla="*/ 135731 h 1747838"/>
              <a:gd name="connsiteX6" fmla="*/ 0 w 333375"/>
              <a:gd name="connsiteY6" fmla="*/ 19050 h 1747838"/>
              <a:gd name="connsiteX7" fmla="*/ 173832 w 333375"/>
              <a:gd name="connsiteY7" fmla="*/ 0 h 1747838"/>
              <a:gd name="connsiteX8" fmla="*/ 261938 w 333375"/>
              <a:gd name="connsiteY8" fmla="*/ 116681 h 1747838"/>
              <a:gd name="connsiteX9" fmla="*/ 330994 w 333375"/>
              <a:gd name="connsiteY9" fmla="*/ 202406 h 1747838"/>
              <a:gd name="connsiteX10" fmla="*/ 333375 w 333375"/>
              <a:gd name="connsiteY10" fmla="*/ 211931 h 1747838"/>
              <a:gd name="connsiteX11" fmla="*/ 321469 w 333375"/>
              <a:gd name="connsiteY11" fmla="*/ 245269 h 1747838"/>
              <a:gd name="connsiteX12" fmla="*/ 290513 w 333375"/>
              <a:gd name="connsiteY12" fmla="*/ 328613 h 1747838"/>
              <a:gd name="connsiteX13" fmla="*/ 278607 w 333375"/>
              <a:gd name="connsiteY13" fmla="*/ 366713 h 1747838"/>
              <a:gd name="connsiteX14" fmla="*/ 273844 w 333375"/>
              <a:gd name="connsiteY14" fmla="*/ 407194 h 1747838"/>
              <a:gd name="connsiteX15" fmla="*/ 288132 w 333375"/>
              <a:gd name="connsiteY15" fmla="*/ 554831 h 1747838"/>
              <a:gd name="connsiteX16" fmla="*/ 285750 w 333375"/>
              <a:gd name="connsiteY16" fmla="*/ 740569 h 1747838"/>
              <a:gd name="connsiteX17" fmla="*/ 290513 w 333375"/>
              <a:gd name="connsiteY17" fmla="*/ 1045369 h 1747838"/>
              <a:gd name="connsiteX18" fmla="*/ 290513 w 333375"/>
              <a:gd name="connsiteY18" fmla="*/ 1297781 h 1747838"/>
              <a:gd name="connsiteX19" fmla="*/ 288132 w 333375"/>
              <a:gd name="connsiteY19" fmla="*/ 1450181 h 1747838"/>
              <a:gd name="connsiteX20" fmla="*/ 290513 w 333375"/>
              <a:gd name="connsiteY20" fmla="*/ 1512094 h 1747838"/>
              <a:gd name="connsiteX21" fmla="*/ 290513 w 333375"/>
              <a:gd name="connsiteY21" fmla="*/ 1559719 h 1747838"/>
              <a:gd name="connsiteX22" fmla="*/ 288132 w 333375"/>
              <a:gd name="connsiteY22" fmla="*/ 1631156 h 1747838"/>
              <a:gd name="connsiteX23" fmla="*/ 280988 w 333375"/>
              <a:gd name="connsiteY23" fmla="*/ 1662113 h 1747838"/>
              <a:gd name="connsiteX24" fmla="*/ 271463 w 333375"/>
              <a:gd name="connsiteY24" fmla="*/ 1693069 h 1747838"/>
              <a:gd name="connsiteX25" fmla="*/ 257175 w 333375"/>
              <a:gd name="connsiteY25" fmla="*/ 1724025 h 1747838"/>
              <a:gd name="connsiteX26" fmla="*/ 242888 w 333375"/>
              <a:gd name="connsiteY26" fmla="*/ 1735931 h 1747838"/>
              <a:gd name="connsiteX27" fmla="*/ 223838 w 333375"/>
              <a:gd name="connsiteY27" fmla="*/ 1745456 h 1747838"/>
              <a:gd name="connsiteX28" fmla="*/ 202407 w 333375"/>
              <a:gd name="connsiteY28" fmla="*/ 1747838 h 1747838"/>
              <a:gd name="connsiteX29" fmla="*/ 166688 w 333375"/>
              <a:gd name="connsiteY29" fmla="*/ 1747838 h 1747838"/>
              <a:gd name="connsiteX30" fmla="*/ 138113 w 333375"/>
              <a:gd name="connsiteY30" fmla="*/ 1740694 h 1747838"/>
              <a:gd name="connsiteX31" fmla="*/ 121444 w 333375"/>
              <a:gd name="connsiteY31" fmla="*/ 1733550 h 1747838"/>
              <a:gd name="connsiteX32" fmla="*/ 104775 w 333375"/>
              <a:gd name="connsiteY32" fmla="*/ 1724025 h 1747838"/>
              <a:gd name="connsiteX33" fmla="*/ 85725 w 333375"/>
              <a:gd name="connsiteY33" fmla="*/ 1704975 h 1747838"/>
              <a:gd name="connsiteX34" fmla="*/ 71438 w 333375"/>
              <a:gd name="connsiteY34" fmla="*/ 1674019 h 1747838"/>
              <a:gd name="connsiteX35" fmla="*/ 47625 w 333375"/>
              <a:gd name="connsiteY35" fmla="*/ 1590675 h 1747838"/>
              <a:gd name="connsiteX36" fmla="*/ 21432 w 333375"/>
              <a:gd name="connsiteY36" fmla="*/ 1462088 h 1747838"/>
              <a:gd name="connsiteX37" fmla="*/ 26194 w 333375"/>
              <a:gd name="connsiteY37" fmla="*/ 1428750 h 1747838"/>
              <a:gd name="connsiteX38" fmla="*/ 57150 w 333375"/>
              <a:gd name="connsiteY38" fmla="*/ 1157288 h 1747838"/>
              <a:gd name="connsiteX39" fmla="*/ 66675 w 333375"/>
              <a:gd name="connsiteY39" fmla="*/ 964406 h 17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3375" h="1747838">
                <a:moveTo>
                  <a:pt x="66675" y="964406"/>
                </a:moveTo>
                <a:cubicBezTo>
                  <a:pt x="65881" y="888206"/>
                  <a:pt x="65088" y="812006"/>
                  <a:pt x="64294" y="735806"/>
                </a:cubicBezTo>
                <a:cubicBezTo>
                  <a:pt x="65088" y="602456"/>
                  <a:pt x="65881" y="469106"/>
                  <a:pt x="66675" y="335756"/>
                </a:cubicBezTo>
                <a:cubicBezTo>
                  <a:pt x="65881" y="310356"/>
                  <a:pt x="65088" y="284956"/>
                  <a:pt x="64294" y="259556"/>
                </a:cubicBezTo>
                <a:lnTo>
                  <a:pt x="57150" y="197644"/>
                </a:lnTo>
                <a:lnTo>
                  <a:pt x="47625" y="135731"/>
                </a:lnTo>
                <a:lnTo>
                  <a:pt x="0" y="19050"/>
                </a:lnTo>
                <a:lnTo>
                  <a:pt x="173832" y="0"/>
                </a:lnTo>
                <a:lnTo>
                  <a:pt x="261938" y="116681"/>
                </a:lnTo>
                <a:lnTo>
                  <a:pt x="330994" y="202406"/>
                </a:lnTo>
                <a:lnTo>
                  <a:pt x="333375" y="211931"/>
                </a:lnTo>
                <a:lnTo>
                  <a:pt x="321469" y="245269"/>
                </a:lnTo>
                <a:lnTo>
                  <a:pt x="290513" y="328613"/>
                </a:lnTo>
                <a:lnTo>
                  <a:pt x="278607" y="366713"/>
                </a:lnTo>
                <a:lnTo>
                  <a:pt x="273844" y="407194"/>
                </a:lnTo>
                <a:lnTo>
                  <a:pt x="288132" y="554831"/>
                </a:lnTo>
                <a:lnTo>
                  <a:pt x="285750" y="740569"/>
                </a:lnTo>
                <a:cubicBezTo>
                  <a:pt x="287338" y="842169"/>
                  <a:pt x="288925" y="943769"/>
                  <a:pt x="290513" y="1045369"/>
                </a:cubicBezTo>
                <a:lnTo>
                  <a:pt x="290513" y="1297781"/>
                </a:lnTo>
                <a:cubicBezTo>
                  <a:pt x="289719" y="1348581"/>
                  <a:pt x="288926" y="1399381"/>
                  <a:pt x="288132" y="1450181"/>
                </a:cubicBezTo>
                <a:cubicBezTo>
                  <a:pt x="288926" y="1470819"/>
                  <a:pt x="289719" y="1491456"/>
                  <a:pt x="290513" y="1512094"/>
                </a:cubicBezTo>
                <a:lnTo>
                  <a:pt x="290513" y="1559719"/>
                </a:lnTo>
                <a:cubicBezTo>
                  <a:pt x="289719" y="1583531"/>
                  <a:pt x="288926" y="1607344"/>
                  <a:pt x="288132" y="1631156"/>
                </a:cubicBezTo>
                <a:lnTo>
                  <a:pt x="280988" y="1662113"/>
                </a:lnTo>
                <a:lnTo>
                  <a:pt x="271463" y="1693069"/>
                </a:lnTo>
                <a:lnTo>
                  <a:pt x="257175" y="1724025"/>
                </a:lnTo>
                <a:lnTo>
                  <a:pt x="242888" y="1735931"/>
                </a:lnTo>
                <a:lnTo>
                  <a:pt x="223838" y="1745456"/>
                </a:lnTo>
                <a:lnTo>
                  <a:pt x="202407" y="1747838"/>
                </a:lnTo>
                <a:lnTo>
                  <a:pt x="166688" y="1747838"/>
                </a:lnTo>
                <a:lnTo>
                  <a:pt x="138113" y="1740694"/>
                </a:lnTo>
                <a:lnTo>
                  <a:pt x="121444" y="1733550"/>
                </a:lnTo>
                <a:lnTo>
                  <a:pt x="104775" y="1724025"/>
                </a:lnTo>
                <a:lnTo>
                  <a:pt x="85725" y="1704975"/>
                </a:lnTo>
                <a:lnTo>
                  <a:pt x="71438" y="1674019"/>
                </a:lnTo>
                <a:lnTo>
                  <a:pt x="47625" y="1590675"/>
                </a:lnTo>
                <a:lnTo>
                  <a:pt x="21432" y="1462088"/>
                </a:lnTo>
                <a:lnTo>
                  <a:pt x="26194" y="1428750"/>
                </a:lnTo>
                <a:lnTo>
                  <a:pt x="57150" y="1157288"/>
                </a:lnTo>
                <a:lnTo>
                  <a:pt x="66675" y="964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2D117-D141-4589-8D14-C6D13E7C29E2}"/>
              </a:ext>
            </a:extLst>
          </p:cNvPr>
          <p:cNvSpPr/>
          <p:nvPr/>
        </p:nvSpPr>
        <p:spPr>
          <a:xfrm>
            <a:off x="6923089" y="1811340"/>
            <a:ext cx="1717675" cy="1284287"/>
          </a:xfrm>
          <a:custGeom>
            <a:avLst/>
            <a:gdLst>
              <a:gd name="connsiteX0" fmla="*/ 516731 w 1719262"/>
              <a:gd name="connsiteY0" fmla="*/ 697707 h 1283494"/>
              <a:gd name="connsiteX1" fmla="*/ 192881 w 1719262"/>
              <a:gd name="connsiteY1" fmla="*/ 321469 h 1283494"/>
              <a:gd name="connsiteX2" fmla="*/ 0 w 1719262"/>
              <a:gd name="connsiteY2" fmla="*/ 104775 h 1283494"/>
              <a:gd name="connsiteX3" fmla="*/ 52387 w 1719262"/>
              <a:gd name="connsiteY3" fmla="*/ 0 h 1283494"/>
              <a:gd name="connsiteX4" fmla="*/ 216694 w 1719262"/>
              <a:gd name="connsiteY4" fmla="*/ 157163 h 1283494"/>
              <a:gd name="connsiteX5" fmla="*/ 438150 w 1719262"/>
              <a:gd name="connsiteY5" fmla="*/ 352425 h 1283494"/>
              <a:gd name="connsiteX6" fmla="*/ 650081 w 1719262"/>
              <a:gd name="connsiteY6" fmla="*/ 531019 h 1283494"/>
              <a:gd name="connsiteX7" fmla="*/ 845344 w 1719262"/>
              <a:gd name="connsiteY7" fmla="*/ 681038 h 1283494"/>
              <a:gd name="connsiteX8" fmla="*/ 1016794 w 1719262"/>
              <a:gd name="connsiteY8" fmla="*/ 804863 h 1283494"/>
              <a:gd name="connsiteX9" fmla="*/ 1176337 w 1719262"/>
              <a:gd name="connsiteY9" fmla="*/ 904875 h 1283494"/>
              <a:gd name="connsiteX10" fmla="*/ 1321594 w 1719262"/>
              <a:gd name="connsiteY10" fmla="*/ 995363 h 1283494"/>
              <a:gd name="connsiteX11" fmla="*/ 1471612 w 1719262"/>
              <a:gd name="connsiteY11" fmla="*/ 1081088 h 1283494"/>
              <a:gd name="connsiteX12" fmla="*/ 1678781 w 1719262"/>
              <a:gd name="connsiteY12" fmla="*/ 1197769 h 1283494"/>
              <a:gd name="connsiteX13" fmla="*/ 1704975 w 1719262"/>
              <a:gd name="connsiteY13" fmla="*/ 1216819 h 1283494"/>
              <a:gd name="connsiteX14" fmla="*/ 1716881 w 1719262"/>
              <a:gd name="connsiteY14" fmla="*/ 1231107 h 1283494"/>
              <a:gd name="connsiteX15" fmla="*/ 1719262 w 1719262"/>
              <a:gd name="connsiteY15" fmla="*/ 1240632 h 1283494"/>
              <a:gd name="connsiteX16" fmla="*/ 1714500 w 1719262"/>
              <a:gd name="connsiteY16" fmla="*/ 1254919 h 1283494"/>
              <a:gd name="connsiteX17" fmla="*/ 1697831 w 1719262"/>
              <a:gd name="connsiteY17" fmla="*/ 1259682 h 1283494"/>
              <a:gd name="connsiteX18" fmla="*/ 1476375 w 1719262"/>
              <a:gd name="connsiteY18" fmla="*/ 1259682 h 1283494"/>
              <a:gd name="connsiteX19" fmla="*/ 1323975 w 1719262"/>
              <a:gd name="connsiteY19" fmla="*/ 1254919 h 1283494"/>
              <a:gd name="connsiteX20" fmla="*/ 1269206 w 1719262"/>
              <a:gd name="connsiteY20" fmla="*/ 1266825 h 1283494"/>
              <a:gd name="connsiteX21" fmla="*/ 1195387 w 1719262"/>
              <a:gd name="connsiteY21" fmla="*/ 1278732 h 1283494"/>
              <a:gd name="connsiteX22" fmla="*/ 1107281 w 1719262"/>
              <a:gd name="connsiteY22" fmla="*/ 1283494 h 1283494"/>
              <a:gd name="connsiteX23" fmla="*/ 1073944 w 1719262"/>
              <a:gd name="connsiteY23" fmla="*/ 1281113 h 1283494"/>
              <a:gd name="connsiteX24" fmla="*/ 1028700 w 1719262"/>
              <a:gd name="connsiteY24" fmla="*/ 1269207 h 1283494"/>
              <a:gd name="connsiteX25" fmla="*/ 1004887 w 1719262"/>
              <a:gd name="connsiteY25" fmla="*/ 1259682 h 1283494"/>
              <a:gd name="connsiteX26" fmla="*/ 959644 w 1719262"/>
              <a:gd name="connsiteY26" fmla="*/ 1223963 h 1283494"/>
              <a:gd name="connsiteX27" fmla="*/ 845344 w 1719262"/>
              <a:gd name="connsiteY27" fmla="*/ 1085850 h 1283494"/>
              <a:gd name="connsiteX28" fmla="*/ 647700 w 1719262"/>
              <a:gd name="connsiteY28" fmla="*/ 857250 h 1283494"/>
              <a:gd name="connsiteX29" fmla="*/ 516731 w 1719262"/>
              <a:gd name="connsiteY29" fmla="*/ 69770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19262" h="1283494">
                <a:moveTo>
                  <a:pt x="516731" y="697707"/>
                </a:moveTo>
                <a:lnTo>
                  <a:pt x="192881" y="321469"/>
                </a:lnTo>
                <a:lnTo>
                  <a:pt x="0" y="104775"/>
                </a:lnTo>
                <a:lnTo>
                  <a:pt x="52387" y="0"/>
                </a:lnTo>
                <a:lnTo>
                  <a:pt x="216694" y="157163"/>
                </a:lnTo>
                <a:lnTo>
                  <a:pt x="438150" y="352425"/>
                </a:lnTo>
                <a:lnTo>
                  <a:pt x="650081" y="531019"/>
                </a:lnTo>
                <a:lnTo>
                  <a:pt x="845344" y="681038"/>
                </a:lnTo>
                <a:lnTo>
                  <a:pt x="1016794" y="804863"/>
                </a:lnTo>
                <a:lnTo>
                  <a:pt x="1176337" y="904875"/>
                </a:lnTo>
                <a:lnTo>
                  <a:pt x="1321594" y="995363"/>
                </a:lnTo>
                <a:lnTo>
                  <a:pt x="1471612" y="1081088"/>
                </a:lnTo>
                <a:lnTo>
                  <a:pt x="1678781" y="1197769"/>
                </a:lnTo>
                <a:lnTo>
                  <a:pt x="1704975" y="1216819"/>
                </a:lnTo>
                <a:lnTo>
                  <a:pt x="1716881" y="1231107"/>
                </a:lnTo>
                <a:lnTo>
                  <a:pt x="1719262" y="1240632"/>
                </a:lnTo>
                <a:lnTo>
                  <a:pt x="1714500" y="1254919"/>
                </a:lnTo>
                <a:lnTo>
                  <a:pt x="1697831" y="1259682"/>
                </a:lnTo>
                <a:lnTo>
                  <a:pt x="1476375" y="1259682"/>
                </a:lnTo>
                <a:lnTo>
                  <a:pt x="1323975" y="1254919"/>
                </a:lnTo>
                <a:lnTo>
                  <a:pt x="1269206" y="1266825"/>
                </a:lnTo>
                <a:lnTo>
                  <a:pt x="1195387" y="1278732"/>
                </a:lnTo>
                <a:lnTo>
                  <a:pt x="1107281" y="1283494"/>
                </a:lnTo>
                <a:lnTo>
                  <a:pt x="1073944" y="1281113"/>
                </a:lnTo>
                <a:lnTo>
                  <a:pt x="1028700" y="1269207"/>
                </a:lnTo>
                <a:lnTo>
                  <a:pt x="1004887" y="1259682"/>
                </a:lnTo>
                <a:lnTo>
                  <a:pt x="959644" y="1223963"/>
                </a:lnTo>
                <a:lnTo>
                  <a:pt x="845344" y="1085850"/>
                </a:lnTo>
                <a:lnTo>
                  <a:pt x="647700" y="857250"/>
                </a:lnTo>
                <a:lnTo>
                  <a:pt x="516731" y="697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7AE500-3BCC-40E5-BCBE-DEB773AA0638}"/>
              </a:ext>
            </a:extLst>
          </p:cNvPr>
          <p:cNvSpPr/>
          <p:nvPr/>
        </p:nvSpPr>
        <p:spPr>
          <a:xfrm>
            <a:off x="5881689" y="3830639"/>
            <a:ext cx="2441575" cy="533400"/>
          </a:xfrm>
          <a:custGeom>
            <a:avLst/>
            <a:gdLst>
              <a:gd name="connsiteX0" fmla="*/ 1700212 w 2440781"/>
              <a:gd name="connsiteY0" fmla="*/ 311944 h 533400"/>
              <a:gd name="connsiteX1" fmla="*/ 1195387 w 2440781"/>
              <a:gd name="connsiteY1" fmla="*/ 361950 h 533400"/>
              <a:gd name="connsiteX2" fmla="*/ 1026318 w 2440781"/>
              <a:gd name="connsiteY2" fmla="*/ 397669 h 533400"/>
              <a:gd name="connsiteX3" fmla="*/ 750093 w 2440781"/>
              <a:gd name="connsiteY3" fmla="*/ 445294 h 533400"/>
              <a:gd name="connsiteX4" fmla="*/ 554831 w 2440781"/>
              <a:gd name="connsiteY4" fmla="*/ 469107 h 533400"/>
              <a:gd name="connsiteX5" fmla="*/ 469106 w 2440781"/>
              <a:gd name="connsiteY5" fmla="*/ 485775 h 533400"/>
              <a:gd name="connsiteX6" fmla="*/ 411956 w 2440781"/>
              <a:gd name="connsiteY6" fmla="*/ 502444 h 533400"/>
              <a:gd name="connsiteX7" fmla="*/ 354806 w 2440781"/>
              <a:gd name="connsiteY7" fmla="*/ 531019 h 533400"/>
              <a:gd name="connsiteX8" fmla="*/ 333375 w 2440781"/>
              <a:gd name="connsiteY8" fmla="*/ 533400 h 533400"/>
              <a:gd name="connsiteX9" fmla="*/ 271462 w 2440781"/>
              <a:gd name="connsiteY9" fmla="*/ 519113 h 533400"/>
              <a:gd name="connsiteX10" fmla="*/ 207168 w 2440781"/>
              <a:gd name="connsiteY10" fmla="*/ 490538 h 533400"/>
              <a:gd name="connsiteX11" fmla="*/ 164306 w 2440781"/>
              <a:gd name="connsiteY11" fmla="*/ 469107 h 533400"/>
              <a:gd name="connsiteX12" fmla="*/ 126206 w 2440781"/>
              <a:gd name="connsiteY12" fmla="*/ 440532 h 533400"/>
              <a:gd name="connsiteX13" fmla="*/ 85725 w 2440781"/>
              <a:gd name="connsiteY13" fmla="*/ 409575 h 533400"/>
              <a:gd name="connsiteX14" fmla="*/ 54768 w 2440781"/>
              <a:gd name="connsiteY14" fmla="*/ 376238 h 533400"/>
              <a:gd name="connsiteX15" fmla="*/ 28575 w 2440781"/>
              <a:gd name="connsiteY15" fmla="*/ 342900 h 533400"/>
              <a:gd name="connsiteX16" fmla="*/ 9525 w 2440781"/>
              <a:gd name="connsiteY16" fmla="*/ 314325 h 533400"/>
              <a:gd name="connsiteX17" fmla="*/ 0 w 2440781"/>
              <a:gd name="connsiteY17" fmla="*/ 288132 h 533400"/>
              <a:gd name="connsiteX18" fmla="*/ 0 w 2440781"/>
              <a:gd name="connsiteY18" fmla="*/ 269082 h 533400"/>
              <a:gd name="connsiteX19" fmla="*/ 7143 w 2440781"/>
              <a:gd name="connsiteY19" fmla="*/ 257175 h 533400"/>
              <a:gd name="connsiteX20" fmla="*/ 28575 w 2440781"/>
              <a:gd name="connsiteY20" fmla="*/ 245269 h 533400"/>
              <a:gd name="connsiteX21" fmla="*/ 57150 w 2440781"/>
              <a:gd name="connsiteY21" fmla="*/ 242888 h 533400"/>
              <a:gd name="connsiteX22" fmla="*/ 83343 w 2440781"/>
              <a:gd name="connsiteY22" fmla="*/ 247650 h 533400"/>
              <a:gd name="connsiteX23" fmla="*/ 140493 w 2440781"/>
              <a:gd name="connsiteY23" fmla="*/ 266700 h 533400"/>
              <a:gd name="connsiteX24" fmla="*/ 202406 w 2440781"/>
              <a:gd name="connsiteY24" fmla="*/ 283369 h 533400"/>
              <a:gd name="connsiteX25" fmla="*/ 259556 w 2440781"/>
              <a:gd name="connsiteY25" fmla="*/ 290513 h 533400"/>
              <a:gd name="connsiteX26" fmla="*/ 328612 w 2440781"/>
              <a:gd name="connsiteY26" fmla="*/ 288132 h 533400"/>
              <a:gd name="connsiteX27" fmla="*/ 509587 w 2440781"/>
              <a:gd name="connsiteY27" fmla="*/ 271463 h 533400"/>
              <a:gd name="connsiteX28" fmla="*/ 814387 w 2440781"/>
              <a:gd name="connsiteY28" fmla="*/ 228600 h 533400"/>
              <a:gd name="connsiteX29" fmla="*/ 1023937 w 2440781"/>
              <a:gd name="connsiteY29" fmla="*/ 192882 h 533400"/>
              <a:gd name="connsiteX30" fmla="*/ 1193006 w 2440781"/>
              <a:gd name="connsiteY30" fmla="*/ 178594 h 533400"/>
              <a:gd name="connsiteX31" fmla="*/ 1528762 w 2440781"/>
              <a:gd name="connsiteY31" fmla="*/ 138113 h 533400"/>
              <a:gd name="connsiteX32" fmla="*/ 1878806 w 2440781"/>
              <a:gd name="connsiteY32" fmla="*/ 90488 h 533400"/>
              <a:gd name="connsiteX33" fmla="*/ 2014537 w 2440781"/>
              <a:gd name="connsiteY33" fmla="*/ 30957 h 533400"/>
              <a:gd name="connsiteX34" fmla="*/ 2078831 w 2440781"/>
              <a:gd name="connsiteY34" fmla="*/ 0 h 533400"/>
              <a:gd name="connsiteX35" fmla="*/ 2093118 w 2440781"/>
              <a:gd name="connsiteY35" fmla="*/ 0 h 533400"/>
              <a:gd name="connsiteX36" fmla="*/ 2171700 w 2440781"/>
              <a:gd name="connsiteY36" fmla="*/ 14288 h 533400"/>
              <a:gd name="connsiteX37" fmla="*/ 2266950 w 2440781"/>
              <a:gd name="connsiteY37" fmla="*/ 35719 h 533400"/>
              <a:gd name="connsiteX38" fmla="*/ 2340768 w 2440781"/>
              <a:gd name="connsiteY38" fmla="*/ 61913 h 533400"/>
              <a:gd name="connsiteX39" fmla="*/ 2390775 w 2440781"/>
              <a:gd name="connsiteY39" fmla="*/ 88107 h 533400"/>
              <a:gd name="connsiteX40" fmla="*/ 2412206 w 2440781"/>
              <a:gd name="connsiteY40" fmla="*/ 102394 h 533400"/>
              <a:gd name="connsiteX41" fmla="*/ 2426493 w 2440781"/>
              <a:gd name="connsiteY41" fmla="*/ 114300 h 533400"/>
              <a:gd name="connsiteX42" fmla="*/ 2431256 w 2440781"/>
              <a:gd name="connsiteY42" fmla="*/ 123825 h 533400"/>
              <a:gd name="connsiteX43" fmla="*/ 2440781 w 2440781"/>
              <a:gd name="connsiteY43" fmla="*/ 157163 h 533400"/>
              <a:gd name="connsiteX44" fmla="*/ 2440781 w 2440781"/>
              <a:gd name="connsiteY44" fmla="*/ 180975 h 533400"/>
              <a:gd name="connsiteX45" fmla="*/ 2436018 w 2440781"/>
              <a:gd name="connsiteY45" fmla="*/ 226219 h 533400"/>
              <a:gd name="connsiteX46" fmla="*/ 2426493 w 2440781"/>
              <a:gd name="connsiteY46" fmla="*/ 245269 h 533400"/>
              <a:gd name="connsiteX47" fmla="*/ 2407443 w 2440781"/>
              <a:gd name="connsiteY47" fmla="*/ 264319 h 533400"/>
              <a:gd name="connsiteX48" fmla="*/ 2362200 w 2440781"/>
              <a:gd name="connsiteY48" fmla="*/ 285750 h 533400"/>
              <a:gd name="connsiteX49" fmla="*/ 2281237 w 2440781"/>
              <a:gd name="connsiteY49" fmla="*/ 292894 h 533400"/>
              <a:gd name="connsiteX50" fmla="*/ 2081212 w 2440781"/>
              <a:gd name="connsiteY50" fmla="*/ 292894 h 533400"/>
              <a:gd name="connsiteX51" fmla="*/ 1700212 w 2440781"/>
              <a:gd name="connsiteY51" fmla="*/ 3119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0781" h="533400">
                <a:moveTo>
                  <a:pt x="1700212" y="311944"/>
                </a:moveTo>
                <a:lnTo>
                  <a:pt x="1195387" y="361950"/>
                </a:lnTo>
                <a:lnTo>
                  <a:pt x="1026318" y="397669"/>
                </a:lnTo>
                <a:lnTo>
                  <a:pt x="750093" y="445294"/>
                </a:lnTo>
                <a:lnTo>
                  <a:pt x="554831" y="469107"/>
                </a:lnTo>
                <a:lnTo>
                  <a:pt x="469106" y="485775"/>
                </a:lnTo>
                <a:lnTo>
                  <a:pt x="411956" y="502444"/>
                </a:lnTo>
                <a:lnTo>
                  <a:pt x="354806" y="531019"/>
                </a:lnTo>
                <a:lnTo>
                  <a:pt x="333375" y="533400"/>
                </a:lnTo>
                <a:lnTo>
                  <a:pt x="271462" y="519113"/>
                </a:lnTo>
                <a:lnTo>
                  <a:pt x="207168" y="490538"/>
                </a:lnTo>
                <a:lnTo>
                  <a:pt x="164306" y="469107"/>
                </a:lnTo>
                <a:lnTo>
                  <a:pt x="126206" y="440532"/>
                </a:lnTo>
                <a:lnTo>
                  <a:pt x="85725" y="409575"/>
                </a:lnTo>
                <a:lnTo>
                  <a:pt x="54768" y="376238"/>
                </a:lnTo>
                <a:lnTo>
                  <a:pt x="28575" y="342900"/>
                </a:lnTo>
                <a:lnTo>
                  <a:pt x="9525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7175"/>
                </a:lnTo>
                <a:lnTo>
                  <a:pt x="28575" y="245269"/>
                </a:lnTo>
                <a:lnTo>
                  <a:pt x="57150" y="242888"/>
                </a:lnTo>
                <a:lnTo>
                  <a:pt x="83343" y="247650"/>
                </a:lnTo>
                <a:lnTo>
                  <a:pt x="140493" y="266700"/>
                </a:lnTo>
                <a:lnTo>
                  <a:pt x="202406" y="283369"/>
                </a:lnTo>
                <a:lnTo>
                  <a:pt x="259556" y="290513"/>
                </a:lnTo>
                <a:lnTo>
                  <a:pt x="328612" y="288132"/>
                </a:lnTo>
                <a:lnTo>
                  <a:pt x="509587" y="271463"/>
                </a:lnTo>
                <a:lnTo>
                  <a:pt x="814387" y="228600"/>
                </a:lnTo>
                <a:lnTo>
                  <a:pt x="1023937" y="192882"/>
                </a:lnTo>
                <a:lnTo>
                  <a:pt x="1193006" y="178594"/>
                </a:lnTo>
                <a:lnTo>
                  <a:pt x="1528762" y="138113"/>
                </a:lnTo>
                <a:lnTo>
                  <a:pt x="1878806" y="90488"/>
                </a:lnTo>
                <a:lnTo>
                  <a:pt x="2014537" y="30957"/>
                </a:lnTo>
                <a:lnTo>
                  <a:pt x="2078831" y="0"/>
                </a:lnTo>
                <a:lnTo>
                  <a:pt x="2093118" y="0"/>
                </a:lnTo>
                <a:lnTo>
                  <a:pt x="2171700" y="14288"/>
                </a:lnTo>
                <a:lnTo>
                  <a:pt x="2266950" y="35719"/>
                </a:lnTo>
                <a:lnTo>
                  <a:pt x="2340768" y="61913"/>
                </a:lnTo>
                <a:lnTo>
                  <a:pt x="2390775" y="88107"/>
                </a:lnTo>
                <a:lnTo>
                  <a:pt x="2412206" y="102394"/>
                </a:lnTo>
                <a:lnTo>
                  <a:pt x="2426493" y="114300"/>
                </a:lnTo>
                <a:lnTo>
                  <a:pt x="2431256" y="123825"/>
                </a:lnTo>
                <a:lnTo>
                  <a:pt x="2440781" y="157163"/>
                </a:lnTo>
                <a:lnTo>
                  <a:pt x="2440781" y="180975"/>
                </a:lnTo>
                <a:lnTo>
                  <a:pt x="2436018" y="226219"/>
                </a:lnTo>
                <a:lnTo>
                  <a:pt x="2426493" y="245269"/>
                </a:lnTo>
                <a:lnTo>
                  <a:pt x="2407443" y="264319"/>
                </a:lnTo>
                <a:lnTo>
                  <a:pt x="2362200" y="285750"/>
                </a:lnTo>
                <a:lnTo>
                  <a:pt x="2281237" y="292894"/>
                </a:lnTo>
                <a:lnTo>
                  <a:pt x="2081212" y="292894"/>
                </a:lnTo>
                <a:lnTo>
                  <a:pt x="1700212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91A52D-3F64-486A-920E-EBA5D50703E7}"/>
              </a:ext>
            </a:extLst>
          </p:cNvPr>
          <p:cNvSpPr/>
          <p:nvPr/>
        </p:nvSpPr>
        <p:spPr>
          <a:xfrm rot="5400000">
            <a:off x="5569744" y="4352133"/>
            <a:ext cx="2770188" cy="530225"/>
          </a:xfrm>
          <a:custGeom>
            <a:avLst/>
            <a:gdLst>
              <a:gd name="connsiteX0" fmla="*/ 1550194 w 2769394"/>
              <a:gd name="connsiteY0" fmla="*/ 342900 h 531018"/>
              <a:gd name="connsiteX1" fmla="*/ 981075 w 2769394"/>
              <a:gd name="connsiteY1" fmla="*/ 347662 h 531018"/>
              <a:gd name="connsiteX2" fmla="*/ 802482 w 2769394"/>
              <a:gd name="connsiteY2" fmla="*/ 347662 h 531018"/>
              <a:gd name="connsiteX3" fmla="*/ 528638 w 2769394"/>
              <a:gd name="connsiteY3" fmla="*/ 345281 h 531018"/>
              <a:gd name="connsiteX4" fmla="*/ 361950 w 2769394"/>
              <a:gd name="connsiteY4" fmla="*/ 347662 h 531018"/>
              <a:gd name="connsiteX5" fmla="*/ 311944 w 2769394"/>
              <a:gd name="connsiteY5" fmla="*/ 352425 h 531018"/>
              <a:gd name="connsiteX6" fmla="*/ 264319 w 2769394"/>
              <a:gd name="connsiteY6" fmla="*/ 366712 h 531018"/>
              <a:gd name="connsiteX7" fmla="*/ 216694 w 2769394"/>
              <a:gd name="connsiteY7" fmla="*/ 388143 h 531018"/>
              <a:gd name="connsiteX8" fmla="*/ 154782 w 2769394"/>
              <a:gd name="connsiteY8" fmla="*/ 423862 h 531018"/>
              <a:gd name="connsiteX9" fmla="*/ 123825 w 2769394"/>
              <a:gd name="connsiteY9" fmla="*/ 450056 h 531018"/>
              <a:gd name="connsiteX10" fmla="*/ 21432 w 2769394"/>
              <a:gd name="connsiteY10" fmla="*/ 531018 h 531018"/>
              <a:gd name="connsiteX11" fmla="*/ 0 w 2769394"/>
              <a:gd name="connsiteY11" fmla="*/ 397668 h 531018"/>
              <a:gd name="connsiteX12" fmla="*/ 78582 w 2769394"/>
              <a:gd name="connsiteY12" fmla="*/ 204787 h 531018"/>
              <a:gd name="connsiteX13" fmla="*/ 126207 w 2769394"/>
              <a:gd name="connsiteY13" fmla="*/ 85725 h 531018"/>
              <a:gd name="connsiteX14" fmla="*/ 150019 w 2769394"/>
              <a:gd name="connsiteY14" fmla="*/ 33337 h 531018"/>
              <a:gd name="connsiteX15" fmla="*/ 166688 w 2769394"/>
              <a:gd name="connsiteY15" fmla="*/ 16668 h 531018"/>
              <a:gd name="connsiteX16" fmla="*/ 188119 w 2769394"/>
              <a:gd name="connsiteY16" fmla="*/ 4762 h 531018"/>
              <a:gd name="connsiteX17" fmla="*/ 214313 w 2769394"/>
              <a:gd name="connsiteY17" fmla="*/ 0 h 531018"/>
              <a:gd name="connsiteX18" fmla="*/ 240507 w 2769394"/>
              <a:gd name="connsiteY18" fmla="*/ 0 h 531018"/>
              <a:gd name="connsiteX19" fmla="*/ 266700 w 2769394"/>
              <a:gd name="connsiteY19" fmla="*/ 7143 h 531018"/>
              <a:gd name="connsiteX20" fmla="*/ 290513 w 2769394"/>
              <a:gd name="connsiteY20" fmla="*/ 21431 h 531018"/>
              <a:gd name="connsiteX21" fmla="*/ 304800 w 2769394"/>
              <a:gd name="connsiteY21" fmla="*/ 30956 h 531018"/>
              <a:gd name="connsiteX22" fmla="*/ 333375 w 2769394"/>
              <a:gd name="connsiteY22" fmla="*/ 47625 h 531018"/>
              <a:gd name="connsiteX23" fmla="*/ 366713 w 2769394"/>
              <a:gd name="connsiteY23" fmla="*/ 57150 h 531018"/>
              <a:gd name="connsiteX24" fmla="*/ 414338 w 2769394"/>
              <a:gd name="connsiteY24" fmla="*/ 69056 h 531018"/>
              <a:gd name="connsiteX25" fmla="*/ 476250 w 2769394"/>
              <a:gd name="connsiteY25" fmla="*/ 76200 h 531018"/>
              <a:gd name="connsiteX26" fmla="*/ 533400 w 2769394"/>
              <a:gd name="connsiteY26" fmla="*/ 76200 h 531018"/>
              <a:gd name="connsiteX27" fmla="*/ 604838 w 2769394"/>
              <a:gd name="connsiteY27" fmla="*/ 83343 h 531018"/>
              <a:gd name="connsiteX28" fmla="*/ 785813 w 2769394"/>
              <a:gd name="connsiteY28" fmla="*/ 102393 h 531018"/>
              <a:gd name="connsiteX29" fmla="*/ 928688 w 2769394"/>
              <a:gd name="connsiteY29" fmla="*/ 104775 h 531018"/>
              <a:gd name="connsiteX30" fmla="*/ 1481138 w 2769394"/>
              <a:gd name="connsiteY30" fmla="*/ 97631 h 531018"/>
              <a:gd name="connsiteX31" fmla="*/ 1802607 w 2769394"/>
              <a:gd name="connsiteY31" fmla="*/ 90487 h 531018"/>
              <a:gd name="connsiteX32" fmla="*/ 2009775 w 2769394"/>
              <a:gd name="connsiteY32" fmla="*/ 85725 h 531018"/>
              <a:gd name="connsiteX33" fmla="*/ 2178844 w 2769394"/>
              <a:gd name="connsiteY33" fmla="*/ 78581 h 531018"/>
              <a:gd name="connsiteX34" fmla="*/ 2278857 w 2769394"/>
              <a:gd name="connsiteY34" fmla="*/ 83343 h 531018"/>
              <a:gd name="connsiteX35" fmla="*/ 2400300 w 2769394"/>
              <a:gd name="connsiteY35" fmla="*/ 95250 h 531018"/>
              <a:gd name="connsiteX36" fmla="*/ 2481263 w 2769394"/>
              <a:gd name="connsiteY36" fmla="*/ 107156 h 531018"/>
              <a:gd name="connsiteX37" fmla="*/ 2612232 w 2769394"/>
              <a:gd name="connsiteY37" fmla="*/ 133350 h 531018"/>
              <a:gd name="connsiteX38" fmla="*/ 2726532 w 2769394"/>
              <a:gd name="connsiteY38" fmla="*/ 164306 h 531018"/>
              <a:gd name="connsiteX39" fmla="*/ 2743200 w 2769394"/>
              <a:gd name="connsiteY39" fmla="*/ 171450 h 531018"/>
              <a:gd name="connsiteX40" fmla="*/ 2757488 w 2769394"/>
              <a:gd name="connsiteY40" fmla="*/ 180975 h 531018"/>
              <a:gd name="connsiteX41" fmla="*/ 2764632 w 2769394"/>
              <a:gd name="connsiteY41" fmla="*/ 202406 h 531018"/>
              <a:gd name="connsiteX42" fmla="*/ 2769394 w 2769394"/>
              <a:gd name="connsiteY42" fmla="*/ 219075 h 531018"/>
              <a:gd name="connsiteX43" fmla="*/ 2764632 w 2769394"/>
              <a:gd name="connsiteY43" fmla="*/ 242887 h 531018"/>
              <a:gd name="connsiteX44" fmla="*/ 2755107 w 2769394"/>
              <a:gd name="connsiteY44" fmla="*/ 257175 h 531018"/>
              <a:gd name="connsiteX45" fmla="*/ 2705100 w 2769394"/>
              <a:gd name="connsiteY45" fmla="*/ 285750 h 531018"/>
              <a:gd name="connsiteX46" fmla="*/ 2612232 w 2769394"/>
              <a:gd name="connsiteY46" fmla="*/ 321468 h 531018"/>
              <a:gd name="connsiteX47" fmla="*/ 2512219 w 2769394"/>
              <a:gd name="connsiteY47" fmla="*/ 352425 h 531018"/>
              <a:gd name="connsiteX48" fmla="*/ 2426494 w 2769394"/>
              <a:gd name="connsiteY48" fmla="*/ 366712 h 531018"/>
              <a:gd name="connsiteX49" fmla="*/ 2350294 w 2769394"/>
              <a:gd name="connsiteY49" fmla="*/ 373856 h 531018"/>
              <a:gd name="connsiteX50" fmla="*/ 2283619 w 2769394"/>
              <a:gd name="connsiteY50" fmla="*/ 361950 h 531018"/>
              <a:gd name="connsiteX51" fmla="*/ 2207419 w 2769394"/>
              <a:gd name="connsiteY51" fmla="*/ 350043 h 531018"/>
              <a:gd name="connsiteX52" fmla="*/ 2035969 w 2769394"/>
              <a:gd name="connsiteY52" fmla="*/ 345281 h 531018"/>
              <a:gd name="connsiteX53" fmla="*/ 1550194 w 2769394"/>
              <a:gd name="connsiteY53" fmla="*/ 342900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69394" h="531018">
                <a:moveTo>
                  <a:pt x="1550194" y="342900"/>
                </a:moveTo>
                <a:lnTo>
                  <a:pt x="981075" y="347662"/>
                </a:lnTo>
                <a:lnTo>
                  <a:pt x="802482" y="347662"/>
                </a:lnTo>
                <a:lnTo>
                  <a:pt x="528638" y="345281"/>
                </a:lnTo>
                <a:lnTo>
                  <a:pt x="361950" y="347662"/>
                </a:lnTo>
                <a:lnTo>
                  <a:pt x="311944" y="352425"/>
                </a:lnTo>
                <a:lnTo>
                  <a:pt x="264319" y="366712"/>
                </a:lnTo>
                <a:lnTo>
                  <a:pt x="216694" y="388143"/>
                </a:lnTo>
                <a:lnTo>
                  <a:pt x="154782" y="423862"/>
                </a:lnTo>
                <a:lnTo>
                  <a:pt x="123825" y="450056"/>
                </a:lnTo>
                <a:lnTo>
                  <a:pt x="21432" y="531018"/>
                </a:lnTo>
                <a:lnTo>
                  <a:pt x="0" y="397668"/>
                </a:lnTo>
                <a:lnTo>
                  <a:pt x="78582" y="204787"/>
                </a:lnTo>
                <a:lnTo>
                  <a:pt x="126207" y="85725"/>
                </a:lnTo>
                <a:lnTo>
                  <a:pt x="150019" y="33337"/>
                </a:lnTo>
                <a:lnTo>
                  <a:pt x="166688" y="16668"/>
                </a:lnTo>
                <a:lnTo>
                  <a:pt x="188119" y="4762"/>
                </a:lnTo>
                <a:lnTo>
                  <a:pt x="214313" y="0"/>
                </a:lnTo>
                <a:lnTo>
                  <a:pt x="240507" y="0"/>
                </a:lnTo>
                <a:lnTo>
                  <a:pt x="266700" y="7143"/>
                </a:lnTo>
                <a:lnTo>
                  <a:pt x="290513" y="21431"/>
                </a:lnTo>
                <a:lnTo>
                  <a:pt x="304800" y="30956"/>
                </a:lnTo>
                <a:lnTo>
                  <a:pt x="333375" y="47625"/>
                </a:lnTo>
                <a:lnTo>
                  <a:pt x="366713" y="57150"/>
                </a:lnTo>
                <a:lnTo>
                  <a:pt x="414338" y="69056"/>
                </a:lnTo>
                <a:lnTo>
                  <a:pt x="476250" y="76200"/>
                </a:lnTo>
                <a:lnTo>
                  <a:pt x="533400" y="76200"/>
                </a:lnTo>
                <a:lnTo>
                  <a:pt x="604838" y="83343"/>
                </a:lnTo>
                <a:lnTo>
                  <a:pt x="785813" y="102393"/>
                </a:lnTo>
                <a:lnTo>
                  <a:pt x="928688" y="104775"/>
                </a:lnTo>
                <a:lnTo>
                  <a:pt x="1481138" y="97631"/>
                </a:lnTo>
                <a:lnTo>
                  <a:pt x="1802607" y="90487"/>
                </a:lnTo>
                <a:lnTo>
                  <a:pt x="2009775" y="85725"/>
                </a:lnTo>
                <a:lnTo>
                  <a:pt x="2178844" y="78581"/>
                </a:lnTo>
                <a:lnTo>
                  <a:pt x="2278857" y="83343"/>
                </a:lnTo>
                <a:lnTo>
                  <a:pt x="2400300" y="95250"/>
                </a:lnTo>
                <a:lnTo>
                  <a:pt x="2481263" y="107156"/>
                </a:lnTo>
                <a:lnTo>
                  <a:pt x="2612232" y="133350"/>
                </a:lnTo>
                <a:lnTo>
                  <a:pt x="2726532" y="164306"/>
                </a:lnTo>
                <a:lnTo>
                  <a:pt x="2743200" y="171450"/>
                </a:lnTo>
                <a:lnTo>
                  <a:pt x="2757488" y="180975"/>
                </a:lnTo>
                <a:lnTo>
                  <a:pt x="2764632" y="202406"/>
                </a:lnTo>
                <a:lnTo>
                  <a:pt x="2769394" y="219075"/>
                </a:lnTo>
                <a:lnTo>
                  <a:pt x="2764632" y="242887"/>
                </a:lnTo>
                <a:lnTo>
                  <a:pt x="2755107" y="257175"/>
                </a:lnTo>
                <a:lnTo>
                  <a:pt x="2705100" y="285750"/>
                </a:lnTo>
                <a:lnTo>
                  <a:pt x="2612232" y="321468"/>
                </a:lnTo>
                <a:lnTo>
                  <a:pt x="2512219" y="352425"/>
                </a:lnTo>
                <a:lnTo>
                  <a:pt x="2426494" y="366712"/>
                </a:lnTo>
                <a:lnTo>
                  <a:pt x="2350294" y="373856"/>
                </a:lnTo>
                <a:lnTo>
                  <a:pt x="2283619" y="361950"/>
                </a:lnTo>
                <a:lnTo>
                  <a:pt x="2207419" y="350043"/>
                </a:lnTo>
                <a:lnTo>
                  <a:pt x="2035969" y="345281"/>
                </a:lnTo>
                <a:lnTo>
                  <a:pt x="1550194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E5488C8-E73E-4803-BCE8-F4BCFB3AB7F3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7F3C59F-49E7-4869-862C-3E1A0CD35A3D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A1A66323-2B58-4E19-9868-F7A76C7210DF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A09148E-EEFE-411F-8CAA-9589011B64B9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765687B-6969-438A-92D7-D643367F2AF5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DC9E0D3-AFB3-4D4E-9F97-7B873B2C5878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A5E9D53-A16B-44AC-B3DB-70247C184DE0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304C3336-010E-4849-ADDD-4E7829399350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D20D99F-D8C3-47D1-BCAA-2223B458225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4263B18-D7D5-4A2A-BCEF-7BB23EDE6CEF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8984D04-9B48-41CA-86FB-BE2039EF0161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6CC3389-93BA-44F4-B377-593AEE3FA080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096AAE3-6D6B-4C17-AB18-8CC23A03F45C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95E1EF06-A626-486F-89E6-2D437ED9EA6F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6D5743D4-5F5F-4063-AFCA-655EEE2D9B60}"/>
              </a:ext>
            </a:extLst>
          </p:cNvPr>
          <p:cNvGrpSpPr/>
          <p:nvPr/>
        </p:nvGrpSpPr>
        <p:grpSpPr>
          <a:xfrm>
            <a:off x="3592513" y="1523999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0A2C5184-B54E-4170-8427-99B0594B6D40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0FF69D-57F3-47F6-8B54-30E368C4B0C2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89AB73B-9754-4806-A308-0B61CF97E8B2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1AE93F6-5930-44E9-A0A1-064C11B05B48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C64EC33-8AE4-417F-B77C-124957A63061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AD5C32F3-0217-45FF-9D32-BFCD88EB67BA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E1FEC60-7C72-4849-8D3D-1AB4EE72942F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341A4898-507C-49EC-8283-71074953B535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8DFD1D7-72E5-406A-B2FF-303AF7F2927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4321FCA-36BE-4A9C-97F9-1CEDA0303440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FDDDD415-BC1A-47A2-9CF1-71A1779AF4FA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4C4B942-096F-4AF4-9F41-A67F28B4CA96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661ACDD3-10F3-4B0F-AED6-5E0EA0898EA9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5245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02968B-9FFD-4211-ADE7-E9790FD33D87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0E409E-47FA-44B3-87C6-257D997A8334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EC5E333-186B-49F5-AF55-BD5B3D70232B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2381A718-4FEF-467E-936B-3919E0D936C0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6AC44F52-DB95-44C4-B035-3DD8A59EC2B9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15823A30-E7E7-4A4B-AA7C-C5F1A88651BB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BA65885-04D3-4BA4-9CAD-DD90933AD1AB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A90CCEB2-6F6C-44D5-BF36-9F6682116BF7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6EA5DBA7-B845-4EA6-A0B0-242EE240FC2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C1844E5B-22A4-4829-A481-304B165C5CD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007E7DEE-6D16-4D29-B3EC-EBDE788A262A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3E2340CA-C886-4788-BD5C-AC4F03E66E61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0A17A060-9178-4377-AA6A-879923597255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E4F6E749-2A5D-45A1-BA85-89F855144BBC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799245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F0A21E-3A68-4DC7-BCBE-BE49E435D2F6}"/>
              </a:ext>
            </a:extLst>
          </p:cNvPr>
          <p:cNvSpPr/>
          <p:nvPr/>
        </p:nvSpPr>
        <p:spPr>
          <a:xfrm>
            <a:off x="4227515" y="1611314"/>
            <a:ext cx="857250" cy="682625"/>
          </a:xfrm>
          <a:custGeom>
            <a:avLst/>
            <a:gdLst>
              <a:gd name="connsiteX0" fmla="*/ 466725 w 857250"/>
              <a:gd name="connsiteY0" fmla="*/ 533400 h 681038"/>
              <a:gd name="connsiteX1" fmla="*/ 323850 w 857250"/>
              <a:gd name="connsiteY1" fmla="*/ 411957 h 681038"/>
              <a:gd name="connsiteX2" fmla="*/ 197644 w 857250"/>
              <a:gd name="connsiteY2" fmla="*/ 285750 h 681038"/>
              <a:gd name="connsiteX3" fmla="*/ 100012 w 857250"/>
              <a:gd name="connsiteY3" fmla="*/ 176213 h 681038"/>
              <a:gd name="connsiteX4" fmla="*/ 26194 w 857250"/>
              <a:gd name="connsiteY4" fmla="*/ 85725 h 681038"/>
              <a:gd name="connsiteX5" fmla="*/ 11906 w 857250"/>
              <a:gd name="connsiteY5" fmla="*/ 64294 h 681038"/>
              <a:gd name="connsiteX6" fmla="*/ 4762 w 857250"/>
              <a:gd name="connsiteY6" fmla="*/ 52388 h 681038"/>
              <a:gd name="connsiteX7" fmla="*/ 0 w 857250"/>
              <a:gd name="connsiteY7" fmla="*/ 30957 h 681038"/>
              <a:gd name="connsiteX8" fmla="*/ 4762 w 857250"/>
              <a:gd name="connsiteY8" fmla="*/ 11907 h 681038"/>
              <a:gd name="connsiteX9" fmla="*/ 11906 w 857250"/>
              <a:gd name="connsiteY9" fmla="*/ 4763 h 681038"/>
              <a:gd name="connsiteX10" fmla="*/ 30956 w 857250"/>
              <a:gd name="connsiteY10" fmla="*/ 0 h 681038"/>
              <a:gd name="connsiteX11" fmla="*/ 50006 w 857250"/>
              <a:gd name="connsiteY11" fmla="*/ 4763 h 681038"/>
              <a:gd name="connsiteX12" fmla="*/ 90487 w 857250"/>
              <a:gd name="connsiteY12" fmla="*/ 30957 h 681038"/>
              <a:gd name="connsiteX13" fmla="*/ 154781 w 857250"/>
              <a:gd name="connsiteY13" fmla="*/ 69057 h 681038"/>
              <a:gd name="connsiteX14" fmla="*/ 221456 w 857250"/>
              <a:gd name="connsiteY14" fmla="*/ 107157 h 681038"/>
              <a:gd name="connsiteX15" fmla="*/ 285750 w 857250"/>
              <a:gd name="connsiteY15" fmla="*/ 138113 h 681038"/>
              <a:gd name="connsiteX16" fmla="*/ 364331 w 857250"/>
              <a:gd name="connsiteY16" fmla="*/ 171450 h 681038"/>
              <a:gd name="connsiteX17" fmla="*/ 426244 w 857250"/>
              <a:gd name="connsiteY17" fmla="*/ 197644 h 681038"/>
              <a:gd name="connsiteX18" fmla="*/ 485775 w 857250"/>
              <a:gd name="connsiteY18" fmla="*/ 216694 h 681038"/>
              <a:gd name="connsiteX19" fmla="*/ 540544 w 857250"/>
              <a:gd name="connsiteY19" fmla="*/ 230982 h 681038"/>
              <a:gd name="connsiteX20" fmla="*/ 659606 w 857250"/>
              <a:gd name="connsiteY20" fmla="*/ 254794 h 681038"/>
              <a:gd name="connsiteX21" fmla="*/ 690562 w 857250"/>
              <a:gd name="connsiteY21" fmla="*/ 280988 h 681038"/>
              <a:gd name="connsiteX22" fmla="*/ 735806 w 857250"/>
              <a:gd name="connsiteY22" fmla="*/ 328613 h 681038"/>
              <a:gd name="connsiteX23" fmla="*/ 778669 w 857250"/>
              <a:gd name="connsiteY23" fmla="*/ 373857 h 681038"/>
              <a:gd name="connsiteX24" fmla="*/ 800100 w 857250"/>
              <a:gd name="connsiteY24" fmla="*/ 402432 h 681038"/>
              <a:gd name="connsiteX25" fmla="*/ 821531 w 857250"/>
              <a:gd name="connsiteY25" fmla="*/ 435769 h 681038"/>
              <a:gd name="connsiteX26" fmla="*/ 838200 w 857250"/>
              <a:gd name="connsiteY26" fmla="*/ 464344 h 681038"/>
              <a:gd name="connsiteX27" fmla="*/ 852487 w 857250"/>
              <a:gd name="connsiteY27" fmla="*/ 492919 h 681038"/>
              <a:gd name="connsiteX28" fmla="*/ 857250 w 857250"/>
              <a:gd name="connsiteY28" fmla="*/ 526257 h 681038"/>
              <a:gd name="connsiteX29" fmla="*/ 854869 w 857250"/>
              <a:gd name="connsiteY29" fmla="*/ 559594 h 681038"/>
              <a:gd name="connsiteX30" fmla="*/ 845344 w 857250"/>
              <a:gd name="connsiteY30" fmla="*/ 600075 h 681038"/>
              <a:gd name="connsiteX31" fmla="*/ 833437 w 857250"/>
              <a:gd name="connsiteY31" fmla="*/ 631032 h 681038"/>
              <a:gd name="connsiteX32" fmla="*/ 816769 w 857250"/>
              <a:gd name="connsiteY32" fmla="*/ 654844 h 681038"/>
              <a:gd name="connsiteX33" fmla="*/ 792956 w 857250"/>
              <a:gd name="connsiteY33" fmla="*/ 669132 h 681038"/>
              <a:gd name="connsiteX34" fmla="*/ 757237 w 857250"/>
              <a:gd name="connsiteY34" fmla="*/ 681038 h 681038"/>
              <a:gd name="connsiteX35" fmla="*/ 719137 w 857250"/>
              <a:gd name="connsiteY35" fmla="*/ 681038 h 681038"/>
              <a:gd name="connsiteX36" fmla="*/ 466725 w 857250"/>
              <a:gd name="connsiteY36" fmla="*/ 533400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57250" h="681038">
                <a:moveTo>
                  <a:pt x="466725" y="533400"/>
                </a:moveTo>
                <a:lnTo>
                  <a:pt x="323850" y="411957"/>
                </a:lnTo>
                <a:lnTo>
                  <a:pt x="197644" y="285750"/>
                </a:lnTo>
                <a:lnTo>
                  <a:pt x="100012" y="176213"/>
                </a:lnTo>
                <a:lnTo>
                  <a:pt x="26194" y="85725"/>
                </a:lnTo>
                <a:lnTo>
                  <a:pt x="11906" y="64294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50006" y="4763"/>
                </a:lnTo>
                <a:lnTo>
                  <a:pt x="90487" y="30957"/>
                </a:lnTo>
                <a:lnTo>
                  <a:pt x="154781" y="69057"/>
                </a:lnTo>
                <a:lnTo>
                  <a:pt x="221456" y="107157"/>
                </a:lnTo>
                <a:lnTo>
                  <a:pt x="285750" y="138113"/>
                </a:lnTo>
                <a:lnTo>
                  <a:pt x="364331" y="171450"/>
                </a:lnTo>
                <a:lnTo>
                  <a:pt x="426244" y="197644"/>
                </a:lnTo>
                <a:lnTo>
                  <a:pt x="485775" y="216694"/>
                </a:lnTo>
                <a:lnTo>
                  <a:pt x="540544" y="230982"/>
                </a:lnTo>
                <a:lnTo>
                  <a:pt x="659606" y="254794"/>
                </a:lnTo>
                <a:lnTo>
                  <a:pt x="690562" y="280988"/>
                </a:lnTo>
                <a:lnTo>
                  <a:pt x="735806" y="328613"/>
                </a:lnTo>
                <a:lnTo>
                  <a:pt x="778669" y="373857"/>
                </a:lnTo>
                <a:lnTo>
                  <a:pt x="800100" y="402432"/>
                </a:lnTo>
                <a:lnTo>
                  <a:pt x="821531" y="435769"/>
                </a:lnTo>
                <a:lnTo>
                  <a:pt x="838200" y="464344"/>
                </a:lnTo>
                <a:lnTo>
                  <a:pt x="852487" y="492919"/>
                </a:lnTo>
                <a:lnTo>
                  <a:pt x="857250" y="526257"/>
                </a:lnTo>
                <a:lnTo>
                  <a:pt x="854869" y="559594"/>
                </a:lnTo>
                <a:lnTo>
                  <a:pt x="845344" y="600075"/>
                </a:lnTo>
                <a:lnTo>
                  <a:pt x="833437" y="631032"/>
                </a:lnTo>
                <a:lnTo>
                  <a:pt x="816769" y="654844"/>
                </a:lnTo>
                <a:lnTo>
                  <a:pt x="792956" y="669132"/>
                </a:lnTo>
                <a:lnTo>
                  <a:pt x="757237" y="681038"/>
                </a:lnTo>
                <a:lnTo>
                  <a:pt x="719137" y="681038"/>
                </a:lnTo>
                <a:lnTo>
                  <a:pt x="466725" y="533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DF8A3F-0266-4B9E-833D-46C287AFEEC8}"/>
              </a:ext>
            </a:extLst>
          </p:cNvPr>
          <p:cNvSpPr/>
          <p:nvPr/>
        </p:nvSpPr>
        <p:spPr>
          <a:xfrm>
            <a:off x="3962402" y="2786063"/>
            <a:ext cx="762000" cy="654050"/>
          </a:xfrm>
          <a:custGeom>
            <a:avLst/>
            <a:gdLst>
              <a:gd name="connsiteX0" fmla="*/ 461963 w 762000"/>
              <a:gd name="connsiteY0" fmla="*/ 561975 h 654843"/>
              <a:gd name="connsiteX1" fmla="*/ 364331 w 762000"/>
              <a:gd name="connsiteY1" fmla="*/ 495300 h 654843"/>
              <a:gd name="connsiteX2" fmla="*/ 314325 w 762000"/>
              <a:gd name="connsiteY2" fmla="*/ 454818 h 654843"/>
              <a:gd name="connsiteX3" fmla="*/ 247650 w 762000"/>
              <a:gd name="connsiteY3" fmla="*/ 395287 h 654843"/>
              <a:gd name="connsiteX4" fmla="*/ 192881 w 762000"/>
              <a:gd name="connsiteY4" fmla="*/ 335756 h 654843"/>
              <a:gd name="connsiteX5" fmla="*/ 126206 w 762000"/>
              <a:gd name="connsiteY5" fmla="*/ 257175 h 654843"/>
              <a:gd name="connsiteX6" fmla="*/ 78581 w 762000"/>
              <a:gd name="connsiteY6" fmla="*/ 190500 h 654843"/>
              <a:gd name="connsiteX7" fmla="*/ 45244 w 762000"/>
              <a:gd name="connsiteY7" fmla="*/ 135731 h 654843"/>
              <a:gd name="connsiteX8" fmla="*/ 19050 w 762000"/>
              <a:gd name="connsiteY8" fmla="*/ 92868 h 654843"/>
              <a:gd name="connsiteX9" fmla="*/ 4763 w 762000"/>
              <a:gd name="connsiteY9" fmla="*/ 64293 h 654843"/>
              <a:gd name="connsiteX10" fmla="*/ 0 w 762000"/>
              <a:gd name="connsiteY10" fmla="*/ 40481 h 654843"/>
              <a:gd name="connsiteX11" fmla="*/ 0 w 762000"/>
              <a:gd name="connsiteY11" fmla="*/ 21431 h 654843"/>
              <a:gd name="connsiteX12" fmla="*/ 4763 w 762000"/>
              <a:gd name="connsiteY12" fmla="*/ 9525 h 654843"/>
              <a:gd name="connsiteX13" fmla="*/ 16669 w 762000"/>
              <a:gd name="connsiteY13" fmla="*/ 0 h 654843"/>
              <a:gd name="connsiteX14" fmla="*/ 33338 w 762000"/>
              <a:gd name="connsiteY14" fmla="*/ 0 h 654843"/>
              <a:gd name="connsiteX15" fmla="*/ 61913 w 762000"/>
              <a:gd name="connsiteY15" fmla="*/ 7143 h 654843"/>
              <a:gd name="connsiteX16" fmla="*/ 85725 w 762000"/>
              <a:gd name="connsiteY16" fmla="*/ 26193 h 654843"/>
              <a:gd name="connsiteX17" fmla="*/ 140494 w 762000"/>
              <a:gd name="connsiteY17" fmla="*/ 66675 h 654843"/>
              <a:gd name="connsiteX18" fmla="*/ 240506 w 762000"/>
              <a:gd name="connsiteY18" fmla="*/ 128587 h 654843"/>
              <a:gd name="connsiteX19" fmla="*/ 307181 w 762000"/>
              <a:gd name="connsiteY19" fmla="*/ 166687 h 654843"/>
              <a:gd name="connsiteX20" fmla="*/ 392906 w 762000"/>
              <a:gd name="connsiteY20" fmla="*/ 209550 h 654843"/>
              <a:gd name="connsiteX21" fmla="*/ 457200 w 762000"/>
              <a:gd name="connsiteY21" fmla="*/ 235743 h 654843"/>
              <a:gd name="connsiteX22" fmla="*/ 528638 w 762000"/>
              <a:gd name="connsiteY22" fmla="*/ 259556 h 654843"/>
              <a:gd name="connsiteX23" fmla="*/ 631031 w 762000"/>
              <a:gd name="connsiteY23" fmla="*/ 283368 h 654843"/>
              <a:gd name="connsiteX24" fmla="*/ 647700 w 762000"/>
              <a:gd name="connsiteY24" fmla="*/ 297656 h 654843"/>
              <a:gd name="connsiteX25" fmla="*/ 683419 w 762000"/>
              <a:gd name="connsiteY25" fmla="*/ 350043 h 654843"/>
              <a:gd name="connsiteX26" fmla="*/ 714375 w 762000"/>
              <a:gd name="connsiteY26" fmla="*/ 397668 h 654843"/>
              <a:gd name="connsiteX27" fmla="*/ 735806 w 762000"/>
              <a:gd name="connsiteY27" fmla="*/ 438150 h 654843"/>
              <a:gd name="connsiteX28" fmla="*/ 752475 w 762000"/>
              <a:gd name="connsiteY28" fmla="*/ 471487 h 654843"/>
              <a:gd name="connsiteX29" fmla="*/ 762000 w 762000"/>
              <a:gd name="connsiteY29" fmla="*/ 514350 h 654843"/>
              <a:gd name="connsiteX30" fmla="*/ 762000 w 762000"/>
              <a:gd name="connsiteY30" fmla="*/ 550068 h 654843"/>
              <a:gd name="connsiteX31" fmla="*/ 759619 w 762000"/>
              <a:gd name="connsiteY31" fmla="*/ 581025 h 654843"/>
              <a:gd name="connsiteX32" fmla="*/ 750094 w 762000"/>
              <a:gd name="connsiteY32" fmla="*/ 609600 h 654843"/>
              <a:gd name="connsiteX33" fmla="*/ 735806 w 762000"/>
              <a:gd name="connsiteY33" fmla="*/ 631031 h 654843"/>
              <a:gd name="connsiteX34" fmla="*/ 714375 w 762000"/>
              <a:gd name="connsiteY34" fmla="*/ 647700 h 654843"/>
              <a:gd name="connsiteX35" fmla="*/ 688181 w 762000"/>
              <a:gd name="connsiteY35" fmla="*/ 654843 h 654843"/>
              <a:gd name="connsiteX36" fmla="*/ 654844 w 762000"/>
              <a:gd name="connsiteY36" fmla="*/ 654843 h 654843"/>
              <a:gd name="connsiteX37" fmla="*/ 604838 w 762000"/>
              <a:gd name="connsiteY37" fmla="*/ 642937 h 654843"/>
              <a:gd name="connsiteX38" fmla="*/ 540544 w 762000"/>
              <a:gd name="connsiteY38" fmla="*/ 611981 h 654843"/>
              <a:gd name="connsiteX39" fmla="*/ 461963 w 762000"/>
              <a:gd name="connsiteY39" fmla="*/ 561975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62000" h="654843">
                <a:moveTo>
                  <a:pt x="461963" y="561975"/>
                </a:moveTo>
                <a:lnTo>
                  <a:pt x="364331" y="495300"/>
                </a:lnTo>
                <a:lnTo>
                  <a:pt x="314325" y="454818"/>
                </a:lnTo>
                <a:lnTo>
                  <a:pt x="247650" y="395287"/>
                </a:lnTo>
                <a:lnTo>
                  <a:pt x="192881" y="335756"/>
                </a:lnTo>
                <a:lnTo>
                  <a:pt x="126206" y="257175"/>
                </a:lnTo>
                <a:lnTo>
                  <a:pt x="78581" y="190500"/>
                </a:lnTo>
                <a:lnTo>
                  <a:pt x="45244" y="135731"/>
                </a:lnTo>
                <a:lnTo>
                  <a:pt x="19050" y="92868"/>
                </a:lnTo>
                <a:lnTo>
                  <a:pt x="4763" y="64293"/>
                </a:lnTo>
                <a:lnTo>
                  <a:pt x="0" y="40481"/>
                </a:lnTo>
                <a:lnTo>
                  <a:pt x="0" y="21431"/>
                </a:lnTo>
                <a:lnTo>
                  <a:pt x="4763" y="9525"/>
                </a:lnTo>
                <a:lnTo>
                  <a:pt x="16669" y="0"/>
                </a:lnTo>
                <a:lnTo>
                  <a:pt x="33338" y="0"/>
                </a:lnTo>
                <a:lnTo>
                  <a:pt x="61913" y="7143"/>
                </a:lnTo>
                <a:lnTo>
                  <a:pt x="85725" y="26193"/>
                </a:lnTo>
                <a:lnTo>
                  <a:pt x="140494" y="66675"/>
                </a:lnTo>
                <a:lnTo>
                  <a:pt x="240506" y="128587"/>
                </a:lnTo>
                <a:lnTo>
                  <a:pt x="307181" y="166687"/>
                </a:lnTo>
                <a:lnTo>
                  <a:pt x="392906" y="209550"/>
                </a:lnTo>
                <a:lnTo>
                  <a:pt x="457200" y="235743"/>
                </a:lnTo>
                <a:lnTo>
                  <a:pt x="528638" y="259556"/>
                </a:lnTo>
                <a:lnTo>
                  <a:pt x="631031" y="283368"/>
                </a:lnTo>
                <a:lnTo>
                  <a:pt x="647700" y="297656"/>
                </a:lnTo>
                <a:lnTo>
                  <a:pt x="683419" y="350043"/>
                </a:lnTo>
                <a:lnTo>
                  <a:pt x="714375" y="397668"/>
                </a:lnTo>
                <a:lnTo>
                  <a:pt x="735806" y="438150"/>
                </a:lnTo>
                <a:lnTo>
                  <a:pt x="752475" y="471487"/>
                </a:lnTo>
                <a:lnTo>
                  <a:pt x="762000" y="514350"/>
                </a:lnTo>
                <a:lnTo>
                  <a:pt x="762000" y="550068"/>
                </a:lnTo>
                <a:lnTo>
                  <a:pt x="759619" y="581025"/>
                </a:lnTo>
                <a:lnTo>
                  <a:pt x="750094" y="609600"/>
                </a:lnTo>
                <a:lnTo>
                  <a:pt x="735806" y="631031"/>
                </a:lnTo>
                <a:lnTo>
                  <a:pt x="714375" y="647700"/>
                </a:lnTo>
                <a:lnTo>
                  <a:pt x="688181" y="654843"/>
                </a:lnTo>
                <a:lnTo>
                  <a:pt x="654844" y="654843"/>
                </a:lnTo>
                <a:lnTo>
                  <a:pt x="604838" y="642937"/>
                </a:lnTo>
                <a:lnTo>
                  <a:pt x="540544" y="611981"/>
                </a:lnTo>
                <a:lnTo>
                  <a:pt x="461963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5538D19-AAC9-4A71-BFC0-60E058C60542}"/>
              </a:ext>
            </a:extLst>
          </p:cNvPr>
          <p:cNvSpPr/>
          <p:nvPr/>
        </p:nvSpPr>
        <p:spPr>
          <a:xfrm>
            <a:off x="3856041" y="5072064"/>
            <a:ext cx="534987" cy="708025"/>
          </a:xfrm>
          <a:custGeom>
            <a:avLst/>
            <a:gdLst>
              <a:gd name="connsiteX0" fmla="*/ 219075 w 535781"/>
              <a:gd name="connsiteY0" fmla="*/ 540543 h 707231"/>
              <a:gd name="connsiteX1" fmla="*/ 159544 w 535781"/>
              <a:gd name="connsiteY1" fmla="*/ 454818 h 707231"/>
              <a:gd name="connsiteX2" fmla="*/ 133350 w 535781"/>
              <a:gd name="connsiteY2" fmla="*/ 414337 h 707231"/>
              <a:gd name="connsiteX3" fmla="*/ 109537 w 535781"/>
              <a:gd name="connsiteY3" fmla="*/ 371475 h 707231"/>
              <a:gd name="connsiteX4" fmla="*/ 83344 w 535781"/>
              <a:gd name="connsiteY4" fmla="*/ 309562 h 707231"/>
              <a:gd name="connsiteX5" fmla="*/ 59531 w 535781"/>
              <a:gd name="connsiteY5" fmla="*/ 252412 h 707231"/>
              <a:gd name="connsiteX6" fmla="*/ 42862 w 535781"/>
              <a:gd name="connsiteY6" fmla="*/ 207168 h 707231"/>
              <a:gd name="connsiteX7" fmla="*/ 23812 w 535781"/>
              <a:gd name="connsiteY7" fmla="*/ 147637 h 707231"/>
              <a:gd name="connsiteX8" fmla="*/ 9525 w 535781"/>
              <a:gd name="connsiteY8" fmla="*/ 109537 h 707231"/>
              <a:gd name="connsiteX9" fmla="*/ 2381 w 535781"/>
              <a:gd name="connsiteY9" fmla="*/ 71437 h 707231"/>
              <a:gd name="connsiteX10" fmla="*/ 0 w 535781"/>
              <a:gd name="connsiteY10" fmla="*/ 33337 h 707231"/>
              <a:gd name="connsiteX11" fmla="*/ 7144 w 535781"/>
              <a:gd name="connsiteY11" fmla="*/ 11906 h 707231"/>
              <a:gd name="connsiteX12" fmla="*/ 19050 w 535781"/>
              <a:gd name="connsiteY12" fmla="*/ 4762 h 707231"/>
              <a:gd name="connsiteX13" fmla="*/ 35719 w 535781"/>
              <a:gd name="connsiteY13" fmla="*/ 0 h 707231"/>
              <a:gd name="connsiteX14" fmla="*/ 59531 w 535781"/>
              <a:gd name="connsiteY14" fmla="*/ 2381 h 707231"/>
              <a:gd name="connsiteX15" fmla="*/ 80962 w 535781"/>
              <a:gd name="connsiteY15" fmla="*/ 19050 h 707231"/>
              <a:gd name="connsiteX16" fmla="*/ 133350 w 535781"/>
              <a:gd name="connsiteY16" fmla="*/ 73818 h 707231"/>
              <a:gd name="connsiteX17" fmla="*/ 190500 w 535781"/>
              <a:gd name="connsiteY17" fmla="*/ 128587 h 707231"/>
              <a:gd name="connsiteX18" fmla="*/ 211931 w 535781"/>
              <a:gd name="connsiteY18" fmla="*/ 145256 h 707231"/>
              <a:gd name="connsiteX19" fmla="*/ 235744 w 535781"/>
              <a:gd name="connsiteY19" fmla="*/ 154781 h 707231"/>
              <a:gd name="connsiteX20" fmla="*/ 257175 w 535781"/>
              <a:gd name="connsiteY20" fmla="*/ 154781 h 707231"/>
              <a:gd name="connsiteX21" fmla="*/ 535781 w 535781"/>
              <a:gd name="connsiteY21" fmla="*/ 488156 h 707231"/>
              <a:gd name="connsiteX22" fmla="*/ 507206 w 535781"/>
              <a:gd name="connsiteY22" fmla="*/ 576262 h 707231"/>
              <a:gd name="connsiteX23" fmla="*/ 483394 w 535781"/>
              <a:gd name="connsiteY23" fmla="*/ 642937 h 707231"/>
              <a:gd name="connsiteX24" fmla="*/ 457200 w 535781"/>
              <a:gd name="connsiteY24" fmla="*/ 685800 h 707231"/>
              <a:gd name="connsiteX25" fmla="*/ 438150 w 535781"/>
              <a:gd name="connsiteY25" fmla="*/ 702468 h 707231"/>
              <a:gd name="connsiteX26" fmla="*/ 421481 w 535781"/>
              <a:gd name="connsiteY26" fmla="*/ 707231 h 707231"/>
              <a:gd name="connsiteX27" fmla="*/ 390525 w 535781"/>
              <a:gd name="connsiteY27" fmla="*/ 700087 h 707231"/>
              <a:gd name="connsiteX28" fmla="*/ 352425 w 535781"/>
              <a:gd name="connsiteY28" fmla="*/ 681037 h 707231"/>
              <a:gd name="connsiteX29" fmla="*/ 321469 w 535781"/>
              <a:gd name="connsiteY29" fmla="*/ 659606 h 707231"/>
              <a:gd name="connsiteX30" fmla="*/ 219075 w 535781"/>
              <a:gd name="connsiteY30" fmla="*/ 5405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5781" h="707231">
                <a:moveTo>
                  <a:pt x="219075" y="540543"/>
                </a:moveTo>
                <a:lnTo>
                  <a:pt x="159544" y="454818"/>
                </a:lnTo>
                <a:lnTo>
                  <a:pt x="133350" y="414337"/>
                </a:lnTo>
                <a:lnTo>
                  <a:pt x="109537" y="371475"/>
                </a:lnTo>
                <a:lnTo>
                  <a:pt x="83344" y="309562"/>
                </a:lnTo>
                <a:lnTo>
                  <a:pt x="59531" y="252412"/>
                </a:lnTo>
                <a:lnTo>
                  <a:pt x="42862" y="207168"/>
                </a:lnTo>
                <a:lnTo>
                  <a:pt x="23812" y="147637"/>
                </a:lnTo>
                <a:lnTo>
                  <a:pt x="9525" y="109537"/>
                </a:lnTo>
                <a:lnTo>
                  <a:pt x="2381" y="71437"/>
                </a:lnTo>
                <a:lnTo>
                  <a:pt x="0" y="33337"/>
                </a:lnTo>
                <a:lnTo>
                  <a:pt x="7144" y="11906"/>
                </a:lnTo>
                <a:lnTo>
                  <a:pt x="19050" y="4762"/>
                </a:lnTo>
                <a:lnTo>
                  <a:pt x="35719" y="0"/>
                </a:lnTo>
                <a:lnTo>
                  <a:pt x="59531" y="2381"/>
                </a:lnTo>
                <a:lnTo>
                  <a:pt x="80962" y="19050"/>
                </a:lnTo>
                <a:lnTo>
                  <a:pt x="133350" y="73818"/>
                </a:lnTo>
                <a:lnTo>
                  <a:pt x="190500" y="128587"/>
                </a:lnTo>
                <a:lnTo>
                  <a:pt x="211931" y="145256"/>
                </a:lnTo>
                <a:lnTo>
                  <a:pt x="235744" y="154781"/>
                </a:lnTo>
                <a:lnTo>
                  <a:pt x="257175" y="154781"/>
                </a:lnTo>
                <a:lnTo>
                  <a:pt x="535781" y="488156"/>
                </a:lnTo>
                <a:lnTo>
                  <a:pt x="507206" y="576262"/>
                </a:lnTo>
                <a:lnTo>
                  <a:pt x="483394" y="642937"/>
                </a:lnTo>
                <a:lnTo>
                  <a:pt x="457200" y="685800"/>
                </a:lnTo>
                <a:lnTo>
                  <a:pt x="438150" y="702468"/>
                </a:lnTo>
                <a:lnTo>
                  <a:pt x="421481" y="707231"/>
                </a:lnTo>
                <a:lnTo>
                  <a:pt x="390525" y="700087"/>
                </a:lnTo>
                <a:lnTo>
                  <a:pt x="352425" y="681037"/>
                </a:lnTo>
                <a:lnTo>
                  <a:pt x="321469" y="659606"/>
                </a:lnTo>
                <a:lnTo>
                  <a:pt x="219075" y="540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9CE55DE-14E9-497E-AD30-CA9D03611712}"/>
              </a:ext>
            </a:extLst>
          </p:cNvPr>
          <p:cNvSpPr/>
          <p:nvPr/>
        </p:nvSpPr>
        <p:spPr>
          <a:xfrm>
            <a:off x="5332416" y="1728787"/>
            <a:ext cx="630237" cy="1743075"/>
          </a:xfrm>
          <a:custGeom>
            <a:avLst/>
            <a:gdLst>
              <a:gd name="connsiteX0" fmla="*/ 261937 w 631031"/>
              <a:gd name="connsiteY0" fmla="*/ 769144 h 1743075"/>
              <a:gd name="connsiteX1" fmla="*/ 240506 w 631031"/>
              <a:gd name="connsiteY1" fmla="*/ 623888 h 1743075"/>
              <a:gd name="connsiteX2" fmla="*/ 204787 w 631031"/>
              <a:gd name="connsiteY2" fmla="*/ 407194 h 1743075"/>
              <a:gd name="connsiteX3" fmla="*/ 176212 w 631031"/>
              <a:gd name="connsiteY3" fmla="*/ 288131 h 1743075"/>
              <a:gd name="connsiteX4" fmla="*/ 154781 w 631031"/>
              <a:gd name="connsiteY4" fmla="*/ 233363 h 1743075"/>
              <a:gd name="connsiteX5" fmla="*/ 123825 w 631031"/>
              <a:gd name="connsiteY5" fmla="*/ 178594 h 1743075"/>
              <a:gd name="connsiteX6" fmla="*/ 95250 w 631031"/>
              <a:gd name="connsiteY6" fmla="*/ 142875 h 1743075"/>
              <a:gd name="connsiteX7" fmla="*/ 54769 w 631031"/>
              <a:gd name="connsiteY7" fmla="*/ 102394 h 1743075"/>
              <a:gd name="connsiteX8" fmla="*/ 26194 w 631031"/>
              <a:gd name="connsiteY8" fmla="*/ 78581 h 1743075"/>
              <a:gd name="connsiteX9" fmla="*/ 14287 w 631031"/>
              <a:gd name="connsiteY9" fmla="*/ 66675 h 1743075"/>
              <a:gd name="connsiteX10" fmla="*/ 4762 w 631031"/>
              <a:gd name="connsiteY10" fmla="*/ 45244 h 1743075"/>
              <a:gd name="connsiteX11" fmla="*/ 0 w 631031"/>
              <a:gd name="connsiteY11" fmla="*/ 23813 h 1743075"/>
              <a:gd name="connsiteX12" fmla="*/ 2381 w 631031"/>
              <a:gd name="connsiteY12" fmla="*/ 9525 h 1743075"/>
              <a:gd name="connsiteX13" fmla="*/ 9525 w 631031"/>
              <a:gd name="connsiteY13" fmla="*/ 2381 h 1743075"/>
              <a:gd name="connsiteX14" fmla="*/ 30956 w 631031"/>
              <a:gd name="connsiteY14" fmla="*/ 0 h 1743075"/>
              <a:gd name="connsiteX15" fmla="*/ 66675 w 631031"/>
              <a:gd name="connsiteY15" fmla="*/ 4763 h 1743075"/>
              <a:gd name="connsiteX16" fmla="*/ 140494 w 631031"/>
              <a:gd name="connsiteY16" fmla="*/ 33338 h 1743075"/>
              <a:gd name="connsiteX17" fmla="*/ 219075 w 631031"/>
              <a:gd name="connsiteY17" fmla="*/ 64294 h 1743075"/>
              <a:gd name="connsiteX18" fmla="*/ 300037 w 631031"/>
              <a:gd name="connsiteY18" fmla="*/ 102394 h 1743075"/>
              <a:gd name="connsiteX19" fmla="*/ 364331 w 631031"/>
              <a:gd name="connsiteY19" fmla="*/ 133350 h 1743075"/>
              <a:gd name="connsiteX20" fmla="*/ 433387 w 631031"/>
              <a:gd name="connsiteY20" fmla="*/ 173831 h 1743075"/>
              <a:gd name="connsiteX21" fmla="*/ 442912 w 631031"/>
              <a:gd name="connsiteY21" fmla="*/ 276225 h 1743075"/>
              <a:gd name="connsiteX22" fmla="*/ 516731 w 631031"/>
              <a:gd name="connsiteY22" fmla="*/ 807244 h 1743075"/>
              <a:gd name="connsiteX23" fmla="*/ 528637 w 631031"/>
              <a:gd name="connsiteY23" fmla="*/ 926306 h 1743075"/>
              <a:gd name="connsiteX24" fmla="*/ 583406 w 631031"/>
              <a:gd name="connsiteY24" fmla="*/ 1485900 h 1743075"/>
              <a:gd name="connsiteX25" fmla="*/ 631031 w 631031"/>
              <a:gd name="connsiteY25" fmla="*/ 1600200 h 1743075"/>
              <a:gd name="connsiteX26" fmla="*/ 604837 w 631031"/>
              <a:gd name="connsiteY26" fmla="*/ 1666875 h 1743075"/>
              <a:gd name="connsiteX27" fmla="*/ 581025 w 631031"/>
              <a:gd name="connsiteY27" fmla="*/ 1709738 h 1743075"/>
              <a:gd name="connsiteX28" fmla="*/ 559594 w 631031"/>
              <a:gd name="connsiteY28" fmla="*/ 1735931 h 1743075"/>
              <a:gd name="connsiteX29" fmla="*/ 542925 w 631031"/>
              <a:gd name="connsiteY29" fmla="*/ 1743075 h 1743075"/>
              <a:gd name="connsiteX30" fmla="*/ 519112 w 631031"/>
              <a:gd name="connsiteY30" fmla="*/ 1733550 h 1743075"/>
              <a:gd name="connsiteX31" fmla="*/ 461962 w 631031"/>
              <a:gd name="connsiteY31" fmla="*/ 1700213 h 1743075"/>
              <a:gd name="connsiteX32" fmla="*/ 414337 w 631031"/>
              <a:gd name="connsiteY32" fmla="*/ 1664494 h 1743075"/>
              <a:gd name="connsiteX33" fmla="*/ 371475 w 631031"/>
              <a:gd name="connsiteY33" fmla="*/ 1621631 h 1743075"/>
              <a:gd name="connsiteX34" fmla="*/ 333375 w 631031"/>
              <a:gd name="connsiteY34" fmla="*/ 1578769 h 1743075"/>
              <a:gd name="connsiteX35" fmla="*/ 307181 w 631031"/>
              <a:gd name="connsiteY35" fmla="*/ 1533525 h 1743075"/>
              <a:gd name="connsiteX36" fmla="*/ 288131 w 631031"/>
              <a:gd name="connsiteY36" fmla="*/ 1493044 h 1743075"/>
              <a:gd name="connsiteX37" fmla="*/ 266700 w 631031"/>
              <a:gd name="connsiteY37" fmla="*/ 1419225 h 1743075"/>
              <a:gd name="connsiteX38" fmla="*/ 269081 w 631031"/>
              <a:gd name="connsiteY38" fmla="*/ 1383506 h 1743075"/>
              <a:gd name="connsiteX39" fmla="*/ 276225 w 631031"/>
              <a:gd name="connsiteY39" fmla="*/ 1338263 h 1743075"/>
              <a:gd name="connsiteX40" fmla="*/ 285750 w 631031"/>
              <a:gd name="connsiteY40" fmla="*/ 1259681 h 1743075"/>
              <a:gd name="connsiteX41" fmla="*/ 288131 w 631031"/>
              <a:gd name="connsiteY41" fmla="*/ 1176338 h 1743075"/>
              <a:gd name="connsiteX42" fmla="*/ 285750 w 631031"/>
              <a:gd name="connsiteY42" fmla="*/ 1016794 h 1743075"/>
              <a:gd name="connsiteX43" fmla="*/ 261937 w 631031"/>
              <a:gd name="connsiteY43" fmla="*/ 769144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1031" h="1743075">
                <a:moveTo>
                  <a:pt x="261937" y="769144"/>
                </a:moveTo>
                <a:lnTo>
                  <a:pt x="240506" y="623888"/>
                </a:lnTo>
                <a:lnTo>
                  <a:pt x="204787" y="407194"/>
                </a:lnTo>
                <a:lnTo>
                  <a:pt x="176212" y="288131"/>
                </a:lnTo>
                <a:lnTo>
                  <a:pt x="154781" y="233363"/>
                </a:lnTo>
                <a:lnTo>
                  <a:pt x="123825" y="178594"/>
                </a:lnTo>
                <a:lnTo>
                  <a:pt x="95250" y="142875"/>
                </a:lnTo>
                <a:lnTo>
                  <a:pt x="54769" y="102394"/>
                </a:lnTo>
                <a:lnTo>
                  <a:pt x="26194" y="78581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66675" y="4763"/>
                </a:lnTo>
                <a:lnTo>
                  <a:pt x="140494" y="33338"/>
                </a:lnTo>
                <a:lnTo>
                  <a:pt x="219075" y="64294"/>
                </a:lnTo>
                <a:lnTo>
                  <a:pt x="300037" y="102394"/>
                </a:lnTo>
                <a:lnTo>
                  <a:pt x="364331" y="133350"/>
                </a:lnTo>
                <a:lnTo>
                  <a:pt x="433387" y="173831"/>
                </a:lnTo>
                <a:lnTo>
                  <a:pt x="442912" y="276225"/>
                </a:lnTo>
                <a:lnTo>
                  <a:pt x="516731" y="807244"/>
                </a:lnTo>
                <a:lnTo>
                  <a:pt x="528637" y="926306"/>
                </a:lnTo>
                <a:lnTo>
                  <a:pt x="583406" y="1485900"/>
                </a:lnTo>
                <a:lnTo>
                  <a:pt x="631031" y="1600200"/>
                </a:lnTo>
                <a:lnTo>
                  <a:pt x="604837" y="1666875"/>
                </a:lnTo>
                <a:lnTo>
                  <a:pt x="581025" y="1709738"/>
                </a:lnTo>
                <a:lnTo>
                  <a:pt x="559594" y="1735931"/>
                </a:lnTo>
                <a:lnTo>
                  <a:pt x="542925" y="1743075"/>
                </a:lnTo>
                <a:lnTo>
                  <a:pt x="519112" y="1733550"/>
                </a:lnTo>
                <a:lnTo>
                  <a:pt x="461962" y="1700213"/>
                </a:lnTo>
                <a:lnTo>
                  <a:pt x="414337" y="1664494"/>
                </a:lnTo>
                <a:lnTo>
                  <a:pt x="371475" y="1621631"/>
                </a:lnTo>
                <a:lnTo>
                  <a:pt x="333375" y="1578769"/>
                </a:lnTo>
                <a:lnTo>
                  <a:pt x="307181" y="1533525"/>
                </a:lnTo>
                <a:lnTo>
                  <a:pt x="288131" y="1493044"/>
                </a:lnTo>
                <a:lnTo>
                  <a:pt x="266700" y="1419225"/>
                </a:lnTo>
                <a:lnTo>
                  <a:pt x="269081" y="1383506"/>
                </a:lnTo>
                <a:lnTo>
                  <a:pt x="276225" y="1338263"/>
                </a:lnTo>
                <a:lnTo>
                  <a:pt x="285750" y="1259681"/>
                </a:lnTo>
                <a:cubicBezTo>
                  <a:pt x="286544" y="1231900"/>
                  <a:pt x="287337" y="1204119"/>
                  <a:pt x="288131" y="1176338"/>
                </a:cubicBezTo>
                <a:cubicBezTo>
                  <a:pt x="287337" y="1123157"/>
                  <a:pt x="286544" y="1069975"/>
                  <a:pt x="285750" y="1016794"/>
                </a:cubicBezTo>
                <a:lnTo>
                  <a:pt x="261937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7B7961-A6DB-4586-8EF5-B88F61AE981E}"/>
              </a:ext>
            </a:extLst>
          </p:cNvPr>
          <p:cNvSpPr/>
          <p:nvPr/>
        </p:nvSpPr>
        <p:spPr>
          <a:xfrm>
            <a:off x="4065590" y="3789363"/>
            <a:ext cx="990600" cy="1784350"/>
          </a:xfrm>
          <a:custGeom>
            <a:avLst/>
            <a:gdLst>
              <a:gd name="connsiteX0" fmla="*/ 640556 w 990600"/>
              <a:gd name="connsiteY0" fmla="*/ 973931 h 1785937"/>
              <a:gd name="connsiteX1" fmla="*/ 540544 w 990600"/>
              <a:gd name="connsiteY1" fmla="*/ 1209675 h 1785937"/>
              <a:gd name="connsiteX2" fmla="*/ 478631 w 990600"/>
              <a:gd name="connsiteY2" fmla="*/ 1354931 h 1785937"/>
              <a:gd name="connsiteX3" fmla="*/ 416719 w 990600"/>
              <a:gd name="connsiteY3" fmla="*/ 1507331 h 1785937"/>
              <a:gd name="connsiteX4" fmla="*/ 347662 w 990600"/>
              <a:gd name="connsiteY4" fmla="*/ 1669256 h 1785937"/>
              <a:gd name="connsiteX5" fmla="*/ 321469 w 990600"/>
              <a:gd name="connsiteY5" fmla="*/ 1785937 h 1785937"/>
              <a:gd name="connsiteX6" fmla="*/ 0 w 990600"/>
              <a:gd name="connsiteY6" fmla="*/ 1466850 h 1785937"/>
              <a:gd name="connsiteX7" fmla="*/ 47625 w 990600"/>
              <a:gd name="connsiteY7" fmla="*/ 1438275 h 1785937"/>
              <a:gd name="connsiteX8" fmla="*/ 73819 w 990600"/>
              <a:gd name="connsiteY8" fmla="*/ 1426369 h 1785937"/>
              <a:gd name="connsiteX9" fmla="*/ 100012 w 990600"/>
              <a:gd name="connsiteY9" fmla="*/ 1407319 h 1785937"/>
              <a:gd name="connsiteX10" fmla="*/ 123825 w 990600"/>
              <a:gd name="connsiteY10" fmla="*/ 1376362 h 1785937"/>
              <a:gd name="connsiteX11" fmla="*/ 216694 w 990600"/>
              <a:gd name="connsiteY11" fmla="*/ 1233487 h 1785937"/>
              <a:gd name="connsiteX12" fmla="*/ 292894 w 990600"/>
              <a:gd name="connsiteY12" fmla="*/ 1112044 h 1785937"/>
              <a:gd name="connsiteX13" fmla="*/ 390525 w 990600"/>
              <a:gd name="connsiteY13" fmla="*/ 959644 h 1785937"/>
              <a:gd name="connsiteX14" fmla="*/ 531019 w 990600"/>
              <a:gd name="connsiteY14" fmla="*/ 723900 h 1785937"/>
              <a:gd name="connsiteX15" fmla="*/ 635794 w 990600"/>
              <a:gd name="connsiteY15" fmla="*/ 550069 h 1785937"/>
              <a:gd name="connsiteX16" fmla="*/ 716756 w 990600"/>
              <a:gd name="connsiteY16" fmla="*/ 404812 h 1785937"/>
              <a:gd name="connsiteX17" fmla="*/ 826294 w 990600"/>
              <a:gd name="connsiteY17" fmla="*/ 204787 h 1785937"/>
              <a:gd name="connsiteX18" fmla="*/ 895350 w 990600"/>
              <a:gd name="connsiteY18" fmla="*/ 78581 h 1785937"/>
              <a:gd name="connsiteX19" fmla="*/ 923925 w 990600"/>
              <a:gd name="connsiteY19" fmla="*/ 28575 h 1785937"/>
              <a:gd name="connsiteX20" fmla="*/ 938212 w 990600"/>
              <a:gd name="connsiteY20" fmla="*/ 9525 h 1785937"/>
              <a:gd name="connsiteX21" fmla="*/ 947737 w 990600"/>
              <a:gd name="connsiteY21" fmla="*/ 2381 h 1785937"/>
              <a:gd name="connsiteX22" fmla="*/ 959644 w 990600"/>
              <a:gd name="connsiteY22" fmla="*/ 0 h 1785937"/>
              <a:gd name="connsiteX23" fmla="*/ 969169 w 990600"/>
              <a:gd name="connsiteY23" fmla="*/ 2381 h 1785937"/>
              <a:gd name="connsiteX24" fmla="*/ 981075 w 990600"/>
              <a:gd name="connsiteY24" fmla="*/ 11906 h 1785937"/>
              <a:gd name="connsiteX25" fmla="*/ 990600 w 990600"/>
              <a:gd name="connsiteY25" fmla="*/ 30956 h 1785937"/>
              <a:gd name="connsiteX26" fmla="*/ 990600 w 990600"/>
              <a:gd name="connsiteY26" fmla="*/ 54769 h 1785937"/>
              <a:gd name="connsiteX27" fmla="*/ 959644 w 990600"/>
              <a:gd name="connsiteY27" fmla="*/ 138112 h 1785937"/>
              <a:gd name="connsiteX28" fmla="*/ 890587 w 990600"/>
              <a:gd name="connsiteY28" fmla="*/ 321469 h 1785937"/>
              <a:gd name="connsiteX29" fmla="*/ 809625 w 990600"/>
              <a:gd name="connsiteY29" fmla="*/ 531019 h 1785937"/>
              <a:gd name="connsiteX30" fmla="*/ 742950 w 990600"/>
              <a:gd name="connsiteY30" fmla="*/ 702469 h 1785937"/>
              <a:gd name="connsiteX31" fmla="*/ 640556 w 990600"/>
              <a:gd name="connsiteY31" fmla="*/ 973931 h 178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90600" h="1785937">
                <a:moveTo>
                  <a:pt x="640556" y="973931"/>
                </a:moveTo>
                <a:lnTo>
                  <a:pt x="540544" y="1209675"/>
                </a:lnTo>
                <a:lnTo>
                  <a:pt x="478631" y="1354931"/>
                </a:lnTo>
                <a:lnTo>
                  <a:pt x="416719" y="1507331"/>
                </a:lnTo>
                <a:lnTo>
                  <a:pt x="347662" y="1669256"/>
                </a:lnTo>
                <a:lnTo>
                  <a:pt x="321469" y="1785937"/>
                </a:lnTo>
                <a:lnTo>
                  <a:pt x="0" y="1466850"/>
                </a:lnTo>
                <a:lnTo>
                  <a:pt x="47625" y="1438275"/>
                </a:lnTo>
                <a:lnTo>
                  <a:pt x="73819" y="1426369"/>
                </a:lnTo>
                <a:lnTo>
                  <a:pt x="100012" y="1407319"/>
                </a:lnTo>
                <a:lnTo>
                  <a:pt x="123825" y="1376362"/>
                </a:lnTo>
                <a:lnTo>
                  <a:pt x="216694" y="1233487"/>
                </a:lnTo>
                <a:lnTo>
                  <a:pt x="292894" y="1112044"/>
                </a:lnTo>
                <a:lnTo>
                  <a:pt x="390525" y="959644"/>
                </a:lnTo>
                <a:lnTo>
                  <a:pt x="531019" y="723900"/>
                </a:lnTo>
                <a:lnTo>
                  <a:pt x="635794" y="550069"/>
                </a:lnTo>
                <a:lnTo>
                  <a:pt x="716756" y="404812"/>
                </a:lnTo>
                <a:lnTo>
                  <a:pt x="826294" y="204787"/>
                </a:lnTo>
                <a:lnTo>
                  <a:pt x="895350" y="78581"/>
                </a:lnTo>
                <a:lnTo>
                  <a:pt x="923925" y="28575"/>
                </a:lnTo>
                <a:lnTo>
                  <a:pt x="938212" y="9525"/>
                </a:lnTo>
                <a:lnTo>
                  <a:pt x="947737" y="2381"/>
                </a:lnTo>
                <a:lnTo>
                  <a:pt x="959644" y="0"/>
                </a:lnTo>
                <a:lnTo>
                  <a:pt x="969169" y="2381"/>
                </a:lnTo>
                <a:lnTo>
                  <a:pt x="981075" y="11906"/>
                </a:lnTo>
                <a:lnTo>
                  <a:pt x="990600" y="30956"/>
                </a:lnTo>
                <a:lnTo>
                  <a:pt x="990600" y="54769"/>
                </a:lnTo>
                <a:lnTo>
                  <a:pt x="959644" y="138112"/>
                </a:lnTo>
                <a:lnTo>
                  <a:pt x="890587" y="321469"/>
                </a:lnTo>
                <a:lnTo>
                  <a:pt x="809625" y="531019"/>
                </a:lnTo>
                <a:lnTo>
                  <a:pt x="742950" y="702469"/>
                </a:lnTo>
                <a:lnTo>
                  <a:pt x="640556" y="973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045B367-F161-4AEC-9D4D-A55B6D727ADD}"/>
              </a:ext>
            </a:extLst>
          </p:cNvPr>
          <p:cNvSpPr/>
          <p:nvPr/>
        </p:nvSpPr>
        <p:spPr>
          <a:xfrm>
            <a:off x="5599116" y="1617664"/>
            <a:ext cx="2454275" cy="1768475"/>
          </a:xfrm>
          <a:custGeom>
            <a:avLst/>
            <a:gdLst>
              <a:gd name="connsiteX0" fmla="*/ 738187 w 2455069"/>
              <a:gd name="connsiteY0" fmla="*/ 371475 h 1769269"/>
              <a:gd name="connsiteX1" fmla="*/ 95250 w 2455069"/>
              <a:gd name="connsiteY1" fmla="*/ 438150 h 1769269"/>
              <a:gd name="connsiteX2" fmla="*/ 0 w 2455069"/>
              <a:gd name="connsiteY2" fmla="*/ 278606 h 1769269"/>
              <a:gd name="connsiteX3" fmla="*/ 161925 w 2455069"/>
              <a:gd name="connsiteY3" fmla="*/ 266700 h 1769269"/>
              <a:gd name="connsiteX4" fmla="*/ 509587 w 2455069"/>
              <a:gd name="connsiteY4" fmla="*/ 230981 h 1769269"/>
              <a:gd name="connsiteX5" fmla="*/ 866775 w 2455069"/>
              <a:gd name="connsiteY5" fmla="*/ 190500 h 1769269"/>
              <a:gd name="connsiteX6" fmla="*/ 1350169 w 2455069"/>
              <a:gd name="connsiteY6" fmla="*/ 138112 h 1769269"/>
              <a:gd name="connsiteX7" fmla="*/ 1964531 w 2455069"/>
              <a:gd name="connsiteY7" fmla="*/ 69056 h 1769269"/>
              <a:gd name="connsiteX8" fmla="*/ 1985962 w 2455069"/>
              <a:gd name="connsiteY8" fmla="*/ 54769 h 1769269"/>
              <a:gd name="connsiteX9" fmla="*/ 2012156 w 2455069"/>
              <a:gd name="connsiteY9" fmla="*/ 38100 h 1769269"/>
              <a:gd name="connsiteX10" fmla="*/ 2045494 w 2455069"/>
              <a:gd name="connsiteY10" fmla="*/ 21431 h 1769269"/>
              <a:gd name="connsiteX11" fmla="*/ 2093119 w 2455069"/>
              <a:gd name="connsiteY11" fmla="*/ 4762 h 1769269"/>
              <a:gd name="connsiteX12" fmla="*/ 2145506 w 2455069"/>
              <a:gd name="connsiteY12" fmla="*/ 0 h 1769269"/>
              <a:gd name="connsiteX13" fmla="*/ 2169319 w 2455069"/>
              <a:gd name="connsiteY13" fmla="*/ 4762 h 1769269"/>
              <a:gd name="connsiteX14" fmla="*/ 2200275 w 2455069"/>
              <a:gd name="connsiteY14" fmla="*/ 30956 h 1769269"/>
              <a:gd name="connsiteX15" fmla="*/ 2262187 w 2455069"/>
              <a:gd name="connsiteY15" fmla="*/ 80962 h 1769269"/>
              <a:gd name="connsiteX16" fmla="*/ 2343150 w 2455069"/>
              <a:gd name="connsiteY16" fmla="*/ 159544 h 1769269"/>
              <a:gd name="connsiteX17" fmla="*/ 2369344 w 2455069"/>
              <a:gd name="connsiteY17" fmla="*/ 183356 h 1769269"/>
              <a:gd name="connsiteX18" fmla="*/ 2400300 w 2455069"/>
              <a:gd name="connsiteY18" fmla="*/ 209550 h 1769269"/>
              <a:gd name="connsiteX19" fmla="*/ 2419350 w 2455069"/>
              <a:gd name="connsiteY19" fmla="*/ 230981 h 1769269"/>
              <a:gd name="connsiteX20" fmla="*/ 2438400 w 2455069"/>
              <a:gd name="connsiteY20" fmla="*/ 259556 h 1769269"/>
              <a:gd name="connsiteX21" fmla="*/ 2450306 w 2455069"/>
              <a:gd name="connsiteY21" fmla="*/ 283369 h 1769269"/>
              <a:gd name="connsiteX22" fmla="*/ 2455069 w 2455069"/>
              <a:gd name="connsiteY22" fmla="*/ 314325 h 1769269"/>
              <a:gd name="connsiteX23" fmla="*/ 2447925 w 2455069"/>
              <a:gd name="connsiteY23" fmla="*/ 335756 h 1769269"/>
              <a:gd name="connsiteX24" fmla="*/ 2428875 w 2455069"/>
              <a:gd name="connsiteY24" fmla="*/ 361950 h 1769269"/>
              <a:gd name="connsiteX25" fmla="*/ 2400300 w 2455069"/>
              <a:gd name="connsiteY25" fmla="*/ 397669 h 1769269"/>
              <a:gd name="connsiteX26" fmla="*/ 2369344 w 2455069"/>
              <a:gd name="connsiteY26" fmla="*/ 435769 h 1769269"/>
              <a:gd name="connsiteX27" fmla="*/ 2350294 w 2455069"/>
              <a:gd name="connsiteY27" fmla="*/ 478631 h 1769269"/>
              <a:gd name="connsiteX28" fmla="*/ 2340769 w 2455069"/>
              <a:gd name="connsiteY28" fmla="*/ 519112 h 1769269"/>
              <a:gd name="connsiteX29" fmla="*/ 2328862 w 2455069"/>
              <a:gd name="connsiteY29" fmla="*/ 683419 h 1769269"/>
              <a:gd name="connsiteX30" fmla="*/ 2302669 w 2455069"/>
              <a:gd name="connsiteY30" fmla="*/ 871537 h 1769269"/>
              <a:gd name="connsiteX31" fmla="*/ 2252662 w 2455069"/>
              <a:gd name="connsiteY31" fmla="*/ 1147762 h 1769269"/>
              <a:gd name="connsiteX32" fmla="*/ 2202656 w 2455069"/>
              <a:gd name="connsiteY32" fmla="*/ 1369219 h 1769269"/>
              <a:gd name="connsiteX33" fmla="*/ 2159794 w 2455069"/>
              <a:gd name="connsiteY33" fmla="*/ 1535906 h 1769269"/>
              <a:gd name="connsiteX34" fmla="*/ 2135981 w 2455069"/>
              <a:gd name="connsiteY34" fmla="*/ 1619250 h 1769269"/>
              <a:gd name="connsiteX35" fmla="*/ 2121694 w 2455069"/>
              <a:gd name="connsiteY35" fmla="*/ 1652587 h 1769269"/>
              <a:gd name="connsiteX36" fmla="*/ 2097881 w 2455069"/>
              <a:gd name="connsiteY36" fmla="*/ 1695450 h 1769269"/>
              <a:gd name="connsiteX37" fmla="*/ 2066925 w 2455069"/>
              <a:gd name="connsiteY37" fmla="*/ 1733550 h 1769269"/>
              <a:gd name="connsiteX38" fmla="*/ 2033587 w 2455069"/>
              <a:gd name="connsiteY38" fmla="*/ 1759744 h 1769269"/>
              <a:gd name="connsiteX39" fmla="*/ 2016919 w 2455069"/>
              <a:gd name="connsiteY39" fmla="*/ 1766887 h 1769269"/>
              <a:gd name="connsiteX40" fmla="*/ 1993106 w 2455069"/>
              <a:gd name="connsiteY40" fmla="*/ 1769269 h 1769269"/>
              <a:gd name="connsiteX41" fmla="*/ 1957387 w 2455069"/>
              <a:gd name="connsiteY41" fmla="*/ 1766887 h 1769269"/>
              <a:gd name="connsiteX42" fmla="*/ 1916906 w 2455069"/>
              <a:gd name="connsiteY42" fmla="*/ 1747837 h 1769269"/>
              <a:gd name="connsiteX43" fmla="*/ 1878806 w 2455069"/>
              <a:gd name="connsiteY43" fmla="*/ 1714500 h 1769269"/>
              <a:gd name="connsiteX44" fmla="*/ 1914525 w 2455069"/>
              <a:gd name="connsiteY44" fmla="*/ 1502569 h 1769269"/>
              <a:gd name="connsiteX45" fmla="*/ 1931194 w 2455069"/>
              <a:gd name="connsiteY45" fmla="*/ 1373981 h 1769269"/>
              <a:gd name="connsiteX46" fmla="*/ 1947862 w 2455069"/>
              <a:gd name="connsiteY46" fmla="*/ 1250156 h 1769269"/>
              <a:gd name="connsiteX47" fmla="*/ 1966912 w 2455069"/>
              <a:gd name="connsiteY47" fmla="*/ 1088231 h 1769269"/>
              <a:gd name="connsiteX48" fmla="*/ 1983581 w 2455069"/>
              <a:gd name="connsiteY48" fmla="*/ 919162 h 1769269"/>
              <a:gd name="connsiteX49" fmla="*/ 2009775 w 2455069"/>
              <a:gd name="connsiteY49" fmla="*/ 864394 h 1769269"/>
              <a:gd name="connsiteX50" fmla="*/ 2026444 w 2455069"/>
              <a:gd name="connsiteY50" fmla="*/ 459581 h 1769269"/>
              <a:gd name="connsiteX51" fmla="*/ 2028825 w 2455069"/>
              <a:gd name="connsiteY51" fmla="*/ 335756 h 1769269"/>
              <a:gd name="connsiteX52" fmla="*/ 2026444 w 2455069"/>
              <a:gd name="connsiteY52" fmla="*/ 297656 h 1769269"/>
              <a:gd name="connsiteX53" fmla="*/ 2019300 w 2455069"/>
              <a:gd name="connsiteY53" fmla="*/ 283369 h 1769269"/>
              <a:gd name="connsiteX54" fmla="*/ 2002631 w 2455069"/>
              <a:gd name="connsiteY54" fmla="*/ 264319 h 1769269"/>
              <a:gd name="connsiteX55" fmla="*/ 1981200 w 2455069"/>
              <a:gd name="connsiteY55" fmla="*/ 252412 h 1769269"/>
              <a:gd name="connsiteX56" fmla="*/ 1876425 w 2455069"/>
              <a:gd name="connsiteY56" fmla="*/ 257175 h 1769269"/>
              <a:gd name="connsiteX57" fmla="*/ 1585912 w 2455069"/>
              <a:gd name="connsiteY57" fmla="*/ 285750 h 1769269"/>
              <a:gd name="connsiteX58" fmla="*/ 1197769 w 2455069"/>
              <a:gd name="connsiteY58" fmla="*/ 323850 h 1769269"/>
              <a:gd name="connsiteX59" fmla="*/ 738187 w 2455069"/>
              <a:gd name="connsiteY59" fmla="*/ 371475 h 17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55069" h="1769269">
                <a:moveTo>
                  <a:pt x="738187" y="371475"/>
                </a:moveTo>
                <a:lnTo>
                  <a:pt x="95250" y="438150"/>
                </a:lnTo>
                <a:lnTo>
                  <a:pt x="0" y="278606"/>
                </a:lnTo>
                <a:lnTo>
                  <a:pt x="161925" y="266700"/>
                </a:lnTo>
                <a:lnTo>
                  <a:pt x="509587" y="230981"/>
                </a:lnTo>
                <a:lnTo>
                  <a:pt x="866775" y="190500"/>
                </a:lnTo>
                <a:lnTo>
                  <a:pt x="1350169" y="138112"/>
                </a:lnTo>
                <a:lnTo>
                  <a:pt x="1964531" y="69056"/>
                </a:lnTo>
                <a:lnTo>
                  <a:pt x="1985962" y="54769"/>
                </a:lnTo>
                <a:lnTo>
                  <a:pt x="2012156" y="38100"/>
                </a:lnTo>
                <a:lnTo>
                  <a:pt x="2045494" y="21431"/>
                </a:lnTo>
                <a:lnTo>
                  <a:pt x="2093119" y="4762"/>
                </a:lnTo>
                <a:lnTo>
                  <a:pt x="2145506" y="0"/>
                </a:lnTo>
                <a:lnTo>
                  <a:pt x="2169319" y="4762"/>
                </a:lnTo>
                <a:lnTo>
                  <a:pt x="2200275" y="30956"/>
                </a:lnTo>
                <a:lnTo>
                  <a:pt x="2262187" y="80962"/>
                </a:lnTo>
                <a:lnTo>
                  <a:pt x="2343150" y="159544"/>
                </a:lnTo>
                <a:lnTo>
                  <a:pt x="2369344" y="183356"/>
                </a:lnTo>
                <a:lnTo>
                  <a:pt x="2400300" y="209550"/>
                </a:lnTo>
                <a:lnTo>
                  <a:pt x="2419350" y="230981"/>
                </a:lnTo>
                <a:lnTo>
                  <a:pt x="2438400" y="259556"/>
                </a:lnTo>
                <a:lnTo>
                  <a:pt x="2450306" y="283369"/>
                </a:lnTo>
                <a:lnTo>
                  <a:pt x="2455069" y="314325"/>
                </a:lnTo>
                <a:lnTo>
                  <a:pt x="2447925" y="335756"/>
                </a:lnTo>
                <a:lnTo>
                  <a:pt x="2428875" y="361950"/>
                </a:lnTo>
                <a:lnTo>
                  <a:pt x="2400300" y="397669"/>
                </a:lnTo>
                <a:lnTo>
                  <a:pt x="2369344" y="435769"/>
                </a:lnTo>
                <a:lnTo>
                  <a:pt x="2350294" y="478631"/>
                </a:lnTo>
                <a:lnTo>
                  <a:pt x="2340769" y="519112"/>
                </a:lnTo>
                <a:lnTo>
                  <a:pt x="2328862" y="683419"/>
                </a:lnTo>
                <a:lnTo>
                  <a:pt x="2302669" y="871537"/>
                </a:lnTo>
                <a:lnTo>
                  <a:pt x="2252662" y="1147762"/>
                </a:lnTo>
                <a:lnTo>
                  <a:pt x="2202656" y="1369219"/>
                </a:lnTo>
                <a:lnTo>
                  <a:pt x="2159794" y="1535906"/>
                </a:lnTo>
                <a:lnTo>
                  <a:pt x="2135981" y="1619250"/>
                </a:lnTo>
                <a:lnTo>
                  <a:pt x="2121694" y="1652587"/>
                </a:lnTo>
                <a:lnTo>
                  <a:pt x="2097881" y="1695450"/>
                </a:lnTo>
                <a:lnTo>
                  <a:pt x="2066925" y="1733550"/>
                </a:lnTo>
                <a:lnTo>
                  <a:pt x="2033587" y="1759744"/>
                </a:lnTo>
                <a:lnTo>
                  <a:pt x="2016919" y="1766887"/>
                </a:lnTo>
                <a:lnTo>
                  <a:pt x="1993106" y="1769269"/>
                </a:lnTo>
                <a:lnTo>
                  <a:pt x="1957387" y="1766887"/>
                </a:lnTo>
                <a:lnTo>
                  <a:pt x="1916906" y="1747837"/>
                </a:lnTo>
                <a:lnTo>
                  <a:pt x="1878806" y="1714500"/>
                </a:lnTo>
                <a:lnTo>
                  <a:pt x="1914525" y="1502569"/>
                </a:lnTo>
                <a:lnTo>
                  <a:pt x="1931194" y="1373981"/>
                </a:lnTo>
                <a:lnTo>
                  <a:pt x="1947862" y="1250156"/>
                </a:lnTo>
                <a:lnTo>
                  <a:pt x="1966912" y="1088231"/>
                </a:lnTo>
                <a:lnTo>
                  <a:pt x="1983581" y="919162"/>
                </a:lnTo>
                <a:lnTo>
                  <a:pt x="2009775" y="864394"/>
                </a:lnTo>
                <a:lnTo>
                  <a:pt x="2026444" y="459581"/>
                </a:lnTo>
                <a:cubicBezTo>
                  <a:pt x="2027238" y="418306"/>
                  <a:pt x="2028031" y="377031"/>
                  <a:pt x="2028825" y="335756"/>
                </a:cubicBezTo>
                <a:lnTo>
                  <a:pt x="2026444" y="297656"/>
                </a:lnTo>
                <a:lnTo>
                  <a:pt x="2019300" y="283369"/>
                </a:lnTo>
                <a:lnTo>
                  <a:pt x="2002631" y="264319"/>
                </a:lnTo>
                <a:lnTo>
                  <a:pt x="1981200" y="252412"/>
                </a:lnTo>
                <a:lnTo>
                  <a:pt x="1876425" y="257175"/>
                </a:lnTo>
                <a:lnTo>
                  <a:pt x="1585912" y="285750"/>
                </a:lnTo>
                <a:lnTo>
                  <a:pt x="1197769" y="323850"/>
                </a:lnTo>
                <a:lnTo>
                  <a:pt x="73818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40297A8-1FA7-4D1D-A632-365ED22E1B20}"/>
              </a:ext>
            </a:extLst>
          </p:cNvPr>
          <p:cNvSpPr/>
          <p:nvPr/>
        </p:nvSpPr>
        <p:spPr>
          <a:xfrm>
            <a:off x="5762628" y="2333625"/>
            <a:ext cx="1889125" cy="363538"/>
          </a:xfrm>
          <a:custGeom>
            <a:avLst/>
            <a:gdLst>
              <a:gd name="connsiteX0" fmla="*/ 716756 w 1888331"/>
              <a:gd name="connsiteY0" fmla="*/ 302419 h 364331"/>
              <a:gd name="connsiteX1" fmla="*/ 28575 w 1888331"/>
              <a:gd name="connsiteY1" fmla="*/ 364331 h 364331"/>
              <a:gd name="connsiteX2" fmla="*/ 0 w 1888331"/>
              <a:gd name="connsiteY2" fmla="*/ 185738 h 364331"/>
              <a:gd name="connsiteX3" fmla="*/ 302419 w 1888331"/>
              <a:gd name="connsiteY3" fmla="*/ 157163 h 364331"/>
              <a:gd name="connsiteX4" fmla="*/ 752475 w 1888331"/>
              <a:gd name="connsiteY4" fmla="*/ 111919 h 364331"/>
              <a:gd name="connsiteX5" fmla="*/ 1078706 w 1888331"/>
              <a:gd name="connsiteY5" fmla="*/ 80963 h 364331"/>
              <a:gd name="connsiteX6" fmla="*/ 1404938 w 1888331"/>
              <a:gd name="connsiteY6" fmla="*/ 47625 h 364331"/>
              <a:gd name="connsiteX7" fmla="*/ 1431131 w 1888331"/>
              <a:gd name="connsiteY7" fmla="*/ 42863 h 364331"/>
              <a:gd name="connsiteX8" fmla="*/ 1588294 w 1888331"/>
              <a:gd name="connsiteY8" fmla="*/ 2381 h 364331"/>
              <a:gd name="connsiteX9" fmla="*/ 1612106 w 1888331"/>
              <a:gd name="connsiteY9" fmla="*/ 0 h 364331"/>
              <a:gd name="connsiteX10" fmla="*/ 1650206 w 1888331"/>
              <a:gd name="connsiteY10" fmla="*/ 7144 h 364331"/>
              <a:gd name="connsiteX11" fmla="*/ 1695450 w 1888331"/>
              <a:gd name="connsiteY11" fmla="*/ 23813 h 364331"/>
              <a:gd name="connsiteX12" fmla="*/ 1774031 w 1888331"/>
              <a:gd name="connsiteY12" fmla="*/ 61913 h 364331"/>
              <a:gd name="connsiteX13" fmla="*/ 1883569 w 1888331"/>
              <a:gd name="connsiteY13" fmla="*/ 130969 h 364331"/>
              <a:gd name="connsiteX14" fmla="*/ 1888331 w 1888331"/>
              <a:gd name="connsiteY14" fmla="*/ 226219 h 364331"/>
              <a:gd name="connsiteX15" fmla="*/ 1628775 w 1888331"/>
              <a:gd name="connsiteY15" fmla="*/ 221456 h 364331"/>
              <a:gd name="connsiteX16" fmla="*/ 1528763 w 1888331"/>
              <a:gd name="connsiteY16" fmla="*/ 226219 h 364331"/>
              <a:gd name="connsiteX17" fmla="*/ 1290638 w 1888331"/>
              <a:gd name="connsiteY17" fmla="*/ 247650 h 364331"/>
              <a:gd name="connsiteX18" fmla="*/ 716756 w 1888331"/>
              <a:gd name="connsiteY18" fmla="*/ 3024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8331" h="364331">
                <a:moveTo>
                  <a:pt x="716756" y="302419"/>
                </a:moveTo>
                <a:lnTo>
                  <a:pt x="28575" y="364331"/>
                </a:lnTo>
                <a:lnTo>
                  <a:pt x="0" y="185738"/>
                </a:lnTo>
                <a:lnTo>
                  <a:pt x="302419" y="157163"/>
                </a:lnTo>
                <a:lnTo>
                  <a:pt x="752475" y="111919"/>
                </a:lnTo>
                <a:lnTo>
                  <a:pt x="1078706" y="80963"/>
                </a:lnTo>
                <a:lnTo>
                  <a:pt x="1404938" y="47625"/>
                </a:lnTo>
                <a:lnTo>
                  <a:pt x="1431131" y="42863"/>
                </a:lnTo>
                <a:lnTo>
                  <a:pt x="1588294" y="2381"/>
                </a:lnTo>
                <a:lnTo>
                  <a:pt x="1612106" y="0"/>
                </a:lnTo>
                <a:lnTo>
                  <a:pt x="1650206" y="7144"/>
                </a:lnTo>
                <a:lnTo>
                  <a:pt x="1695450" y="23813"/>
                </a:lnTo>
                <a:lnTo>
                  <a:pt x="1774031" y="61913"/>
                </a:lnTo>
                <a:lnTo>
                  <a:pt x="1883569" y="130969"/>
                </a:lnTo>
                <a:lnTo>
                  <a:pt x="1888331" y="226219"/>
                </a:lnTo>
                <a:lnTo>
                  <a:pt x="1628775" y="221456"/>
                </a:lnTo>
                <a:lnTo>
                  <a:pt x="1528763" y="226219"/>
                </a:lnTo>
                <a:lnTo>
                  <a:pt x="1290638" y="247650"/>
                </a:lnTo>
                <a:lnTo>
                  <a:pt x="716756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FD067A-7C57-4971-B7A4-BFD1E31E2C39}"/>
              </a:ext>
            </a:extLst>
          </p:cNvPr>
          <p:cNvSpPr/>
          <p:nvPr/>
        </p:nvSpPr>
        <p:spPr>
          <a:xfrm>
            <a:off x="5805491" y="3027364"/>
            <a:ext cx="1743075" cy="344487"/>
          </a:xfrm>
          <a:custGeom>
            <a:avLst/>
            <a:gdLst>
              <a:gd name="connsiteX0" fmla="*/ 750093 w 1743075"/>
              <a:gd name="connsiteY0" fmla="*/ 283369 h 345281"/>
              <a:gd name="connsiteX1" fmla="*/ 61912 w 1743075"/>
              <a:gd name="connsiteY1" fmla="*/ 345281 h 345281"/>
              <a:gd name="connsiteX2" fmla="*/ 0 w 1743075"/>
              <a:gd name="connsiteY2" fmla="*/ 159544 h 345281"/>
              <a:gd name="connsiteX3" fmla="*/ 142875 w 1743075"/>
              <a:gd name="connsiteY3" fmla="*/ 154781 h 345281"/>
              <a:gd name="connsiteX4" fmla="*/ 438150 w 1743075"/>
              <a:gd name="connsiteY4" fmla="*/ 135731 h 345281"/>
              <a:gd name="connsiteX5" fmla="*/ 752475 w 1743075"/>
              <a:gd name="connsiteY5" fmla="*/ 107156 h 345281"/>
              <a:gd name="connsiteX6" fmla="*/ 1042987 w 1743075"/>
              <a:gd name="connsiteY6" fmla="*/ 73819 h 345281"/>
              <a:gd name="connsiteX7" fmla="*/ 1316831 w 1743075"/>
              <a:gd name="connsiteY7" fmla="*/ 35719 h 345281"/>
              <a:gd name="connsiteX8" fmla="*/ 1533525 w 1743075"/>
              <a:gd name="connsiteY8" fmla="*/ 0 h 345281"/>
              <a:gd name="connsiteX9" fmla="*/ 1554956 w 1743075"/>
              <a:gd name="connsiteY9" fmla="*/ 2381 h 345281"/>
              <a:gd name="connsiteX10" fmla="*/ 1595437 w 1743075"/>
              <a:gd name="connsiteY10" fmla="*/ 14287 h 345281"/>
              <a:gd name="connsiteX11" fmla="*/ 1635918 w 1743075"/>
              <a:gd name="connsiteY11" fmla="*/ 28575 h 345281"/>
              <a:gd name="connsiteX12" fmla="*/ 1669256 w 1743075"/>
              <a:gd name="connsiteY12" fmla="*/ 42862 h 345281"/>
              <a:gd name="connsiteX13" fmla="*/ 1743075 w 1743075"/>
              <a:gd name="connsiteY13" fmla="*/ 80962 h 345281"/>
              <a:gd name="connsiteX14" fmla="*/ 1740693 w 1743075"/>
              <a:gd name="connsiteY14" fmla="*/ 323850 h 345281"/>
              <a:gd name="connsiteX15" fmla="*/ 1678781 w 1743075"/>
              <a:gd name="connsiteY15" fmla="*/ 309562 h 345281"/>
              <a:gd name="connsiteX16" fmla="*/ 1647825 w 1743075"/>
              <a:gd name="connsiteY16" fmla="*/ 288131 h 345281"/>
              <a:gd name="connsiteX17" fmla="*/ 1590675 w 1743075"/>
              <a:gd name="connsiteY17" fmla="*/ 240506 h 345281"/>
              <a:gd name="connsiteX18" fmla="*/ 1552575 w 1743075"/>
              <a:gd name="connsiteY18" fmla="*/ 202406 h 345281"/>
              <a:gd name="connsiteX19" fmla="*/ 1445418 w 1743075"/>
              <a:gd name="connsiteY19" fmla="*/ 211931 h 345281"/>
              <a:gd name="connsiteX20" fmla="*/ 750093 w 1743075"/>
              <a:gd name="connsiteY20" fmla="*/ 28336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43075" h="345281">
                <a:moveTo>
                  <a:pt x="750093" y="283369"/>
                </a:moveTo>
                <a:lnTo>
                  <a:pt x="61912" y="345281"/>
                </a:lnTo>
                <a:lnTo>
                  <a:pt x="0" y="159544"/>
                </a:lnTo>
                <a:lnTo>
                  <a:pt x="142875" y="154781"/>
                </a:lnTo>
                <a:lnTo>
                  <a:pt x="438150" y="135731"/>
                </a:lnTo>
                <a:lnTo>
                  <a:pt x="752475" y="107156"/>
                </a:lnTo>
                <a:lnTo>
                  <a:pt x="1042987" y="73819"/>
                </a:lnTo>
                <a:lnTo>
                  <a:pt x="1316831" y="35719"/>
                </a:lnTo>
                <a:lnTo>
                  <a:pt x="1533525" y="0"/>
                </a:lnTo>
                <a:lnTo>
                  <a:pt x="1554956" y="2381"/>
                </a:lnTo>
                <a:lnTo>
                  <a:pt x="1595437" y="14287"/>
                </a:lnTo>
                <a:lnTo>
                  <a:pt x="1635918" y="28575"/>
                </a:lnTo>
                <a:lnTo>
                  <a:pt x="1669256" y="42862"/>
                </a:lnTo>
                <a:lnTo>
                  <a:pt x="1743075" y="80962"/>
                </a:lnTo>
                <a:lnTo>
                  <a:pt x="1740693" y="323850"/>
                </a:lnTo>
                <a:lnTo>
                  <a:pt x="1678781" y="309562"/>
                </a:lnTo>
                <a:lnTo>
                  <a:pt x="1647825" y="288131"/>
                </a:lnTo>
                <a:lnTo>
                  <a:pt x="1590675" y="240506"/>
                </a:lnTo>
                <a:lnTo>
                  <a:pt x="1552575" y="202406"/>
                </a:lnTo>
                <a:lnTo>
                  <a:pt x="1445418" y="211931"/>
                </a:lnTo>
                <a:lnTo>
                  <a:pt x="750093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B81376-D899-4080-9B9C-925D9F75F40D}"/>
              </a:ext>
            </a:extLst>
          </p:cNvPr>
          <p:cNvSpPr/>
          <p:nvPr/>
        </p:nvSpPr>
        <p:spPr>
          <a:xfrm>
            <a:off x="5675315" y="4162424"/>
            <a:ext cx="976312" cy="355600"/>
          </a:xfrm>
          <a:custGeom>
            <a:avLst/>
            <a:gdLst>
              <a:gd name="connsiteX0" fmla="*/ 681037 w 976312"/>
              <a:gd name="connsiteY0" fmla="*/ 269081 h 354806"/>
              <a:gd name="connsiteX1" fmla="*/ 511969 w 976312"/>
              <a:gd name="connsiteY1" fmla="*/ 309562 h 354806"/>
              <a:gd name="connsiteX2" fmla="*/ 400050 w 976312"/>
              <a:gd name="connsiteY2" fmla="*/ 333375 h 354806"/>
              <a:gd name="connsiteX3" fmla="*/ 328612 w 976312"/>
              <a:gd name="connsiteY3" fmla="*/ 347662 h 354806"/>
              <a:gd name="connsiteX4" fmla="*/ 273844 w 976312"/>
              <a:gd name="connsiteY4" fmla="*/ 352425 h 354806"/>
              <a:gd name="connsiteX5" fmla="*/ 235744 w 976312"/>
              <a:gd name="connsiteY5" fmla="*/ 354806 h 354806"/>
              <a:gd name="connsiteX6" fmla="*/ 188119 w 976312"/>
              <a:gd name="connsiteY6" fmla="*/ 350043 h 354806"/>
              <a:gd name="connsiteX7" fmla="*/ 135731 w 976312"/>
              <a:gd name="connsiteY7" fmla="*/ 335756 h 354806"/>
              <a:gd name="connsiteX8" fmla="*/ 95250 w 976312"/>
              <a:gd name="connsiteY8" fmla="*/ 323850 h 354806"/>
              <a:gd name="connsiteX9" fmla="*/ 0 w 976312"/>
              <a:gd name="connsiteY9" fmla="*/ 288131 h 354806"/>
              <a:gd name="connsiteX10" fmla="*/ 0 w 976312"/>
              <a:gd name="connsiteY10" fmla="*/ 128587 h 354806"/>
              <a:gd name="connsiteX11" fmla="*/ 76200 w 976312"/>
              <a:gd name="connsiteY11" fmla="*/ 159543 h 354806"/>
              <a:gd name="connsiteX12" fmla="*/ 121444 w 976312"/>
              <a:gd name="connsiteY12" fmla="*/ 173831 h 354806"/>
              <a:gd name="connsiteX13" fmla="*/ 159544 w 976312"/>
              <a:gd name="connsiteY13" fmla="*/ 178593 h 354806"/>
              <a:gd name="connsiteX14" fmla="*/ 204787 w 976312"/>
              <a:gd name="connsiteY14" fmla="*/ 178593 h 354806"/>
              <a:gd name="connsiteX15" fmla="*/ 278606 w 976312"/>
              <a:gd name="connsiteY15" fmla="*/ 169068 h 354806"/>
              <a:gd name="connsiteX16" fmla="*/ 371475 w 976312"/>
              <a:gd name="connsiteY16" fmla="*/ 147637 h 354806"/>
              <a:gd name="connsiteX17" fmla="*/ 438150 w 976312"/>
              <a:gd name="connsiteY17" fmla="*/ 128587 h 354806"/>
              <a:gd name="connsiteX18" fmla="*/ 507206 w 976312"/>
              <a:gd name="connsiteY18" fmla="*/ 97631 h 354806"/>
              <a:gd name="connsiteX19" fmla="*/ 576262 w 976312"/>
              <a:gd name="connsiteY19" fmla="*/ 59531 h 354806"/>
              <a:gd name="connsiteX20" fmla="*/ 633412 w 976312"/>
              <a:gd name="connsiteY20" fmla="*/ 28575 h 354806"/>
              <a:gd name="connsiteX21" fmla="*/ 683419 w 976312"/>
              <a:gd name="connsiteY21" fmla="*/ 7143 h 354806"/>
              <a:gd name="connsiteX22" fmla="*/ 723900 w 976312"/>
              <a:gd name="connsiteY22" fmla="*/ 0 h 354806"/>
              <a:gd name="connsiteX23" fmla="*/ 769144 w 976312"/>
              <a:gd name="connsiteY23" fmla="*/ 2381 h 354806"/>
              <a:gd name="connsiteX24" fmla="*/ 838200 w 976312"/>
              <a:gd name="connsiteY24" fmla="*/ 16668 h 354806"/>
              <a:gd name="connsiteX25" fmla="*/ 885825 w 976312"/>
              <a:gd name="connsiteY25" fmla="*/ 28575 h 354806"/>
              <a:gd name="connsiteX26" fmla="*/ 923925 w 976312"/>
              <a:gd name="connsiteY26" fmla="*/ 45243 h 354806"/>
              <a:gd name="connsiteX27" fmla="*/ 950119 w 976312"/>
              <a:gd name="connsiteY27" fmla="*/ 57150 h 354806"/>
              <a:gd name="connsiteX28" fmla="*/ 964406 w 976312"/>
              <a:gd name="connsiteY28" fmla="*/ 73818 h 354806"/>
              <a:gd name="connsiteX29" fmla="*/ 973931 w 976312"/>
              <a:gd name="connsiteY29" fmla="*/ 88106 h 354806"/>
              <a:gd name="connsiteX30" fmla="*/ 976312 w 976312"/>
              <a:gd name="connsiteY30" fmla="*/ 119062 h 354806"/>
              <a:gd name="connsiteX31" fmla="*/ 973931 w 976312"/>
              <a:gd name="connsiteY31" fmla="*/ 154781 h 354806"/>
              <a:gd name="connsiteX32" fmla="*/ 966787 w 976312"/>
              <a:gd name="connsiteY32" fmla="*/ 176212 h 354806"/>
              <a:gd name="connsiteX33" fmla="*/ 950119 w 976312"/>
              <a:gd name="connsiteY33" fmla="*/ 195262 h 354806"/>
              <a:gd name="connsiteX34" fmla="*/ 885825 w 976312"/>
              <a:gd name="connsiteY34" fmla="*/ 216693 h 354806"/>
              <a:gd name="connsiteX35" fmla="*/ 681037 w 976312"/>
              <a:gd name="connsiteY35" fmla="*/ 26908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76312" h="354806">
                <a:moveTo>
                  <a:pt x="681037" y="269081"/>
                </a:moveTo>
                <a:lnTo>
                  <a:pt x="511969" y="309562"/>
                </a:lnTo>
                <a:lnTo>
                  <a:pt x="400050" y="333375"/>
                </a:lnTo>
                <a:lnTo>
                  <a:pt x="328612" y="347662"/>
                </a:lnTo>
                <a:lnTo>
                  <a:pt x="273844" y="352425"/>
                </a:lnTo>
                <a:lnTo>
                  <a:pt x="235744" y="354806"/>
                </a:lnTo>
                <a:lnTo>
                  <a:pt x="188119" y="350043"/>
                </a:lnTo>
                <a:lnTo>
                  <a:pt x="135731" y="335756"/>
                </a:lnTo>
                <a:lnTo>
                  <a:pt x="95250" y="323850"/>
                </a:lnTo>
                <a:lnTo>
                  <a:pt x="0" y="288131"/>
                </a:lnTo>
                <a:lnTo>
                  <a:pt x="0" y="128587"/>
                </a:lnTo>
                <a:lnTo>
                  <a:pt x="76200" y="159543"/>
                </a:lnTo>
                <a:lnTo>
                  <a:pt x="121444" y="173831"/>
                </a:lnTo>
                <a:lnTo>
                  <a:pt x="159544" y="178593"/>
                </a:lnTo>
                <a:lnTo>
                  <a:pt x="204787" y="178593"/>
                </a:lnTo>
                <a:lnTo>
                  <a:pt x="278606" y="169068"/>
                </a:lnTo>
                <a:lnTo>
                  <a:pt x="371475" y="147637"/>
                </a:lnTo>
                <a:lnTo>
                  <a:pt x="438150" y="128587"/>
                </a:lnTo>
                <a:lnTo>
                  <a:pt x="507206" y="97631"/>
                </a:lnTo>
                <a:lnTo>
                  <a:pt x="576262" y="59531"/>
                </a:lnTo>
                <a:lnTo>
                  <a:pt x="633412" y="28575"/>
                </a:lnTo>
                <a:lnTo>
                  <a:pt x="683419" y="7143"/>
                </a:lnTo>
                <a:lnTo>
                  <a:pt x="723900" y="0"/>
                </a:lnTo>
                <a:lnTo>
                  <a:pt x="769144" y="2381"/>
                </a:lnTo>
                <a:lnTo>
                  <a:pt x="838200" y="16668"/>
                </a:lnTo>
                <a:lnTo>
                  <a:pt x="885825" y="28575"/>
                </a:lnTo>
                <a:lnTo>
                  <a:pt x="923925" y="45243"/>
                </a:lnTo>
                <a:lnTo>
                  <a:pt x="950119" y="57150"/>
                </a:lnTo>
                <a:lnTo>
                  <a:pt x="964406" y="73818"/>
                </a:lnTo>
                <a:lnTo>
                  <a:pt x="973931" y="88106"/>
                </a:lnTo>
                <a:lnTo>
                  <a:pt x="976312" y="119062"/>
                </a:lnTo>
                <a:lnTo>
                  <a:pt x="973931" y="154781"/>
                </a:lnTo>
                <a:lnTo>
                  <a:pt x="966787" y="176212"/>
                </a:lnTo>
                <a:lnTo>
                  <a:pt x="950119" y="195262"/>
                </a:lnTo>
                <a:lnTo>
                  <a:pt x="885825" y="216693"/>
                </a:lnTo>
                <a:lnTo>
                  <a:pt x="681037" y="2690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978EE85-8839-4C3F-B02B-36A9FE0A3618}"/>
              </a:ext>
            </a:extLst>
          </p:cNvPr>
          <p:cNvSpPr/>
          <p:nvPr/>
        </p:nvSpPr>
        <p:spPr>
          <a:xfrm rot="16200000">
            <a:off x="4678367" y="4398962"/>
            <a:ext cx="1873250" cy="454025"/>
          </a:xfrm>
          <a:custGeom>
            <a:avLst/>
            <a:gdLst>
              <a:gd name="connsiteX0" fmla="*/ 597694 w 1874044"/>
              <a:gd name="connsiteY0" fmla="*/ 342900 h 454819"/>
              <a:gd name="connsiteX1" fmla="*/ 100013 w 1874044"/>
              <a:gd name="connsiteY1" fmla="*/ 321469 h 454819"/>
              <a:gd name="connsiteX2" fmla="*/ 0 w 1874044"/>
              <a:gd name="connsiteY2" fmla="*/ 54769 h 454819"/>
              <a:gd name="connsiteX3" fmla="*/ 95250 w 1874044"/>
              <a:gd name="connsiteY3" fmla="*/ 50006 h 454819"/>
              <a:gd name="connsiteX4" fmla="*/ 121444 w 1874044"/>
              <a:gd name="connsiteY4" fmla="*/ 69056 h 454819"/>
              <a:gd name="connsiteX5" fmla="*/ 138113 w 1874044"/>
              <a:gd name="connsiteY5" fmla="*/ 78581 h 454819"/>
              <a:gd name="connsiteX6" fmla="*/ 157163 w 1874044"/>
              <a:gd name="connsiteY6" fmla="*/ 85725 h 454819"/>
              <a:gd name="connsiteX7" fmla="*/ 197644 w 1874044"/>
              <a:gd name="connsiteY7" fmla="*/ 95250 h 454819"/>
              <a:gd name="connsiteX8" fmla="*/ 247650 w 1874044"/>
              <a:gd name="connsiteY8" fmla="*/ 100012 h 454819"/>
              <a:gd name="connsiteX9" fmla="*/ 540544 w 1874044"/>
              <a:gd name="connsiteY9" fmla="*/ 102394 h 454819"/>
              <a:gd name="connsiteX10" fmla="*/ 964406 w 1874044"/>
              <a:gd name="connsiteY10" fmla="*/ 111919 h 454819"/>
              <a:gd name="connsiteX11" fmla="*/ 1343025 w 1874044"/>
              <a:gd name="connsiteY11" fmla="*/ 116681 h 454819"/>
              <a:gd name="connsiteX12" fmla="*/ 1531144 w 1874044"/>
              <a:gd name="connsiteY12" fmla="*/ 121444 h 454819"/>
              <a:gd name="connsiteX13" fmla="*/ 1569244 w 1874044"/>
              <a:gd name="connsiteY13" fmla="*/ 121444 h 454819"/>
              <a:gd name="connsiteX14" fmla="*/ 1614488 w 1874044"/>
              <a:gd name="connsiteY14" fmla="*/ 121444 h 454819"/>
              <a:gd name="connsiteX15" fmla="*/ 1647825 w 1874044"/>
              <a:gd name="connsiteY15" fmla="*/ 116681 h 454819"/>
              <a:gd name="connsiteX16" fmla="*/ 1683544 w 1874044"/>
              <a:gd name="connsiteY16" fmla="*/ 107156 h 454819"/>
              <a:gd name="connsiteX17" fmla="*/ 1728788 w 1874044"/>
              <a:gd name="connsiteY17" fmla="*/ 88106 h 454819"/>
              <a:gd name="connsiteX18" fmla="*/ 1769269 w 1874044"/>
              <a:gd name="connsiteY18" fmla="*/ 59531 h 454819"/>
              <a:gd name="connsiteX19" fmla="*/ 1804988 w 1874044"/>
              <a:gd name="connsiteY19" fmla="*/ 30956 h 454819"/>
              <a:gd name="connsiteX20" fmla="*/ 1816894 w 1874044"/>
              <a:gd name="connsiteY20" fmla="*/ 14287 h 454819"/>
              <a:gd name="connsiteX21" fmla="*/ 1831181 w 1874044"/>
              <a:gd name="connsiteY21" fmla="*/ 2381 h 454819"/>
              <a:gd name="connsiteX22" fmla="*/ 1852613 w 1874044"/>
              <a:gd name="connsiteY22" fmla="*/ 0 h 454819"/>
              <a:gd name="connsiteX23" fmla="*/ 1866900 w 1874044"/>
              <a:gd name="connsiteY23" fmla="*/ 4762 h 454819"/>
              <a:gd name="connsiteX24" fmla="*/ 1874044 w 1874044"/>
              <a:gd name="connsiteY24" fmla="*/ 14287 h 454819"/>
              <a:gd name="connsiteX25" fmla="*/ 1874044 w 1874044"/>
              <a:gd name="connsiteY25" fmla="*/ 33337 h 454819"/>
              <a:gd name="connsiteX26" fmla="*/ 1862138 w 1874044"/>
              <a:gd name="connsiteY26" fmla="*/ 73819 h 454819"/>
              <a:gd name="connsiteX27" fmla="*/ 1847850 w 1874044"/>
              <a:gd name="connsiteY27" fmla="*/ 119062 h 454819"/>
              <a:gd name="connsiteX28" fmla="*/ 1809750 w 1874044"/>
              <a:gd name="connsiteY28" fmla="*/ 195262 h 454819"/>
              <a:gd name="connsiteX29" fmla="*/ 1766888 w 1874044"/>
              <a:gd name="connsiteY29" fmla="*/ 271462 h 454819"/>
              <a:gd name="connsiteX30" fmla="*/ 1704975 w 1874044"/>
              <a:gd name="connsiteY30" fmla="*/ 350044 h 454819"/>
              <a:gd name="connsiteX31" fmla="*/ 1676400 w 1874044"/>
              <a:gd name="connsiteY31" fmla="*/ 397669 h 454819"/>
              <a:gd name="connsiteX32" fmla="*/ 1647825 w 1874044"/>
              <a:gd name="connsiteY32" fmla="*/ 431006 h 454819"/>
              <a:gd name="connsiteX33" fmla="*/ 1628775 w 1874044"/>
              <a:gd name="connsiteY33" fmla="*/ 445294 h 454819"/>
              <a:gd name="connsiteX34" fmla="*/ 1607344 w 1874044"/>
              <a:gd name="connsiteY34" fmla="*/ 454819 h 454819"/>
              <a:gd name="connsiteX35" fmla="*/ 1585913 w 1874044"/>
              <a:gd name="connsiteY35" fmla="*/ 452437 h 454819"/>
              <a:gd name="connsiteX36" fmla="*/ 1564481 w 1874044"/>
              <a:gd name="connsiteY36" fmla="*/ 440531 h 454819"/>
              <a:gd name="connsiteX37" fmla="*/ 1538288 w 1874044"/>
              <a:gd name="connsiteY37" fmla="*/ 416719 h 454819"/>
              <a:gd name="connsiteX38" fmla="*/ 1512094 w 1874044"/>
              <a:gd name="connsiteY38" fmla="*/ 395287 h 454819"/>
              <a:gd name="connsiteX39" fmla="*/ 1478756 w 1874044"/>
              <a:gd name="connsiteY39" fmla="*/ 378619 h 454819"/>
              <a:gd name="connsiteX40" fmla="*/ 1445419 w 1874044"/>
              <a:gd name="connsiteY40" fmla="*/ 369094 h 454819"/>
              <a:gd name="connsiteX41" fmla="*/ 1369219 w 1874044"/>
              <a:gd name="connsiteY41" fmla="*/ 366712 h 454819"/>
              <a:gd name="connsiteX42" fmla="*/ 1221581 w 1874044"/>
              <a:gd name="connsiteY42" fmla="*/ 369094 h 454819"/>
              <a:gd name="connsiteX43" fmla="*/ 1090613 w 1874044"/>
              <a:gd name="connsiteY43" fmla="*/ 366712 h 454819"/>
              <a:gd name="connsiteX44" fmla="*/ 597694 w 1874044"/>
              <a:gd name="connsiteY44" fmla="*/ 342900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4044" h="454819">
                <a:moveTo>
                  <a:pt x="597694" y="342900"/>
                </a:moveTo>
                <a:lnTo>
                  <a:pt x="100013" y="321469"/>
                </a:lnTo>
                <a:lnTo>
                  <a:pt x="0" y="54769"/>
                </a:lnTo>
                <a:lnTo>
                  <a:pt x="95250" y="50006"/>
                </a:lnTo>
                <a:lnTo>
                  <a:pt x="121444" y="69056"/>
                </a:lnTo>
                <a:lnTo>
                  <a:pt x="138113" y="78581"/>
                </a:lnTo>
                <a:lnTo>
                  <a:pt x="157163" y="85725"/>
                </a:lnTo>
                <a:lnTo>
                  <a:pt x="197644" y="95250"/>
                </a:lnTo>
                <a:lnTo>
                  <a:pt x="247650" y="100012"/>
                </a:lnTo>
                <a:lnTo>
                  <a:pt x="540544" y="102394"/>
                </a:lnTo>
                <a:lnTo>
                  <a:pt x="964406" y="111919"/>
                </a:lnTo>
                <a:lnTo>
                  <a:pt x="1343025" y="116681"/>
                </a:lnTo>
                <a:lnTo>
                  <a:pt x="1531144" y="121444"/>
                </a:lnTo>
                <a:lnTo>
                  <a:pt x="1569244" y="121444"/>
                </a:lnTo>
                <a:lnTo>
                  <a:pt x="1614488" y="121444"/>
                </a:lnTo>
                <a:lnTo>
                  <a:pt x="1647825" y="116681"/>
                </a:lnTo>
                <a:lnTo>
                  <a:pt x="1683544" y="107156"/>
                </a:lnTo>
                <a:lnTo>
                  <a:pt x="1728788" y="88106"/>
                </a:lnTo>
                <a:lnTo>
                  <a:pt x="1769269" y="59531"/>
                </a:lnTo>
                <a:lnTo>
                  <a:pt x="1804988" y="30956"/>
                </a:lnTo>
                <a:lnTo>
                  <a:pt x="1816894" y="14287"/>
                </a:lnTo>
                <a:lnTo>
                  <a:pt x="1831181" y="2381"/>
                </a:lnTo>
                <a:lnTo>
                  <a:pt x="1852613" y="0"/>
                </a:lnTo>
                <a:lnTo>
                  <a:pt x="1866900" y="4762"/>
                </a:lnTo>
                <a:lnTo>
                  <a:pt x="1874044" y="14287"/>
                </a:lnTo>
                <a:lnTo>
                  <a:pt x="1874044" y="33337"/>
                </a:lnTo>
                <a:lnTo>
                  <a:pt x="1862138" y="73819"/>
                </a:lnTo>
                <a:lnTo>
                  <a:pt x="1847850" y="119062"/>
                </a:lnTo>
                <a:lnTo>
                  <a:pt x="1809750" y="195262"/>
                </a:lnTo>
                <a:lnTo>
                  <a:pt x="1766888" y="271462"/>
                </a:lnTo>
                <a:lnTo>
                  <a:pt x="1704975" y="350044"/>
                </a:lnTo>
                <a:lnTo>
                  <a:pt x="1676400" y="397669"/>
                </a:lnTo>
                <a:lnTo>
                  <a:pt x="1647825" y="431006"/>
                </a:lnTo>
                <a:lnTo>
                  <a:pt x="1628775" y="445294"/>
                </a:lnTo>
                <a:lnTo>
                  <a:pt x="1607344" y="454819"/>
                </a:lnTo>
                <a:lnTo>
                  <a:pt x="1585913" y="452437"/>
                </a:lnTo>
                <a:lnTo>
                  <a:pt x="1564481" y="440531"/>
                </a:lnTo>
                <a:lnTo>
                  <a:pt x="1538288" y="416719"/>
                </a:lnTo>
                <a:lnTo>
                  <a:pt x="1512094" y="395287"/>
                </a:lnTo>
                <a:lnTo>
                  <a:pt x="1478756" y="378619"/>
                </a:lnTo>
                <a:lnTo>
                  <a:pt x="1445419" y="369094"/>
                </a:lnTo>
                <a:lnTo>
                  <a:pt x="1369219" y="366712"/>
                </a:lnTo>
                <a:lnTo>
                  <a:pt x="1221581" y="369094"/>
                </a:lnTo>
                <a:lnTo>
                  <a:pt x="1090613" y="366712"/>
                </a:lnTo>
                <a:lnTo>
                  <a:pt x="597694" y="3429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8CCFD1-7419-4965-90E9-08199E753012}"/>
              </a:ext>
            </a:extLst>
          </p:cNvPr>
          <p:cNvSpPr/>
          <p:nvPr/>
        </p:nvSpPr>
        <p:spPr>
          <a:xfrm rot="16200000">
            <a:off x="5514978" y="4692650"/>
            <a:ext cx="1025525" cy="1400175"/>
          </a:xfrm>
          <a:custGeom>
            <a:avLst/>
            <a:gdLst>
              <a:gd name="connsiteX0" fmla="*/ 600075 w 1026319"/>
              <a:gd name="connsiteY0" fmla="*/ 940593 h 1400175"/>
              <a:gd name="connsiteX1" fmla="*/ 357188 w 1026319"/>
              <a:gd name="connsiteY1" fmla="*/ 623887 h 1400175"/>
              <a:gd name="connsiteX2" fmla="*/ 188119 w 1026319"/>
              <a:gd name="connsiteY2" fmla="*/ 392906 h 1400175"/>
              <a:gd name="connsiteX3" fmla="*/ 164306 w 1026319"/>
              <a:gd name="connsiteY3" fmla="*/ 373856 h 1400175"/>
              <a:gd name="connsiteX4" fmla="*/ 123825 w 1026319"/>
              <a:gd name="connsiteY4" fmla="*/ 350043 h 1400175"/>
              <a:gd name="connsiteX5" fmla="*/ 83344 w 1026319"/>
              <a:gd name="connsiteY5" fmla="*/ 321468 h 1400175"/>
              <a:gd name="connsiteX6" fmla="*/ 40481 w 1026319"/>
              <a:gd name="connsiteY6" fmla="*/ 285750 h 1400175"/>
              <a:gd name="connsiteX7" fmla="*/ 19050 w 1026319"/>
              <a:gd name="connsiteY7" fmla="*/ 257175 h 1400175"/>
              <a:gd name="connsiteX8" fmla="*/ 4763 w 1026319"/>
              <a:gd name="connsiteY8" fmla="*/ 230981 h 1400175"/>
              <a:gd name="connsiteX9" fmla="*/ 0 w 1026319"/>
              <a:gd name="connsiteY9" fmla="*/ 204787 h 1400175"/>
              <a:gd name="connsiteX10" fmla="*/ 2381 w 1026319"/>
              <a:gd name="connsiteY10" fmla="*/ 183356 h 1400175"/>
              <a:gd name="connsiteX11" fmla="*/ 16669 w 1026319"/>
              <a:gd name="connsiteY11" fmla="*/ 161925 h 1400175"/>
              <a:gd name="connsiteX12" fmla="*/ 50006 w 1026319"/>
              <a:gd name="connsiteY12" fmla="*/ 133350 h 1400175"/>
              <a:gd name="connsiteX13" fmla="*/ 121444 w 1026319"/>
              <a:gd name="connsiteY13" fmla="*/ 97631 h 1400175"/>
              <a:gd name="connsiteX14" fmla="*/ 207169 w 1026319"/>
              <a:gd name="connsiteY14" fmla="*/ 57150 h 1400175"/>
              <a:gd name="connsiteX15" fmla="*/ 280988 w 1026319"/>
              <a:gd name="connsiteY15" fmla="*/ 26193 h 1400175"/>
              <a:gd name="connsiteX16" fmla="*/ 342900 w 1026319"/>
              <a:gd name="connsiteY16" fmla="*/ 4762 h 1400175"/>
              <a:gd name="connsiteX17" fmla="*/ 366713 w 1026319"/>
              <a:gd name="connsiteY17" fmla="*/ 0 h 1400175"/>
              <a:gd name="connsiteX18" fmla="*/ 383381 w 1026319"/>
              <a:gd name="connsiteY18" fmla="*/ 7143 h 1400175"/>
              <a:gd name="connsiteX19" fmla="*/ 402431 w 1026319"/>
              <a:gd name="connsiteY19" fmla="*/ 21431 h 1400175"/>
              <a:gd name="connsiteX20" fmla="*/ 421481 w 1026319"/>
              <a:gd name="connsiteY20" fmla="*/ 47625 h 1400175"/>
              <a:gd name="connsiteX21" fmla="*/ 445294 w 1026319"/>
              <a:gd name="connsiteY21" fmla="*/ 102393 h 1400175"/>
              <a:gd name="connsiteX22" fmla="*/ 471488 w 1026319"/>
              <a:gd name="connsiteY22" fmla="*/ 171450 h 1400175"/>
              <a:gd name="connsiteX23" fmla="*/ 514350 w 1026319"/>
              <a:gd name="connsiteY23" fmla="*/ 381000 h 1400175"/>
              <a:gd name="connsiteX24" fmla="*/ 533400 w 1026319"/>
              <a:gd name="connsiteY24" fmla="*/ 442912 h 1400175"/>
              <a:gd name="connsiteX25" fmla="*/ 597694 w 1026319"/>
              <a:gd name="connsiteY25" fmla="*/ 595312 h 1400175"/>
              <a:gd name="connsiteX26" fmla="*/ 704850 w 1026319"/>
              <a:gd name="connsiteY26" fmla="*/ 802481 h 1400175"/>
              <a:gd name="connsiteX27" fmla="*/ 814388 w 1026319"/>
              <a:gd name="connsiteY27" fmla="*/ 1002506 h 1400175"/>
              <a:gd name="connsiteX28" fmla="*/ 923925 w 1026319"/>
              <a:gd name="connsiteY28" fmla="*/ 1188243 h 1400175"/>
              <a:gd name="connsiteX29" fmla="*/ 988219 w 1026319"/>
              <a:gd name="connsiteY29" fmla="*/ 1293018 h 1400175"/>
              <a:gd name="connsiteX30" fmla="*/ 1014413 w 1026319"/>
              <a:gd name="connsiteY30" fmla="*/ 1340643 h 1400175"/>
              <a:gd name="connsiteX31" fmla="*/ 1023938 w 1026319"/>
              <a:gd name="connsiteY31" fmla="*/ 1359693 h 1400175"/>
              <a:gd name="connsiteX32" fmla="*/ 1026319 w 1026319"/>
              <a:gd name="connsiteY32" fmla="*/ 1376362 h 1400175"/>
              <a:gd name="connsiteX33" fmla="*/ 1019175 w 1026319"/>
              <a:gd name="connsiteY33" fmla="*/ 1393031 h 1400175"/>
              <a:gd name="connsiteX34" fmla="*/ 1004888 w 1026319"/>
              <a:gd name="connsiteY34" fmla="*/ 1400175 h 1400175"/>
              <a:gd name="connsiteX35" fmla="*/ 990600 w 1026319"/>
              <a:gd name="connsiteY35" fmla="*/ 1400175 h 1400175"/>
              <a:gd name="connsiteX36" fmla="*/ 973931 w 1026319"/>
              <a:gd name="connsiteY36" fmla="*/ 1395412 h 1400175"/>
              <a:gd name="connsiteX37" fmla="*/ 950119 w 1026319"/>
              <a:gd name="connsiteY37" fmla="*/ 1378743 h 1400175"/>
              <a:gd name="connsiteX38" fmla="*/ 821531 w 1026319"/>
              <a:gd name="connsiteY38" fmla="*/ 1216818 h 1400175"/>
              <a:gd name="connsiteX39" fmla="*/ 702469 w 1026319"/>
              <a:gd name="connsiteY39" fmla="*/ 1066800 h 1400175"/>
              <a:gd name="connsiteX40" fmla="*/ 600075 w 1026319"/>
              <a:gd name="connsiteY40" fmla="*/ 940593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26319" h="1400175">
                <a:moveTo>
                  <a:pt x="600075" y="940593"/>
                </a:moveTo>
                <a:lnTo>
                  <a:pt x="357188" y="623887"/>
                </a:lnTo>
                <a:lnTo>
                  <a:pt x="188119" y="392906"/>
                </a:lnTo>
                <a:lnTo>
                  <a:pt x="164306" y="373856"/>
                </a:lnTo>
                <a:lnTo>
                  <a:pt x="123825" y="350043"/>
                </a:lnTo>
                <a:lnTo>
                  <a:pt x="83344" y="321468"/>
                </a:lnTo>
                <a:lnTo>
                  <a:pt x="40481" y="285750"/>
                </a:lnTo>
                <a:lnTo>
                  <a:pt x="19050" y="257175"/>
                </a:lnTo>
                <a:lnTo>
                  <a:pt x="4763" y="230981"/>
                </a:lnTo>
                <a:lnTo>
                  <a:pt x="0" y="204787"/>
                </a:lnTo>
                <a:lnTo>
                  <a:pt x="2381" y="183356"/>
                </a:lnTo>
                <a:lnTo>
                  <a:pt x="16669" y="161925"/>
                </a:lnTo>
                <a:lnTo>
                  <a:pt x="50006" y="133350"/>
                </a:lnTo>
                <a:lnTo>
                  <a:pt x="121444" y="97631"/>
                </a:lnTo>
                <a:lnTo>
                  <a:pt x="207169" y="57150"/>
                </a:lnTo>
                <a:lnTo>
                  <a:pt x="280988" y="26193"/>
                </a:lnTo>
                <a:lnTo>
                  <a:pt x="342900" y="4762"/>
                </a:lnTo>
                <a:lnTo>
                  <a:pt x="366713" y="0"/>
                </a:lnTo>
                <a:lnTo>
                  <a:pt x="383381" y="7143"/>
                </a:lnTo>
                <a:lnTo>
                  <a:pt x="402431" y="21431"/>
                </a:lnTo>
                <a:lnTo>
                  <a:pt x="421481" y="47625"/>
                </a:lnTo>
                <a:lnTo>
                  <a:pt x="445294" y="102393"/>
                </a:lnTo>
                <a:lnTo>
                  <a:pt x="471488" y="171450"/>
                </a:lnTo>
                <a:lnTo>
                  <a:pt x="514350" y="381000"/>
                </a:lnTo>
                <a:lnTo>
                  <a:pt x="533400" y="442912"/>
                </a:lnTo>
                <a:lnTo>
                  <a:pt x="597694" y="595312"/>
                </a:lnTo>
                <a:lnTo>
                  <a:pt x="704850" y="802481"/>
                </a:lnTo>
                <a:lnTo>
                  <a:pt x="814388" y="1002506"/>
                </a:lnTo>
                <a:lnTo>
                  <a:pt x="923925" y="1188243"/>
                </a:lnTo>
                <a:lnTo>
                  <a:pt x="988219" y="1293018"/>
                </a:lnTo>
                <a:lnTo>
                  <a:pt x="1014413" y="1340643"/>
                </a:lnTo>
                <a:lnTo>
                  <a:pt x="1023938" y="1359693"/>
                </a:lnTo>
                <a:lnTo>
                  <a:pt x="1026319" y="1376362"/>
                </a:lnTo>
                <a:lnTo>
                  <a:pt x="1019175" y="1393031"/>
                </a:lnTo>
                <a:lnTo>
                  <a:pt x="1004888" y="1400175"/>
                </a:lnTo>
                <a:lnTo>
                  <a:pt x="990600" y="1400175"/>
                </a:lnTo>
                <a:lnTo>
                  <a:pt x="973931" y="1395412"/>
                </a:lnTo>
                <a:lnTo>
                  <a:pt x="950119" y="1378743"/>
                </a:lnTo>
                <a:lnTo>
                  <a:pt x="821531" y="1216818"/>
                </a:lnTo>
                <a:lnTo>
                  <a:pt x="702469" y="1066800"/>
                </a:lnTo>
                <a:lnTo>
                  <a:pt x="600075" y="9405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1E80A3-8C9E-470F-8F7E-2B677C8284A4}"/>
              </a:ext>
            </a:extLst>
          </p:cNvPr>
          <p:cNvSpPr/>
          <p:nvPr/>
        </p:nvSpPr>
        <p:spPr>
          <a:xfrm>
            <a:off x="7054445" y="3883025"/>
            <a:ext cx="1173162" cy="752475"/>
          </a:xfrm>
          <a:custGeom>
            <a:avLst/>
            <a:gdLst>
              <a:gd name="connsiteX0" fmla="*/ 707231 w 1173956"/>
              <a:gd name="connsiteY0" fmla="*/ 540544 h 752475"/>
              <a:gd name="connsiteX1" fmla="*/ 488156 w 1173956"/>
              <a:gd name="connsiteY1" fmla="*/ 628650 h 752475"/>
              <a:gd name="connsiteX2" fmla="*/ 311944 w 1173956"/>
              <a:gd name="connsiteY2" fmla="*/ 702469 h 752475"/>
              <a:gd name="connsiteX3" fmla="*/ 264319 w 1173956"/>
              <a:gd name="connsiteY3" fmla="*/ 723900 h 752475"/>
              <a:gd name="connsiteX4" fmla="*/ 233362 w 1173956"/>
              <a:gd name="connsiteY4" fmla="*/ 731044 h 752475"/>
              <a:gd name="connsiteX5" fmla="*/ 140494 w 1173956"/>
              <a:gd name="connsiteY5" fmla="*/ 745332 h 752475"/>
              <a:gd name="connsiteX6" fmla="*/ 0 w 1173956"/>
              <a:gd name="connsiteY6" fmla="*/ 752475 h 752475"/>
              <a:gd name="connsiteX7" fmla="*/ 0 w 1173956"/>
              <a:gd name="connsiteY7" fmla="*/ 631032 h 752475"/>
              <a:gd name="connsiteX8" fmla="*/ 164306 w 1173956"/>
              <a:gd name="connsiteY8" fmla="*/ 635794 h 752475"/>
              <a:gd name="connsiteX9" fmla="*/ 235744 w 1173956"/>
              <a:gd name="connsiteY9" fmla="*/ 590550 h 752475"/>
              <a:gd name="connsiteX10" fmla="*/ 438150 w 1173956"/>
              <a:gd name="connsiteY10" fmla="*/ 464344 h 752475"/>
              <a:gd name="connsiteX11" fmla="*/ 638175 w 1173956"/>
              <a:gd name="connsiteY11" fmla="*/ 330994 h 752475"/>
              <a:gd name="connsiteX12" fmla="*/ 769144 w 1173956"/>
              <a:gd name="connsiteY12" fmla="*/ 240507 h 752475"/>
              <a:gd name="connsiteX13" fmla="*/ 838200 w 1173956"/>
              <a:gd name="connsiteY13" fmla="*/ 190500 h 752475"/>
              <a:gd name="connsiteX14" fmla="*/ 850106 w 1173956"/>
              <a:gd name="connsiteY14" fmla="*/ 173832 h 752475"/>
              <a:gd name="connsiteX15" fmla="*/ 854869 w 1173956"/>
              <a:gd name="connsiteY15" fmla="*/ 150019 h 752475"/>
              <a:gd name="connsiteX16" fmla="*/ 854869 w 1173956"/>
              <a:gd name="connsiteY16" fmla="*/ 126207 h 752475"/>
              <a:gd name="connsiteX17" fmla="*/ 842962 w 1173956"/>
              <a:gd name="connsiteY17" fmla="*/ 95250 h 752475"/>
              <a:gd name="connsiteX18" fmla="*/ 823912 w 1173956"/>
              <a:gd name="connsiteY18" fmla="*/ 64294 h 752475"/>
              <a:gd name="connsiteX19" fmla="*/ 816769 w 1173956"/>
              <a:gd name="connsiteY19" fmla="*/ 47625 h 752475"/>
              <a:gd name="connsiteX20" fmla="*/ 816769 w 1173956"/>
              <a:gd name="connsiteY20" fmla="*/ 28575 h 752475"/>
              <a:gd name="connsiteX21" fmla="*/ 819150 w 1173956"/>
              <a:gd name="connsiteY21" fmla="*/ 14288 h 752475"/>
              <a:gd name="connsiteX22" fmla="*/ 833437 w 1173956"/>
              <a:gd name="connsiteY22" fmla="*/ 2382 h 752475"/>
              <a:gd name="connsiteX23" fmla="*/ 852487 w 1173956"/>
              <a:gd name="connsiteY23" fmla="*/ 0 h 752475"/>
              <a:gd name="connsiteX24" fmla="*/ 878681 w 1173956"/>
              <a:gd name="connsiteY24" fmla="*/ 4763 h 752475"/>
              <a:gd name="connsiteX25" fmla="*/ 897731 w 1173956"/>
              <a:gd name="connsiteY25" fmla="*/ 19050 h 752475"/>
              <a:gd name="connsiteX26" fmla="*/ 954881 w 1173956"/>
              <a:gd name="connsiteY26" fmla="*/ 71438 h 752475"/>
              <a:gd name="connsiteX27" fmla="*/ 992981 w 1173956"/>
              <a:gd name="connsiteY27" fmla="*/ 107157 h 752475"/>
              <a:gd name="connsiteX28" fmla="*/ 1052512 w 1173956"/>
              <a:gd name="connsiteY28" fmla="*/ 173832 h 752475"/>
              <a:gd name="connsiteX29" fmla="*/ 1112044 w 1173956"/>
              <a:gd name="connsiteY29" fmla="*/ 238125 h 752475"/>
              <a:gd name="connsiteX30" fmla="*/ 1140619 w 1173956"/>
              <a:gd name="connsiteY30" fmla="*/ 271463 h 752475"/>
              <a:gd name="connsiteX31" fmla="*/ 1154906 w 1173956"/>
              <a:gd name="connsiteY31" fmla="*/ 295275 h 752475"/>
              <a:gd name="connsiteX32" fmla="*/ 1169194 w 1173956"/>
              <a:gd name="connsiteY32" fmla="*/ 316707 h 752475"/>
              <a:gd name="connsiteX33" fmla="*/ 1173956 w 1173956"/>
              <a:gd name="connsiteY33" fmla="*/ 338138 h 752475"/>
              <a:gd name="connsiteX34" fmla="*/ 1173956 w 1173956"/>
              <a:gd name="connsiteY34" fmla="*/ 357188 h 752475"/>
              <a:gd name="connsiteX35" fmla="*/ 1166812 w 1173956"/>
              <a:gd name="connsiteY35" fmla="*/ 373857 h 752475"/>
              <a:gd name="connsiteX36" fmla="*/ 1147762 w 1173956"/>
              <a:gd name="connsiteY36" fmla="*/ 383382 h 752475"/>
              <a:gd name="connsiteX37" fmla="*/ 1064419 w 1173956"/>
              <a:gd name="connsiteY37" fmla="*/ 404813 h 752475"/>
              <a:gd name="connsiteX38" fmla="*/ 1007269 w 1173956"/>
              <a:gd name="connsiteY38" fmla="*/ 416719 h 752475"/>
              <a:gd name="connsiteX39" fmla="*/ 914400 w 1173956"/>
              <a:gd name="connsiteY39" fmla="*/ 457200 h 752475"/>
              <a:gd name="connsiteX40" fmla="*/ 707231 w 1173956"/>
              <a:gd name="connsiteY40" fmla="*/ 54054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752475">
                <a:moveTo>
                  <a:pt x="707231" y="540544"/>
                </a:moveTo>
                <a:lnTo>
                  <a:pt x="488156" y="628650"/>
                </a:lnTo>
                <a:lnTo>
                  <a:pt x="311944" y="702469"/>
                </a:lnTo>
                <a:lnTo>
                  <a:pt x="264319" y="723900"/>
                </a:lnTo>
                <a:lnTo>
                  <a:pt x="233362" y="731044"/>
                </a:lnTo>
                <a:lnTo>
                  <a:pt x="140494" y="745332"/>
                </a:lnTo>
                <a:lnTo>
                  <a:pt x="0" y="752475"/>
                </a:lnTo>
                <a:lnTo>
                  <a:pt x="0" y="631032"/>
                </a:lnTo>
                <a:lnTo>
                  <a:pt x="164306" y="635794"/>
                </a:lnTo>
                <a:lnTo>
                  <a:pt x="235744" y="590550"/>
                </a:lnTo>
                <a:lnTo>
                  <a:pt x="438150" y="464344"/>
                </a:lnTo>
                <a:lnTo>
                  <a:pt x="638175" y="330994"/>
                </a:lnTo>
                <a:lnTo>
                  <a:pt x="769144" y="240507"/>
                </a:lnTo>
                <a:lnTo>
                  <a:pt x="838200" y="190500"/>
                </a:lnTo>
                <a:lnTo>
                  <a:pt x="850106" y="173832"/>
                </a:lnTo>
                <a:lnTo>
                  <a:pt x="854869" y="150019"/>
                </a:lnTo>
                <a:lnTo>
                  <a:pt x="854869" y="126207"/>
                </a:lnTo>
                <a:lnTo>
                  <a:pt x="842962" y="95250"/>
                </a:lnTo>
                <a:lnTo>
                  <a:pt x="823912" y="64294"/>
                </a:lnTo>
                <a:lnTo>
                  <a:pt x="816769" y="47625"/>
                </a:lnTo>
                <a:lnTo>
                  <a:pt x="816769" y="28575"/>
                </a:lnTo>
                <a:lnTo>
                  <a:pt x="819150" y="14288"/>
                </a:lnTo>
                <a:lnTo>
                  <a:pt x="833437" y="2382"/>
                </a:lnTo>
                <a:lnTo>
                  <a:pt x="852487" y="0"/>
                </a:lnTo>
                <a:lnTo>
                  <a:pt x="878681" y="4763"/>
                </a:lnTo>
                <a:lnTo>
                  <a:pt x="897731" y="19050"/>
                </a:lnTo>
                <a:lnTo>
                  <a:pt x="954881" y="71438"/>
                </a:lnTo>
                <a:lnTo>
                  <a:pt x="992981" y="107157"/>
                </a:lnTo>
                <a:lnTo>
                  <a:pt x="1052512" y="173832"/>
                </a:lnTo>
                <a:lnTo>
                  <a:pt x="1112044" y="238125"/>
                </a:lnTo>
                <a:lnTo>
                  <a:pt x="1140619" y="271463"/>
                </a:lnTo>
                <a:lnTo>
                  <a:pt x="1154906" y="295275"/>
                </a:lnTo>
                <a:lnTo>
                  <a:pt x="1169194" y="316707"/>
                </a:lnTo>
                <a:lnTo>
                  <a:pt x="1173956" y="338138"/>
                </a:lnTo>
                <a:lnTo>
                  <a:pt x="1173956" y="357188"/>
                </a:lnTo>
                <a:lnTo>
                  <a:pt x="1166812" y="373857"/>
                </a:lnTo>
                <a:lnTo>
                  <a:pt x="1147762" y="383382"/>
                </a:lnTo>
                <a:lnTo>
                  <a:pt x="1064419" y="404813"/>
                </a:lnTo>
                <a:lnTo>
                  <a:pt x="1007269" y="416719"/>
                </a:lnTo>
                <a:lnTo>
                  <a:pt x="914400" y="457200"/>
                </a:lnTo>
                <a:lnTo>
                  <a:pt x="707231" y="5405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09E0FA-1346-4E2C-AA7C-C625487D8EE3}"/>
              </a:ext>
            </a:extLst>
          </p:cNvPr>
          <p:cNvSpPr/>
          <p:nvPr/>
        </p:nvSpPr>
        <p:spPr>
          <a:xfrm rot="16200000">
            <a:off x="6528190" y="3731418"/>
            <a:ext cx="2232025" cy="1798638"/>
          </a:xfrm>
          <a:custGeom>
            <a:avLst/>
            <a:gdLst>
              <a:gd name="connsiteX0" fmla="*/ 0 w 2231231"/>
              <a:gd name="connsiteY0" fmla="*/ 1062037 h 1797843"/>
              <a:gd name="connsiteX1" fmla="*/ 0 w 2231231"/>
              <a:gd name="connsiteY1" fmla="*/ 847725 h 1797843"/>
              <a:gd name="connsiteX2" fmla="*/ 7144 w 2231231"/>
              <a:gd name="connsiteY2" fmla="*/ 731043 h 1797843"/>
              <a:gd name="connsiteX3" fmla="*/ 26194 w 2231231"/>
              <a:gd name="connsiteY3" fmla="*/ 621506 h 1797843"/>
              <a:gd name="connsiteX4" fmla="*/ 40481 w 2231231"/>
              <a:gd name="connsiteY4" fmla="*/ 566737 h 1797843"/>
              <a:gd name="connsiteX5" fmla="*/ 76200 w 2231231"/>
              <a:gd name="connsiteY5" fmla="*/ 476250 h 1797843"/>
              <a:gd name="connsiteX6" fmla="*/ 102394 w 2231231"/>
              <a:gd name="connsiteY6" fmla="*/ 423862 h 1797843"/>
              <a:gd name="connsiteX7" fmla="*/ 138112 w 2231231"/>
              <a:gd name="connsiteY7" fmla="*/ 369093 h 1797843"/>
              <a:gd name="connsiteX8" fmla="*/ 171450 w 2231231"/>
              <a:gd name="connsiteY8" fmla="*/ 323850 h 1797843"/>
              <a:gd name="connsiteX9" fmla="*/ 214312 w 2231231"/>
              <a:gd name="connsiteY9" fmla="*/ 283368 h 1797843"/>
              <a:gd name="connsiteX10" fmla="*/ 254794 w 2231231"/>
              <a:gd name="connsiteY10" fmla="*/ 252412 h 1797843"/>
              <a:gd name="connsiteX11" fmla="*/ 307181 w 2231231"/>
              <a:gd name="connsiteY11" fmla="*/ 223837 h 1797843"/>
              <a:gd name="connsiteX12" fmla="*/ 376237 w 2231231"/>
              <a:gd name="connsiteY12" fmla="*/ 195262 h 1797843"/>
              <a:gd name="connsiteX13" fmla="*/ 457200 w 2231231"/>
              <a:gd name="connsiteY13" fmla="*/ 176212 h 1797843"/>
              <a:gd name="connsiteX14" fmla="*/ 571500 w 2231231"/>
              <a:gd name="connsiteY14" fmla="*/ 154781 h 1797843"/>
              <a:gd name="connsiteX15" fmla="*/ 711994 w 2231231"/>
              <a:gd name="connsiteY15" fmla="*/ 142875 h 1797843"/>
              <a:gd name="connsiteX16" fmla="*/ 964406 w 2231231"/>
              <a:gd name="connsiteY16" fmla="*/ 142875 h 1797843"/>
              <a:gd name="connsiteX17" fmla="*/ 1359694 w 2231231"/>
              <a:gd name="connsiteY17" fmla="*/ 142875 h 1797843"/>
              <a:gd name="connsiteX18" fmla="*/ 1621631 w 2231231"/>
              <a:gd name="connsiteY18" fmla="*/ 140493 h 1797843"/>
              <a:gd name="connsiteX19" fmla="*/ 1907381 w 2231231"/>
              <a:gd name="connsiteY19" fmla="*/ 145256 h 1797843"/>
              <a:gd name="connsiteX20" fmla="*/ 1955006 w 2231231"/>
              <a:gd name="connsiteY20" fmla="*/ 138112 h 1797843"/>
              <a:gd name="connsiteX21" fmla="*/ 1990725 w 2231231"/>
              <a:gd name="connsiteY21" fmla="*/ 126206 h 1797843"/>
              <a:gd name="connsiteX22" fmla="*/ 2040731 w 2231231"/>
              <a:gd name="connsiteY22" fmla="*/ 104775 h 1797843"/>
              <a:gd name="connsiteX23" fmla="*/ 2100262 w 2231231"/>
              <a:gd name="connsiteY23" fmla="*/ 66675 h 1797843"/>
              <a:gd name="connsiteX24" fmla="*/ 2143125 w 2231231"/>
              <a:gd name="connsiteY24" fmla="*/ 28575 h 1797843"/>
              <a:gd name="connsiteX25" fmla="*/ 2159794 w 2231231"/>
              <a:gd name="connsiteY25" fmla="*/ 11906 h 1797843"/>
              <a:gd name="connsiteX26" fmla="*/ 2176462 w 2231231"/>
              <a:gd name="connsiteY26" fmla="*/ 2381 h 1797843"/>
              <a:gd name="connsiteX27" fmla="*/ 2197894 w 2231231"/>
              <a:gd name="connsiteY27" fmla="*/ 0 h 1797843"/>
              <a:gd name="connsiteX28" fmla="*/ 2209800 w 2231231"/>
              <a:gd name="connsiteY28" fmla="*/ 2381 h 1797843"/>
              <a:gd name="connsiteX29" fmla="*/ 2221706 w 2231231"/>
              <a:gd name="connsiteY29" fmla="*/ 7143 h 1797843"/>
              <a:gd name="connsiteX30" fmla="*/ 2228850 w 2231231"/>
              <a:gd name="connsiteY30" fmla="*/ 23812 h 1797843"/>
              <a:gd name="connsiteX31" fmla="*/ 2231231 w 2231231"/>
              <a:gd name="connsiteY31" fmla="*/ 45243 h 1797843"/>
              <a:gd name="connsiteX32" fmla="*/ 2226469 w 2231231"/>
              <a:gd name="connsiteY32" fmla="*/ 76200 h 1797843"/>
              <a:gd name="connsiteX33" fmla="*/ 2214562 w 2231231"/>
              <a:gd name="connsiteY33" fmla="*/ 138112 h 1797843"/>
              <a:gd name="connsiteX34" fmla="*/ 2197894 w 2231231"/>
              <a:gd name="connsiteY34" fmla="*/ 202406 h 1797843"/>
              <a:gd name="connsiteX35" fmla="*/ 2178844 w 2231231"/>
              <a:gd name="connsiteY35" fmla="*/ 242887 h 1797843"/>
              <a:gd name="connsiteX36" fmla="*/ 2150269 w 2231231"/>
              <a:gd name="connsiteY36" fmla="*/ 297656 h 1797843"/>
              <a:gd name="connsiteX37" fmla="*/ 2116931 w 2231231"/>
              <a:gd name="connsiteY37" fmla="*/ 342900 h 1797843"/>
              <a:gd name="connsiteX38" fmla="*/ 2069306 w 2231231"/>
              <a:gd name="connsiteY38" fmla="*/ 388143 h 1797843"/>
              <a:gd name="connsiteX39" fmla="*/ 2021681 w 2231231"/>
              <a:gd name="connsiteY39" fmla="*/ 431006 h 1797843"/>
              <a:gd name="connsiteX40" fmla="*/ 1962150 w 2231231"/>
              <a:gd name="connsiteY40" fmla="*/ 471487 h 1797843"/>
              <a:gd name="connsiteX41" fmla="*/ 1928812 w 2231231"/>
              <a:gd name="connsiteY41" fmla="*/ 488156 h 1797843"/>
              <a:gd name="connsiteX42" fmla="*/ 1897856 w 2231231"/>
              <a:gd name="connsiteY42" fmla="*/ 495300 h 1797843"/>
              <a:gd name="connsiteX43" fmla="*/ 1869281 w 2231231"/>
              <a:gd name="connsiteY43" fmla="*/ 490537 h 1797843"/>
              <a:gd name="connsiteX44" fmla="*/ 1847850 w 2231231"/>
              <a:gd name="connsiteY44" fmla="*/ 476250 h 1797843"/>
              <a:gd name="connsiteX45" fmla="*/ 1814512 w 2231231"/>
              <a:gd name="connsiteY45" fmla="*/ 452437 h 1797843"/>
              <a:gd name="connsiteX46" fmla="*/ 1800225 w 2231231"/>
              <a:gd name="connsiteY46" fmla="*/ 442912 h 1797843"/>
              <a:gd name="connsiteX47" fmla="*/ 1759744 w 2231231"/>
              <a:gd name="connsiteY47" fmla="*/ 426243 h 1797843"/>
              <a:gd name="connsiteX48" fmla="*/ 1695450 w 2231231"/>
              <a:gd name="connsiteY48" fmla="*/ 411956 h 1797843"/>
              <a:gd name="connsiteX49" fmla="*/ 1616869 w 2231231"/>
              <a:gd name="connsiteY49" fmla="*/ 402431 h 1797843"/>
              <a:gd name="connsiteX50" fmla="*/ 1509712 w 2231231"/>
              <a:gd name="connsiteY50" fmla="*/ 392906 h 1797843"/>
              <a:gd name="connsiteX51" fmla="*/ 1338262 w 2231231"/>
              <a:gd name="connsiteY51" fmla="*/ 388143 h 1797843"/>
              <a:gd name="connsiteX52" fmla="*/ 1209675 w 2231231"/>
              <a:gd name="connsiteY52" fmla="*/ 388143 h 1797843"/>
              <a:gd name="connsiteX53" fmla="*/ 1126331 w 2231231"/>
              <a:gd name="connsiteY53" fmla="*/ 385762 h 1797843"/>
              <a:gd name="connsiteX54" fmla="*/ 840581 w 2231231"/>
              <a:gd name="connsiteY54" fmla="*/ 385762 h 1797843"/>
              <a:gd name="connsiteX55" fmla="*/ 676275 w 2231231"/>
              <a:gd name="connsiteY55" fmla="*/ 385762 h 1797843"/>
              <a:gd name="connsiteX56" fmla="*/ 533400 w 2231231"/>
              <a:gd name="connsiteY56" fmla="*/ 388143 h 1797843"/>
              <a:gd name="connsiteX57" fmla="*/ 461962 w 2231231"/>
              <a:gd name="connsiteY57" fmla="*/ 397668 h 1797843"/>
              <a:gd name="connsiteX58" fmla="*/ 407194 w 2231231"/>
              <a:gd name="connsiteY58" fmla="*/ 409575 h 1797843"/>
              <a:gd name="connsiteX59" fmla="*/ 371475 w 2231231"/>
              <a:gd name="connsiteY59" fmla="*/ 426243 h 1797843"/>
              <a:gd name="connsiteX60" fmla="*/ 340519 w 2231231"/>
              <a:gd name="connsiteY60" fmla="*/ 445293 h 1797843"/>
              <a:gd name="connsiteX61" fmla="*/ 316706 w 2231231"/>
              <a:gd name="connsiteY61" fmla="*/ 469106 h 1797843"/>
              <a:gd name="connsiteX62" fmla="*/ 295275 w 2231231"/>
              <a:gd name="connsiteY62" fmla="*/ 509587 h 1797843"/>
              <a:gd name="connsiteX63" fmla="*/ 273844 w 2231231"/>
              <a:gd name="connsiteY63" fmla="*/ 571500 h 1797843"/>
              <a:gd name="connsiteX64" fmla="*/ 259556 w 2231231"/>
              <a:gd name="connsiteY64" fmla="*/ 645318 h 1797843"/>
              <a:gd name="connsiteX65" fmla="*/ 245269 w 2231231"/>
              <a:gd name="connsiteY65" fmla="*/ 754856 h 1797843"/>
              <a:gd name="connsiteX66" fmla="*/ 245269 w 2231231"/>
              <a:gd name="connsiteY66" fmla="*/ 990600 h 1797843"/>
              <a:gd name="connsiteX67" fmla="*/ 252412 w 2231231"/>
              <a:gd name="connsiteY67" fmla="*/ 1085850 h 1797843"/>
              <a:gd name="connsiteX68" fmla="*/ 261937 w 2231231"/>
              <a:gd name="connsiteY68" fmla="*/ 1154906 h 1797843"/>
              <a:gd name="connsiteX69" fmla="*/ 276225 w 2231231"/>
              <a:gd name="connsiteY69" fmla="*/ 1219200 h 1797843"/>
              <a:gd name="connsiteX70" fmla="*/ 290512 w 2231231"/>
              <a:gd name="connsiteY70" fmla="*/ 1262062 h 1797843"/>
              <a:gd name="connsiteX71" fmla="*/ 307181 w 2231231"/>
              <a:gd name="connsiteY71" fmla="*/ 1297781 h 1797843"/>
              <a:gd name="connsiteX72" fmla="*/ 326231 w 2231231"/>
              <a:gd name="connsiteY72" fmla="*/ 1328737 h 1797843"/>
              <a:gd name="connsiteX73" fmla="*/ 350044 w 2231231"/>
              <a:gd name="connsiteY73" fmla="*/ 1364456 h 1797843"/>
              <a:gd name="connsiteX74" fmla="*/ 373856 w 2231231"/>
              <a:gd name="connsiteY74" fmla="*/ 1388268 h 1797843"/>
              <a:gd name="connsiteX75" fmla="*/ 400050 w 2231231"/>
              <a:gd name="connsiteY75" fmla="*/ 1657350 h 1797843"/>
              <a:gd name="connsiteX76" fmla="*/ 345281 w 2231231"/>
              <a:gd name="connsiteY76" fmla="*/ 1702593 h 1797843"/>
              <a:gd name="connsiteX77" fmla="*/ 280987 w 2231231"/>
              <a:gd name="connsiteY77" fmla="*/ 1752600 h 1797843"/>
              <a:gd name="connsiteX78" fmla="*/ 233362 w 2231231"/>
              <a:gd name="connsiteY78" fmla="*/ 1781175 h 1797843"/>
              <a:gd name="connsiteX79" fmla="*/ 204787 w 2231231"/>
              <a:gd name="connsiteY79" fmla="*/ 1793081 h 1797843"/>
              <a:gd name="connsiteX80" fmla="*/ 180975 w 2231231"/>
              <a:gd name="connsiteY80" fmla="*/ 1797843 h 1797843"/>
              <a:gd name="connsiteX81" fmla="*/ 157162 w 2231231"/>
              <a:gd name="connsiteY81" fmla="*/ 1795462 h 1797843"/>
              <a:gd name="connsiteX82" fmla="*/ 135731 w 2231231"/>
              <a:gd name="connsiteY82" fmla="*/ 1785937 h 1797843"/>
              <a:gd name="connsiteX83" fmla="*/ 114300 w 2231231"/>
              <a:gd name="connsiteY83" fmla="*/ 1764506 h 1797843"/>
              <a:gd name="connsiteX84" fmla="*/ 95250 w 2231231"/>
              <a:gd name="connsiteY84" fmla="*/ 1738312 h 1797843"/>
              <a:gd name="connsiteX85" fmla="*/ 76200 w 2231231"/>
              <a:gd name="connsiteY85" fmla="*/ 1693068 h 1797843"/>
              <a:gd name="connsiteX86" fmla="*/ 52387 w 2231231"/>
              <a:gd name="connsiteY86" fmla="*/ 1614487 h 1797843"/>
              <a:gd name="connsiteX87" fmla="*/ 35719 w 2231231"/>
              <a:gd name="connsiteY87" fmla="*/ 1533525 h 1797843"/>
              <a:gd name="connsiteX88" fmla="*/ 21431 w 2231231"/>
              <a:gd name="connsiteY88" fmla="*/ 1400175 h 1797843"/>
              <a:gd name="connsiteX89" fmla="*/ 9525 w 2231231"/>
              <a:gd name="connsiteY89" fmla="*/ 1264443 h 1797843"/>
              <a:gd name="connsiteX90" fmla="*/ 0 w 2231231"/>
              <a:gd name="connsiteY90" fmla="*/ 1062037 h 179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31231" h="1797843">
                <a:moveTo>
                  <a:pt x="0" y="1062037"/>
                </a:moveTo>
                <a:lnTo>
                  <a:pt x="0" y="847725"/>
                </a:lnTo>
                <a:lnTo>
                  <a:pt x="7144" y="731043"/>
                </a:lnTo>
                <a:lnTo>
                  <a:pt x="26194" y="621506"/>
                </a:lnTo>
                <a:lnTo>
                  <a:pt x="40481" y="566737"/>
                </a:lnTo>
                <a:lnTo>
                  <a:pt x="76200" y="476250"/>
                </a:lnTo>
                <a:lnTo>
                  <a:pt x="102394" y="423862"/>
                </a:lnTo>
                <a:lnTo>
                  <a:pt x="138112" y="369093"/>
                </a:lnTo>
                <a:lnTo>
                  <a:pt x="171450" y="323850"/>
                </a:lnTo>
                <a:lnTo>
                  <a:pt x="214312" y="283368"/>
                </a:lnTo>
                <a:lnTo>
                  <a:pt x="254794" y="252412"/>
                </a:lnTo>
                <a:lnTo>
                  <a:pt x="307181" y="223837"/>
                </a:lnTo>
                <a:lnTo>
                  <a:pt x="376237" y="195262"/>
                </a:lnTo>
                <a:lnTo>
                  <a:pt x="457200" y="176212"/>
                </a:lnTo>
                <a:lnTo>
                  <a:pt x="571500" y="154781"/>
                </a:lnTo>
                <a:lnTo>
                  <a:pt x="711994" y="142875"/>
                </a:lnTo>
                <a:lnTo>
                  <a:pt x="964406" y="142875"/>
                </a:lnTo>
                <a:lnTo>
                  <a:pt x="1359694" y="142875"/>
                </a:lnTo>
                <a:lnTo>
                  <a:pt x="1621631" y="140493"/>
                </a:lnTo>
                <a:lnTo>
                  <a:pt x="1907381" y="145256"/>
                </a:lnTo>
                <a:lnTo>
                  <a:pt x="1955006" y="138112"/>
                </a:lnTo>
                <a:lnTo>
                  <a:pt x="1990725" y="126206"/>
                </a:lnTo>
                <a:lnTo>
                  <a:pt x="2040731" y="104775"/>
                </a:lnTo>
                <a:lnTo>
                  <a:pt x="2100262" y="66675"/>
                </a:lnTo>
                <a:lnTo>
                  <a:pt x="2143125" y="28575"/>
                </a:lnTo>
                <a:lnTo>
                  <a:pt x="2159794" y="11906"/>
                </a:lnTo>
                <a:lnTo>
                  <a:pt x="2176462" y="2381"/>
                </a:lnTo>
                <a:lnTo>
                  <a:pt x="2197894" y="0"/>
                </a:lnTo>
                <a:lnTo>
                  <a:pt x="2209800" y="2381"/>
                </a:lnTo>
                <a:lnTo>
                  <a:pt x="2221706" y="7143"/>
                </a:lnTo>
                <a:lnTo>
                  <a:pt x="2228850" y="23812"/>
                </a:lnTo>
                <a:lnTo>
                  <a:pt x="2231231" y="45243"/>
                </a:lnTo>
                <a:lnTo>
                  <a:pt x="2226469" y="76200"/>
                </a:lnTo>
                <a:lnTo>
                  <a:pt x="2214562" y="138112"/>
                </a:lnTo>
                <a:lnTo>
                  <a:pt x="2197894" y="202406"/>
                </a:lnTo>
                <a:lnTo>
                  <a:pt x="2178844" y="242887"/>
                </a:lnTo>
                <a:lnTo>
                  <a:pt x="2150269" y="297656"/>
                </a:lnTo>
                <a:lnTo>
                  <a:pt x="2116931" y="342900"/>
                </a:lnTo>
                <a:lnTo>
                  <a:pt x="2069306" y="388143"/>
                </a:lnTo>
                <a:lnTo>
                  <a:pt x="2021681" y="431006"/>
                </a:lnTo>
                <a:lnTo>
                  <a:pt x="1962150" y="471487"/>
                </a:lnTo>
                <a:lnTo>
                  <a:pt x="1928812" y="488156"/>
                </a:lnTo>
                <a:lnTo>
                  <a:pt x="1897856" y="495300"/>
                </a:lnTo>
                <a:lnTo>
                  <a:pt x="1869281" y="490537"/>
                </a:lnTo>
                <a:lnTo>
                  <a:pt x="1847850" y="476250"/>
                </a:lnTo>
                <a:lnTo>
                  <a:pt x="1814512" y="452437"/>
                </a:lnTo>
                <a:lnTo>
                  <a:pt x="1800225" y="442912"/>
                </a:lnTo>
                <a:lnTo>
                  <a:pt x="1759744" y="426243"/>
                </a:lnTo>
                <a:lnTo>
                  <a:pt x="1695450" y="411956"/>
                </a:lnTo>
                <a:lnTo>
                  <a:pt x="1616869" y="402431"/>
                </a:lnTo>
                <a:lnTo>
                  <a:pt x="1509712" y="392906"/>
                </a:lnTo>
                <a:lnTo>
                  <a:pt x="1338262" y="388143"/>
                </a:lnTo>
                <a:lnTo>
                  <a:pt x="1209675" y="388143"/>
                </a:lnTo>
                <a:lnTo>
                  <a:pt x="1126331" y="385762"/>
                </a:lnTo>
                <a:lnTo>
                  <a:pt x="840581" y="385762"/>
                </a:lnTo>
                <a:lnTo>
                  <a:pt x="676275" y="385762"/>
                </a:lnTo>
                <a:lnTo>
                  <a:pt x="533400" y="388143"/>
                </a:lnTo>
                <a:lnTo>
                  <a:pt x="461962" y="397668"/>
                </a:lnTo>
                <a:lnTo>
                  <a:pt x="407194" y="409575"/>
                </a:lnTo>
                <a:lnTo>
                  <a:pt x="371475" y="426243"/>
                </a:lnTo>
                <a:lnTo>
                  <a:pt x="340519" y="445293"/>
                </a:lnTo>
                <a:lnTo>
                  <a:pt x="316706" y="469106"/>
                </a:lnTo>
                <a:lnTo>
                  <a:pt x="295275" y="509587"/>
                </a:lnTo>
                <a:lnTo>
                  <a:pt x="273844" y="571500"/>
                </a:lnTo>
                <a:lnTo>
                  <a:pt x="259556" y="645318"/>
                </a:lnTo>
                <a:lnTo>
                  <a:pt x="245269" y="754856"/>
                </a:lnTo>
                <a:lnTo>
                  <a:pt x="245269" y="990600"/>
                </a:lnTo>
                <a:lnTo>
                  <a:pt x="252412" y="1085850"/>
                </a:lnTo>
                <a:lnTo>
                  <a:pt x="261937" y="1154906"/>
                </a:lnTo>
                <a:lnTo>
                  <a:pt x="276225" y="1219200"/>
                </a:lnTo>
                <a:lnTo>
                  <a:pt x="290512" y="1262062"/>
                </a:lnTo>
                <a:lnTo>
                  <a:pt x="307181" y="1297781"/>
                </a:lnTo>
                <a:lnTo>
                  <a:pt x="326231" y="1328737"/>
                </a:lnTo>
                <a:lnTo>
                  <a:pt x="350044" y="1364456"/>
                </a:lnTo>
                <a:lnTo>
                  <a:pt x="373856" y="1388268"/>
                </a:lnTo>
                <a:lnTo>
                  <a:pt x="400050" y="1657350"/>
                </a:lnTo>
                <a:lnTo>
                  <a:pt x="345281" y="1702593"/>
                </a:lnTo>
                <a:lnTo>
                  <a:pt x="280987" y="1752600"/>
                </a:lnTo>
                <a:lnTo>
                  <a:pt x="233362" y="1781175"/>
                </a:lnTo>
                <a:lnTo>
                  <a:pt x="204787" y="1793081"/>
                </a:lnTo>
                <a:lnTo>
                  <a:pt x="180975" y="1797843"/>
                </a:lnTo>
                <a:lnTo>
                  <a:pt x="157162" y="1795462"/>
                </a:lnTo>
                <a:lnTo>
                  <a:pt x="135731" y="1785937"/>
                </a:lnTo>
                <a:lnTo>
                  <a:pt x="114300" y="1764506"/>
                </a:lnTo>
                <a:lnTo>
                  <a:pt x="95250" y="1738312"/>
                </a:lnTo>
                <a:lnTo>
                  <a:pt x="76200" y="1693068"/>
                </a:lnTo>
                <a:lnTo>
                  <a:pt x="52387" y="1614487"/>
                </a:lnTo>
                <a:lnTo>
                  <a:pt x="35719" y="1533525"/>
                </a:lnTo>
                <a:cubicBezTo>
                  <a:pt x="21256" y="1403359"/>
                  <a:pt x="21431" y="1448063"/>
                  <a:pt x="21431" y="1400175"/>
                </a:cubicBezTo>
                <a:lnTo>
                  <a:pt x="9525" y="1264443"/>
                </a:lnTo>
                <a:lnTo>
                  <a:pt x="0" y="10620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00F8739-7D98-47B5-9E14-CD0F55CD506D}"/>
              </a:ext>
            </a:extLst>
          </p:cNvPr>
          <p:cNvSpPr/>
          <p:nvPr/>
        </p:nvSpPr>
        <p:spPr>
          <a:xfrm>
            <a:off x="8108546" y="4740275"/>
            <a:ext cx="301625" cy="676275"/>
          </a:xfrm>
          <a:custGeom>
            <a:avLst/>
            <a:gdLst>
              <a:gd name="connsiteX0" fmla="*/ 278606 w 302418"/>
              <a:gd name="connsiteY0" fmla="*/ 316707 h 676275"/>
              <a:gd name="connsiteX1" fmla="*/ 302418 w 302418"/>
              <a:gd name="connsiteY1" fmla="*/ 652463 h 676275"/>
              <a:gd name="connsiteX2" fmla="*/ 0 w 302418"/>
              <a:gd name="connsiteY2" fmla="*/ 676275 h 676275"/>
              <a:gd name="connsiteX3" fmla="*/ 23812 w 302418"/>
              <a:gd name="connsiteY3" fmla="*/ 628650 h 676275"/>
              <a:gd name="connsiteX4" fmla="*/ 61912 w 302418"/>
              <a:gd name="connsiteY4" fmla="*/ 559594 h 676275"/>
              <a:gd name="connsiteX5" fmla="*/ 90487 w 302418"/>
              <a:gd name="connsiteY5" fmla="*/ 495300 h 676275"/>
              <a:gd name="connsiteX6" fmla="*/ 123825 w 302418"/>
              <a:gd name="connsiteY6" fmla="*/ 397669 h 676275"/>
              <a:gd name="connsiteX7" fmla="*/ 154781 w 302418"/>
              <a:gd name="connsiteY7" fmla="*/ 297657 h 676275"/>
              <a:gd name="connsiteX8" fmla="*/ 188118 w 302418"/>
              <a:gd name="connsiteY8" fmla="*/ 176213 h 676275"/>
              <a:gd name="connsiteX9" fmla="*/ 226218 w 302418"/>
              <a:gd name="connsiteY9" fmla="*/ 38100 h 676275"/>
              <a:gd name="connsiteX10" fmla="*/ 233362 w 302418"/>
              <a:gd name="connsiteY10" fmla="*/ 14288 h 676275"/>
              <a:gd name="connsiteX11" fmla="*/ 242887 w 302418"/>
              <a:gd name="connsiteY11" fmla="*/ 4763 h 676275"/>
              <a:gd name="connsiteX12" fmla="*/ 250031 w 302418"/>
              <a:gd name="connsiteY12" fmla="*/ 0 h 676275"/>
              <a:gd name="connsiteX13" fmla="*/ 259556 w 302418"/>
              <a:gd name="connsiteY13" fmla="*/ 0 h 676275"/>
              <a:gd name="connsiteX14" fmla="*/ 266700 w 302418"/>
              <a:gd name="connsiteY14" fmla="*/ 4763 h 676275"/>
              <a:gd name="connsiteX15" fmla="*/ 273843 w 302418"/>
              <a:gd name="connsiteY15" fmla="*/ 19050 h 676275"/>
              <a:gd name="connsiteX16" fmla="*/ 273843 w 302418"/>
              <a:gd name="connsiteY16" fmla="*/ 69057 h 676275"/>
              <a:gd name="connsiteX17" fmla="*/ 278606 w 302418"/>
              <a:gd name="connsiteY17" fmla="*/ 31670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2418" h="676275">
                <a:moveTo>
                  <a:pt x="278606" y="316707"/>
                </a:moveTo>
                <a:lnTo>
                  <a:pt x="302418" y="652463"/>
                </a:lnTo>
                <a:lnTo>
                  <a:pt x="0" y="676275"/>
                </a:lnTo>
                <a:lnTo>
                  <a:pt x="23812" y="628650"/>
                </a:lnTo>
                <a:lnTo>
                  <a:pt x="61912" y="559594"/>
                </a:lnTo>
                <a:lnTo>
                  <a:pt x="90487" y="495300"/>
                </a:lnTo>
                <a:lnTo>
                  <a:pt x="123825" y="397669"/>
                </a:lnTo>
                <a:lnTo>
                  <a:pt x="154781" y="297657"/>
                </a:lnTo>
                <a:lnTo>
                  <a:pt x="188118" y="176213"/>
                </a:lnTo>
                <a:lnTo>
                  <a:pt x="226218" y="38100"/>
                </a:lnTo>
                <a:lnTo>
                  <a:pt x="233362" y="14288"/>
                </a:lnTo>
                <a:lnTo>
                  <a:pt x="242887" y="4763"/>
                </a:lnTo>
                <a:lnTo>
                  <a:pt x="250031" y="0"/>
                </a:lnTo>
                <a:lnTo>
                  <a:pt x="259556" y="0"/>
                </a:lnTo>
                <a:lnTo>
                  <a:pt x="266700" y="4763"/>
                </a:lnTo>
                <a:lnTo>
                  <a:pt x="273843" y="19050"/>
                </a:lnTo>
                <a:lnTo>
                  <a:pt x="273843" y="69057"/>
                </a:lnTo>
                <a:cubicBezTo>
                  <a:pt x="275431" y="150813"/>
                  <a:pt x="277018" y="232569"/>
                  <a:pt x="278606" y="316707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F426081-908E-4A2C-83B5-5064D32F12C7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D81C0CF6-D1D6-4051-887E-DD3325D0C01F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26906F-3C54-40DB-BC3C-B3F10756000E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5FEBE44-0969-449E-8F9B-98C4D3608E3F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0900E11-8251-4091-9C86-04CCA23AA50B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3E9B76A-BD7D-4EBD-9A53-5BFA0BD7B101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E4DE4E09-6DCA-47D5-A5FF-AB348FB7B1BC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542CD0D3-C791-4AF8-B0FC-AEB0F2F2235B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1004DEE-9359-4D10-A20B-DC0EFD658DBD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1E7FA012-89B8-47C2-86EC-8E77045FACE5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6B88D1E5-3698-4C8F-933C-CC7328A5E08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DCACB9F9-0CB7-40D1-A5CA-4808AA9CF5EA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D1D94636-7D4A-43C5-9987-0448C1B45DC2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65BD06D1-E2C6-49D3-9C50-94416A018B7D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31967928-F163-4C83-B2FD-469037B2E04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E510A32B-88C7-4AA3-90FE-0EBA6C71E45D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9F4E722F-8FD0-4AAF-BE3A-1958218800D9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E14B2A81-905E-4069-9B57-734E2A0711D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2DE4221-C04D-4816-87BD-A0BC0E121866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534EAA7-412C-4E05-8C0C-C8F8A2667106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EBF239D2-51E2-404F-9F43-C3051EE79C33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97EF8299-3E84-4D1B-B819-F84E9A9B07DA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125B4955-033D-47D5-86E2-5B5CA503DD0E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1D838D2-83DD-456C-9734-A0840A18D783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DAA72337-390E-4D98-97ED-2C1792763C41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0598565-9029-4938-861F-BC65D187A4D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2A7EF31C-D63A-4954-A2EB-7847590BA58B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721AE4F-6393-40ED-BB8F-09C931E9AE73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40747A4B-8626-4049-9EA0-369E67A26F97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4A59F8F2-BA1E-4C82-96E6-FEB76BA6C3C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912805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CB266-5629-4AD0-AEEE-630CD0614410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16AECF-490B-4679-A763-087732962325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78E6D4C-9F52-4CB5-8F04-2C70A9DE466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6261DFC-E0EA-417F-99D1-FF2E62D50335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AD238F08-B8EC-4E56-9BF4-36C93C241985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A14F202-0A62-4CEF-BBB8-7319A44974F4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6CE2F31D-B332-4602-BBE3-6197D2EC238B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8821182-52C5-4FD0-A285-901C65778841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61210F76-6F30-4E3A-B6EA-679CDD64AFC4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E0D84A12-753E-4ED7-A7F9-B43D83EB77A9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28B7EC02-7FF8-4A4F-9EE7-61F5C2214C38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499570C2-953A-40F7-8578-EEEE8901E4C9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2F5911E7-DEBA-40D0-8826-29E193EF2E40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5F7B09C-0172-4A96-A94B-45BC7D366FD4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9FC52DCF-D94C-4FBE-855E-C7C7DD6FB87C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636470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BF24058-2CD7-43E0-813B-EF64AB48B423}"/>
              </a:ext>
            </a:extLst>
          </p:cNvPr>
          <p:cNvSpPr/>
          <p:nvPr/>
        </p:nvSpPr>
        <p:spPr>
          <a:xfrm>
            <a:off x="3865565" y="2160589"/>
            <a:ext cx="2187575" cy="1182687"/>
          </a:xfrm>
          <a:custGeom>
            <a:avLst/>
            <a:gdLst>
              <a:gd name="connsiteX0" fmla="*/ 664369 w 2188369"/>
              <a:gd name="connsiteY0" fmla="*/ 364331 h 1183481"/>
              <a:gd name="connsiteX1" fmla="*/ 488156 w 2188369"/>
              <a:gd name="connsiteY1" fmla="*/ 409575 h 1183481"/>
              <a:gd name="connsiteX2" fmla="*/ 402431 w 2188369"/>
              <a:gd name="connsiteY2" fmla="*/ 438150 h 1183481"/>
              <a:gd name="connsiteX3" fmla="*/ 371475 w 2188369"/>
              <a:gd name="connsiteY3" fmla="*/ 457200 h 1183481"/>
              <a:gd name="connsiteX4" fmla="*/ 342900 w 2188369"/>
              <a:gd name="connsiteY4" fmla="*/ 469106 h 1183481"/>
              <a:gd name="connsiteX5" fmla="*/ 316706 w 2188369"/>
              <a:gd name="connsiteY5" fmla="*/ 473869 h 1183481"/>
              <a:gd name="connsiteX6" fmla="*/ 283369 w 2188369"/>
              <a:gd name="connsiteY6" fmla="*/ 469106 h 1183481"/>
              <a:gd name="connsiteX7" fmla="*/ 247650 w 2188369"/>
              <a:gd name="connsiteY7" fmla="*/ 459581 h 1183481"/>
              <a:gd name="connsiteX8" fmla="*/ 214312 w 2188369"/>
              <a:gd name="connsiteY8" fmla="*/ 438150 h 1183481"/>
              <a:gd name="connsiteX9" fmla="*/ 176212 w 2188369"/>
              <a:gd name="connsiteY9" fmla="*/ 409575 h 1183481"/>
              <a:gd name="connsiteX10" fmla="*/ 140494 w 2188369"/>
              <a:gd name="connsiteY10" fmla="*/ 371475 h 1183481"/>
              <a:gd name="connsiteX11" fmla="*/ 90487 w 2188369"/>
              <a:gd name="connsiteY11" fmla="*/ 307181 h 1183481"/>
              <a:gd name="connsiteX12" fmla="*/ 42862 w 2188369"/>
              <a:gd name="connsiteY12" fmla="*/ 233362 h 1183481"/>
              <a:gd name="connsiteX13" fmla="*/ 19050 w 2188369"/>
              <a:gd name="connsiteY13" fmla="*/ 192881 h 1183481"/>
              <a:gd name="connsiteX14" fmla="*/ 4762 w 2188369"/>
              <a:gd name="connsiteY14" fmla="*/ 164306 h 1183481"/>
              <a:gd name="connsiteX15" fmla="*/ 0 w 2188369"/>
              <a:gd name="connsiteY15" fmla="*/ 142875 h 1183481"/>
              <a:gd name="connsiteX16" fmla="*/ 2381 w 2188369"/>
              <a:gd name="connsiteY16" fmla="*/ 128587 h 1183481"/>
              <a:gd name="connsiteX17" fmla="*/ 14287 w 2188369"/>
              <a:gd name="connsiteY17" fmla="*/ 121444 h 1183481"/>
              <a:gd name="connsiteX18" fmla="*/ 26194 w 2188369"/>
              <a:gd name="connsiteY18" fmla="*/ 121444 h 1183481"/>
              <a:gd name="connsiteX19" fmla="*/ 47625 w 2188369"/>
              <a:gd name="connsiteY19" fmla="*/ 128587 h 1183481"/>
              <a:gd name="connsiteX20" fmla="*/ 83344 w 2188369"/>
              <a:gd name="connsiteY20" fmla="*/ 152400 h 1183481"/>
              <a:gd name="connsiteX21" fmla="*/ 138112 w 2188369"/>
              <a:gd name="connsiteY21" fmla="*/ 195262 h 1183481"/>
              <a:gd name="connsiteX22" fmla="*/ 171450 w 2188369"/>
              <a:gd name="connsiteY22" fmla="*/ 219075 h 1183481"/>
              <a:gd name="connsiteX23" fmla="*/ 211931 w 2188369"/>
              <a:gd name="connsiteY23" fmla="*/ 238125 h 1183481"/>
              <a:gd name="connsiteX24" fmla="*/ 271462 w 2188369"/>
              <a:gd name="connsiteY24" fmla="*/ 254794 h 1183481"/>
              <a:gd name="connsiteX25" fmla="*/ 323850 w 2188369"/>
              <a:gd name="connsiteY25" fmla="*/ 266700 h 1183481"/>
              <a:gd name="connsiteX26" fmla="*/ 373856 w 2188369"/>
              <a:gd name="connsiteY26" fmla="*/ 266700 h 1183481"/>
              <a:gd name="connsiteX27" fmla="*/ 533400 w 2188369"/>
              <a:gd name="connsiteY27" fmla="*/ 235744 h 1183481"/>
              <a:gd name="connsiteX28" fmla="*/ 847725 w 2188369"/>
              <a:gd name="connsiteY28" fmla="*/ 173831 h 1183481"/>
              <a:gd name="connsiteX29" fmla="*/ 1059656 w 2188369"/>
              <a:gd name="connsiteY29" fmla="*/ 135731 h 1183481"/>
              <a:gd name="connsiteX30" fmla="*/ 1178719 w 2188369"/>
              <a:gd name="connsiteY30" fmla="*/ 109537 h 1183481"/>
              <a:gd name="connsiteX31" fmla="*/ 1269206 w 2188369"/>
              <a:gd name="connsiteY31" fmla="*/ 85725 h 1183481"/>
              <a:gd name="connsiteX32" fmla="*/ 1316831 w 2188369"/>
              <a:gd name="connsiteY32" fmla="*/ 61912 h 1183481"/>
              <a:gd name="connsiteX33" fmla="*/ 1383506 w 2188369"/>
              <a:gd name="connsiteY33" fmla="*/ 21431 h 1183481"/>
              <a:gd name="connsiteX34" fmla="*/ 1412081 w 2188369"/>
              <a:gd name="connsiteY34" fmla="*/ 0 h 1183481"/>
              <a:gd name="connsiteX35" fmla="*/ 1428750 w 2188369"/>
              <a:gd name="connsiteY35" fmla="*/ 0 h 1183481"/>
              <a:gd name="connsiteX36" fmla="*/ 1454944 w 2188369"/>
              <a:gd name="connsiteY36" fmla="*/ 7144 h 1183481"/>
              <a:gd name="connsiteX37" fmla="*/ 1512094 w 2188369"/>
              <a:gd name="connsiteY37" fmla="*/ 35719 h 1183481"/>
              <a:gd name="connsiteX38" fmla="*/ 1559719 w 2188369"/>
              <a:gd name="connsiteY38" fmla="*/ 71437 h 1183481"/>
              <a:gd name="connsiteX39" fmla="*/ 1593056 w 2188369"/>
              <a:gd name="connsiteY39" fmla="*/ 97631 h 1183481"/>
              <a:gd name="connsiteX40" fmla="*/ 1626394 w 2188369"/>
              <a:gd name="connsiteY40" fmla="*/ 128587 h 1183481"/>
              <a:gd name="connsiteX41" fmla="*/ 1650206 w 2188369"/>
              <a:gd name="connsiteY41" fmla="*/ 157162 h 1183481"/>
              <a:gd name="connsiteX42" fmla="*/ 1662112 w 2188369"/>
              <a:gd name="connsiteY42" fmla="*/ 176212 h 1183481"/>
              <a:gd name="connsiteX43" fmla="*/ 1664494 w 2188369"/>
              <a:gd name="connsiteY43" fmla="*/ 188119 h 1183481"/>
              <a:gd name="connsiteX44" fmla="*/ 1666875 w 2188369"/>
              <a:gd name="connsiteY44" fmla="*/ 204787 h 1183481"/>
              <a:gd name="connsiteX45" fmla="*/ 1662112 w 2188369"/>
              <a:gd name="connsiteY45" fmla="*/ 233362 h 1183481"/>
              <a:gd name="connsiteX46" fmla="*/ 1647825 w 2188369"/>
              <a:gd name="connsiteY46" fmla="*/ 259556 h 1183481"/>
              <a:gd name="connsiteX47" fmla="*/ 1619250 w 2188369"/>
              <a:gd name="connsiteY47" fmla="*/ 288131 h 1183481"/>
              <a:gd name="connsiteX48" fmla="*/ 1597819 w 2188369"/>
              <a:gd name="connsiteY48" fmla="*/ 316706 h 1183481"/>
              <a:gd name="connsiteX49" fmla="*/ 1588294 w 2188369"/>
              <a:gd name="connsiteY49" fmla="*/ 352425 h 1183481"/>
              <a:gd name="connsiteX50" fmla="*/ 1581150 w 2188369"/>
              <a:gd name="connsiteY50" fmla="*/ 392906 h 1183481"/>
              <a:gd name="connsiteX51" fmla="*/ 1574006 w 2188369"/>
              <a:gd name="connsiteY51" fmla="*/ 538162 h 1183481"/>
              <a:gd name="connsiteX52" fmla="*/ 1576387 w 2188369"/>
              <a:gd name="connsiteY52" fmla="*/ 745331 h 1183481"/>
              <a:gd name="connsiteX53" fmla="*/ 1576387 w 2188369"/>
              <a:gd name="connsiteY53" fmla="*/ 852487 h 1183481"/>
              <a:gd name="connsiteX54" fmla="*/ 1581150 w 2188369"/>
              <a:gd name="connsiteY54" fmla="*/ 897731 h 1183481"/>
              <a:gd name="connsiteX55" fmla="*/ 1588294 w 2188369"/>
              <a:gd name="connsiteY55" fmla="*/ 921544 h 1183481"/>
              <a:gd name="connsiteX56" fmla="*/ 1602581 w 2188369"/>
              <a:gd name="connsiteY56" fmla="*/ 940594 h 1183481"/>
              <a:gd name="connsiteX57" fmla="*/ 1612106 w 2188369"/>
              <a:gd name="connsiteY57" fmla="*/ 950119 h 1183481"/>
              <a:gd name="connsiteX58" fmla="*/ 1645444 w 2188369"/>
              <a:gd name="connsiteY58" fmla="*/ 964406 h 1183481"/>
              <a:gd name="connsiteX59" fmla="*/ 1690687 w 2188369"/>
              <a:gd name="connsiteY59" fmla="*/ 973931 h 1183481"/>
              <a:gd name="connsiteX60" fmla="*/ 1766887 w 2188369"/>
              <a:gd name="connsiteY60" fmla="*/ 981075 h 1183481"/>
              <a:gd name="connsiteX61" fmla="*/ 1847850 w 2188369"/>
              <a:gd name="connsiteY61" fmla="*/ 978694 h 1183481"/>
              <a:gd name="connsiteX62" fmla="*/ 1897856 w 2188369"/>
              <a:gd name="connsiteY62" fmla="*/ 969169 h 1183481"/>
              <a:gd name="connsiteX63" fmla="*/ 1947862 w 2188369"/>
              <a:gd name="connsiteY63" fmla="*/ 947737 h 1183481"/>
              <a:gd name="connsiteX64" fmla="*/ 2155031 w 2188369"/>
              <a:gd name="connsiteY64" fmla="*/ 916781 h 1183481"/>
              <a:gd name="connsiteX65" fmla="*/ 2169319 w 2188369"/>
              <a:gd name="connsiteY65" fmla="*/ 950119 h 1183481"/>
              <a:gd name="connsiteX66" fmla="*/ 2188369 w 2188369"/>
              <a:gd name="connsiteY66" fmla="*/ 1000125 h 1183481"/>
              <a:gd name="connsiteX67" fmla="*/ 2183606 w 2188369"/>
              <a:gd name="connsiteY67" fmla="*/ 1045369 h 1183481"/>
              <a:gd name="connsiteX68" fmla="*/ 2166937 w 2188369"/>
              <a:gd name="connsiteY68" fmla="*/ 1066800 h 1183481"/>
              <a:gd name="connsiteX69" fmla="*/ 2128837 w 2188369"/>
              <a:gd name="connsiteY69" fmla="*/ 1100137 h 1183481"/>
              <a:gd name="connsiteX70" fmla="*/ 2057400 w 2188369"/>
              <a:gd name="connsiteY70" fmla="*/ 1143000 h 1183481"/>
              <a:gd name="connsiteX71" fmla="*/ 1993106 w 2188369"/>
              <a:gd name="connsiteY71" fmla="*/ 1159669 h 1183481"/>
              <a:gd name="connsiteX72" fmla="*/ 1919287 w 2188369"/>
              <a:gd name="connsiteY72" fmla="*/ 1173956 h 1183481"/>
              <a:gd name="connsiteX73" fmla="*/ 1828800 w 2188369"/>
              <a:gd name="connsiteY73" fmla="*/ 1181100 h 1183481"/>
              <a:gd name="connsiteX74" fmla="*/ 1747837 w 2188369"/>
              <a:gd name="connsiteY74" fmla="*/ 1183481 h 1183481"/>
              <a:gd name="connsiteX75" fmla="*/ 1635919 w 2188369"/>
              <a:gd name="connsiteY75" fmla="*/ 1173956 h 1183481"/>
              <a:gd name="connsiteX76" fmla="*/ 1564481 w 2188369"/>
              <a:gd name="connsiteY76" fmla="*/ 1159669 h 1183481"/>
              <a:gd name="connsiteX77" fmla="*/ 1524000 w 2188369"/>
              <a:gd name="connsiteY77" fmla="*/ 1145381 h 1183481"/>
              <a:gd name="connsiteX78" fmla="*/ 1481137 w 2188369"/>
              <a:gd name="connsiteY78" fmla="*/ 1119187 h 1183481"/>
              <a:gd name="connsiteX79" fmla="*/ 1457325 w 2188369"/>
              <a:gd name="connsiteY79" fmla="*/ 1095375 h 1183481"/>
              <a:gd name="connsiteX80" fmla="*/ 1433512 w 2188369"/>
              <a:gd name="connsiteY80" fmla="*/ 1062037 h 1183481"/>
              <a:gd name="connsiteX81" fmla="*/ 1409700 w 2188369"/>
              <a:gd name="connsiteY81" fmla="*/ 1023937 h 1183481"/>
              <a:gd name="connsiteX82" fmla="*/ 1393031 w 2188369"/>
              <a:gd name="connsiteY82" fmla="*/ 981075 h 1183481"/>
              <a:gd name="connsiteX83" fmla="*/ 1378744 w 2188369"/>
              <a:gd name="connsiteY83" fmla="*/ 909637 h 1183481"/>
              <a:gd name="connsiteX84" fmla="*/ 1378744 w 2188369"/>
              <a:gd name="connsiteY84" fmla="*/ 721519 h 1183481"/>
              <a:gd name="connsiteX85" fmla="*/ 1376362 w 2188369"/>
              <a:gd name="connsiteY85" fmla="*/ 511969 h 1183481"/>
              <a:gd name="connsiteX86" fmla="*/ 1373981 w 2188369"/>
              <a:gd name="connsiteY86" fmla="*/ 350044 h 1183481"/>
              <a:gd name="connsiteX87" fmla="*/ 1373981 w 2188369"/>
              <a:gd name="connsiteY87" fmla="*/ 276225 h 1183481"/>
              <a:gd name="connsiteX88" fmla="*/ 1376362 w 2188369"/>
              <a:gd name="connsiteY88" fmla="*/ 257175 h 1183481"/>
              <a:gd name="connsiteX89" fmla="*/ 1373981 w 2188369"/>
              <a:gd name="connsiteY89" fmla="*/ 238125 h 1183481"/>
              <a:gd name="connsiteX90" fmla="*/ 1362075 w 2188369"/>
              <a:gd name="connsiteY90" fmla="*/ 226219 h 1183481"/>
              <a:gd name="connsiteX91" fmla="*/ 1326356 w 2188369"/>
              <a:gd name="connsiteY91" fmla="*/ 221456 h 1183481"/>
              <a:gd name="connsiteX92" fmla="*/ 1243012 w 2188369"/>
              <a:gd name="connsiteY92" fmla="*/ 235744 h 1183481"/>
              <a:gd name="connsiteX93" fmla="*/ 1035844 w 2188369"/>
              <a:gd name="connsiteY93" fmla="*/ 273844 h 1183481"/>
              <a:gd name="connsiteX94" fmla="*/ 821531 w 2188369"/>
              <a:gd name="connsiteY94" fmla="*/ 323850 h 1183481"/>
              <a:gd name="connsiteX95" fmla="*/ 664369 w 2188369"/>
              <a:gd name="connsiteY95" fmla="*/ 364331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188369" h="1183481">
                <a:moveTo>
                  <a:pt x="664369" y="364331"/>
                </a:moveTo>
                <a:lnTo>
                  <a:pt x="488156" y="409575"/>
                </a:lnTo>
                <a:lnTo>
                  <a:pt x="402431" y="438150"/>
                </a:lnTo>
                <a:lnTo>
                  <a:pt x="371475" y="457200"/>
                </a:lnTo>
                <a:lnTo>
                  <a:pt x="342900" y="469106"/>
                </a:lnTo>
                <a:lnTo>
                  <a:pt x="316706" y="473869"/>
                </a:lnTo>
                <a:lnTo>
                  <a:pt x="283369" y="469106"/>
                </a:lnTo>
                <a:lnTo>
                  <a:pt x="247650" y="459581"/>
                </a:lnTo>
                <a:lnTo>
                  <a:pt x="214312" y="438150"/>
                </a:lnTo>
                <a:lnTo>
                  <a:pt x="176212" y="409575"/>
                </a:lnTo>
                <a:lnTo>
                  <a:pt x="140494" y="371475"/>
                </a:lnTo>
                <a:lnTo>
                  <a:pt x="90487" y="307181"/>
                </a:lnTo>
                <a:lnTo>
                  <a:pt x="42862" y="233362"/>
                </a:lnTo>
                <a:lnTo>
                  <a:pt x="19050" y="192881"/>
                </a:lnTo>
                <a:lnTo>
                  <a:pt x="4762" y="164306"/>
                </a:lnTo>
                <a:lnTo>
                  <a:pt x="0" y="142875"/>
                </a:lnTo>
                <a:lnTo>
                  <a:pt x="2381" y="128587"/>
                </a:lnTo>
                <a:lnTo>
                  <a:pt x="14287" y="121444"/>
                </a:lnTo>
                <a:lnTo>
                  <a:pt x="26194" y="121444"/>
                </a:lnTo>
                <a:lnTo>
                  <a:pt x="47625" y="128587"/>
                </a:lnTo>
                <a:lnTo>
                  <a:pt x="83344" y="152400"/>
                </a:lnTo>
                <a:lnTo>
                  <a:pt x="138112" y="195262"/>
                </a:lnTo>
                <a:lnTo>
                  <a:pt x="171450" y="219075"/>
                </a:lnTo>
                <a:lnTo>
                  <a:pt x="211931" y="238125"/>
                </a:lnTo>
                <a:lnTo>
                  <a:pt x="271462" y="254794"/>
                </a:lnTo>
                <a:lnTo>
                  <a:pt x="323850" y="266700"/>
                </a:lnTo>
                <a:lnTo>
                  <a:pt x="373856" y="266700"/>
                </a:lnTo>
                <a:lnTo>
                  <a:pt x="533400" y="235744"/>
                </a:lnTo>
                <a:lnTo>
                  <a:pt x="847725" y="173831"/>
                </a:lnTo>
                <a:lnTo>
                  <a:pt x="1059656" y="135731"/>
                </a:lnTo>
                <a:lnTo>
                  <a:pt x="1178719" y="109537"/>
                </a:lnTo>
                <a:lnTo>
                  <a:pt x="1269206" y="85725"/>
                </a:lnTo>
                <a:lnTo>
                  <a:pt x="1316831" y="61912"/>
                </a:lnTo>
                <a:lnTo>
                  <a:pt x="1383506" y="21431"/>
                </a:lnTo>
                <a:lnTo>
                  <a:pt x="1412081" y="0"/>
                </a:lnTo>
                <a:lnTo>
                  <a:pt x="1428750" y="0"/>
                </a:lnTo>
                <a:lnTo>
                  <a:pt x="1454944" y="7144"/>
                </a:lnTo>
                <a:lnTo>
                  <a:pt x="1512094" y="35719"/>
                </a:lnTo>
                <a:lnTo>
                  <a:pt x="1559719" y="71437"/>
                </a:lnTo>
                <a:lnTo>
                  <a:pt x="1593056" y="97631"/>
                </a:lnTo>
                <a:lnTo>
                  <a:pt x="1626394" y="128587"/>
                </a:lnTo>
                <a:lnTo>
                  <a:pt x="1650206" y="157162"/>
                </a:lnTo>
                <a:lnTo>
                  <a:pt x="1662112" y="176212"/>
                </a:lnTo>
                <a:lnTo>
                  <a:pt x="1664494" y="188119"/>
                </a:lnTo>
                <a:lnTo>
                  <a:pt x="1666875" y="204787"/>
                </a:lnTo>
                <a:lnTo>
                  <a:pt x="1662112" y="233362"/>
                </a:lnTo>
                <a:lnTo>
                  <a:pt x="1647825" y="259556"/>
                </a:lnTo>
                <a:lnTo>
                  <a:pt x="1619250" y="288131"/>
                </a:lnTo>
                <a:lnTo>
                  <a:pt x="1597819" y="316706"/>
                </a:lnTo>
                <a:lnTo>
                  <a:pt x="1588294" y="352425"/>
                </a:lnTo>
                <a:lnTo>
                  <a:pt x="1581150" y="392906"/>
                </a:lnTo>
                <a:lnTo>
                  <a:pt x="1574006" y="538162"/>
                </a:lnTo>
                <a:cubicBezTo>
                  <a:pt x="1574800" y="607218"/>
                  <a:pt x="1575593" y="676275"/>
                  <a:pt x="1576387" y="745331"/>
                </a:cubicBezTo>
                <a:lnTo>
                  <a:pt x="1576387" y="852487"/>
                </a:lnTo>
                <a:lnTo>
                  <a:pt x="1581150" y="897731"/>
                </a:lnTo>
                <a:lnTo>
                  <a:pt x="1588294" y="921544"/>
                </a:lnTo>
                <a:lnTo>
                  <a:pt x="1602581" y="940594"/>
                </a:lnTo>
                <a:lnTo>
                  <a:pt x="1612106" y="950119"/>
                </a:lnTo>
                <a:lnTo>
                  <a:pt x="1645444" y="964406"/>
                </a:lnTo>
                <a:lnTo>
                  <a:pt x="1690687" y="973931"/>
                </a:lnTo>
                <a:lnTo>
                  <a:pt x="1766887" y="981075"/>
                </a:lnTo>
                <a:lnTo>
                  <a:pt x="1847850" y="978694"/>
                </a:lnTo>
                <a:lnTo>
                  <a:pt x="1897856" y="969169"/>
                </a:lnTo>
                <a:lnTo>
                  <a:pt x="1947862" y="947737"/>
                </a:lnTo>
                <a:lnTo>
                  <a:pt x="2155031" y="916781"/>
                </a:lnTo>
                <a:lnTo>
                  <a:pt x="2169319" y="950119"/>
                </a:lnTo>
                <a:lnTo>
                  <a:pt x="2188369" y="1000125"/>
                </a:lnTo>
                <a:lnTo>
                  <a:pt x="2183606" y="1045369"/>
                </a:lnTo>
                <a:lnTo>
                  <a:pt x="2166937" y="1066800"/>
                </a:lnTo>
                <a:lnTo>
                  <a:pt x="2128837" y="1100137"/>
                </a:lnTo>
                <a:lnTo>
                  <a:pt x="2057400" y="1143000"/>
                </a:lnTo>
                <a:lnTo>
                  <a:pt x="1993106" y="1159669"/>
                </a:lnTo>
                <a:lnTo>
                  <a:pt x="1919287" y="1173956"/>
                </a:lnTo>
                <a:lnTo>
                  <a:pt x="1828800" y="1181100"/>
                </a:lnTo>
                <a:lnTo>
                  <a:pt x="1747837" y="1183481"/>
                </a:lnTo>
                <a:lnTo>
                  <a:pt x="1635919" y="1173956"/>
                </a:lnTo>
                <a:lnTo>
                  <a:pt x="1564481" y="1159669"/>
                </a:lnTo>
                <a:lnTo>
                  <a:pt x="1524000" y="1145381"/>
                </a:lnTo>
                <a:lnTo>
                  <a:pt x="1481137" y="1119187"/>
                </a:lnTo>
                <a:lnTo>
                  <a:pt x="1457325" y="1095375"/>
                </a:lnTo>
                <a:lnTo>
                  <a:pt x="1433512" y="1062037"/>
                </a:lnTo>
                <a:lnTo>
                  <a:pt x="1409700" y="1023937"/>
                </a:lnTo>
                <a:lnTo>
                  <a:pt x="1393031" y="981075"/>
                </a:lnTo>
                <a:lnTo>
                  <a:pt x="1378744" y="909637"/>
                </a:lnTo>
                <a:lnTo>
                  <a:pt x="1378744" y="721519"/>
                </a:lnTo>
                <a:lnTo>
                  <a:pt x="1376362" y="511969"/>
                </a:lnTo>
                <a:cubicBezTo>
                  <a:pt x="1375568" y="457994"/>
                  <a:pt x="1374775" y="404019"/>
                  <a:pt x="1373981" y="350044"/>
                </a:cubicBezTo>
                <a:lnTo>
                  <a:pt x="1373981" y="276225"/>
                </a:lnTo>
                <a:lnTo>
                  <a:pt x="1376362" y="257175"/>
                </a:lnTo>
                <a:lnTo>
                  <a:pt x="1373981" y="238125"/>
                </a:lnTo>
                <a:lnTo>
                  <a:pt x="1362075" y="226219"/>
                </a:lnTo>
                <a:lnTo>
                  <a:pt x="1326356" y="221456"/>
                </a:lnTo>
                <a:lnTo>
                  <a:pt x="1243012" y="235744"/>
                </a:lnTo>
                <a:lnTo>
                  <a:pt x="1035844" y="273844"/>
                </a:lnTo>
                <a:lnTo>
                  <a:pt x="821531" y="323850"/>
                </a:lnTo>
                <a:lnTo>
                  <a:pt x="664369" y="3643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B83C2C-B98E-49B4-B017-C408D421E7D2}"/>
              </a:ext>
            </a:extLst>
          </p:cNvPr>
          <p:cNvSpPr/>
          <p:nvPr/>
        </p:nvSpPr>
        <p:spPr>
          <a:xfrm>
            <a:off x="3697289" y="3697288"/>
            <a:ext cx="2292350" cy="514350"/>
          </a:xfrm>
          <a:custGeom>
            <a:avLst/>
            <a:gdLst>
              <a:gd name="connsiteX0" fmla="*/ 1633538 w 2290763"/>
              <a:gd name="connsiteY0" fmla="*/ 233363 h 514350"/>
              <a:gd name="connsiteX1" fmla="*/ 1400175 w 2290763"/>
              <a:gd name="connsiteY1" fmla="*/ 271463 h 514350"/>
              <a:gd name="connsiteX2" fmla="*/ 1097757 w 2290763"/>
              <a:gd name="connsiteY2" fmla="*/ 307182 h 514350"/>
              <a:gd name="connsiteX3" fmla="*/ 783432 w 2290763"/>
              <a:gd name="connsiteY3" fmla="*/ 390525 h 514350"/>
              <a:gd name="connsiteX4" fmla="*/ 502444 w 2290763"/>
              <a:gd name="connsiteY4" fmla="*/ 471488 h 514350"/>
              <a:gd name="connsiteX5" fmla="*/ 359569 w 2290763"/>
              <a:gd name="connsiteY5" fmla="*/ 514350 h 514350"/>
              <a:gd name="connsiteX6" fmla="*/ 333375 w 2290763"/>
              <a:gd name="connsiteY6" fmla="*/ 509588 h 514350"/>
              <a:gd name="connsiteX7" fmla="*/ 269082 w 2290763"/>
              <a:gd name="connsiteY7" fmla="*/ 490538 h 514350"/>
              <a:gd name="connsiteX8" fmla="*/ 221457 w 2290763"/>
              <a:gd name="connsiteY8" fmla="*/ 466725 h 514350"/>
              <a:gd name="connsiteX9" fmla="*/ 176213 w 2290763"/>
              <a:gd name="connsiteY9" fmla="*/ 438150 h 514350"/>
              <a:gd name="connsiteX10" fmla="*/ 135732 w 2290763"/>
              <a:gd name="connsiteY10" fmla="*/ 402432 h 514350"/>
              <a:gd name="connsiteX11" fmla="*/ 88107 w 2290763"/>
              <a:gd name="connsiteY11" fmla="*/ 352425 h 514350"/>
              <a:gd name="connsiteX12" fmla="*/ 42863 w 2290763"/>
              <a:gd name="connsiteY12" fmla="*/ 297657 h 514350"/>
              <a:gd name="connsiteX13" fmla="*/ 16669 w 2290763"/>
              <a:gd name="connsiteY13" fmla="*/ 257175 h 514350"/>
              <a:gd name="connsiteX14" fmla="*/ 4763 w 2290763"/>
              <a:gd name="connsiteY14" fmla="*/ 230982 h 514350"/>
              <a:gd name="connsiteX15" fmla="*/ 0 w 2290763"/>
              <a:gd name="connsiteY15" fmla="*/ 214313 h 514350"/>
              <a:gd name="connsiteX16" fmla="*/ 0 w 2290763"/>
              <a:gd name="connsiteY16" fmla="*/ 190500 h 514350"/>
              <a:gd name="connsiteX17" fmla="*/ 7144 w 2290763"/>
              <a:gd name="connsiteY17" fmla="*/ 171450 h 514350"/>
              <a:gd name="connsiteX18" fmla="*/ 11907 w 2290763"/>
              <a:gd name="connsiteY18" fmla="*/ 164307 h 514350"/>
              <a:gd name="connsiteX19" fmla="*/ 23813 w 2290763"/>
              <a:gd name="connsiteY19" fmla="*/ 159544 h 514350"/>
              <a:gd name="connsiteX20" fmla="*/ 33338 w 2290763"/>
              <a:gd name="connsiteY20" fmla="*/ 159544 h 514350"/>
              <a:gd name="connsiteX21" fmla="*/ 50007 w 2290763"/>
              <a:gd name="connsiteY21" fmla="*/ 169069 h 514350"/>
              <a:gd name="connsiteX22" fmla="*/ 71438 w 2290763"/>
              <a:gd name="connsiteY22" fmla="*/ 202407 h 514350"/>
              <a:gd name="connsiteX23" fmla="*/ 102394 w 2290763"/>
              <a:gd name="connsiteY23" fmla="*/ 235744 h 514350"/>
              <a:gd name="connsiteX24" fmla="*/ 135732 w 2290763"/>
              <a:gd name="connsiteY24" fmla="*/ 261938 h 514350"/>
              <a:gd name="connsiteX25" fmla="*/ 169069 w 2290763"/>
              <a:gd name="connsiteY25" fmla="*/ 278607 h 514350"/>
              <a:gd name="connsiteX26" fmla="*/ 209550 w 2290763"/>
              <a:gd name="connsiteY26" fmla="*/ 288132 h 514350"/>
              <a:gd name="connsiteX27" fmla="*/ 247650 w 2290763"/>
              <a:gd name="connsiteY27" fmla="*/ 295275 h 514350"/>
              <a:gd name="connsiteX28" fmla="*/ 271463 w 2290763"/>
              <a:gd name="connsiteY28" fmla="*/ 295275 h 514350"/>
              <a:gd name="connsiteX29" fmla="*/ 321469 w 2290763"/>
              <a:gd name="connsiteY29" fmla="*/ 288132 h 514350"/>
              <a:gd name="connsiteX30" fmla="*/ 607219 w 2290763"/>
              <a:gd name="connsiteY30" fmla="*/ 235744 h 514350"/>
              <a:gd name="connsiteX31" fmla="*/ 928688 w 2290763"/>
              <a:gd name="connsiteY31" fmla="*/ 171450 h 514350"/>
              <a:gd name="connsiteX32" fmla="*/ 1231107 w 2290763"/>
              <a:gd name="connsiteY32" fmla="*/ 104775 h 514350"/>
              <a:gd name="connsiteX33" fmla="*/ 1402557 w 2290763"/>
              <a:gd name="connsiteY33" fmla="*/ 71438 h 514350"/>
              <a:gd name="connsiteX34" fmla="*/ 1643063 w 2290763"/>
              <a:gd name="connsiteY34" fmla="*/ 40482 h 514350"/>
              <a:gd name="connsiteX35" fmla="*/ 1852613 w 2290763"/>
              <a:gd name="connsiteY35" fmla="*/ 11907 h 514350"/>
              <a:gd name="connsiteX36" fmla="*/ 1926432 w 2290763"/>
              <a:gd name="connsiteY36" fmla="*/ 0 h 514350"/>
              <a:gd name="connsiteX37" fmla="*/ 1983582 w 2290763"/>
              <a:gd name="connsiteY37" fmla="*/ 0 h 514350"/>
              <a:gd name="connsiteX38" fmla="*/ 2066925 w 2290763"/>
              <a:gd name="connsiteY38" fmla="*/ 9525 h 514350"/>
              <a:gd name="connsiteX39" fmla="*/ 2150269 w 2290763"/>
              <a:gd name="connsiteY39" fmla="*/ 28575 h 514350"/>
              <a:gd name="connsiteX40" fmla="*/ 2207419 w 2290763"/>
              <a:gd name="connsiteY40" fmla="*/ 45244 h 514350"/>
              <a:gd name="connsiteX41" fmla="*/ 2243138 w 2290763"/>
              <a:gd name="connsiteY41" fmla="*/ 64294 h 514350"/>
              <a:gd name="connsiteX42" fmla="*/ 2271713 w 2290763"/>
              <a:gd name="connsiteY42" fmla="*/ 83344 h 514350"/>
              <a:gd name="connsiteX43" fmla="*/ 2281238 w 2290763"/>
              <a:gd name="connsiteY43" fmla="*/ 97632 h 514350"/>
              <a:gd name="connsiteX44" fmla="*/ 2290763 w 2290763"/>
              <a:gd name="connsiteY44" fmla="*/ 123825 h 514350"/>
              <a:gd name="connsiteX45" fmla="*/ 2290763 w 2290763"/>
              <a:gd name="connsiteY45" fmla="*/ 152400 h 514350"/>
              <a:gd name="connsiteX46" fmla="*/ 2283619 w 2290763"/>
              <a:gd name="connsiteY46" fmla="*/ 178594 h 514350"/>
              <a:gd name="connsiteX47" fmla="*/ 2252663 w 2290763"/>
              <a:gd name="connsiteY47" fmla="*/ 200025 h 514350"/>
              <a:gd name="connsiteX48" fmla="*/ 2214563 w 2290763"/>
              <a:gd name="connsiteY48" fmla="*/ 214313 h 514350"/>
              <a:gd name="connsiteX49" fmla="*/ 2169319 w 2290763"/>
              <a:gd name="connsiteY49" fmla="*/ 221457 h 514350"/>
              <a:gd name="connsiteX50" fmla="*/ 2069307 w 2290763"/>
              <a:gd name="connsiteY50" fmla="*/ 216694 h 514350"/>
              <a:gd name="connsiteX51" fmla="*/ 1947863 w 2290763"/>
              <a:gd name="connsiteY51" fmla="*/ 211932 h 514350"/>
              <a:gd name="connsiteX52" fmla="*/ 1824038 w 2290763"/>
              <a:gd name="connsiteY52" fmla="*/ 216694 h 514350"/>
              <a:gd name="connsiteX53" fmla="*/ 1633538 w 2290763"/>
              <a:gd name="connsiteY53" fmla="*/ 2333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3" h="514350">
                <a:moveTo>
                  <a:pt x="1633538" y="233363"/>
                </a:moveTo>
                <a:lnTo>
                  <a:pt x="1400175" y="271463"/>
                </a:lnTo>
                <a:lnTo>
                  <a:pt x="1097757" y="307182"/>
                </a:lnTo>
                <a:lnTo>
                  <a:pt x="783432" y="390525"/>
                </a:lnTo>
                <a:lnTo>
                  <a:pt x="502444" y="471488"/>
                </a:lnTo>
                <a:lnTo>
                  <a:pt x="359569" y="514350"/>
                </a:lnTo>
                <a:lnTo>
                  <a:pt x="333375" y="509588"/>
                </a:lnTo>
                <a:lnTo>
                  <a:pt x="269082" y="490538"/>
                </a:lnTo>
                <a:lnTo>
                  <a:pt x="221457" y="466725"/>
                </a:lnTo>
                <a:lnTo>
                  <a:pt x="176213" y="438150"/>
                </a:lnTo>
                <a:lnTo>
                  <a:pt x="135732" y="402432"/>
                </a:lnTo>
                <a:lnTo>
                  <a:pt x="88107" y="352425"/>
                </a:lnTo>
                <a:lnTo>
                  <a:pt x="42863" y="297657"/>
                </a:lnTo>
                <a:lnTo>
                  <a:pt x="16669" y="257175"/>
                </a:lnTo>
                <a:lnTo>
                  <a:pt x="4763" y="230982"/>
                </a:lnTo>
                <a:lnTo>
                  <a:pt x="0" y="214313"/>
                </a:lnTo>
                <a:lnTo>
                  <a:pt x="0" y="190500"/>
                </a:lnTo>
                <a:lnTo>
                  <a:pt x="7144" y="171450"/>
                </a:lnTo>
                <a:lnTo>
                  <a:pt x="11907" y="164307"/>
                </a:lnTo>
                <a:lnTo>
                  <a:pt x="23813" y="159544"/>
                </a:lnTo>
                <a:lnTo>
                  <a:pt x="33338" y="159544"/>
                </a:lnTo>
                <a:lnTo>
                  <a:pt x="50007" y="169069"/>
                </a:lnTo>
                <a:lnTo>
                  <a:pt x="71438" y="202407"/>
                </a:lnTo>
                <a:lnTo>
                  <a:pt x="102394" y="235744"/>
                </a:lnTo>
                <a:lnTo>
                  <a:pt x="135732" y="261938"/>
                </a:lnTo>
                <a:lnTo>
                  <a:pt x="169069" y="278607"/>
                </a:lnTo>
                <a:lnTo>
                  <a:pt x="209550" y="288132"/>
                </a:lnTo>
                <a:lnTo>
                  <a:pt x="247650" y="295275"/>
                </a:lnTo>
                <a:lnTo>
                  <a:pt x="271463" y="295275"/>
                </a:lnTo>
                <a:lnTo>
                  <a:pt x="321469" y="288132"/>
                </a:lnTo>
                <a:lnTo>
                  <a:pt x="607219" y="235744"/>
                </a:lnTo>
                <a:lnTo>
                  <a:pt x="928688" y="171450"/>
                </a:lnTo>
                <a:lnTo>
                  <a:pt x="1231107" y="104775"/>
                </a:lnTo>
                <a:lnTo>
                  <a:pt x="1402557" y="71438"/>
                </a:lnTo>
                <a:lnTo>
                  <a:pt x="1643063" y="40482"/>
                </a:lnTo>
                <a:lnTo>
                  <a:pt x="1852613" y="11907"/>
                </a:lnTo>
                <a:lnTo>
                  <a:pt x="1926432" y="0"/>
                </a:lnTo>
                <a:lnTo>
                  <a:pt x="1983582" y="0"/>
                </a:lnTo>
                <a:lnTo>
                  <a:pt x="2066925" y="9525"/>
                </a:lnTo>
                <a:lnTo>
                  <a:pt x="2150269" y="28575"/>
                </a:lnTo>
                <a:lnTo>
                  <a:pt x="2207419" y="45244"/>
                </a:lnTo>
                <a:lnTo>
                  <a:pt x="2243138" y="64294"/>
                </a:lnTo>
                <a:lnTo>
                  <a:pt x="2271713" y="83344"/>
                </a:lnTo>
                <a:lnTo>
                  <a:pt x="2281238" y="97632"/>
                </a:lnTo>
                <a:lnTo>
                  <a:pt x="2290763" y="123825"/>
                </a:lnTo>
                <a:lnTo>
                  <a:pt x="2290763" y="152400"/>
                </a:lnTo>
                <a:lnTo>
                  <a:pt x="2283619" y="178594"/>
                </a:lnTo>
                <a:lnTo>
                  <a:pt x="2252663" y="200025"/>
                </a:lnTo>
                <a:lnTo>
                  <a:pt x="2214563" y="214313"/>
                </a:lnTo>
                <a:lnTo>
                  <a:pt x="2169319" y="221457"/>
                </a:lnTo>
                <a:lnTo>
                  <a:pt x="2069307" y="216694"/>
                </a:lnTo>
                <a:lnTo>
                  <a:pt x="1947863" y="211932"/>
                </a:lnTo>
                <a:lnTo>
                  <a:pt x="1824038" y="216694"/>
                </a:lnTo>
                <a:lnTo>
                  <a:pt x="1633538" y="2333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82AC5FC-2CF8-4CA2-997B-4CAAE496E418}"/>
              </a:ext>
            </a:extLst>
          </p:cNvPr>
          <p:cNvSpPr/>
          <p:nvPr/>
        </p:nvSpPr>
        <p:spPr>
          <a:xfrm>
            <a:off x="5795965" y="2576513"/>
            <a:ext cx="231775" cy="576262"/>
          </a:xfrm>
          <a:custGeom>
            <a:avLst/>
            <a:gdLst>
              <a:gd name="connsiteX0" fmla="*/ 211931 w 230981"/>
              <a:gd name="connsiteY0" fmla="*/ 138112 h 576262"/>
              <a:gd name="connsiteX1" fmla="*/ 207168 w 230981"/>
              <a:gd name="connsiteY1" fmla="*/ 283368 h 576262"/>
              <a:gd name="connsiteX2" fmla="*/ 209550 w 230981"/>
              <a:gd name="connsiteY2" fmla="*/ 364331 h 576262"/>
              <a:gd name="connsiteX3" fmla="*/ 211931 w 230981"/>
              <a:gd name="connsiteY3" fmla="*/ 421481 h 576262"/>
              <a:gd name="connsiteX4" fmla="*/ 216693 w 230981"/>
              <a:gd name="connsiteY4" fmla="*/ 471487 h 576262"/>
              <a:gd name="connsiteX5" fmla="*/ 230981 w 230981"/>
              <a:gd name="connsiteY5" fmla="*/ 545306 h 576262"/>
              <a:gd name="connsiteX6" fmla="*/ 0 w 230981"/>
              <a:gd name="connsiteY6" fmla="*/ 576262 h 576262"/>
              <a:gd name="connsiteX7" fmla="*/ 11906 w 230981"/>
              <a:gd name="connsiteY7" fmla="*/ 533400 h 576262"/>
              <a:gd name="connsiteX8" fmla="*/ 38100 w 230981"/>
              <a:gd name="connsiteY8" fmla="*/ 507206 h 576262"/>
              <a:gd name="connsiteX9" fmla="*/ 50006 w 230981"/>
              <a:gd name="connsiteY9" fmla="*/ 471487 h 576262"/>
              <a:gd name="connsiteX10" fmla="*/ 76200 w 230981"/>
              <a:gd name="connsiteY10" fmla="*/ 366712 h 576262"/>
              <a:gd name="connsiteX11" fmla="*/ 140493 w 230981"/>
              <a:gd name="connsiteY11" fmla="*/ 154781 h 576262"/>
              <a:gd name="connsiteX12" fmla="*/ 161925 w 230981"/>
              <a:gd name="connsiteY12" fmla="*/ 71437 h 576262"/>
              <a:gd name="connsiteX13" fmla="*/ 176212 w 230981"/>
              <a:gd name="connsiteY13" fmla="*/ 28575 h 576262"/>
              <a:gd name="connsiteX14" fmla="*/ 185737 w 230981"/>
              <a:gd name="connsiteY14" fmla="*/ 9525 h 576262"/>
              <a:gd name="connsiteX15" fmla="*/ 200025 w 230981"/>
              <a:gd name="connsiteY15" fmla="*/ 2381 h 576262"/>
              <a:gd name="connsiteX16" fmla="*/ 207168 w 230981"/>
              <a:gd name="connsiteY16" fmla="*/ 0 h 576262"/>
              <a:gd name="connsiteX17" fmla="*/ 216693 w 230981"/>
              <a:gd name="connsiteY17" fmla="*/ 2381 h 576262"/>
              <a:gd name="connsiteX18" fmla="*/ 223837 w 230981"/>
              <a:gd name="connsiteY18" fmla="*/ 9525 h 576262"/>
              <a:gd name="connsiteX19" fmla="*/ 228600 w 230981"/>
              <a:gd name="connsiteY19" fmla="*/ 30956 h 576262"/>
              <a:gd name="connsiteX20" fmla="*/ 211931 w 230981"/>
              <a:gd name="connsiteY20" fmla="*/ 13811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0981" h="576262">
                <a:moveTo>
                  <a:pt x="211931" y="138112"/>
                </a:moveTo>
                <a:lnTo>
                  <a:pt x="207168" y="283368"/>
                </a:lnTo>
                <a:lnTo>
                  <a:pt x="209550" y="364331"/>
                </a:lnTo>
                <a:cubicBezTo>
                  <a:pt x="210344" y="383381"/>
                  <a:pt x="211137" y="402431"/>
                  <a:pt x="211931" y="421481"/>
                </a:cubicBezTo>
                <a:lnTo>
                  <a:pt x="216693" y="471487"/>
                </a:lnTo>
                <a:lnTo>
                  <a:pt x="230981" y="545306"/>
                </a:lnTo>
                <a:lnTo>
                  <a:pt x="0" y="576262"/>
                </a:lnTo>
                <a:lnTo>
                  <a:pt x="11906" y="533400"/>
                </a:lnTo>
                <a:lnTo>
                  <a:pt x="38100" y="507206"/>
                </a:lnTo>
                <a:lnTo>
                  <a:pt x="50006" y="471487"/>
                </a:lnTo>
                <a:lnTo>
                  <a:pt x="76200" y="366712"/>
                </a:lnTo>
                <a:lnTo>
                  <a:pt x="140493" y="154781"/>
                </a:lnTo>
                <a:lnTo>
                  <a:pt x="161925" y="71437"/>
                </a:lnTo>
                <a:lnTo>
                  <a:pt x="176212" y="28575"/>
                </a:lnTo>
                <a:lnTo>
                  <a:pt x="185737" y="9525"/>
                </a:lnTo>
                <a:lnTo>
                  <a:pt x="200025" y="2381"/>
                </a:lnTo>
                <a:lnTo>
                  <a:pt x="207168" y="0"/>
                </a:lnTo>
                <a:lnTo>
                  <a:pt x="216693" y="2381"/>
                </a:lnTo>
                <a:lnTo>
                  <a:pt x="223837" y="9525"/>
                </a:lnTo>
                <a:lnTo>
                  <a:pt x="228600" y="30956"/>
                </a:lnTo>
                <a:lnTo>
                  <a:pt x="211931" y="1381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AA592A8-A2DA-4D80-91FC-6E918C2E33ED}"/>
              </a:ext>
            </a:extLst>
          </p:cNvPr>
          <p:cNvSpPr/>
          <p:nvPr/>
        </p:nvSpPr>
        <p:spPr>
          <a:xfrm rot="16200000">
            <a:off x="3426620" y="2018507"/>
            <a:ext cx="2057400" cy="1217612"/>
          </a:xfrm>
          <a:custGeom>
            <a:avLst/>
            <a:gdLst>
              <a:gd name="connsiteX0" fmla="*/ 950119 w 2057400"/>
              <a:gd name="connsiteY0" fmla="*/ 1007269 h 1216819"/>
              <a:gd name="connsiteX1" fmla="*/ 733425 w 2057400"/>
              <a:gd name="connsiteY1" fmla="*/ 904875 h 1216819"/>
              <a:gd name="connsiteX2" fmla="*/ 595312 w 2057400"/>
              <a:gd name="connsiteY2" fmla="*/ 819150 h 1216819"/>
              <a:gd name="connsiteX3" fmla="*/ 492919 w 2057400"/>
              <a:gd name="connsiteY3" fmla="*/ 747713 h 1216819"/>
              <a:gd name="connsiteX4" fmla="*/ 423862 w 2057400"/>
              <a:gd name="connsiteY4" fmla="*/ 688181 h 1216819"/>
              <a:gd name="connsiteX5" fmla="*/ 352425 w 2057400"/>
              <a:gd name="connsiteY5" fmla="*/ 609600 h 1216819"/>
              <a:gd name="connsiteX6" fmla="*/ 247650 w 2057400"/>
              <a:gd name="connsiteY6" fmla="*/ 471488 h 1216819"/>
              <a:gd name="connsiteX7" fmla="*/ 164306 w 2057400"/>
              <a:gd name="connsiteY7" fmla="*/ 347663 h 1216819"/>
              <a:gd name="connsiteX8" fmla="*/ 107156 w 2057400"/>
              <a:gd name="connsiteY8" fmla="*/ 250031 h 1216819"/>
              <a:gd name="connsiteX9" fmla="*/ 35719 w 2057400"/>
              <a:gd name="connsiteY9" fmla="*/ 126206 h 1216819"/>
              <a:gd name="connsiteX10" fmla="*/ 7144 w 2057400"/>
              <a:gd name="connsiteY10" fmla="*/ 66675 h 1216819"/>
              <a:gd name="connsiteX11" fmla="*/ 0 w 2057400"/>
              <a:gd name="connsiteY11" fmla="*/ 47625 h 1216819"/>
              <a:gd name="connsiteX12" fmla="*/ 0 w 2057400"/>
              <a:gd name="connsiteY12" fmla="*/ 21431 h 1216819"/>
              <a:gd name="connsiteX13" fmla="*/ 4762 w 2057400"/>
              <a:gd name="connsiteY13" fmla="*/ 7144 h 1216819"/>
              <a:gd name="connsiteX14" fmla="*/ 14287 w 2057400"/>
              <a:gd name="connsiteY14" fmla="*/ 0 h 1216819"/>
              <a:gd name="connsiteX15" fmla="*/ 30956 w 2057400"/>
              <a:gd name="connsiteY15" fmla="*/ 0 h 1216819"/>
              <a:gd name="connsiteX16" fmla="*/ 47625 w 2057400"/>
              <a:gd name="connsiteY16" fmla="*/ 7144 h 1216819"/>
              <a:gd name="connsiteX17" fmla="*/ 80962 w 2057400"/>
              <a:gd name="connsiteY17" fmla="*/ 42863 h 1216819"/>
              <a:gd name="connsiteX18" fmla="*/ 138112 w 2057400"/>
              <a:gd name="connsiteY18" fmla="*/ 128588 h 1216819"/>
              <a:gd name="connsiteX19" fmla="*/ 216694 w 2057400"/>
              <a:gd name="connsiteY19" fmla="*/ 221456 h 1216819"/>
              <a:gd name="connsiteX20" fmla="*/ 297656 w 2057400"/>
              <a:gd name="connsiteY20" fmla="*/ 309563 h 1216819"/>
              <a:gd name="connsiteX21" fmla="*/ 378619 w 2057400"/>
              <a:gd name="connsiteY21" fmla="*/ 390525 h 1216819"/>
              <a:gd name="connsiteX22" fmla="*/ 481012 w 2057400"/>
              <a:gd name="connsiteY22" fmla="*/ 483394 h 1216819"/>
              <a:gd name="connsiteX23" fmla="*/ 595312 w 2057400"/>
              <a:gd name="connsiteY23" fmla="*/ 569119 h 1216819"/>
              <a:gd name="connsiteX24" fmla="*/ 685800 w 2057400"/>
              <a:gd name="connsiteY24" fmla="*/ 623888 h 1216819"/>
              <a:gd name="connsiteX25" fmla="*/ 788194 w 2057400"/>
              <a:gd name="connsiteY25" fmla="*/ 681038 h 1216819"/>
              <a:gd name="connsiteX26" fmla="*/ 890587 w 2057400"/>
              <a:gd name="connsiteY26" fmla="*/ 728663 h 1216819"/>
              <a:gd name="connsiteX27" fmla="*/ 988219 w 2057400"/>
              <a:gd name="connsiteY27" fmla="*/ 766763 h 1216819"/>
              <a:gd name="connsiteX28" fmla="*/ 1081087 w 2057400"/>
              <a:gd name="connsiteY28" fmla="*/ 795338 h 1216819"/>
              <a:gd name="connsiteX29" fmla="*/ 1183481 w 2057400"/>
              <a:gd name="connsiteY29" fmla="*/ 819150 h 1216819"/>
              <a:gd name="connsiteX30" fmla="*/ 1297781 w 2057400"/>
              <a:gd name="connsiteY30" fmla="*/ 835819 h 1216819"/>
              <a:gd name="connsiteX31" fmla="*/ 1464469 w 2057400"/>
              <a:gd name="connsiteY31" fmla="*/ 869156 h 1216819"/>
              <a:gd name="connsiteX32" fmla="*/ 1588294 w 2057400"/>
              <a:gd name="connsiteY32" fmla="*/ 888206 h 1216819"/>
              <a:gd name="connsiteX33" fmla="*/ 1678781 w 2057400"/>
              <a:gd name="connsiteY33" fmla="*/ 897731 h 1216819"/>
              <a:gd name="connsiteX34" fmla="*/ 1764506 w 2057400"/>
              <a:gd name="connsiteY34" fmla="*/ 907256 h 1216819"/>
              <a:gd name="connsiteX35" fmla="*/ 1804987 w 2057400"/>
              <a:gd name="connsiteY35" fmla="*/ 904875 h 1216819"/>
              <a:gd name="connsiteX36" fmla="*/ 1835944 w 2057400"/>
              <a:gd name="connsiteY36" fmla="*/ 895350 h 1216819"/>
              <a:gd name="connsiteX37" fmla="*/ 1890712 w 2057400"/>
              <a:gd name="connsiteY37" fmla="*/ 859631 h 1216819"/>
              <a:gd name="connsiteX38" fmla="*/ 1955006 w 2057400"/>
              <a:gd name="connsiteY38" fmla="*/ 804863 h 1216819"/>
              <a:gd name="connsiteX39" fmla="*/ 1974056 w 2057400"/>
              <a:gd name="connsiteY39" fmla="*/ 778669 h 1216819"/>
              <a:gd name="connsiteX40" fmla="*/ 1990725 w 2057400"/>
              <a:gd name="connsiteY40" fmla="*/ 740569 h 1216819"/>
              <a:gd name="connsiteX41" fmla="*/ 2002631 w 2057400"/>
              <a:gd name="connsiteY41" fmla="*/ 711994 h 1216819"/>
              <a:gd name="connsiteX42" fmla="*/ 2012156 w 2057400"/>
              <a:gd name="connsiteY42" fmla="*/ 695325 h 1216819"/>
              <a:gd name="connsiteX43" fmla="*/ 2028825 w 2057400"/>
              <a:gd name="connsiteY43" fmla="*/ 685800 h 1216819"/>
              <a:gd name="connsiteX44" fmla="*/ 2045494 w 2057400"/>
              <a:gd name="connsiteY44" fmla="*/ 688181 h 1216819"/>
              <a:gd name="connsiteX45" fmla="*/ 2052637 w 2057400"/>
              <a:gd name="connsiteY45" fmla="*/ 695325 h 1216819"/>
              <a:gd name="connsiteX46" fmla="*/ 2057400 w 2057400"/>
              <a:gd name="connsiteY46" fmla="*/ 719138 h 1216819"/>
              <a:gd name="connsiteX47" fmla="*/ 2057400 w 2057400"/>
              <a:gd name="connsiteY47" fmla="*/ 781050 h 1216819"/>
              <a:gd name="connsiteX48" fmla="*/ 2047875 w 2057400"/>
              <a:gd name="connsiteY48" fmla="*/ 840581 h 1216819"/>
              <a:gd name="connsiteX49" fmla="*/ 2031206 w 2057400"/>
              <a:gd name="connsiteY49" fmla="*/ 928688 h 1216819"/>
              <a:gd name="connsiteX50" fmla="*/ 2007394 w 2057400"/>
              <a:gd name="connsiteY50" fmla="*/ 995363 h 1216819"/>
              <a:gd name="connsiteX51" fmla="*/ 1983581 w 2057400"/>
              <a:gd name="connsiteY51" fmla="*/ 1050131 h 1216819"/>
              <a:gd name="connsiteX52" fmla="*/ 1943100 w 2057400"/>
              <a:gd name="connsiteY52" fmla="*/ 1119188 h 1216819"/>
              <a:gd name="connsiteX53" fmla="*/ 1905000 w 2057400"/>
              <a:gd name="connsiteY53" fmla="*/ 1164431 h 1216819"/>
              <a:gd name="connsiteX54" fmla="*/ 1871662 w 2057400"/>
              <a:gd name="connsiteY54" fmla="*/ 1204913 h 1216819"/>
              <a:gd name="connsiteX55" fmla="*/ 1847850 w 2057400"/>
              <a:gd name="connsiteY55" fmla="*/ 1216819 h 1216819"/>
              <a:gd name="connsiteX56" fmla="*/ 1814512 w 2057400"/>
              <a:gd name="connsiteY56" fmla="*/ 1216819 h 1216819"/>
              <a:gd name="connsiteX57" fmla="*/ 1793081 w 2057400"/>
              <a:gd name="connsiteY57" fmla="*/ 1202531 h 1216819"/>
              <a:gd name="connsiteX58" fmla="*/ 1769269 w 2057400"/>
              <a:gd name="connsiteY58" fmla="*/ 1178719 h 1216819"/>
              <a:gd name="connsiteX59" fmla="*/ 1747837 w 2057400"/>
              <a:gd name="connsiteY59" fmla="*/ 1164431 h 1216819"/>
              <a:gd name="connsiteX60" fmla="*/ 1712119 w 2057400"/>
              <a:gd name="connsiteY60" fmla="*/ 1152525 h 1216819"/>
              <a:gd name="connsiteX61" fmla="*/ 1643062 w 2057400"/>
              <a:gd name="connsiteY61" fmla="*/ 1147763 h 1216819"/>
              <a:gd name="connsiteX62" fmla="*/ 1545431 w 2057400"/>
              <a:gd name="connsiteY62" fmla="*/ 1135856 h 1216819"/>
              <a:gd name="connsiteX63" fmla="*/ 1350169 w 2057400"/>
              <a:gd name="connsiteY63" fmla="*/ 1104900 h 1216819"/>
              <a:gd name="connsiteX64" fmla="*/ 1233487 w 2057400"/>
              <a:gd name="connsiteY64" fmla="*/ 1083469 h 1216819"/>
              <a:gd name="connsiteX65" fmla="*/ 950119 w 2057400"/>
              <a:gd name="connsiteY65" fmla="*/ 100726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57400" h="1216819">
                <a:moveTo>
                  <a:pt x="950119" y="1007269"/>
                </a:moveTo>
                <a:lnTo>
                  <a:pt x="733425" y="904875"/>
                </a:lnTo>
                <a:lnTo>
                  <a:pt x="595312" y="819150"/>
                </a:lnTo>
                <a:lnTo>
                  <a:pt x="492919" y="747713"/>
                </a:lnTo>
                <a:lnTo>
                  <a:pt x="423862" y="688181"/>
                </a:lnTo>
                <a:lnTo>
                  <a:pt x="352425" y="609600"/>
                </a:lnTo>
                <a:lnTo>
                  <a:pt x="247650" y="471488"/>
                </a:lnTo>
                <a:lnTo>
                  <a:pt x="164306" y="347663"/>
                </a:lnTo>
                <a:lnTo>
                  <a:pt x="107156" y="250031"/>
                </a:lnTo>
                <a:lnTo>
                  <a:pt x="35719" y="126206"/>
                </a:lnTo>
                <a:lnTo>
                  <a:pt x="7144" y="66675"/>
                </a:lnTo>
                <a:lnTo>
                  <a:pt x="0" y="47625"/>
                </a:lnTo>
                <a:lnTo>
                  <a:pt x="0" y="21431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47625" y="7144"/>
                </a:lnTo>
                <a:lnTo>
                  <a:pt x="80962" y="42863"/>
                </a:lnTo>
                <a:lnTo>
                  <a:pt x="138112" y="128588"/>
                </a:lnTo>
                <a:lnTo>
                  <a:pt x="216694" y="221456"/>
                </a:lnTo>
                <a:lnTo>
                  <a:pt x="297656" y="309563"/>
                </a:lnTo>
                <a:lnTo>
                  <a:pt x="378619" y="390525"/>
                </a:lnTo>
                <a:lnTo>
                  <a:pt x="481012" y="483394"/>
                </a:lnTo>
                <a:lnTo>
                  <a:pt x="595312" y="569119"/>
                </a:lnTo>
                <a:lnTo>
                  <a:pt x="685800" y="623888"/>
                </a:lnTo>
                <a:lnTo>
                  <a:pt x="788194" y="681038"/>
                </a:lnTo>
                <a:lnTo>
                  <a:pt x="890587" y="728663"/>
                </a:lnTo>
                <a:lnTo>
                  <a:pt x="988219" y="766763"/>
                </a:lnTo>
                <a:lnTo>
                  <a:pt x="1081087" y="795338"/>
                </a:lnTo>
                <a:lnTo>
                  <a:pt x="1183481" y="819150"/>
                </a:lnTo>
                <a:lnTo>
                  <a:pt x="1297781" y="835819"/>
                </a:lnTo>
                <a:lnTo>
                  <a:pt x="1464469" y="869156"/>
                </a:lnTo>
                <a:lnTo>
                  <a:pt x="1588294" y="888206"/>
                </a:lnTo>
                <a:lnTo>
                  <a:pt x="1678781" y="897731"/>
                </a:lnTo>
                <a:lnTo>
                  <a:pt x="1764506" y="907256"/>
                </a:lnTo>
                <a:lnTo>
                  <a:pt x="1804987" y="904875"/>
                </a:lnTo>
                <a:lnTo>
                  <a:pt x="1835944" y="895350"/>
                </a:lnTo>
                <a:lnTo>
                  <a:pt x="1890712" y="859631"/>
                </a:lnTo>
                <a:lnTo>
                  <a:pt x="1955006" y="804863"/>
                </a:lnTo>
                <a:lnTo>
                  <a:pt x="1974056" y="778669"/>
                </a:lnTo>
                <a:lnTo>
                  <a:pt x="1990725" y="740569"/>
                </a:lnTo>
                <a:lnTo>
                  <a:pt x="2002631" y="711994"/>
                </a:lnTo>
                <a:lnTo>
                  <a:pt x="2012156" y="695325"/>
                </a:lnTo>
                <a:lnTo>
                  <a:pt x="2028825" y="685800"/>
                </a:lnTo>
                <a:lnTo>
                  <a:pt x="2045494" y="688181"/>
                </a:lnTo>
                <a:lnTo>
                  <a:pt x="2052637" y="695325"/>
                </a:lnTo>
                <a:lnTo>
                  <a:pt x="2057400" y="719138"/>
                </a:lnTo>
                <a:lnTo>
                  <a:pt x="2057400" y="781050"/>
                </a:lnTo>
                <a:lnTo>
                  <a:pt x="2047875" y="840581"/>
                </a:lnTo>
                <a:lnTo>
                  <a:pt x="2031206" y="928688"/>
                </a:lnTo>
                <a:lnTo>
                  <a:pt x="2007394" y="995363"/>
                </a:lnTo>
                <a:lnTo>
                  <a:pt x="1983581" y="1050131"/>
                </a:lnTo>
                <a:lnTo>
                  <a:pt x="1943100" y="1119188"/>
                </a:lnTo>
                <a:lnTo>
                  <a:pt x="1905000" y="1164431"/>
                </a:lnTo>
                <a:lnTo>
                  <a:pt x="1871662" y="1204913"/>
                </a:lnTo>
                <a:lnTo>
                  <a:pt x="1847850" y="1216819"/>
                </a:lnTo>
                <a:lnTo>
                  <a:pt x="1814512" y="1216819"/>
                </a:lnTo>
                <a:lnTo>
                  <a:pt x="1793081" y="1202531"/>
                </a:lnTo>
                <a:lnTo>
                  <a:pt x="1769269" y="1178719"/>
                </a:lnTo>
                <a:lnTo>
                  <a:pt x="1747837" y="1164431"/>
                </a:lnTo>
                <a:lnTo>
                  <a:pt x="1712119" y="1152525"/>
                </a:lnTo>
                <a:lnTo>
                  <a:pt x="1643062" y="1147763"/>
                </a:lnTo>
                <a:lnTo>
                  <a:pt x="1545431" y="1135856"/>
                </a:lnTo>
                <a:lnTo>
                  <a:pt x="1350169" y="1104900"/>
                </a:lnTo>
                <a:lnTo>
                  <a:pt x="1233487" y="1083469"/>
                </a:lnTo>
                <a:lnTo>
                  <a:pt x="950119" y="10072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76421D-FBE6-4AAE-A2A3-D8253A3E4486}"/>
              </a:ext>
            </a:extLst>
          </p:cNvPr>
          <p:cNvSpPr/>
          <p:nvPr/>
        </p:nvSpPr>
        <p:spPr>
          <a:xfrm rot="16200000">
            <a:off x="3663952" y="4383089"/>
            <a:ext cx="2555875" cy="466725"/>
          </a:xfrm>
          <a:custGeom>
            <a:avLst/>
            <a:gdLst>
              <a:gd name="connsiteX0" fmla="*/ 873919 w 2555081"/>
              <a:gd name="connsiteY0" fmla="*/ 392906 h 466725"/>
              <a:gd name="connsiteX1" fmla="*/ 354806 w 2555081"/>
              <a:gd name="connsiteY1" fmla="*/ 366712 h 466725"/>
              <a:gd name="connsiteX2" fmla="*/ 183356 w 2555081"/>
              <a:gd name="connsiteY2" fmla="*/ 357187 h 466725"/>
              <a:gd name="connsiteX3" fmla="*/ 123825 w 2555081"/>
              <a:gd name="connsiteY3" fmla="*/ 354806 h 466725"/>
              <a:gd name="connsiteX4" fmla="*/ 100012 w 2555081"/>
              <a:gd name="connsiteY4" fmla="*/ 350043 h 466725"/>
              <a:gd name="connsiteX5" fmla="*/ 66675 w 2555081"/>
              <a:gd name="connsiteY5" fmla="*/ 340518 h 466725"/>
              <a:gd name="connsiteX6" fmla="*/ 38100 w 2555081"/>
              <a:gd name="connsiteY6" fmla="*/ 326231 h 466725"/>
              <a:gd name="connsiteX7" fmla="*/ 16669 w 2555081"/>
              <a:gd name="connsiteY7" fmla="*/ 311943 h 466725"/>
              <a:gd name="connsiteX8" fmla="*/ 2381 w 2555081"/>
              <a:gd name="connsiteY8" fmla="*/ 292893 h 466725"/>
              <a:gd name="connsiteX9" fmla="*/ 0 w 2555081"/>
              <a:gd name="connsiteY9" fmla="*/ 271462 h 466725"/>
              <a:gd name="connsiteX10" fmla="*/ 7144 w 2555081"/>
              <a:gd name="connsiteY10" fmla="*/ 247650 h 466725"/>
              <a:gd name="connsiteX11" fmla="*/ 23812 w 2555081"/>
              <a:gd name="connsiteY11" fmla="*/ 228600 h 466725"/>
              <a:gd name="connsiteX12" fmla="*/ 38100 w 2555081"/>
              <a:gd name="connsiteY12" fmla="*/ 216693 h 466725"/>
              <a:gd name="connsiteX13" fmla="*/ 107156 w 2555081"/>
              <a:gd name="connsiteY13" fmla="*/ 190500 h 466725"/>
              <a:gd name="connsiteX14" fmla="*/ 216694 w 2555081"/>
              <a:gd name="connsiteY14" fmla="*/ 147637 h 466725"/>
              <a:gd name="connsiteX15" fmla="*/ 319087 w 2555081"/>
              <a:gd name="connsiteY15" fmla="*/ 116681 h 466725"/>
              <a:gd name="connsiteX16" fmla="*/ 404812 w 2555081"/>
              <a:gd name="connsiteY16" fmla="*/ 97631 h 466725"/>
              <a:gd name="connsiteX17" fmla="*/ 490537 w 2555081"/>
              <a:gd name="connsiteY17" fmla="*/ 80962 h 466725"/>
              <a:gd name="connsiteX18" fmla="*/ 511969 w 2555081"/>
              <a:gd name="connsiteY18" fmla="*/ 92868 h 466725"/>
              <a:gd name="connsiteX19" fmla="*/ 545306 w 2555081"/>
              <a:gd name="connsiteY19" fmla="*/ 109537 h 466725"/>
              <a:gd name="connsiteX20" fmla="*/ 590550 w 2555081"/>
              <a:gd name="connsiteY20" fmla="*/ 126206 h 466725"/>
              <a:gd name="connsiteX21" fmla="*/ 654844 w 2555081"/>
              <a:gd name="connsiteY21" fmla="*/ 140493 h 466725"/>
              <a:gd name="connsiteX22" fmla="*/ 776287 w 2555081"/>
              <a:gd name="connsiteY22" fmla="*/ 157162 h 466725"/>
              <a:gd name="connsiteX23" fmla="*/ 862012 w 2555081"/>
              <a:gd name="connsiteY23" fmla="*/ 164306 h 466725"/>
              <a:gd name="connsiteX24" fmla="*/ 978694 w 2555081"/>
              <a:gd name="connsiteY24" fmla="*/ 171450 h 466725"/>
              <a:gd name="connsiteX25" fmla="*/ 1178719 w 2555081"/>
              <a:gd name="connsiteY25" fmla="*/ 176212 h 466725"/>
              <a:gd name="connsiteX26" fmla="*/ 1581150 w 2555081"/>
              <a:gd name="connsiteY26" fmla="*/ 173831 h 466725"/>
              <a:gd name="connsiteX27" fmla="*/ 2076450 w 2555081"/>
              <a:gd name="connsiteY27" fmla="*/ 197643 h 466725"/>
              <a:gd name="connsiteX28" fmla="*/ 2214562 w 2555081"/>
              <a:gd name="connsiteY28" fmla="*/ 197643 h 466725"/>
              <a:gd name="connsiteX29" fmla="*/ 2309812 w 2555081"/>
              <a:gd name="connsiteY29" fmla="*/ 197643 h 466725"/>
              <a:gd name="connsiteX30" fmla="*/ 2352675 w 2555081"/>
              <a:gd name="connsiteY30" fmla="*/ 185737 h 466725"/>
              <a:gd name="connsiteX31" fmla="*/ 2386012 w 2555081"/>
              <a:gd name="connsiteY31" fmla="*/ 166687 h 466725"/>
              <a:gd name="connsiteX32" fmla="*/ 2414587 w 2555081"/>
              <a:gd name="connsiteY32" fmla="*/ 138112 h 466725"/>
              <a:gd name="connsiteX33" fmla="*/ 2440781 w 2555081"/>
              <a:gd name="connsiteY33" fmla="*/ 111918 h 466725"/>
              <a:gd name="connsiteX34" fmla="*/ 2474119 w 2555081"/>
              <a:gd name="connsiteY34" fmla="*/ 61912 h 466725"/>
              <a:gd name="connsiteX35" fmla="*/ 2490787 w 2555081"/>
              <a:gd name="connsiteY35" fmla="*/ 33337 h 466725"/>
              <a:gd name="connsiteX36" fmla="*/ 2505075 w 2555081"/>
              <a:gd name="connsiteY36" fmla="*/ 14287 h 466725"/>
              <a:gd name="connsiteX37" fmla="*/ 2519362 w 2555081"/>
              <a:gd name="connsiteY37" fmla="*/ 2381 h 466725"/>
              <a:gd name="connsiteX38" fmla="*/ 2531269 w 2555081"/>
              <a:gd name="connsiteY38" fmla="*/ 0 h 466725"/>
              <a:gd name="connsiteX39" fmla="*/ 2543175 w 2555081"/>
              <a:gd name="connsiteY39" fmla="*/ 0 h 466725"/>
              <a:gd name="connsiteX40" fmla="*/ 2552700 w 2555081"/>
              <a:gd name="connsiteY40" fmla="*/ 11906 h 466725"/>
              <a:gd name="connsiteX41" fmla="*/ 2555081 w 2555081"/>
              <a:gd name="connsiteY41" fmla="*/ 42862 h 466725"/>
              <a:gd name="connsiteX42" fmla="*/ 2555081 w 2555081"/>
              <a:gd name="connsiteY42" fmla="*/ 83343 h 466725"/>
              <a:gd name="connsiteX43" fmla="*/ 2547937 w 2555081"/>
              <a:gd name="connsiteY43" fmla="*/ 121443 h 466725"/>
              <a:gd name="connsiteX44" fmla="*/ 2538412 w 2555081"/>
              <a:gd name="connsiteY44" fmla="*/ 169068 h 466725"/>
              <a:gd name="connsiteX45" fmla="*/ 2524125 w 2555081"/>
              <a:gd name="connsiteY45" fmla="*/ 204787 h 466725"/>
              <a:gd name="connsiteX46" fmla="*/ 2488406 w 2555081"/>
              <a:gd name="connsiteY46" fmla="*/ 276225 h 466725"/>
              <a:gd name="connsiteX47" fmla="*/ 2428875 w 2555081"/>
              <a:gd name="connsiteY47" fmla="*/ 357187 h 466725"/>
              <a:gd name="connsiteX48" fmla="*/ 2362200 w 2555081"/>
              <a:gd name="connsiteY48" fmla="*/ 431006 h 466725"/>
              <a:gd name="connsiteX49" fmla="*/ 2343150 w 2555081"/>
              <a:gd name="connsiteY49" fmla="*/ 457200 h 466725"/>
              <a:gd name="connsiteX50" fmla="*/ 2324100 w 2555081"/>
              <a:gd name="connsiteY50" fmla="*/ 466725 h 466725"/>
              <a:gd name="connsiteX51" fmla="*/ 2295525 w 2555081"/>
              <a:gd name="connsiteY51" fmla="*/ 461962 h 466725"/>
              <a:gd name="connsiteX52" fmla="*/ 2259806 w 2555081"/>
              <a:gd name="connsiteY52" fmla="*/ 440531 h 466725"/>
              <a:gd name="connsiteX53" fmla="*/ 2224087 w 2555081"/>
              <a:gd name="connsiteY53" fmla="*/ 423862 h 466725"/>
              <a:gd name="connsiteX54" fmla="*/ 2197894 w 2555081"/>
              <a:gd name="connsiteY54" fmla="*/ 411956 h 466725"/>
              <a:gd name="connsiteX55" fmla="*/ 2171700 w 2555081"/>
              <a:gd name="connsiteY55" fmla="*/ 411956 h 466725"/>
              <a:gd name="connsiteX56" fmla="*/ 2095500 w 2555081"/>
              <a:gd name="connsiteY56" fmla="*/ 423862 h 466725"/>
              <a:gd name="connsiteX57" fmla="*/ 1935956 w 2555081"/>
              <a:gd name="connsiteY57" fmla="*/ 416718 h 466725"/>
              <a:gd name="connsiteX58" fmla="*/ 1666875 w 2555081"/>
              <a:gd name="connsiteY58" fmla="*/ 421481 h 466725"/>
              <a:gd name="connsiteX59" fmla="*/ 1600200 w 2555081"/>
              <a:gd name="connsiteY59" fmla="*/ 416718 h 466725"/>
              <a:gd name="connsiteX60" fmla="*/ 873919 w 2555081"/>
              <a:gd name="connsiteY60" fmla="*/ 392906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55081" h="466725">
                <a:moveTo>
                  <a:pt x="873919" y="392906"/>
                </a:moveTo>
                <a:lnTo>
                  <a:pt x="354806" y="366712"/>
                </a:lnTo>
                <a:lnTo>
                  <a:pt x="183356" y="357187"/>
                </a:lnTo>
                <a:lnTo>
                  <a:pt x="123825" y="354806"/>
                </a:lnTo>
                <a:lnTo>
                  <a:pt x="100012" y="350043"/>
                </a:lnTo>
                <a:lnTo>
                  <a:pt x="66675" y="340518"/>
                </a:lnTo>
                <a:lnTo>
                  <a:pt x="38100" y="326231"/>
                </a:lnTo>
                <a:lnTo>
                  <a:pt x="16669" y="311943"/>
                </a:lnTo>
                <a:lnTo>
                  <a:pt x="2381" y="292893"/>
                </a:lnTo>
                <a:lnTo>
                  <a:pt x="0" y="271462"/>
                </a:lnTo>
                <a:lnTo>
                  <a:pt x="7144" y="247650"/>
                </a:lnTo>
                <a:lnTo>
                  <a:pt x="23812" y="228600"/>
                </a:lnTo>
                <a:lnTo>
                  <a:pt x="38100" y="216693"/>
                </a:lnTo>
                <a:lnTo>
                  <a:pt x="107156" y="190500"/>
                </a:lnTo>
                <a:lnTo>
                  <a:pt x="216694" y="147637"/>
                </a:lnTo>
                <a:lnTo>
                  <a:pt x="319087" y="116681"/>
                </a:lnTo>
                <a:lnTo>
                  <a:pt x="404812" y="97631"/>
                </a:lnTo>
                <a:lnTo>
                  <a:pt x="490537" y="80962"/>
                </a:lnTo>
                <a:lnTo>
                  <a:pt x="511969" y="92868"/>
                </a:lnTo>
                <a:lnTo>
                  <a:pt x="545306" y="109537"/>
                </a:lnTo>
                <a:lnTo>
                  <a:pt x="590550" y="126206"/>
                </a:lnTo>
                <a:lnTo>
                  <a:pt x="654844" y="140493"/>
                </a:lnTo>
                <a:lnTo>
                  <a:pt x="776287" y="157162"/>
                </a:lnTo>
                <a:lnTo>
                  <a:pt x="862012" y="164306"/>
                </a:lnTo>
                <a:lnTo>
                  <a:pt x="978694" y="171450"/>
                </a:lnTo>
                <a:lnTo>
                  <a:pt x="1178719" y="176212"/>
                </a:lnTo>
                <a:lnTo>
                  <a:pt x="1581150" y="173831"/>
                </a:lnTo>
                <a:lnTo>
                  <a:pt x="2076450" y="197643"/>
                </a:lnTo>
                <a:lnTo>
                  <a:pt x="2214562" y="197643"/>
                </a:lnTo>
                <a:lnTo>
                  <a:pt x="2309812" y="197643"/>
                </a:lnTo>
                <a:lnTo>
                  <a:pt x="2352675" y="185737"/>
                </a:lnTo>
                <a:lnTo>
                  <a:pt x="2386012" y="166687"/>
                </a:lnTo>
                <a:lnTo>
                  <a:pt x="2414587" y="138112"/>
                </a:lnTo>
                <a:lnTo>
                  <a:pt x="2440781" y="111918"/>
                </a:lnTo>
                <a:lnTo>
                  <a:pt x="2474119" y="61912"/>
                </a:lnTo>
                <a:lnTo>
                  <a:pt x="2490787" y="33337"/>
                </a:lnTo>
                <a:lnTo>
                  <a:pt x="2505075" y="14287"/>
                </a:lnTo>
                <a:lnTo>
                  <a:pt x="2519362" y="2381"/>
                </a:lnTo>
                <a:lnTo>
                  <a:pt x="2531269" y="0"/>
                </a:lnTo>
                <a:lnTo>
                  <a:pt x="2543175" y="0"/>
                </a:lnTo>
                <a:lnTo>
                  <a:pt x="2552700" y="11906"/>
                </a:lnTo>
                <a:lnTo>
                  <a:pt x="2555081" y="42862"/>
                </a:lnTo>
                <a:lnTo>
                  <a:pt x="2555081" y="83343"/>
                </a:lnTo>
                <a:lnTo>
                  <a:pt x="2547937" y="121443"/>
                </a:lnTo>
                <a:lnTo>
                  <a:pt x="2538412" y="169068"/>
                </a:lnTo>
                <a:lnTo>
                  <a:pt x="2524125" y="204787"/>
                </a:lnTo>
                <a:lnTo>
                  <a:pt x="2488406" y="276225"/>
                </a:lnTo>
                <a:lnTo>
                  <a:pt x="2428875" y="357187"/>
                </a:lnTo>
                <a:lnTo>
                  <a:pt x="2362200" y="431006"/>
                </a:lnTo>
                <a:lnTo>
                  <a:pt x="2343150" y="457200"/>
                </a:lnTo>
                <a:lnTo>
                  <a:pt x="2324100" y="466725"/>
                </a:lnTo>
                <a:lnTo>
                  <a:pt x="2295525" y="461962"/>
                </a:lnTo>
                <a:lnTo>
                  <a:pt x="2259806" y="440531"/>
                </a:lnTo>
                <a:lnTo>
                  <a:pt x="2224087" y="423862"/>
                </a:lnTo>
                <a:lnTo>
                  <a:pt x="2197894" y="411956"/>
                </a:lnTo>
                <a:lnTo>
                  <a:pt x="2171700" y="411956"/>
                </a:lnTo>
                <a:lnTo>
                  <a:pt x="2095500" y="423862"/>
                </a:lnTo>
                <a:lnTo>
                  <a:pt x="1935956" y="416718"/>
                </a:lnTo>
                <a:lnTo>
                  <a:pt x="1666875" y="421481"/>
                </a:lnTo>
                <a:lnTo>
                  <a:pt x="1600200" y="416718"/>
                </a:lnTo>
                <a:lnTo>
                  <a:pt x="873919" y="3929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978B14-65A9-407C-9841-EB179A3BC3C0}"/>
              </a:ext>
            </a:extLst>
          </p:cNvPr>
          <p:cNvSpPr/>
          <p:nvPr/>
        </p:nvSpPr>
        <p:spPr>
          <a:xfrm>
            <a:off x="3684590" y="3922713"/>
            <a:ext cx="1292225" cy="1511300"/>
          </a:xfrm>
          <a:custGeom>
            <a:avLst/>
            <a:gdLst>
              <a:gd name="connsiteX0" fmla="*/ 804862 w 1293019"/>
              <a:gd name="connsiteY0" fmla="*/ 862012 h 1512094"/>
              <a:gd name="connsiteX1" fmla="*/ 590550 w 1293019"/>
              <a:gd name="connsiteY1" fmla="*/ 1071562 h 1512094"/>
              <a:gd name="connsiteX2" fmla="*/ 319087 w 1293019"/>
              <a:gd name="connsiteY2" fmla="*/ 1304925 h 1512094"/>
              <a:gd name="connsiteX3" fmla="*/ 166687 w 1293019"/>
              <a:gd name="connsiteY3" fmla="*/ 1421606 h 1512094"/>
              <a:gd name="connsiteX4" fmla="*/ 61912 w 1293019"/>
              <a:gd name="connsiteY4" fmla="*/ 1500187 h 1512094"/>
              <a:gd name="connsiteX5" fmla="*/ 40481 w 1293019"/>
              <a:gd name="connsiteY5" fmla="*/ 1512094 h 1512094"/>
              <a:gd name="connsiteX6" fmla="*/ 21431 w 1293019"/>
              <a:gd name="connsiteY6" fmla="*/ 1512094 h 1512094"/>
              <a:gd name="connsiteX7" fmla="*/ 4762 w 1293019"/>
              <a:gd name="connsiteY7" fmla="*/ 1502569 h 1512094"/>
              <a:gd name="connsiteX8" fmla="*/ 0 w 1293019"/>
              <a:gd name="connsiteY8" fmla="*/ 1495425 h 1512094"/>
              <a:gd name="connsiteX9" fmla="*/ 0 w 1293019"/>
              <a:gd name="connsiteY9" fmla="*/ 1476375 h 1512094"/>
              <a:gd name="connsiteX10" fmla="*/ 7144 w 1293019"/>
              <a:gd name="connsiteY10" fmla="*/ 1454944 h 1512094"/>
              <a:gd name="connsiteX11" fmla="*/ 42862 w 1293019"/>
              <a:gd name="connsiteY11" fmla="*/ 1419225 h 1512094"/>
              <a:gd name="connsiteX12" fmla="*/ 150019 w 1293019"/>
              <a:gd name="connsiteY12" fmla="*/ 1328737 h 1512094"/>
              <a:gd name="connsiteX13" fmla="*/ 250031 w 1293019"/>
              <a:gd name="connsiteY13" fmla="*/ 1228725 h 1512094"/>
              <a:gd name="connsiteX14" fmla="*/ 359569 w 1293019"/>
              <a:gd name="connsiteY14" fmla="*/ 1116806 h 1512094"/>
              <a:gd name="connsiteX15" fmla="*/ 490537 w 1293019"/>
              <a:gd name="connsiteY15" fmla="*/ 978694 h 1512094"/>
              <a:gd name="connsiteX16" fmla="*/ 604837 w 1293019"/>
              <a:gd name="connsiteY16" fmla="*/ 845344 h 1512094"/>
              <a:gd name="connsiteX17" fmla="*/ 692944 w 1293019"/>
              <a:gd name="connsiteY17" fmla="*/ 728662 h 1512094"/>
              <a:gd name="connsiteX18" fmla="*/ 831056 w 1293019"/>
              <a:gd name="connsiteY18" fmla="*/ 533400 h 1512094"/>
              <a:gd name="connsiteX19" fmla="*/ 952500 w 1293019"/>
              <a:gd name="connsiteY19" fmla="*/ 338137 h 1512094"/>
              <a:gd name="connsiteX20" fmla="*/ 1031081 w 1293019"/>
              <a:gd name="connsiteY20" fmla="*/ 204787 h 1512094"/>
              <a:gd name="connsiteX21" fmla="*/ 1109662 w 1293019"/>
              <a:gd name="connsiteY21" fmla="*/ 42862 h 1512094"/>
              <a:gd name="connsiteX22" fmla="*/ 1293019 w 1293019"/>
              <a:gd name="connsiteY22" fmla="*/ 0 h 1512094"/>
              <a:gd name="connsiteX23" fmla="*/ 1252537 w 1293019"/>
              <a:gd name="connsiteY23" fmla="*/ 347662 h 1512094"/>
              <a:gd name="connsiteX24" fmla="*/ 1143000 w 1293019"/>
              <a:gd name="connsiteY24" fmla="*/ 471487 h 1512094"/>
              <a:gd name="connsiteX25" fmla="*/ 1028700 w 1293019"/>
              <a:gd name="connsiteY25" fmla="*/ 607219 h 1512094"/>
              <a:gd name="connsiteX26" fmla="*/ 942975 w 1293019"/>
              <a:gd name="connsiteY26" fmla="*/ 714375 h 1512094"/>
              <a:gd name="connsiteX27" fmla="*/ 804862 w 1293019"/>
              <a:gd name="connsiteY27" fmla="*/ 862012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9" h="1512094">
                <a:moveTo>
                  <a:pt x="804862" y="862012"/>
                </a:moveTo>
                <a:lnTo>
                  <a:pt x="590550" y="1071562"/>
                </a:lnTo>
                <a:lnTo>
                  <a:pt x="319087" y="1304925"/>
                </a:lnTo>
                <a:lnTo>
                  <a:pt x="166687" y="1421606"/>
                </a:lnTo>
                <a:lnTo>
                  <a:pt x="61912" y="1500187"/>
                </a:lnTo>
                <a:lnTo>
                  <a:pt x="40481" y="1512094"/>
                </a:lnTo>
                <a:lnTo>
                  <a:pt x="21431" y="1512094"/>
                </a:lnTo>
                <a:lnTo>
                  <a:pt x="4762" y="1502569"/>
                </a:lnTo>
                <a:lnTo>
                  <a:pt x="0" y="1495425"/>
                </a:lnTo>
                <a:lnTo>
                  <a:pt x="0" y="1476375"/>
                </a:lnTo>
                <a:lnTo>
                  <a:pt x="7144" y="1454944"/>
                </a:lnTo>
                <a:lnTo>
                  <a:pt x="42862" y="1419225"/>
                </a:lnTo>
                <a:lnTo>
                  <a:pt x="150019" y="1328737"/>
                </a:lnTo>
                <a:lnTo>
                  <a:pt x="250031" y="1228725"/>
                </a:lnTo>
                <a:lnTo>
                  <a:pt x="359569" y="1116806"/>
                </a:lnTo>
                <a:lnTo>
                  <a:pt x="490537" y="978694"/>
                </a:lnTo>
                <a:lnTo>
                  <a:pt x="604837" y="845344"/>
                </a:lnTo>
                <a:lnTo>
                  <a:pt x="692944" y="728662"/>
                </a:lnTo>
                <a:lnTo>
                  <a:pt x="831056" y="533400"/>
                </a:lnTo>
                <a:lnTo>
                  <a:pt x="952500" y="338137"/>
                </a:lnTo>
                <a:lnTo>
                  <a:pt x="1031081" y="204787"/>
                </a:lnTo>
                <a:lnTo>
                  <a:pt x="1109662" y="42862"/>
                </a:lnTo>
                <a:lnTo>
                  <a:pt x="1293019" y="0"/>
                </a:lnTo>
                <a:lnTo>
                  <a:pt x="1252537" y="347662"/>
                </a:lnTo>
                <a:lnTo>
                  <a:pt x="1143000" y="471487"/>
                </a:lnTo>
                <a:lnTo>
                  <a:pt x="1028700" y="607219"/>
                </a:lnTo>
                <a:lnTo>
                  <a:pt x="942975" y="714375"/>
                </a:lnTo>
                <a:lnTo>
                  <a:pt x="804862" y="8620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18B027-A956-45C5-8D46-E82ECE6D8F9D}"/>
              </a:ext>
            </a:extLst>
          </p:cNvPr>
          <p:cNvSpPr/>
          <p:nvPr/>
        </p:nvSpPr>
        <p:spPr>
          <a:xfrm>
            <a:off x="5072064" y="4189413"/>
            <a:ext cx="698500" cy="673100"/>
          </a:xfrm>
          <a:custGeom>
            <a:avLst/>
            <a:gdLst>
              <a:gd name="connsiteX0" fmla="*/ 307181 w 697706"/>
              <a:gd name="connsiteY0" fmla="*/ 369094 h 673894"/>
              <a:gd name="connsiteX1" fmla="*/ 135731 w 697706"/>
              <a:gd name="connsiteY1" fmla="*/ 188119 h 673894"/>
              <a:gd name="connsiteX2" fmla="*/ 7143 w 697706"/>
              <a:gd name="connsiteY2" fmla="*/ 73819 h 673894"/>
              <a:gd name="connsiteX3" fmla="*/ 0 w 697706"/>
              <a:gd name="connsiteY3" fmla="*/ 0 h 673894"/>
              <a:gd name="connsiteX4" fmla="*/ 100012 w 697706"/>
              <a:gd name="connsiteY4" fmla="*/ 35719 h 673894"/>
              <a:gd name="connsiteX5" fmla="*/ 288131 w 697706"/>
              <a:gd name="connsiteY5" fmla="*/ 109537 h 673894"/>
              <a:gd name="connsiteX6" fmla="*/ 464343 w 697706"/>
              <a:gd name="connsiteY6" fmla="*/ 180975 h 673894"/>
              <a:gd name="connsiteX7" fmla="*/ 516731 w 697706"/>
              <a:gd name="connsiteY7" fmla="*/ 204787 h 673894"/>
              <a:gd name="connsiteX8" fmla="*/ 550068 w 697706"/>
              <a:gd name="connsiteY8" fmla="*/ 247650 h 673894"/>
              <a:gd name="connsiteX9" fmla="*/ 592931 w 697706"/>
              <a:gd name="connsiteY9" fmla="*/ 295275 h 673894"/>
              <a:gd name="connsiteX10" fmla="*/ 623887 w 697706"/>
              <a:gd name="connsiteY10" fmla="*/ 342900 h 673894"/>
              <a:gd name="connsiteX11" fmla="*/ 647700 w 697706"/>
              <a:gd name="connsiteY11" fmla="*/ 383381 h 673894"/>
              <a:gd name="connsiteX12" fmla="*/ 666750 w 697706"/>
              <a:gd name="connsiteY12" fmla="*/ 421481 h 673894"/>
              <a:gd name="connsiteX13" fmla="*/ 681037 w 697706"/>
              <a:gd name="connsiteY13" fmla="*/ 476250 h 673894"/>
              <a:gd name="connsiteX14" fmla="*/ 690562 w 697706"/>
              <a:gd name="connsiteY14" fmla="*/ 523875 h 673894"/>
              <a:gd name="connsiteX15" fmla="*/ 697706 w 697706"/>
              <a:gd name="connsiteY15" fmla="*/ 581025 h 673894"/>
              <a:gd name="connsiteX16" fmla="*/ 692943 w 697706"/>
              <a:gd name="connsiteY16" fmla="*/ 611981 h 673894"/>
              <a:gd name="connsiteX17" fmla="*/ 681037 w 697706"/>
              <a:gd name="connsiteY17" fmla="*/ 647700 h 673894"/>
              <a:gd name="connsiteX18" fmla="*/ 661987 w 697706"/>
              <a:gd name="connsiteY18" fmla="*/ 666750 h 673894"/>
              <a:gd name="connsiteX19" fmla="*/ 640556 w 697706"/>
              <a:gd name="connsiteY19" fmla="*/ 673894 h 673894"/>
              <a:gd name="connsiteX20" fmla="*/ 597693 w 697706"/>
              <a:gd name="connsiteY20" fmla="*/ 666750 h 673894"/>
              <a:gd name="connsiteX21" fmla="*/ 545306 w 697706"/>
              <a:gd name="connsiteY21" fmla="*/ 645319 h 673894"/>
              <a:gd name="connsiteX22" fmla="*/ 509587 w 697706"/>
              <a:gd name="connsiteY22" fmla="*/ 616744 h 673894"/>
              <a:gd name="connsiteX23" fmla="*/ 457200 w 697706"/>
              <a:gd name="connsiteY23" fmla="*/ 566737 h 673894"/>
              <a:gd name="connsiteX24" fmla="*/ 414337 w 697706"/>
              <a:gd name="connsiteY24" fmla="*/ 511969 h 673894"/>
              <a:gd name="connsiteX25" fmla="*/ 381000 w 697706"/>
              <a:gd name="connsiteY25" fmla="*/ 459581 h 673894"/>
              <a:gd name="connsiteX26" fmla="*/ 307181 w 697706"/>
              <a:gd name="connsiteY26" fmla="*/ 3690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7706" h="673894">
                <a:moveTo>
                  <a:pt x="307181" y="369094"/>
                </a:moveTo>
                <a:lnTo>
                  <a:pt x="135731" y="188119"/>
                </a:lnTo>
                <a:lnTo>
                  <a:pt x="7143" y="73819"/>
                </a:lnTo>
                <a:lnTo>
                  <a:pt x="0" y="0"/>
                </a:lnTo>
                <a:lnTo>
                  <a:pt x="100012" y="35719"/>
                </a:lnTo>
                <a:lnTo>
                  <a:pt x="288131" y="109537"/>
                </a:lnTo>
                <a:lnTo>
                  <a:pt x="464343" y="180975"/>
                </a:lnTo>
                <a:lnTo>
                  <a:pt x="516731" y="204787"/>
                </a:lnTo>
                <a:lnTo>
                  <a:pt x="550068" y="247650"/>
                </a:lnTo>
                <a:lnTo>
                  <a:pt x="592931" y="295275"/>
                </a:lnTo>
                <a:lnTo>
                  <a:pt x="623887" y="342900"/>
                </a:lnTo>
                <a:lnTo>
                  <a:pt x="647700" y="383381"/>
                </a:lnTo>
                <a:lnTo>
                  <a:pt x="666750" y="421481"/>
                </a:lnTo>
                <a:lnTo>
                  <a:pt x="681037" y="476250"/>
                </a:lnTo>
                <a:lnTo>
                  <a:pt x="690562" y="523875"/>
                </a:lnTo>
                <a:lnTo>
                  <a:pt x="697706" y="581025"/>
                </a:lnTo>
                <a:lnTo>
                  <a:pt x="692943" y="611981"/>
                </a:lnTo>
                <a:lnTo>
                  <a:pt x="681037" y="647700"/>
                </a:lnTo>
                <a:lnTo>
                  <a:pt x="661987" y="666750"/>
                </a:lnTo>
                <a:lnTo>
                  <a:pt x="640556" y="673894"/>
                </a:lnTo>
                <a:lnTo>
                  <a:pt x="597693" y="666750"/>
                </a:lnTo>
                <a:lnTo>
                  <a:pt x="545306" y="645319"/>
                </a:lnTo>
                <a:lnTo>
                  <a:pt x="509587" y="616744"/>
                </a:lnTo>
                <a:lnTo>
                  <a:pt x="457200" y="566737"/>
                </a:lnTo>
                <a:lnTo>
                  <a:pt x="414337" y="511969"/>
                </a:lnTo>
                <a:lnTo>
                  <a:pt x="381000" y="459581"/>
                </a:lnTo>
                <a:lnTo>
                  <a:pt x="307181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6E50C1-1239-497D-8F68-CC57701B38DF}"/>
              </a:ext>
            </a:extLst>
          </p:cNvPr>
          <p:cNvSpPr/>
          <p:nvPr/>
        </p:nvSpPr>
        <p:spPr>
          <a:xfrm>
            <a:off x="5799139" y="1693863"/>
            <a:ext cx="1090612" cy="1866900"/>
          </a:xfrm>
          <a:custGeom>
            <a:avLst/>
            <a:gdLst>
              <a:gd name="connsiteX0" fmla="*/ 945356 w 1090612"/>
              <a:gd name="connsiteY0" fmla="*/ 635794 h 1866900"/>
              <a:gd name="connsiteX1" fmla="*/ 819150 w 1090612"/>
              <a:gd name="connsiteY1" fmla="*/ 883444 h 1866900"/>
              <a:gd name="connsiteX2" fmla="*/ 700087 w 1090612"/>
              <a:gd name="connsiteY2" fmla="*/ 1109662 h 1866900"/>
              <a:gd name="connsiteX3" fmla="*/ 573881 w 1090612"/>
              <a:gd name="connsiteY3" fmla="*/ 1269206 h 1866900"/>
              <a:gd name="connsiteX4" fmla="*/ 488156 w 1090612"/>
              <a:gd name="connsiteY4" fmla="*/ 1385887 h 1866900"/>
              <a:gd name="connsiteX5" fmla="*/ 383381 w 1090612"/>
              <a:gd name="connsiteY5" fmla="*/ 1514475 h 1866900"/>
              <a:gd name="connsiteX6" fmla="*/ 271462 w 1090612"/>
              <a:gd name="connsiteY6" fmla="*/ 1645444 h 1866900"/>
              <a:gd name="connsiteX7" fmla="*/ 145256 w 1090612"/>
              <a:gd name="connsiteY7" fmla="*/ 1771650 h 1866900"/>
              <a:gd name="connsiteX8" fmla="*/ 66675 w 1090612"/>
              <a:gd name="connsiteY8" fmla="*/ 1845469 h 1866900"/>
              <a:gd name="connsiteX9" fmla="*/ 42862 w 1090612"/>
              <a:gd name="connsiteY9" fmla="*/ 1862137 h 1866900"/>
              <a:gd name="connsiteX10" fmla="*/ 26194 w 1090612"/>
              <a:gd name="connsiteY10" fmla="*/ 1866900 h 1866900"/>
              <a:gd name="connsiteX11" fmla="*/ 7144 w 1090612"/>
              <a:gd name="connsiteY11" fmla="*/ 1862137 h 1866900"/>
              <a:gd name="connsiteX12" fmla="*/ 0 w 1090612"/>
              <a:gd name="connsiteY12" fmla="*/ 1847850 h 1866900"/>
              <a:gd name="connsiteX13" fmla="*/ 7144 w 1090612"/>
              <a:gd name="connsiteY13" fmla="*/ 1824037 h 1866900"/>
              <a:gd name="connsiteX14" fmla="*/ 47625 w 1090612"/>
              <a:gd name="connsiteY14" fmla="*/ 1764506 h 1866900"/>
              <a:gd name="connsiteX15" fmla="*/ 126206 w 1090612"/>
              <a:gd name="connsiteY15" fmla="*/ 1657350 h 1866900"/>
              <a:gd name="connsiteX16" fmla="*/ 211931 w 1090612"/>
              <a:gd name="connsiteY16" fmla="*/ 1533525 h 1866900"/>
              <a:gd name="connsiteX17" fmla="*/ 245269 w 1090612"/>
              <a:gd name="connsiteY17" fmla="*/ 1443037 h 1866900"/>
              <a:gd name="connsiteX18" fmla="*/ 326231 w 1090612"/>
              <a:gd name="connsiteY18" fmla="*/ 1323975 h 1866900"/>
              <a:gd name="connsiteX19" fmla="*/ 409575 w 1090612"/>
              <a:gd name="connsiteY19" fmla="*/ 1183481 h 1866900"/>
              <a:gd name="connsiteX20" fmla="*/ 502444 w 1090612"/>
              <a:gd name="connsiteY20" fmla="*/ 1019175 h 1866900"/>
              <a:gd name="connsiteX21" fmla="*/ 571500 w 1090612"/>
              <a:gd name="connsiteY21" fmla="*/ 876300 h 1866900"/>
              <a:gd name="connsiteX22" fmla="*/ 628650 w 1090612"/>
              <a:gd name="connsiteY22" fmla="*/ 747712 h 1866900"/>
              <a:gd name="connsiteX23" fmla="*/ 666750 w 1090612"/>
              <a:gd name="connsiteY23" fmla="*/ 654844 h 1866900"/>
              <a:gd name="connsiteX24" fmla="*/ 709612 w 1090612"/>
              <a:gd name="connsiteY24" fmla="*/ 531019 h 1866900"/>
              <a:gd name="connsiteX25" fmla="*/ 757237 w 1090612"/>
              <a:gd name="connsiteY25" fmla="*/ 373856 h 1866900"/>
              <a:gd name="connsiteX26" fmla="*/ 776287 w 1090612"/>
              <a:gd name="connsiteY26" fmla="*/ 300037 h 1866900"/>
              <a:gd name="connsiteX27" fmla="*/ 783431 w 1090612"/>
              <a:gd name="connsiteY27" fmla="*/ 250031 h 1866900"/>
              <a:gd name="connsiteX28" fmla="*/ 778669 w 1090612"/>
              <a:gd name="connsiteY28" fmla="*/ 214312 h 1866900"/>
              <a:gd name="connsiteX29" fmla="*/ 769144 w 1090612"/>
              <a:gd name="connsiteY29" fmla="*/ 178594 h 1866900"/>
              <a:gd name="connsiteX30" fmla="*/ 750094 w 1090612"/>
              <a:gd name="connsiteY30" fmla="*/ 147637 h 1866900"/>
              <a:gd name="connsiteX31" fmla="*/ 723900 w 1090612"/>
              <a:gd name="connsiteY31" fmla="*/ 119062 h 1866900"/>
              <a:gd name="connsiteX32" fmla="*/ 688181 w 1090612"/>
              <a:gd name="connsiteY32" fmla="*/ 83344 h 1866900"/>
              <a:gd name="connsiteX33" fmla="*/ 671512 w 1090612"/>
              <a:gd name="connsiteY33" fmla="*/ 69056 h 1866900"/>
              <a:gd name="connsiteX34" fmla="*/ 659606 w 1090612"/>
              <a:gd name="connsiteY34" fmla="*/ 52387 h 1866900"/>
              <a:gd name="connsiteX35" fmla="*/ 654844 w 1090612"/>
              <a:gd name="connsiteY35" fmla="*/ 26194 h 1866900"/>
              <a:gd name="connsiteX36" fmla="*/ 659606 w 1090612"/>
              <a:gd name="connsiteY36" fmla="*/ 9525 h 1866900"/>
              <a:gd name="connsiteX37" fmla="*/ 669131 w 1090612"/>
              <a:gd name="connsiteY37" fmla="*/ 0 h 1866900"/>
              <a:gd name="connsiteX38" fmla="*/ 685800 w 1090612"/>
              <a:gd name="connsiteY38" fmla="*/ 2381 h 1866900"/>
              <a:gd name="connsiteX39" fmla="*/ 742950 w 1090612"/>
              <a:gd name="connsiteY39" fmla="*/ 26194 h 1866900"/>
              <a:gd name="connsiteX40" fmla="*/ 802481 w 1090612"/>
              <a:gd name="connsiteY40" fmla="*/ 54769 h 1866900"/>
              <a:gd name="connsiteX41" fmla="*/ 847725 w 1090612"/>
              <a:gd name="connsiteY41" fmla="*/ 80962 h 1866900"/>
              <a:gd name="connsiteX42" fmla="*/ 895350 w 1090612"/>
              <a:gd name="connsiteY42" fmla="*/ 114300 h 1866900"/>
              <a:gd name="connsiteX43" fmla="*/ 952500 w 1090612"/>
              <a:gd name="connsiteY43" fmla="*/ 161925 h 1866900"/>
              <a:gd name="connsiteX44" fmla="*/ 1000125 w 1090612"/>
              <a:gd name="connsiteY44" fmla="*/ 207169 h 1866900"/>
              <a:gd name="connsiteX45" fmla="*/ 1045369 w 1090612"/>
              <a:gd name="connsiteY45" fmla="*/ 252412 h 1866900"/>
              <a:gd name="connsiteX46" fmla="*/ 1069181 w 1090612"/>
              <a:gd name="connsiteY46" fmla="*/ 278606 h 1866900"/>
              <a:gd name="connsiteX47" fmla="*/ 1085850 w 1090612"/>
              <a:gd name="connsiteY47" fmla="*/ 302419 h 1866900"/>
              <a:gd name="connsiteX48" fmla="*/ 1090612 w 1090612"/>
              <a:gd name="connsiteY48" fmla="*/ 333375 h 1866900"/>
              <a:gd name="connsiteX49" fmla="*/ 1085850 w 1090612"/>
              <a:gd name="connsiteY49" fmla="*/ 366712 h 1866900"/>
              <a:gd name="connsiteX50" fmla="*/ 1069181 w 1090612"/>
              <a:gd name="connsiteY50" fmla="*/ 395287 h 1866900"/>
              <a:gd name="connsiteX51" fmla="*/ 1042987 w 1090612"/>
              <a:gd name="connsiteY51" fmla="*/ 431006 h 1866900"/>
              <a:gd name="connsiteX52" fmla="*/ 1004887 w 1090612"/>
              <a:gd name="connsiteY52" fmla="*/ 511969 h 1866900"/>
              <a:gd name="connsiteX53" fmla="*/ 945356 w 1090612"/>
              <a:gd name="connsiteY53" fmla="*/ 6357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90612" h="1866900">
                <a:moveTo>
                  <a:pt x="945356" y="635794"/>
                </a:moveTo>
                <a:lnTo>
                  <a:pt x="819150" y="883444"/>
                </a:lnTo>
                <a:lnTo>
                  <a:pt x="700087" y="1109662"/>
                </a:lnTo>
                <a:lnTo>
                  <a:pt x="573881" y="1269206"/>
                </a:lnTo>
                <a:lnTo>
                  <a:pt x="488156" y="1385887"/>
                </a:lnTo>
                <a:lnTo>
                  <a:pt x="383381" y="1514475"/>
                </a:lnTo>
                <a:lnTo>
                  <a:pt x="271462" y="1645444"/>
                </a:lnTo>
                <a:lnTo>
                  <a:pt x="145256" y="1771650"/>
                </a:lnTo>
                <a:lnTo>
                  <a:pt x="66675" y="1845469"/>
                </a:lnTo>
                <a:lnTo>
                  <a:pt x="42862" y="1862137"/>
                </a:lnTo>
                <a:lnTo>
                  <a:pt x="26194" y="1866900"/>
                </a:lnTo>
                <a:lnTo>
                  <a:pt x="7144" y="1862137"/>
                </a:lnTo>
                <a:lnTo>
                  <a:pt x="0" y="1847850"/>
                </a:lnTo>
                <a:lnTo>
                  <a:pt x="7144" y="1824037"/>
                </a:lnTo>
                <a:lnTo>
                  <a:pt x="47625" y="1764506"/>
                </a:lnTo>
                <a:lnTo>
                  <a:pt x="126206" y="1657350"/>
                </a:lnTo>
                <a:lnTo>
                  <a:pt x="211931" y="1533525"/>
                </a:lnTo>
                <a:lnTo>
                  <a:pt x="245269" y="1443037"/>
                </a:lnTo>
                <a:lnTo>
                  <a:pt x="326231" y="1323975"/>
                </a:lnTo>
                <a:lnTo>
                  <a:pt x="409575" y="1183481"/>
                </a:lnTo>
                <a:lnTo>
                  <a:pt x="502444" y="1019175"/>
                </a:lnTo>
                <a:lnTo>
                  <a:pt x="571500" y="876300"/>
                </a:lnTo>
                <a:lnTo>
                  <a:pt x="628650" y="747712"/>
                </a:lnTo>
                <a:lnTo>
                  <a:pt x="666750" y="654844"/>
                </a:lnTo>
                <a:lnTo>
                  <a:pt x="709612" y="531019"/>
                </a:lnTo>
                <a:lnTo>
                  <a:pt x="757237" y="373856"/>
                </a:lnTo>
                <a:lnTo>
                  <a:pt x="776287" y="300037"/>
                </a:lnTo>
                <a:lnTo>
                  <a:pt x="783431" y="250031"/>
                </a:lnTo>
                <a:lnTo>
                  <a:pt x="778669" y="214312"/>
                </a:lnTo>
                <a:lnTo>
                  <a:pt x="769144" y="178594"/>
                </a:lnTo>
                <a:lnTo>
                  <a:pt x="750094" y="147637"/>
                </a:lnTo>
                <a:lnTo>
                  <a:pt x="723900" y="119062"/>
                </a:lnTo>
                <a:lnTo>
                  <a:pt x="688181" y="83344"/>
                </a:lnTo>
                <a:lnTo>
                  <a:pt x="671512" y="69056"/>
                </a:lnTo>
                <a:lnTo>
                  <a:pt x="659606" y="52387"/>
                </a:lnTo>
                <a:lnTo>
                  <a:pt x="654844" y="26194"/>
                </a:lnTo>
                <a:lnTo>
                  <a:pt x="659606" y="9525"/>
                </a:lnTo>
                <a:lnTo>
                  <a:pt x="669131" y="0"/>
                </a:lnTo>
                <a:lnTo>
                  <a:pt x="685800" y="2381"/>
                </a:lnTo>
                <a:lnTo>
                  <a:pt x="742950" y="26194"/>
                </a:lnTo>
                <a:lnTo>
                  <a:pt x="802481" y="54769"/>
                </a:lnTo>
                <a:lnTo>
                  <a:pt x="847725" y="80962"/>
                </a:lnTo>
                <a:lnTo>
                  <a:pt x="895350" y="114300"/>
                </a:lnTo>
                <a:lnTo>
                  <a:pt x="952500" y="161925"/>
                </a:lnTo>
                <a:lnTo>
                  <a:pt x="1000125" y="207169"/>
                </a:lnTo>
                <a:lnTo>
                  <a:pt x="1045369" y="252412"/>
                </a:lnTo>
                <a:lnTo>
                  <a:pt x="1069181" y="278606"/>
                </a:lnTo>
                <a:lnTo>
                  <a:pt x="1085850" y="302419"/>
                </a:lnTo>
                <a:lnTo>
                  <a:pt x="1090612" y="333375"/>
                </a:lnTo>
                <a:lnTo>
                  <a:pt x="1085850" y="366712"/>
                </a:lnTo>
                <a:lnTo>
                  <a:pt x="1069181" y="395287"/>
                </a:lnTo>
                <a:lnTo>
                  <a:pt x="1042987" y="431006"/>
                </a:lnTo>
                <a:lnTo>
                  <a:pt x="1004887" y="511969"/>
                </a:lnTo>
                <a:lnTo>
                  <a:pt x="945356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CAA046C-9D77-496D-9A96-59E8AC626714}"/>
              </a:ext>
            </a:extLst>
          </p:cNvPr>
          <p:cNvSpPr/>
          <p:nvPr/>
        </p:nvSpPr>
        <p:spPr>
          <a:xfrm rot="16200000">
            <a:off x="4866483" y="4167982"/>
            <a:ext cx="3136900" cy="341313"/>
          </a:xfrm>
          <a:custGeom>
            <a:avLst/>
            <a:gdLst>
              <a:gd name="connsiteX0" fmla="*/ 1754803 w 3136974"/>
              <a:gd name="connsiteY0" fmla="*/ 335633 h 340918"/>
              <a:gd name="connsiteX1" fmla="*/ 1403314 w 3136974"/>
              <a:gd name="connsiteY1" fmla="*/ 338276 h 340918"/>
              <a:gd name="connsiteX2" fmla="*/ 1252675 w 3136974"/>
              <a:gd name="connsiteY2" fmla="*/ 338276 h 340918"/>
              <a:gd name="connsiteX3" fmla="*/ 483628 w 3136974"/>
              <a:gd name="connsiteY3" fmla="*/ 290706 h 340918"/>
              <a:gd name="connsiteX4" fmla="*/ 356775 w 3136974"/>
              <a:gd name="connsiteY4" fmla="*/ 298634 h 340918"/>
              <a:gd name="connsiteX5" fmla="*/ 232564 w 3136974"/>
              <a:gd name="connsiteY5" fmla="*/ 277492 h 340918"/>
              <a:gd name="connsiteX6" fmla="*/ 140067 w 3136974"/>
              <a:gd name="connsiteY6" fmla="*/ 253707 h 340918"/>
              <a:gd name="connsiteX7" fmla="*/ 84569 w 3136974"/>
              <a:gd name="connsiteY7" fmla="*/ 235207 h 340918"/>
              <a:gd name="connsiteX8" fmla="*/ 58141 w 3136974"/>
              <a:gd name="connsiteY8" fmla="*/ 224636 h 340918"/>
              <a:gd name="connsiteX9" fmla="*/ 36999 w 3136974"/>
              <a:gd name="connsiteY9" fmla="*/ 214065 h 340918"/>
              <a:gd name="connsiteX10" fmla="*/ 18500 w 3136974"/>
              <a:gd name="connsiteY10" fmla="*/ 198209 h 340918"/>
              <a:gd name="connsiteX11" fmla="*/ 2643 w 3136974"/>
              <a:gd name="connsiteY11" fmla="*/ 179709 h 340918"/>
              <a:gd name="connsiteX12" fmla="*/ 0 w 3136974"/>
              <a:gd name="connsiteY12" fmla="*/ 155924 h 340918"/>
              <a:gd name="connsiteX13" fmla="*/ 7929 w 3136974"/>
              <a:gd name="connsiteY13" fmla="*/ 126854 h 340918"/>
              <a:gd name="connsiteX14" fmla="*/ 21142 w 3136974"/>
              <a:gd name="connsiteY14" fmla="*/ 110997 h 340918"/>
              <a:gd name="connsiteX15" fmla="*/ 47570 w 3136974"/>
              <a:gd name="connsiteY15" fmla="*/ 92498 h 340918"/>
              <a:gd name="connsiteX16" fmla="*/ 105711 w 3136974"/>
              <a:gd name="connsiteY16" fmla="*/ 71355 h 340918"/>
              <a:gd name="connsiteX17" fmla="*/ 206137 w 3136974"/>
              <a:gd name="connsiteY17" fmla="*/ 39642 h 340918"/>
              <a:gd name="connsiteX18" fmla="*/ 309205 w 3136974"/>
              <a:gd name="connsiteY18" fmla="*/ 13214 h 340918"/>
              <a:gd name="connsiteX19" fmla="*/ 385845 w 3136974"/>
              <a:gd name="connsiteY19" fmla="*/ 2643 h 340918"/>
              <a:gd name="connsiteX20" fmla="*/ 454558 w 3136974"/>
              <a:gd name="connsiteY20" fmla="*/ 0 h 340918"/>
              <a:gd name="connsiteX21" fmla="*/ 488914 w 3136974"/>
              <a:gd name="connsiteY21" fmla="*/ 7929 h 340918"/>
              <a:gd name="connsiteX22" fmla="*/ 539126 w 3136974"/>
              <a:gd name="connsiteY22" fmla="*/ 26428 h 340918"/>
              <a:gd name="connsiteX23" fmla="*/ 628981 w 3136974"/>
              <a:gd name="connsiteY23" fmla="*/ 44928 h 340918"/>
              <a:gd name="connsiteX24" fmla="*/ 795475 w 3136974"/>
              <a:gd name="connsiteY24" fmla="*/ 71355 h 340918"/>
              <a:gd name="connsiteX25" fmla="*/ 991041 w 3136974"/>
              <a:gd name="connsiteY25" fmla="*/ 89855 h 340918"/>
              <a:gd name="connsiteX26" fmla="*/ 1162821 w 3136974"/>
              <a:gd name="connsiteY26" fmla="*/ 105711 h 340918"/>
              <a:gd name="connsiteX27" fmla="*/ 1337244 w 3136974"/>
              <a:gd name="connsiteY27" fmla="*/ 118925 h 340918"/>
              <a:gd name="connsiteX28" fmla="*/ 1635878 w 3136974"/>
              <a:gd name="connsiteY28" fmla="*/ 129496 h 340918"/>
              <a:gd name="connsiteX29" fmla="*/ 2034937 w 3136974"/>
              <a:gd name="connsiteY29" fmla="*/ 134782 h 340918"/>
              <a:gd name="connsiteX30" fmla="*/ 2367926 w 3136974"/>
              <a:gd name="connsiteY30" fmla="*/ 137425 h 340918"/>
              <a:gd name="connsiteX31" fmla="*/ 2724701 w 3136974"/>
              <a:gd name="connsiteY31" fmla="*/ 137425 h 340918"/>
              <a:gd name="connsiteX32" fmla="*/ 2819841 w 3136974"/>
              <a:gd name="connsiteY32" fmla="*/ 137425 h 340918"/>
              <a:gd name="connsiteX33" fmla="*/ 2851554 w 3136974"/>
              <a:gd name="connsiteY33" fmla="*/ 132139 h 340918"/>
              <a:gd name="connsiteX34" fmla="*/ 2888553 w 3136974"/>
              <a:gd name="connsiteY34" fmla="*/ 118925 h 340918"/>
              <a:gd name="connsiteX35" fmla="*/ 2954622 w 3136974"/>
              <a:gd name="connsiteY35" fmla="*/ 60784 h 340918"/>
              <a:gd name="connsiteX36" fmla="*/ 3136974 w 3136974"/>
              <a:gd name="connsiteY36" fmla="*/ 147996 h 340918"/>
              <a:gd name="connsiteX37" fmla="*/ 3002192 w 3136974"/>
              <a:gd name="connsiteY37" fmla="*/ 338276 h 340918"/>
              <a:gd name="connsiteX38" fmla="*/ 2225216 w 3136974"/>
              <a:gd name="connsiteY38" fmla="*/ 340918 h 340918"/>
              <a:gd name="connsiteX39" fmla="*/ 2108934 w 3136974"/>
              <a:gd name="connsiteY39" fmla="*/ 338276 h 340918"/>
              <a:gd name="connsiteX40" fmla="*/ 1754803 w 3136974"/>
              <a:gd name="connsiteY40" fmla="*/ 335633 h 34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36974" h="340918">
                <a:moveTo>
                  <a:pt x="1754803" y="335633"/>
                </a:moveTo>
                <a:lnTo>
                  <a:pt x="1403314" y="338276"/>
                </a:lnTo>
                <a:lnTo>
                  <a:pt x="1252675" y="338276"/>
                </a:lnTo>
                <a:lnTo>
                  <a:pt x="483628" y="290706"/>
                </a:lnTo>
                <a:lnTo>
                  <a:pt x="356775" y="298634"/>
                </a:lnTo>
                <a:lnTo>
                  <a:pt x="232564" y="277492"/>
                </a:lnTo>
                <a:lnTo>
                  <a:pt x="140067" y="253707"/>
                </a:lnTo>
                <a:lnTo>
                  <a:pt x="84569" y="235207"/>
                </a:lnTo>
                <a:lnTo>
                  <a:pt x="58141" y="224636"/>
                </a:lnTo>
                <a:lnTo>
                  <a:pt x="36999" y="214065"/>
                </a:lnTo>
                <a:lnTo>
                  <a:pt x="18500" y="198209"/>
                </a:lnTo>
                <a:lnTo>
                  <a:pt x="2643" y="179709"/>
                </a:lnTo>
                <a:lnTo>
                  <a:pt x="0" y="155924"/>
                </a:lnTo>
                <a:lnTo>
                  <a:pt x="7929" y="126854"/>
                </a:lnTo>
                <a:lnTo>
                  <a:pt x="21142" y="110997"/>
                </a:lnTo>
                <a:lnTo>
                  <a:pt x="47570" y="92498"/>
                </a:lnTo>
                <a:lnTo>
                  <a:pt x="105711" y="71355"/>
                </a:lnTo>
                <a:lnTo>
                  <a:pt x="206137" y="39642"/>
                </a:lnTo>
                <a:lnTo>
                  <a:pt x="309205" y="13214"/>
                </a:lnTo>
                <a:lnTo>
                  <a:pt x="385845" y="2643"/>
                </a:lnTo>
                <a:lnTo>
                  <a:pt x="454558" y="0"/>
                </a:lnTo>
                <a:lnTo>
                  <a:pt x="488914" y="7929"/>
                </a:lnTo>
                <a:lnTo>
                  <a:pt x="539126" y="26428"/>
                </a:lnTo>
                <a:lnTo>
                  <a:pt x="628981" y="44928"/>
                </a:lnTo>
                <a:lnTo>
                  <a:pt x="795475" y="71355"/>
                </a:lnTo>
                <a:lnTo>
                  <a:pt x="991041" y="89855"/>
                </a:lnTo>
                <a:lnTo>
                  <a:pt x="1162821" y="105711"/>
                </a:lnTo>
                <a:lnTo>
                  <a:pt x="1337244" y="118925"/>
                </a:lnTo>
                <a:lnTo>
                  <a:pt x="1635878" y="129496"/>
                </a:lnTo>
                <a:lnTo>
                  <a:pt x="2034937" y="134782"/>
                </a:lnTo>
                <a:lnTo>
                  <a:pt x="2367926" y="137425"/>
                </a:lnTo>
                <a:lnTo>
                  <a:pt x="2724701" y="137425"/>
                </a:lnTo>
                <a:lnTo>
                  <a:pt x="2819841" y="137425"/>
                </a:lnTo>
                <a:lnTo>
                  <a:pt x="2851554" y="132139"/>
                </a:lnTo>
                <a:lnTo>
                  <a:pt x="2888553" y="118925"/>
                </a:lnTo>
                <a:lnTo>
                  <a:pt x="2954622" y="60784"/>
                </a:lnTo>
                <a:lnTo>
                  <a:pt x="3136974" y="147996"/>
                </a:lnTo>
                <a:lnTo>
                  <a:pt x="3002192" y="338276"/>
                </a:lnTo>
                <a:lnTo>
                  <a:pt x="2225216" y="340918"/>
                </a:lnTo>
                <a:lnTo>
                  <a:pt x="2108934" y="338276"/>
                </a:lnTo>
                <a:lnTo>
                  <a:pt x="1754803" y="33563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A68A3AD-1655-40FB-A695-C31BF7E0C6C4}"/>
              </a:ext>
            </a:extLst>
          </p:cNvPr>
          <p:cNvSpPr/>
          <p:nvPr/>
        </p:nvSpPr>
        <p:spPr>
          <a:xfrm>
            <a:off x="7138989" y="1817689"/>
            <a:ext cx="698500" cy="1049337"/>
          </a:xfrm>
          <a:custGeom>
            <a:avLst/>
            <a:gdLst>
              <a:gd name="connsiteX0" fmla="*/ 371475 w 697706"/>
              <a:gd name="connsiteY0" fmla="*/ 628650 h 1050131"/>
              <a:gd name="connsiteX1" fmla="*/ 119062 w 697706"/>
              <a:gd name="connsiteY1" fmla="*/ 1019175 h 1050131"/>
              <a:gd name="connsiteX2" fmla="*/ 0 w 697706"/>
              <a:gd name="connsiteY2" fmla="*/ 1050131 h 1050131"/>
              <a:gd name="connsiteX3" fmla="*/ 38100 w 697706"/>
              <a:gd name="connsiteY3" fmla="*/ 950119 h 1050131"/>
              <a:gd name="connsiteX4" fmla="*/ 121443 w 697706"/>
              <a:gd name="connsiteY4" fmla="*/ 783431 h 1050131"/>
              <a:gd name="connsiteX5" fmla="*/ 176212 w 697706"/>
              <a:gd name="connsiteY5" fmla="*/ 664369 h 1050131"/>
              <a:gd name="connsiteX6" fmla="*/ 226218 w 697706"/>
              <a:gd name="connsiteY6" fmla="*/ 547687 h 1050131"/>
              <a:gd name="connsiteX7" fmla="*/ 264318 w 697706"/>
              <a:gd name="connsiteY7" fmla="*/ 445294 h 1050131"/>
              <a:gd name="connsiteX8" fmla="*/ 295275 w 697706"/>
              <a:gd name="connsiteY8" fmla="*/ 330994 h 1050131"/>
              <a:gd name="connsiteX9" fmla="*/ 307181 w 697706"/>
              <a:gd name="connsiteY9" fmla="*/ 283369 h 1050131"/>
              <a:gd name="connsiteX10" fmla="*/ 311943 w 697706"/>
              <a:gd name="connsiteY10" fmla="*/ 238125 h 1050131"/>
              <a:gd name="connsiteX11" fmla="*/ 309562 w 697706"/>
              <a:gd name="connsiteY11" fmla="*/ 197644 h 1050131"/>
              <a:gd name="connsiteX12" fmla="*/ 302418 w 697706"/>
              <a:gd name="connsiteY12" fmla="*/ 171450 h 1050131"/>
              <a:gd name="connsiteX13" fmla="*/ 278606 w 697706"/>
              <a:gd name="connsiteY13" fmla="*/ 130969 h 1050131"/>
              <a:gd name="connsiteX14" fmla="*/ 250031 w 697706"/>
              <a:gd name="connsiteY14" fmla="*/ 100012 h 1050131"/>
              <a:gd name="connsiteX15" fmla="*/ 221456 w 697706"/>
              <a:gd name="connsiteY15" fmla="*/ 73819 h 1050131"/>
              <a:gd name="connsiteX16" fmla="*/ 207168 w 697706"/>
              <a:gd name="connsiteY16" fmla="*/ 59531 h 1050131"/>
              <a:gd name="connsiteX17" fmla="*/ 192881 w 697706"/>
              <a:gd name="connsiteY17" fmla="*/ 45244 h 1050131"/>
              <a:gd name="connsiteX18" fmla="*/ 190500 w 697706"/>
              <a:gd name="connsiteY18" fmla="*/ 30956 h 1050131"/>
              <a:gd name="connsiteX19" fmla="*/ 197643 w 697706"/>
              <a:gd name="connsiteY19" fmla="*/ 14287 h 1050131"/>
              <a:gd name="connsiteX20" fmla="*/ 211931 w 697706"/>
              <a:gd name="connsiteY20" fmla="*/ 2381 h 1050131"/>
              <a:gd name="connsiteX21" fmla="*/ 247650 w 697706"/>
              <a:gd name="connsiteY21" fmla="*/ 0 h 1050131"/>
              <a:gd name="connsiteX22" fmla="*/ 302418 w 697706"/>
              <a:gd name="connsiteY22" fmla="*/ 9525 h 1050131"/>
              <a:gd name="connsiteX23" fmla="*/ 383381 w 697706"/>
              <a:gd name="connsiteY23" fmla="*/ 28575 h 1050131"/>
              <a:gd name="connsiteX24" fmla="*/ 438150 w 697706"/>
              <a:gd name="connsiteY24" fmla="*/ 47625 h 1050131"/>
              <a:gd name="connsiteX25" fmla="*/ 521493 w 697706"/>
              <a:gd name="connsiteY25" fmla="*/ 80962 h 1050131"/>
              <a:gd name="connsiteX26" fmla="*/ 578643 w 697706"/>
              <a:gd name="connsiteY26" fmla="*/ 107156 h 1050131"/>
              <a:gd name="connsiteX27" fmla="*/ 628650 w 697706"/>
              <a:gd name="connsiteY27" fmla="*/ 142875 h 1050131"/>
              <a:gd name="connsiteX28" fmla="*/ 664368 w 697706"/>
              <a:gd name="connsiteY28" fmla="*/ 176212 h 1050131"/>
              <a:gd name="connsiteX29" fmla="*/ 685800 w 697706"/>
              <a:gd name="connsiteY29" fmla="*/ 197644 h 1050131"/>
              <a:gd name="connsiteX30" fmla="*/ 697706 w 697706"/>
              <a:gd name="connsiteY30" fmla="*/ 216694 h 1050131"/>
              <a:gd name="connsiteX31" fmla="*/ 697706 w 697706"/>
              <a:gd name="connsiteY31" fmla="*/ 230981 h 1050131"/>
              <a:gd name="connsiteX32" fmla="*/ 685800 w 697706"/>
              <a:gd name="connsiteY32" fmla="*/ 250031 h 1050131"/>
              <a:gd name="connsiteX33" fmla="*/ 661987 w 697706"/>
              <a:gd name="connsiteY33" fmla="*/ 269081 h 1050131"/>
              <a:gd name="connsiteX34" fmla="*/ 609600 w 697706"/>
              <a:gd name="connsiteY34" fmla="*/ 290512 h 1050131"/>
              <a:gd name="connsiteX35" fmla="*/ 590550 w 697706"/>
              <a:gd name="connsiteY35" fmla="*/ 304800 h 1050131"/>
              <a:gd name="connsiteX36" fmla="*/ 457200 w 697706"/>
              <a:gd name="connsiteY36" fmla="*/ 507206 h 1050131"/>
              <a:gd name="connsiteX37" fmla="*/ 371475 w 697706"/>
              <a:gd name="connsiteY37" fmla="*/ 628650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7706" h="1050131">
                <a:moveTo>
                  <a:pt x="371475" y="628650"/>
                </a:moveTo>
                <a:lnTo>
                  <a:pt x="119062" y="1019175"/>
                </a:lnTo>
                <a:lnTo>
                  <a:pt x="0" y="1050131"/>
                </a:lnTo>
                <a:lnTo>
                  <a:pt x="38100" y="950119"/>
                </a:lnTo>
                <a:lnTo>
                  <a:pt x="121443" y="783431"/>
                </a:lnTo>
                <a:lnTo>
                  <a:pt x="176212" y="664369"/>
                </a:lnTo>
                <a:lnTo>
                  <a:pt x="226218" y="547687"/>
                </a:lnTo>
                <a:lnTo>
                  <a:pt x="264318" y="445294"/>
                </a:lnTo>
                <a:lnTo>
                  <a:pt x="295275" y="330994"/>
                </a:lnTo>
                <a:lnTo>
                  <a:pt x="307181" y="283369"/>
                </a:lnTo>
                <a:lnTo>
                  <a:pt x="311943" y="238125"/>
                </a:lnTo>
                <a:lnTo>
                  <a:pt x="309562" y="197644"/>
                </a:lnTo>
                <a:lnTo>
                  <a:pt x="302418" y="171450"/>
                </a:lnTo>
                <a:lnTo>
                  <a:pt x="278606" y="130969"/>
                </a:lnTo>
                <a:lnTo>
                  <a:pt x="250031" y="100012"/>
                </a:lnTo>
                <a:lnTo>
                  <a:pt x="221456" y="73819"/>
                </a:lnTo>
                <a:lnTo>
                  <a:pt x="207168" y="59531"/>
                </a:lnTo>
                <a:lnTo>
                  <a:pt x="192881" y="45244"/>
                </a:lnTo>
                <a:lnTo>
                  <a:pt x="190500" y="30956"/>
                </a:lnTo>
                <a:lnTo>
                  <a:pt x="197643" y="14287"/>
                </a:lnTo>
                <a:lnTo>
                  <a:pt x="211931" y="2381"/>
                </a:lnTo>
                <a:lnTo>
                  <a:pt x="247650" y="0"/>
                </a:lnTo>
                <a:lnTo>
                  <a:pt x="302418" y="9525"/>
                </a:lnTo>
                <a:lnTo>
                  <a:pt x="383381" y="28575"/>
                </a:lnTo>
                <a:lnTo>
                  <a:pt x="438150" y="47625"/>
                </a:lnTo>
                <a:lnTo>
                  <a:pt x="521493" y="80962"/>
                </a:lnTo>
                <a:lnTo>
                  <a:pt x="578643" y="107156"/>
                </a:lnTo>
                <a:lnTo>
                  <a:pt x="628650" y="142875"/>
                </a:lnTo>
                <a:lnTo>
                  <a:pt x="664368" y="176212"/>
                </a:lnTo>
                <a:lnTo>
                  <a:pt x="685800" y="197644"/>
                </a:lnTo>
                <a:lnTo>
                  <a:pt x="697706" y="216694"/>
                </a:lnTo>
                <a:lnTo>
                  <a:pt x="697706" y="230981"/>
                </a:lnTo>
                <a:lnTo>
                  <a:pt x="685800" y="250031"/>
                </a:lnTo>
                <a:lnTo>
                  <a:pt x="661987" y="269081"/>
                </a:lnTo>
                <a:lnTo>
                  <a:pt x="609600" y="290512"/>
                </a:lnTo>
                <a:lnTo>
                  <a:pt x="590550" y="304800"/>
                </a:lnTo>
                <a:lnTo>
                  <a:pt x="457200" y="507206"/>
                </a:lnTo>
                <a:lnTo>
                  <a:pt x="371475" y="628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C9BB15-E5F8-449F-BB75-5D17BC72A41F}"/>
              </a:ext>
            </a:extLst>
          </p:cNvPr>
          <p:cNvSpPr/>
          <p:nvPr/>
        </p:nvSpPr>
        <p:spPr>
          <a:xfrm>
            <a:off x="6348415" y="2624139"/>
            <a:ext cx="1876425" cy="390525"/>
          </a:xfrm>
          <a:custGeom>
            <a:avLst/>
            <a:gdLst>
              <a:gd name="connsiteX0" fmla="*/ 1381125 w 1876425"/>
              <a:gd name="connsiteY0" fmla="*/ 280987 h 390525"/>
              <a:gd name="connsiteX1" fmla="*/ 1150143 w 1876425"/>
              <a:gd name="connsiteY1" fmla="*/ 319087 h 390525"/>
              <a:gd name="connsiteX2" fmla="*/ 1002506 w 1876425"/>
              <a:gd name="connsiteY2" fmla="*/ 342900 h 390525"/>
              <a:gd name="connsiteX3" fmla="*/ 869156 w 1876425"/>
              <a:gd name="connsiteY3" fmla="*/ 390525 h 390525"/>
              <a:gd name="connsiteX4" fmla="*/ 683418 w 1876425"/>
              <a:gd name="connsiteY4" fmla="*/ 383381 h 390525"/>
              <a:gd name="connsiteX5" fmla="*/ 497681 w 1876425"/>
              <a:gd name="connsiteY5" fmla="*/ 376237 h 390525"/>
              <a:gd name="connsiteX6" fmla="*/ 407193 w 1876425"/>
              <a:gd name="connsiteY6" fmla="*/ 366712 h 390525"/>
              <a:gd name="connsiteX7" fmla="*/ 307181 w 1876425"/>
              <a:gd name="connsiteY7" fmla="*/ 350043 h 390525"/>
              <a:gd name="connsiteX8" fmla="*/ 223837 w 1876425"/>
              <a:gd name="connsiteY8" fmla="*/ 335756 h 390525"/>
              <a:gd name="connsiteX9" fmla="*/ 0 w 1876425"/>
              <a:gd name="connsiteY9" fmla="*/ 252412 h 390525"/>
              <a:gd name="connsiteX10" fmla="*/ 88106 w 1876425"/>
              <a:gd name="connsiteY10" fmla="*/ 126206 h 390525"/>
              <a:gd name="connsiteX11" fmla="*/ 195262 w 1876425"/>
              <a:gd name="connsiteY11" fmla="*/ 176212 h 390525"/>
              <a:gd name="connsiteX12" fmla="*/ 285750 w 1876425"/>
              <a:gd name="connsiteY12" fmla="*/ 207168 h 390525"/>
              <a:gd name="connsiteX13" fmla="*/ 352425 w 1876425"/>
              <a:gd name="connsiteY13" fmla="*/ 221456 h 390525"/>
              <a:gd name="connsiteX14" fmla="*/ 404812 w 1876425"/>
              <a:gd name="connsiteY14" fmla="*/ 226218 h 390525"/>
              <a:gd name="connsiteX15" fmla="*/ 507206 w 1876425"/>
              <a:gd name="connsiteY15" fmla="*/ 226218 h 390525"/>
              <a:gd name="connsiteX16" fmla="*/ 626268 w 1876425"/>
              <a:gd name="connsiteY16" fmla="*/ 216693 h 390525"/>
              <a:gd name="connsiteX17" fmla="*/ 838200 w 1876425"/>
              <a:gd name="connsiteY17" fmla="*/ 178593 h 390525"/>
              <a:gd name="connsiteX18" fmla="*/ 907256 w 1876425"/>
              <a:gd name="connsiteY18" fmla="*/ 164306 h 390525"/>
              <a:gd name="connsiteX19" fmla="*/ 1197768 w 1876425"/>
              <a:gd name="connsiteY19" fmla="*/ 111918 h 390525"/>
              <a:gd name="connsiteX20" fmla="*/ 1431131 w 1876425"/>
              <a:gd name="connsiteY20" fmla="*/ 61912 h 390525"/>
              <a:gd name="connsiteX21" fmla="*/ 1574006 w 1876425"/>
              <a:gd name="connsiteY21" fmla="*/ 19050 h 390525"/>
              <a:gd name="connsiteX22" fmla="*/ 1614487 w 1876425"/>
              <a:gd name="connsiteY22" fmla="*/ 0 h 390525"/>
              <a:gd name="connsiteX23" fmla="*/ 1643062 w 1876425"/>
              <a:gd name="connsiteY23" fmla="*/ 0 h 390525"/>
              <a:gd name="connsiteX24" fmla="*/ 1719262 w 1876425"/>
              <a:gd name="connsiteY24" fmla="*/ 14287 h 390525"/>
              <a:gd name="connsiteX25" fmla="*/ 1812131 w 1876425"/>
              <a:gd name="connsiteY25" fmla="*/ 42862 h 390525"/>
              <a:gd name="connsiteX26" fmla="*/ 1843087 w 1876425"/>
              <a:gd name="connsiteY26" fmla="*/ 59531 h 390525"/>
              <a:gd name="connsiteX27" fmla="*/ 1862137 w 1876425"/>
              <a:gd name="connsiteY27" fmla="*/ 76200 h 390525"/>
              <a:gd name="connsiteX28" fmla="*/ 1871662 w 1876425"/>
              <a:gd name="connsiteY28" fmla="*/ 90487 h 390525"/>
              <a:gd name="connsiteX29" fmla="*/ 1876425 w 1876425"/>
              <a:gd name="connsiteY29" fmla="*/ 111918 h 390525"/>
              <a:gd name="connsiteX30" fmla="*/ 1876425 w 1876425"/>
              <a:gd name="connsiteY30" fmla="*/ 138112 h 390525"/>
              <a:gd name="connsiteX31" fmla="*/ 1864518 w 1876425"/>
              <a:gd name="connsiteY31" fmla="*/ 171450 h 390525"/>
              <a:gd name="connsiteX32" fmla="*/ 1850231 w 1876425"/>
              <a:gd name="connsiteY32" fmla="*/ 180975 h 390525"/>
              <a:gd name="connsiteX33" fmla="*/ 1778793 w 1876425"/>
              <a:gd name="connsiteY33" fmla="*/ 200025 h 390525"/>
              <a:gd name="connsiteX34" fmla="*/ 1564481 w 1876425"/>
              <a:gd name="connsiteY34" fmla="*/ 250031 h 390525"/>
              <a:gd name="connsiteX35" fmla="*/ 1381125 w 1876425"/>
              <a:gd name="connsiteY35" fmla="*/ 28098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76425" h="390525">
                <a:moveTo>
                  <a:pt x="1381125" y="280987"/>
                </a:moveTo>
                <a:lnTo>
                  <a:pt x="1150143" y="319087"/>
                </a:lnTo>
                <a:lnTo>
                  <a:pt x="1002506" y="342900"/>
                </a:lnTo>
                <a:lnTo>
                  <a:pt x="869156" y="390525"/>
                </a:lnTo>
                <a:lnTo>
                  <a:pt x="683418" y="383381"/>
                </a:lnTo>
                <a:lnTo>
                  <a:pt x="497681" y="376237"/>
                </a:lnTo>
                <a:lnTo>
                  <a:pt x="407193" y="366712"/>
                </a:lnTo>
                <a:lnTo>
                  <a:pt x="307181" y="350043"/>
                </a:lnTo>
                <a:lnTo>
                  <a:pt x="223837" y="335756"/>
                </a:lnTo>
                <a:lnTo>
                  <a:pt x="0" y="252412"/>
                </a:lnTo>
                <a:lnTo>
                  <a:pt x="88106" y="126206"/>
                </a:lnTo>
                <a:lnTo>
                  <a:pt x="195262" y="176212"/>
                </a:lnTo>
                <a:lnTo>
                  <a:pt x="285750" y="207168"/>
                </a:lnTo>
                <a:lnTo>
                  <a:pt x="352425" y="221456"/>
                </a:lnTo>
                <a:lnTo>
                  <a:pt x="404812" y="226218"/>
                </a:lnTo>
                <a:lnTo>
                  <a:pt x="507206" y="226218"/>
                </a:lnTo>
                <a:lnTo>
                  <a:pt x="626268" y="216693"/>
                </a:lnTo>
                <a:lnTo>
                  <a:pt x="838200" y="178593"/>
                </a:lnTo>
                <a:lnTo>
                  <a:pt x="907256" y="164306"/>
                </a:lnTo>
                <a:lnTo>
                  <a:pt x="1197768" y="111918"/>
                </a:lnTo>
                <a:lnTo>
                  <a:pt x="1431131" y="61912"/>
                </a:lnTo>
                <a:lnTo>
                  <a:pt x="1574006" y="19050"/>
                </a:lnTo>
                <a:lnTo>
                  <a:pt x="1614487" y="0"/>
                </a:lnTo>
                <a:lnTo>
                  <a:pt x="1643062" y="0"/>
                </a:lnTo>
                <a:lnTo>
                  <a:pt x="1719262" y="14287"/>
                </a:lnTo>
                <a:lnTo>
                  <a:pt x="1812131" y="42862"/>
                </a:lnTo>
                <a:lnTo>
                  <a:pt x="1843087" y="59531"/>
                </a:lnTo>
                <a:lnTo>
                  <a:pt x="1862137" y="76200"/>
                </a:lnTo>
                <a:lnTo>
                  <a:pt x="1871662" y="90487"/>
                </a:lnTo>
                <a:lnTo>
                  <a:pt x="1876425" y="111918"/>
                </a:lnTo>
                <a:lnTo>
                  <a:pt x="1876425" y="138112"/>
                </a:lnTo>
                <a:lnTo>
                  <a:pt x="1864518" y="171450"/>
                </a:lnTo>
                <a:lnTo>
                  <a:pt x="1850231" y="180975"/>
                </a:lnTo>
                <a:lnTo>
                  <a:pt x="1778793" y="200025"/>
                </a:lnTo>
                <a:lnTo>
                  <a:pt x="1564481" y="250031"/>
                </a:lnTo>
                <a:lnTo>
                  <a:pt x="1381125" y="2809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977C36-8B03-41FE-96D9-FDD9B280B02F}"/>
              </a:ext>
            </a:extLst>
          </p:cNvPr>
          <p:cNvSpPr/>
          <p:nvPr/>
        </p:nvSpPr>
        <p:spPr>
          <a:xfrm rot="16200000">
            <a:off x="6069014" y="3929064"/>
            <a:ext cx="2484437" cy="465137"/>
          </a:xfrm>
          <a:custGeom>
            <a:avLst/>
            <a:gdLst>
              <a:gd name="connsiteX0" fmla="*/ 1230056 w 2485164"/>
              <a:gd name="connsiteY0" fmla="*/ 380791 h 465968"/>
              <a:gd name="connsiteX1" fmla="*/ 668890 w 2485164"/>
              <a:gd name="connsiteY1" fmla="*/ 365760 h 465968"/>
              <a:gd name="connsiteX2" fmla="*/ 35073 w 2485164"/>
              <a:gd name="connsiteY2" fmla="*/ 348223 h 465968"/>
              <a:gd name="connsiteX3" fmla="*/ 0 w 2485164"/>
              <a:gd name="connsiteY3" fmla="*/ 102713 h 465968"/>
              <a:gd name="connsiteX4" fmla="*/ 816697 w 2485164"/>
              <a:gd name="connsiteY4" fmla="*/ 127765 h 465968"/>
              <a:gd name="connsiteX5" fmla="*/ 954483 w 2485164"/>
              <a:gd name="connsiteY5" fmla="*/ 127765 h 465968"/>
              <a:gd name="connsiteX6" fmla="*/ 1630889 w 2485164"/>
              <a:gd name="connsiteY6" fmla="*/ 150312 h 465968"/>
              <a:gd name="connsiteX7" fmla="*/ 1798738 w 2485164"/>
              <a:gd name="connsiteY7" fmla="*/ 147807 h 465968"/>
              <a:gd name="connsiteX8" fmla="*/ 2254685 w 2485164"/>
              <a:gd name="connsiteY8" fmla="*/ 150312 h 465968"/>
              <a:gd name="connsiteX9" fmla="*/ 2309799 w 2485164"/>
              <a:gd name="connsiteY9" fmla="*/ 142796 h 465968"/>
              <a:gd name="connsiteX10" fmla="*/ 2344872 w 2485164"/>
              <a:gd name="connsiteY10" fmla="*/ 130270 h 465968"/>
              <a:gd name="connsiteX11" fmla="*/ 2374935 w 2485164"/>
              <a:gd name="connsiteY11" fmla="*/ 105218 h 465968"/>
              <a:gd name="connsiteX12" fmla="*/ 2440070 w 2485164"/>
              <a:gd name="connsiteY12" fmla="*/ 0 h 465968"/>
              <a:gd name="connsiteX13" fmla="*/ 2485164 w 2485164"/>
              <a:gd name="connsiteY13" fmla="*/ 270562 h 465968"/>
              <a:gd name="connsiteX14" fmla="*/ 2394976 w 2485164"/>
              <a:gd name="connsiteY14" fmla="*/ 368265 h 465968"/>
              <a:gd name="connsiteX15" fmla="*/ 2367419 w 2485164"/>
              <a:gd name="connsiteY15" fmla="*/ 418369 h 465968"/>
              <a:gd name="connsiteX16" fmla="*/ 2344872 w 2485164"/>
              <a:gd name="connsiteY16" fmla="*/ 450937 h 465968"/>
              <a:gd name="connsiteX17" fmla="*/ 2332346 w 2485164"/>
              <a:gd name="connsiteY17" fmla="*/ 463463 h 465968"/>
              <a:gd name="connsiteX18" fmla="*/ 2314810 w 2485164"/>
              <a:gd name="connsiteY18" fmla="*/ 465968 h 465968"/>
              <a:gd name="connsiteX19" fmla="*/ 2287253 w 2485164"/>
              <a:gd name="connsiteY19" fmla="*/ 455947 h 465968"/>
              <a:gd name="connsiteX20" fmla="*/ 2242159 w 2485164"/>
              <a:gd name="connsiteY20" fmla="*/ 425885 h 465968"/>
              <a:gd name="connsiteX21" fmla="*/ 2204581 w 2485164"/>
              <a:gd name="connsiteY21" fmla="*/ 400833 h 465968"/>
              <a:gd name="connsiteX22" fmla="*/ 2179529 w 2485164"/>
              <a:gd name="connsiteY22" fmla="*/ 390812 h 465968"/>
              <a:gd name="connsiteX23" fmla="*/ 2151972 w 2485164"/>
              <a:gd name="connsiteY23" fmla="*/ 390812 h 465968"/>
              <a:gd name="connsiteX24" fmla="*/ 2106878 w 2485164"/>
              <a:gd name="connsiteY24" fmla="*/ 393317 h 465968"/>
              <a:gd name="connsiteX25" fmla="*/ 1843831 w 2485164"/>
              <a:gd name="connsiteY25" fmla="*/ 393317 h 465968"/>
              <a:gd name="connsiteX26" fmla="*/ 1653436 w 2485164"/>
              <a:gd name="connsiteY26" fmla="*/ 395822 h 465968"/>
              <a:gd name="connsiteX27" fmla="*/ 1230056 w 2485164"/>
              <a:gd name="connsiteY27" fmla="*/ 380791 h 46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85164" h="465968">
                <a:moveTo>
                  <a:pt x="1230056" y="380791"/>
                </a:moveTo>
                <a:lnTo>
                  <a:pt x="668890" y="365760"/>
                </a:lnTo>
                <a:lnTo>
                  <a:pt x="35073" y="348223"/>
                </a:lnTo>
                <a:lnTo>
                  <a:pt x="0" y="102713"/>
                </a:lnTo>
                <a:lnTo>
                  <a:pt x="816697" y="127765"/>
                </a:lnTo>
                <a:lnTo>
                  <a:pt x="954483" y="127765"/>
                </a:lnTo>
                <a:lnTo>
                  <a:pt x="1630889" y="150312"/>
                </a:lnTo>
                <a:lnTo>
                  <a:pt x="1798738" y="147807"/>
                </a:lnTo>
                <a:lnTo>
                  <a:pt x="2254685" y="150312"/>
                </a:lnTo>
                <a:lnTo>
                  <a:pt x="2309799" y="142796"/>
                </a:lnTo>
                <a:lnTo>
                  <a:pt x="2344872" y="130270"/>
                </a:lnTo>
                <a:lnTo>
                  <a:pt x="2374935" y="105218"/>
                </a:lnTo>
                <a:lnTo>
                  <a:pt x="2440070" y="0"/>
                </a:lnTo>
                <a:lnTo>
                  <a:pt x="2485164" y="270562"/>
                </a:lnTo>
                <a:lnTo>
                  <a:pt x="2394976" y="368265"/>
                </a:lnTo>
                <a:lnTo>
                  <a:pt x="2367419" y="418369"/>
                </a:lnTo>
                <a:lnTo>
                  <a:pt x="2344872" y="450937"/>
                </a:lnTo>
                <a:lnTo>
                  <a:pt x="2332346" y="463463"/>
                </a:lnTo>
                <a:lnTo>
                  <a:pt x="2314810" y="465968"/>
                </a:lnTo>
                <a:lnTo>
                  <a:pt x="2287253" y="455947"/>
                </a:lnTo>
                <a:lnTo>
                  <a:pt x="2242159" y="425885"/>
                </a:lnTo>
                <a:lnTo>
                  <a:pt x="2204581" y="400833"/>
                </a:lnTo>
                <a:lnTo>
                  <a:pt x="2179529" y="390812"/>
                </a:lnTo>
                <a:lnTo>
                  <a:pt x="2151972" y="390812"/>
                </a:lnTo>
                <a:lnTo>
                  <a:pt x="2106878" y="393317"/>
                </a:lnTo>
                <a:lnTo>
                  <a:pt x="1843831" y="393317"/>
                </a:lnTo>
                <a:lnTo>
                  <a:pt x="1653436" y="395822"/>
                </a:lnTo>
                <a:lnTo>
                  <a:pt x="1230056" y="38079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CA6CB9D-D107-49C2-A4D1-0A4CC1AEDF18}"/>
              </a:ext>
            </a:extLst>
          </p:cNvPr>
          <p:cNvSpPr/>
          <p:nvPr/>
        </p:nvSpPr>
        <p:spPr>
          <a:xfrm>
            <a:off x="6503988" y="3429000"/>
            <a:ext cx="1606550" cy="381000"/>
          </a:xfrm>
          <a:custGeom>
            <a:avLst/>
            <a:gdLst>
              <a:gd name="connsiteX0" fmla="*/ 1154906 w 1607344"/>
              <a:gd name="connsiteY0" fmla="*/ 297656 h 381000"/>
              <a:gd name="connsiteX1" fmla="*/ 931069 w 1607344"/>
              <a:gd name="connsiteY1" fmla="*/ 342900 h 381000"/>
              <a:gd name="connsiteX2" fmla="*/ 754856 w 1607344"/>
              <a:gd name="connsiteY2" fmla="*/ 359569 h 381000"/>
              <a:gd name="connsiteX3" fmla="*/ 404812 w 1607344"/>
              <a:gd name="connsiteY3" fmla="*/ 373856 h 381000"/>
              <a:gd name="connsiteX4" fmla="*/ 2381 w 1607344"/>
              <a:gd name="connsiteY4" fmla="*/ 381000 h 381000"/>
              <a:gd name="connsiteX5" fmla="*/ 0 w 1607344"/>
              <a:gd name="connsiteY5" fmla="*/ 228600 h 381000"/>
              <a:gd name="connsiteX6" fmla="*/ 180975 w 1607344"/>
              <a:gd name="connsiteY6" fmla="*/ 216694 h 381000"/>
              <a:gd name="connsiteX7" fmla="*/ 407194 w 1607344"/>
              <a:gd name="connsiteY7" fmla="*/ 200025 h 381000"/>
              <a:gd name="connsiteX8" fmla="*/ 566737 w 1607344"/>
              <a:gd name="connsiteY8" fmla="*/ 180975 h 381000"/>
              <a:gd name="connsiteX9" fmla="*/ 750094 w 1607344"/>
              <a:gd name="connsiteY9" fmla="*/ 152400 h 381000"/>
              <a:gd name="connsiteX10" fmla="*/ 945356 w 1607344"/>
              <a:gd name="connsiteY10" fmla="*/ 119063 h 381000"/>
              <a:gd name="connsiteX11" fmla="*/ 1114425 w 1607344"/>
              <a:gd name="connsiteY11" fmla="*/ 76200 h 381000"/>
              <a:gd name="connsiteX12" fmla="*/ 1200150 w 1607344"/>
              <a:gd name="connsiteY12" fmla="*/ 42863 h 381000"/>
              <a:gd name="connsiteX13" fmla="*/ 1221581 w 1607344"/>
              <a:gd name="connsiteY13" fmla="*/ 28575 h 381000"/>
              <a:gd name="connsiteX14" fmla="*/ 1250156 w 1607344"/>
              <a:gd name="connsiteY14" fmla="*/ 11906 h 381000"/>
              <a:gd name="connsiteX15" fmla="*/ 1285875 w 1607344"/>
              <a:gd name="connsiteY15" fmla="*/ 2381 h 381000"/>
              <a:gd name="connsiteX16" fmla="*/ 1333500 w 1607344"/>
              <a:gd name="connsiteY16" fmla="*/ 0 h 381000"/>
              <a:gd name="connsiteX17" fmla="*/ 1369219 w 1607344"/>
              <a:gd name="connsiteY17" fmla="*/ 2381 h 381000"/>
              <a:gd name="connsiteX18" fmla="*/ 1409700 w 1607344"/>
              <a:gd name="connsiteY18" fmla="*/ 7144 h 381000"/>
              <a:gd name="connsiteX19" fmla="*/ 1464469 w 1607344"/>
              <a:gd name="connsiteY19" fmla="*/ 16669 h 381000"/>
              <a:gd name="connsiteX20" fmla="*/ 1512094 w 1607344"/>
              <a:gd name="connsiteY20" fmla="*/ 35719 h 381000"/>
              <a:gd name="connsiteX21" fmla="*/ 1545431 w 1607344"/>
              <a:gd name="connsiteY21" fmla="*/ 54769 h 381000"/>
              <a:gd name="connsiteX22" fmla="*/ 1576387 w 1607344"/>
              <a:gd name="connsiteY22" fmla="*/ 78581 h 381000"/>
              <a:gd name="connsiteX23" fmla="*/ 1595437 w 1607344"/>
              <a:gd name="connsiteY23" fmla="*/ 97631 h 381000"/>
              <a:gd name="connsiteX24" fmla="*/ 1607344 w 1607344"/>
              <a:gd name="connsiteY24" fmla="*/ 121444 h 381000"/>
              <a:gd name="connsiteX25" fmla="*/ 1607344 w 1607344"/>
              <a:gd name="connsiteY25" fmla="*/ 142875 h 381000"/>
              <a:gd name="connsiteX26" fmla="*/ 1600200 w 1607344"/>
              <a:gd name="connsiteY26" fmla="*/ 164306 h 381000"/>
              <a:gd name="connsiteX27" fmla="*/ 1590675 w 1607344"/>
              <a:gd name="connsiteY27" fmla="*/ 183356 h 381000"/>
              <a:gd name="connsiteX28" fmla="*/ 1562100 w 1607344"/>
              <a:gd name="connsiteY28" fmla="*/ 197644 h 381000"/>
              <a:gd name="connsiteX29" fmla="*/ 1493044 w 1607344"/>
              <a:gd name="connsiteY29" fmla="*/ 221456 h 381000"/>
              <a:gd name="connsiteX30" fmla="*/ 1333500 w 1607344"/>
              <a:gd name="connsiteY30" fmla="*/ 261938 h 381000"/>
              <a:gd name="connsiteX31" fmla="*/ 1154906 w 1607344"/>
              <a:gd name="connsiteY31" fmla="*/ 29765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7344" h="381000">
                <a:moveTo>
                  <a:pt x="1154906" y="297656"/>
                </a:moveTo>
                <a:lnTo>
                  <a:pt x="931069" y="342900"/>
                </a:lnTo>
                <a:lnTo>
                  <a:pt x="754856" y="359569"/>
                </a:lnTo>
                <a:lnTo>
                  <a:pt x="404812" y="373856"/>
                </a:lnTo>
                <a:lnTo>
                  <a:pt x="2381" y="381000"/>
                </a:lnTo>
                <a:cubicBezTo>
                  <a:pt x="1587" y="330200"/>
                  <a:pt x="794" y="279400"/>
                  <a:pt x="0" y="228600"/>
                </a:cubicBezTo>
                <a:lnTo>
                  <a:pt x="180975" y="216694"/>
                </a:lnTo>
                <a:lnTo>
                  <a:pt x="407194" y="200025"/>
                </a:lnTo>
                <a:lnTo>
                  <a:pt x="566737" y="180975"/>
                </a:lnTo>
                <a:lnTo>
                  <a:pt x="750094" y="152400"/>
                </a:lnTo>
                <a:lnTo>
                  <a:pt x="945356" y="119063"/>
                </a:lnTo>
                <a:lnTo>
                  <a:pt x="1114425" y="76200"/>
                </a:lnTo>
                <a:lnTo>
                  <a:pt x="1200150" y="42863"/>
                </a:lnTo>
                <a:lnTo>
                  <a:pt x="1221581" y="28575"/>
                </a:lnTo>
                <a:lnTo>
                  <a:pt x="1250156" y="11906"/>
                </a:lnTo>
                <a:lnTo>
                  <a:pt x="1285875" y="2381"/>
                </a:lnTo>
                <a:lnTo>
                  <a:pt x="1333500" y="0"/>
                </a:lnTo>
                <a:lnTo>
                  <a:pt x="1369219" y="2381"/>
                </a:lnTo>
                <a:lnTo>
                  <a:pt x="1409700" y="7144"/>
                </a:lnTo>
                <a:lnTo>
                  <a:pt x="1464469" y="16669"/>
                </a:lnTo>
                <a:lnTo>
                  <a:pt x="1512094" y="35719"/>
                </a:lnTo>
                <a:lnTo>
                  <a:pt x="1545431" y="54769"/>
                </a:lnTo>
                <a:lnTo>
                  <a:pt x="1576387" y="78581"/>
                </a:lnTo>
                <a:lnTo>
                  <a:pt x="1595437" y="97631"/>
                </a:lnTo>
                <a:lnTo>
                  <a:pt x="1607344" y="121444"/>
                </a:lnTo>
                <a:lnTo>
                  <a:pt x="1607344" y="142875"/>
                </a:lnTo>
                <a:lnTo>
                  <a:pt x="1600200" y="164306"/>
                </a:lnTo>
                <a:lnTo>
                  <a:pt x="1590675" y="183356"/>
                </a:lnTo>
                <a:lnTo>
                  <a:pt x="1562100" y="197644"/>
                </a:lnTo>
                <a:lnTo>
                  <a:pt x="1493044" y="221456"/>
                </a:lnTo>
                <a:lnTo>
                  <a:pt x="1333500" y="261938"/>
                </a:lnTo>
                <a:lnTo>
                  <a:pt x="1154906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FC18281-B2B8-4CA0-9C72-F35E28B4C42C}"/>
              </a:ext>
            </a:extLst>
          </p:cNvPr>
          <p:cNvSpPr/>
          <p:nvPr/>
        </p:nvSpPr>
        <p:spPr>
          <a:xfrm>
            <a:off x="6513513" y="4300539"/>
            <a:ext cx="1604962" cy="365125"/>
          </a:xfrm>
          <a:custGeom>
            <a:avLst/>
            <a:gdLst>
              <a:gd name="connsiteX0" fmla="*/ 1171575 w 1604962"/>
              <a:gd name="connsiteY0" fmla="*/ 247650 h 364331"/>
              <a:gd name="connsiteX1" fmla="*/ 902494 w 1604962"/>
              <a:gd name="connsiteY1" fmla="*/ 271462 h 364331"/>
              <a:gd name="connsiteX2" fmla="*/ 719137 w 1604962"/>
              <a:gd name="connsiteY2" fmla="*/ 309562 h 364331"/>
              <a:gd name="connsiteX3" fmla="*/ 357187 w 1604962"/>
              <a:gd name="connsiteY3" fmla="*/ 338137 h 364331"/>
              <a:gd name="connsiteX4" fmla="*/ 2381 w 1604962"/>
              <a:gd name="connsiteY4" fmla="*/ 364331 h 364331"/>
              <a:gd name="connsiteX5" fmla="*/ 0 w 1604962"/>
              <a:gd name="connsiteY5" fmla="*/ 178593 h 364331"/>
              <a:gd name="connsiteX6" fmla="*/ 140494 w 1604962"/>
              <a:gd name="connsiteY6" fmla="*/ 171450 h 364331"/>
              <a:gd name="connsiteX7" fmla="*/ 385762 w 1604962"/>
              <a:gd name="connsiteY7" fmla="*/ 154781 h 364331"/>
              <a:gd name="connsiteX8" fmla="*/ 716756 w 1604962"/>
              <a:gd name="connsiteY8" fmla="*/ 128587 h 364331"/>
              <a:gd name="connsiteX9" fmla="*/ 907256 w 1604962"/>
              <a:gd name="connsiteY9" fmla="*/ 90487 h 364331"/>
              <a:gd name="connsiteX10" fmla="*/ 1062037 w 1604962"/>
              <a:gd name="connsiteY10" fmla="*/ 69056 h 364331"/>
              <a:gd name="connsiteX11" fmla="*/ 1169194 w 1604962"/>
              <a:gd name="connsiteY11" fmla="*/ 50006 h 364331"/>
              <a:gd name="connsiteX12" fmla="*/ 1314450 w 1604962"/>
              <a:gd name="connsiteY12" fmla="*/ 21431 h 364331"/>
              <a:gd name="connsiteX13" fmla="*/ 1383506 w 1604962"/>
              <a:gd name="connsiteY13" fmla="*/ 0 h 364331"/>
              <a:gd name="connsiteX14" fmla="*/ 1426369 w 1604962"/>
              <a:gd name="connsiteY14" fmla="*/ 0 h 364331"/>
              <a:gd name="connsiteX15" fmla="*/ 1485900 w 1604962"/>
              <a:gd name="connsiteY15" fmla="*/ 9525 h 364331"/>
              <a:gd name="connsiteX16" fmla="*/ 1531144 w 1604962"/>
              <a:gd name="connsiteY16" fmla="*/ 23812 h 364331"/>
              <a:gd name="connsiteX17" fmla="*/ 1559719 w 1604962"/>
              <a:gd name="connsiteY17" fmla="*/ 38100 h 364331"/>
              <a:gd name="connsiteX18" fmla="*/ 1578769 w 1604962"/>
              <a:gd name="connsiteY18" fmla="*/ 52387 h 364331"/>
              <a:gd name="connsiteX19" fmla="*/ 1595437 w 1604962"/>
              <a:gd name="connsiteY19" fmla="*/ 80962 h 364331"/>
              <a:gd name="connsiteX20" fmla="*/ 1602581 w 1604962"/>
              <a:gd name="connsiteY20" fmla="*/ 107156 h 364331"/>
              <a:gd name="connsiteX21" fmla="*/ 1604962 w 1604962"/>
              <a:gd name="connsiteY21" fmla="*/ 133350 h 364331"/>
              <a:gd name="connsiteX22" fmla="*/ 1597819 w 1604962"/>
              <a:gd name="connsiteY22" fmla="*/ 157162 h 364331"/>
              <a:gd name="connsiteX23" fmla="*/ 1574006 w 1604962"/>
              <a:gd name="connsiteY23" fmla="*/ 176212 h 364331"/>
              <a:gd name="connsiteX24" fmla="*/ 1500187 w 1604962"/>
              <a:gd name="connsiteY24" fmla="*/ 207168 h 364331"/>
              <a:gd name="connsiteX25" fmla="*/ 1450181 w 1604962"/>
              <a:gd name="connsiteY25" fmla="*/ 223837 h 364331"/>
              <a:gd name="connsiteX26" fmla="*/ 1171575 w 1604962"/>
              <a:gd name="connsiteY26" fmla="*/ 247650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04962" h="364331">
                <a:moveTo>
                  <a:pt x="1171575" y="247650"/>
                </a:moveTo>
                <a:lnTo>
                  <a:pt x="902494" y="271462"/>
                </a:lnTo>
                <a:lnTo>
                  <a:pt x="719137" y="309562"/>
                </a:lnTo>
                <a:lnTo>
                  <a:pt x="357187" y="338137"/>
                </a:lnTo>
                <a:lnTo>
                  <a:pt x="2381" y="364331"/>
                </a:lnTo>
                <a:cubicBezTo>
                  <a:pt x="1587" y="302418"/>
                  <a:pt x="794" y="240506"/>
                  <a:pt x="0" y="178593"/>
                </a:cubicBezTo>
                <a:lnTo>
                  <a:pt x="140494" y="171450"/>
                </a:lnTo>
                <a:lnTo>
                  <a:pt x="385762" y="154781"/>
                </a:lnTo>
                <a:lnTo>
                  <a:pt x="716756" y="128587"/>
                </a:lnTo>
                <a:lnTo>
                  <a:pt x="907256" y="90487"/>
                </a:lnTo>
                <a:lnTo>
                  <a:pt x="1062037" y="69056"/>
                </a:lnTo>
                <a:lnTo>
                  <a:pt x="1169194" y="50006"/>
                </a:lnTo>
                <a:lnTo>
                  <a:pt x="1314450" y="21431"/>
                </a:lnTo>
                <a:lnTo>
                  <a:pt x="1383506" y="0"/>
                </a:lnTo>
                <a:lnTo>
                  <a:pt x="1426369" y="0"/>
                </a:lnTo>
                <a:lnTo>
                  <a:pt x="1485900" y="9525"/>
                </a:lnTo>
                <a:lnTo>
                  <a:pt x="1531144" y="23812"/>
                </a:lnTo>
                <a:lnTo>
                  <a:pt x="1559719" y="38100"/>
                </a:lnTo>
                <a:lnTo>
                  <a:pt x="1578769" y="52387"/>
                </a:lnTo>
                <a:lnTo>
                  <a:pt x="1595437" y="80962"/>
                </a:lnTo>
                <a:lnTo>
                  <a:pt x="1602581" y="107156"/>
                </a:lnTo>
                <a:lnTo>
                  <a:pt x="1604962" y="133350"/>
                </a:lnTo>
                <a:lnTo>
                  <a:pt x="1597819" y="157162"/>
                </a:lnTo>
                <a:lnTo>
                  <a:pt x="1574006" y="176212"/>
                </a:lnTo>
                <a:lnTo>
                  <a:pt x="1500187" y="207168"/>
                </a:lnTo>
                <a:lnTo>
                  <a:pt x="1450181" y="223837"/>
                </a:lnTo>
                <a:lnTo>
                  <a:pt x="1171575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F1D789C-0D25-461A-8D98-E91A0D7FA7E1}"/>
              </a:ext>
            </a:extLst>
          </p:cNvPr>
          <p:cNvSpPr/>
          <p:nvPr/>
        </p:nvSpPr>
        <p:spPr>
          <a:xfrm>
            <a:off x="6465888" y="5214939"/>
            <a:ext cx="1905000" cy="346075"/>
          </a:xfrm>
          <a:custGeom>
            <a:avLst/>
            <a:gdLst>
              <a:gd name="connsiteX0" fmla="*/ 659606 w 1905000"/>
              <a:gd name="connsiteY0" fmla="*/ 292893 h 345281"/>
              <a:gd name="connsiteX1" fmla="*/ 7144 w 1905000"/>
              <a:gd name="connsiteY1" fmla="*/ 345281 h 345281"/>
              <a:gd name="connsiteX2" fmla="*/ 0 w 1905000"/>
              <a:gd name="connsiteY2" fmla="*/ 188118 h 345281"/>
              <a:gd name="connsiteX3" fmla="*/ 171450 w 1905000"/>
              <a:gd name="connsiteY3" fmla="*/ 169068 h 345281"/>
              <a:gd name="connsiteX4" fmla="*/ 485775 w 1905000"/>
              <a:gd name="connsiteY4" fmla="*/ 128587 h 345281"/>
              <a:gd name="connsiteX5" fmla="*/ 742950 w 1905000"/>
              <a:gd name="connsiteY5" fmla="*/ 88106 h 345281"/>
              <a:gd name="connsiteX6" fmla="*/ 931069 w 1905000"/>
              <a:gd name="connsiteY6" fmla="*/ 71437 h 345281"/>
              <a:gd name="connsiteX7" fmla="*/ 1071562 w 1905000"/>
              <a:gd name="connsiteY7" fmla="*/ 66675 h 345281"/>
              <a:gd name="connsiteX8" fmla="*/ 1240631 w 1905000"/>
              <a:gd name="connsiteY8" fmla="*/ 50006 h 345281"/>
              <a:gd name="connsiteX9" fmla="*/ 1385887 w 1905000"/>
              <a:gd name="connsiteY9" fmla="*/ 35718 h 345281"/>
              <a:gd name="connsiteX10" fmla="*/ 1488281 w 1905000"/>
              <a:gd name="connsiteY10" fmla="*/ 16668 h 345281"/>
              <a:gd name="connsiteX11" fmla="*/ 1547812 w 1905000"/>
              <a:gd name="connsiteY11" fmla="*/ 0 h 345281"/>
              <a:gd name="connsiteX12" fmla="*/ 1581150 w 1905000"/>
              <a:gd name="connsiteY12" fmla="*/ 9525 h 345281"/>
              <a:gd name="connsiteX13" fmla="*/ 1669256 w 1905000"/>
              <a:gd name="connsiteY13" fmla="*/ 40481 h 345281"/>
              <a:gd name="connsiteX14" fmla="*/ 1752600 w 1905000"/>
              <a:gd name="connsiteY14" fmla="*/ 73818 h 345281"/>
              <a:gd name="connsiteX15" fmla="*/ 1816894 w 1905000"/>
              <a:gd name="connsiteY15" fmla="*/ 102393 h 345281"/>
              <a:gd name="connsiteX16" fmla="*/ 1857375 w 1905000"/>
              <a:gd name="connsiteY16" fmla="*/ 123825 h 345281"/>
              <a:gd name="connsiteX17" fmla="*/ 1893094 w 1905000"/>
              <a:gd name="connsiteY17" fmla="*/ 152400 h 345281"/>
              <a:gd name="connsiteX18" fmla="*/ 1902619 w 1905000"/>
              <a:gd name="connsiteY18" fmla="*/ 171450 h 345281"/>
              <a:gd name="connsiteX19" fmla="*/ 1905000 w 1905000"/>
              <a:gd name="connsiteY19" fmla="*/ 195262 h 345281"/>
              <a:gd name="connsiteX20" fmla="*/ 1890712 w 1905000"/>
              <a:gd name="connsiteY20" fmla="*/ 245268 h 345281"/>
              <a:gd name="connsiteX21" fmla="*/ 1874044 w 1905000"/>
              <a:gd name="connsiteY21" fmla="*/ 271462 h 345281"/>
              <a:gd name="connsiteX22" fmla="*/ 1847850 w 1905000"/>
              <a:gd name="connsiteY22" fmla="*/ 285750 h 345281"/>
              <a:gd name="connsiteX23" fmla="*/ 1804987 w 1905000"/>
              <a:gd name="connsiteY23" fmla="*/ 290512 h 345281"/>
              <a:gd name="connsiteX24" fmla="*/ 1671637 w 1905000"/>
              <a:gd name="connsiteY24" fmla="*/ 278606 h 345281"/>
              <a:gd name="connsiteX25" fmla="*/ 1419225 w 1905000"/>
              <a:gd name="connsiteY25" fmla="*/ 269081 h 345281"/>
              <a:gd name="connsiteX26" fmla="*/ 1133475 w 1905000"/>
              <a:gd name="connsiteY26" fmla="*/ 269081 h 345281"/>
              <a:gd name="connsiteX27" fmla="*/ 659606 w 1905000"/>
              <a:gd name="connsiteY27" fmla="*/ 29289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05000" h="345281">
                <a:moveTo>
                  <a:pt x="659606" y="292893"/>
                </a:moveTo>
                <a:lnTo>
                  <a:pt x="7144" y="345281"/>
                </a:lnTo>
                <a:lnTo>
                  <a:pt x="0" y="188118"/>
                </a:lnTo>
                <a:lnTo>
                  <a:pt x="171450" y="169068"/>
                </a:lnTo>
                <a:lnTo>
                  <a:pt x="485775" y="128587"/>
                </a:lnTo>
                <a:lnTo>
                  <a:pt x="742950" y="88106"/>
                </a:lnTo>
                <a:lnTo>
                  <a:pt x="931069" y="71437"/>
                </a:lnTo>
                <a:lnTo>
                  <a:pt x="1071562" y="66675"/>
                </a:lnTo>
                <a:lnTo>
                  <a:pt x="1240631" y="50006"/>
                </a:lnTo>
                <a:lnTo>
                  <a:pt x="1385887" y="35718"/>
                </a:lnTo>
                <a:lnTo>
                  <a:pt x="1488281" y="16668"/>
                </a:lnTo>
                <a:lnTo>
                  <a:pt x="1547812" y="0"/>
                </a:lnTo>
                <a:lnTo>
                  <a:pt x="1581150" y="9525"/>
                </a:lnTo>
                <a:lnTo>
                  <a:pt x="1669256" y="40481"/>
                </a:lnTo>
                <a:lnTo>
                  <a:pt x="1752600" y="73818"/>
                </a:lnTo>
                <a:lnTo>
                  <a:pt x="1816894" y="102393"/>
                </a:lnTo>
                <a:lnTo>
                  <a:pt x="1857375" y="123825"/>
                </a:lnTo>
                <a:lnTo>
                  <a:pt x="1893094" y="152400"/>
                </a:lnTo>
                <a:lnTo>
                  <a:pt x="1902619" y="171450"/>
                </a:lnTo>
                <a:lnTo>
                  <a:pt x="1905000" y="195262"/>
                </a:lnTo>
                <a:lnTo>
                  <a:pt x="1890712" y="245268"/>
                </a:lnTo>
                <a:lnTo>
                  <a:pt x="1874044" y="271462"/>
                </a:lnTo>
                <a:lnTo>
                  <a:pt x="1847850" y="285750"/>
                </a:lnTo>
                <a:lnTo>
                  <a:pt x="1804987" y="290512"/>
                </a:lnTo>
                <a:lnTo>
                  <a:pt x="1671637" y="278606"/>
                </a:lnTo>
                <a:lnTo>
                  <a:pt x="1419225" y="269081"/>
                </a:lnTo>
                <a:lnTo>
                  <a:pt x="1133475" y="269081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6CD5C598-5003-49E6-9BBF-393CFEBA6B7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244B92F-BF20-40C1-900F-C8FF55ADE331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930E1DC4-38A6-4393-A996-74DCC5646B9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B8BEAEA1-3E42-48FD-8477-6F3A931701E8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4CB5BC2A-5815-4DAE-ACB6-38535CD4DB6B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E71EF70F-079D-4DA1-9661-5E4CBAE0ED7E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83C6FF-B7A6-466F-A99F-6B3B8C5146EB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7D8AA1A-D9A8-4555-BF4B-FD1298A6DFC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828E0408-5A95-45E0-AAF1-945BEB2A2085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19C45E90-E2CD-4137-946F-DE3853C6AB58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D92E0257-9362-47D4-898A-8AB9068D5D09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A57E5873-0CAA-4F4C-B150-958C5C920085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FBE709A2-D0EA-40F4-B626-FAA784C669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6DFCC0F7-F357-4BC9-9652-16EDE5AB0950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944ACFD9-F16E-4DBF-93E7-439FD8B51E61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2CA85FA5-0AEF-43FA-9E71-5E0F8FAB92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0CF8C202-D1D3-435F-B2C6-AA969AC53B32}"/>
              </a:ext>
            </a:extLst>
          </p:cNvPr>
          <p:cNvGrpSpPr/>
          <p:nvPr/>
        </p:nvGrpSpPr>
        <p:grpSpPr>
          <a:xfrm>
            <a:off x="3697289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0045E782-6344-4939-91F4-D963A51B9ED8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CD255B0-3874-4BA7-974D-B49C4BEF645E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9D045FDA-5B40-47DB-9900-BC7FE80C6845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C0981913-1E79-4F9D-BF24-FEDB7159C7CD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3A17FA7-1724-48E8-AC58-EC481072AB0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2AAB3F2-0C19-4436-B733-B4C646A5C6B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F8A0CDB-B593-4031-BC25-51E4126FBD4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2B8CFE04-7A24-438E-8A97-7A28B3DF7B11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74B5907-5821-4EAB-9591-72DE023738B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72971E7D-9872-457E-A6AA-24F044837023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1" name="フリーフォーム 14">
              <a:extLst>
                <a:ext uri="{FF2B5EF4-FFF2-40B4-BE49-F238E27FC236}">
                  <a16:creationId xmlns:a16="http://schemas.microsoft.com/office/drawing/2014/main" id="{65BC2CFC-F3A3-4B91-99B1-0DA657500E0A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9F2CA02B-0998-47D9-BF6C-218EBE7FAC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3" name="フリーフォーム 16">
              <a:extLst>
                <a:ext uri="{FF2B5EF4-FFF2-40B4-BE49-F238E27FC236}">
                  <a16:creationId xmlns:a16="http://schemas.microsoft.com/office/drawing/2014/main" id="{E9A4716C-C1E8-457C-8D1B-37B25F0097C8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1463E5CC-9A83-4858-89EA-2F772A21C81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0968F47-B24C-4E10-9D5F-BE26CB62431C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386518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9" grpId="0" animBg="1"/>
      <p:bldP spid="22" grpId="0" animBg="1"/>
      <p:bldP spid="23" grpId="0" animBg="1"/>
      <p:bldP spid="11" grpId="0" animBg="1"/>
      <p:bldP spid="12" grpId="0" animBg="1"/>
      <p:bldP spid="13" grpId="0" animBg="1"/>
      <p:bldP spid="24" grpId="0" animBg="1"/>
      <p:bldP spid="16" grpId="0" animBg="1"/>
      <p:bldP spid="15" grpId="0" animBg="1"/>
      <p:bldP spid="25" grpId="0" animBg="1"/>
      <p:bldP spid="17" grpId="0" animBg="1"/>
      <p:bldP spid="18" grpId="0" animBg="1"/>
      <p:bldP spid="1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9574203-B23B-4E7B-89AF-1F32F54467ED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16141B7C-9EB7-4ED3-B0A8-D001347879D0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BAF7D2F0-542D-40C3-8A2E-B0F834FCF98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726A6C79-E0E5-4A81-BC40-7D08DEF732F8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3">
              <a:extLst>
                <a:ext uri="{FF2B5EF4-FFF2-40B4-BE49-F238E27FC236}">
                  <a16:creationId xmlns:a16="http://schemas.microsoft.com/office/drawing/2014/main" id="{F4513B6E-9B7E-4CCB-9BCF-D4894D8C3AA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7">
              <a:extLst>
                <a:ext uri="{FF2B5EF4-FFF2-40B4-BE49-F238E27FC236}">
                  <a16:creationId xmlns:a16="http://schemas.microsoft.com/office/drawing/2014/main" id="{E8672C44-F2CC-471F-A275-59C93B04BAA7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FF676560-D797-4BC2-B676-DBF19146AABB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DF846CEB-3F8E-41CD-B424-0C72924CE0DD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A945A78-64AF-424E-A118-401C908AB4CB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10E664C4-7C4E-4303-8297-BE7AA17C83F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5CE884ED-1AFE-4593-83F4-A296AFC12873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D0BC7557-A83A-418E-B94D-F2143E0507A2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CD67B6F0-00FB-48E3-89DF-2597AC6FB7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242D607C-0C91-42AF-A1E3-185A9CC694F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9C94C9D-C4DE-4C29-A51F-ADB7D37489CC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70305806-3335-4222-A2B3-B9A148C46C3D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CD6BF7A8-7D3B-4668-B647-5ADA38FD8EE3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16BE74FF-E4B4-4260-AA6D-5E9344CF5609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5">
              <a:extLst>
                <a:ext uri="{FF2B5EF4-FFF2-40B4-BE49-F238E27FC236}">
                  <a16:creationId xmlns:a16="http://schemas.microsoft.com/office/drawing/2014/main" id="{9EC0A413-C159-459C-9069-A4380913B38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0D385E8F-BAE7-4CB4-A0B5-80F35992E5B7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785D34F-485A-4B3A-B5A8-2F764A13C64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B83ADBE-1389-4C61-B281-5B564EC7AA4F}"/>
              </a:ext>
            </a:extLst>
          </p:cNvPr>
          <p:cNvGrpSpPr/>
          <p:nvPr/>
        </p:nvGrpSpPr>
        <p:grpSpPr>
          <a:xfrm>
            <a:off x="3988593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45" name="フリーフォーム 52">
              <a:extLst>
                <a:ext uri="{FF2B5EF4-FFF2-40B4-BE49-F238E27FC236}">
                  <a16:creationId xmlns:a16="http://schemas.microsoft.com/office/drawing/2014/main" id="{E13D8229-02A1-458D-9D42-19491BBFA94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F5033DB3-DFA5-4D5A-81D2-DFD91A6C47A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0">
              <a:extLst>
                <a:ext uri="{FF2B5EF4-FFF2-40B4-BE49-F238E27FC236}">
                  <a16:creationId xmlns:a16="http://schemas.microsoft.com/office/drawing/2014/main" id="{53B1F069-399A-4BFB-A865-E685778E592B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3">
              <a:extLst>
                <a:ext uri="{FF2B5EF4-FFF2-40B4-BE49-F238E27FC236}">
                  <a16:creationId xmlns:a16="http://schemas.microsoft.com/office/drawing/2014/main" id="{00A7D26A-DB18-43C1-AADC-199247F1DAFF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7">
              <a:extLst>
                <a:ext uri="{FF2B5EF4-FFF2-40B4-BE49-F238E27FC236}">
                  <a16:creationId xmlns:a16="http://schemas.microsoft.com/office/drawing/2014/main" id="{4A9017C0-C794-479B-AD15-1696CEFABE0D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0C793415-92E1-4F78-8E81-462DBEDC6C26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9135D8C3-B474-4695-82F2-876D76C7FB03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08C84742-DEE7-4994-BC37-412DCDB220C5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3">
              <a:extLst>
                <a:ext uri="{FF2B5EF4-FFF2-40B4-BE49-F238E27FC236}">
                  <a16:creationId xmlns:a16="http://schemas.microsoft.com/office/drawing/2014/main" id="{346841B5-9B8B-43D4-8416-97240FA335C3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4">
              <a:extLst>
                <a:ext uri="{FF2B5EF4-FFF2-40B4-BE49-F238E27FC236}">
                  <a16:creationId xmlns:a16="http://schemas.microsoft.com/office/drawing/2014/main" id="{80A1E684-E87E-4FAF-AB55-C3170A79110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6">
              <a:extLst>
                <a:ext uri="{FF2B5EF4-FFF2-40B4-BE49-F238E27FC236}">
                  <a16:creationId xmlns:a16="http://schemas.microsoft.com/office/drawing/2014/main" id="{C568660B-8879-444B-BC17-8F8EA3526E84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7">
              <a:extLst>
                <a:ext uri="{FF2B5EF4-FFF2-40B4-BE49-F238E27FC236}">
                  <a16:creationId xmlns:a16="http://schemas.microsoft.com/office/drawing/2014/main" id="{501C5145-A5F5-4163-AF38-E4D4C22F6422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8">
              <a:extLst>
                <a:ext uri="{FF2B5EF4-FFF2-40B4-BE49-F238E27FC236}">
                  <a16:creationId xmlns:a16="http://schemas.microsoft.com/office/drawing/2014/main" id="{2B54E5F4-1EFD-4FD4-B3E9-5B6098C87895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9">
              <a:extLst>
                <a:ext uri="{FF2B5EF4-FFF2-40B4-BE49-F238E27FC236}">
                  <a16:creationId xmlns:a16="http://schemas.microsoft.com/office/drawing/2014/main" id="{F596F944-B5A7-4203-9BF3-CABC0F2F84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1">
              <a:extLst>
                <a:ext uri="{FF2B5EF4-FFF2-40B4-BE49-F238E27FC236}">
                  <a16:creationId xmlns:a16="http://schemas.microsoft.com/office/drawing/2014/main" id="{E7256DDA-EB20-4475-BB8C-E49A12306417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62">
              <a:extLst>
                <a:ext uri="{FF2B5EF4-FFF2-40B4-BE49-F238E27FC236}">
                  <a16:creationId xmlns:a16="http://schemas.microsoft.com/office/drawing/2014/main" id="{0039E513-353C-404D-98C9-E7FF5C19B0ED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4">
              <a:extLst>
                <a:ext uri="{FF2B5EF4-FFF2-40B4-BE49-F238E27FC236}">
                  <a16:creationId xmlns:a16="http://schemas.microsoft.com/office/drawing/2014/main" id="{27FBA360-2AE1-4AD6-85E8-2B80D98B1450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C58C2D34-CFC4-4907-B44D-560A4F1FACBD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0">
              <a:extLst>
                <a:ext uri="{FF2B5EF4-FFF2-40B4-BE49-F238E27FC236}">
                  <a16:creationId xmlns:a16="http://schemas.microsoft.com/office/drawing/2014/main" id="{73D6F782-2632-4529-8B94-FD85A3D47504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BC901ED1-1936-4D04-980C-74343D2AD0C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059548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7D18C02-280E-4E7E-B8B9-FF431718565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841495E0-BF3E-4E25-A487-A7235DA36645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B5CAF97-E584-45EC-B486-F7121639557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C030753-3D02-40C5-8F65-5CF6DB155C67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052872CF-F460-4E9D-8242-5B360CDF8145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5B24510D-0F7C-4459-91AC-0CA50337C5E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8FEDA677-460C-4E75-B7B5-64A295635CC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0195CA9-8206-4FEF-997F-9215DFDFED4F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103E01BF-324A-42C4-96A6-F739C7C5BFBE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F8EAC4D0-33F3-45EA-A483-D9DC622FB12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EC51034-B04E-425A-9F1D-17B9035AEBD2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3" name="フリーフォーム 14">
              <a:extLst>
                <a:ext uri="{FF2B5EF4-FFF2-40B4-BE49-F238E27FC236}">
                  <a16:creationId xmlns:a16="http://schemas.microsoft.com/office/drawing/2014/main" id="{BE6AE510-42DB-4C6A-AF85-F469ADBAEE44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554C5EFD-ECD6-4408-9813-5EBD17D4EC43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B664041C-8DDF-4BCB-8773-AB403832F1AD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6" name="フリーフォーム 17">
              <a:extLst>
                <a:ext uri="{FF2B5EF4-FFF2-40B4-BE49-F238E27FC236}">
                  <a16:creationId xmlns:a16="http://schemas.microsoft.com/office/drawing/2014/main" id="{8C18E5D5-539E-4F22-B6C6-4827A7B8A55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4B295ED5-4C68-4FF5-8952-4DC76FCFFC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237625084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30B993B-7654-474B-9B3D-46D7EAD0C826}"/>
              </a:ext>
            </a:extLst>
          </p:cNvPr>
          <p:cNvSpPr/>
          <p:nvPr/>
        </p:nvSpPr>
        <p:spPr>
          <a:xfrm>
            <a:off x="3797300" y="2374900"/>
            <a:ext cx="438150" cy="2432050"/>
          </a:xfrm>
          <a:custGeom>
            <a:avLst/>
            <a:gdLst>
              <a:gd name="connsiteX0" fmla="*/ 393700 w 438150"/>
              <a:gd name="connsiteY0" fmla="*/ 590550 h 2432050"/>
              <a:gd name="connsiteX1" fmla="*/ 393700 w 438150"/>
              <a:gd name="connsiteY1" fmla="*/ 292100 h 2432050"/>
              <a:gd name="connsiteX2" fmla="*/ 371475 w 438150"/>
              <a:gd name="connsiteY2" fmla="*/ 117475 h 2432050"/>
              <a:gd name="connsiteX3" fmla="*/ 282575 w 438150"/>
              <a:gd name="connsiteY3" fmla="*/ 82550 h 2432050"/>
              <a:gd name="connsiteX4" fmla="*/ 190500 w 438150"/>
              <a:gd name="connsiteY4" fmla="*/ 47625 h 2432050"/>
              <a:gd name="connsiteX5" fmla="*/ 120650 w 438150"/>
              <a:gd name="connsiteY5" fmla="*/ 22225 h 2432050"/>
              <a:gd name="connsiteX6" fmla="*/ 63500 w 438150"/>
              <a:gd name="connsiteY6" fmla="*/ 6350 h 2432050"/>
              <a:gd name="connsiteX7" fmla="*/ 15875 w 438150"/>
              <a:gd name="connsiteY7" fmla="*/ 0 h 2432050"/>
              <a:gd name="connsiteX8" fmla="*/ 0 w 438150"/>
              <a:gd name="connsiteY8" fmla="*/ 9525 h 2432050"/>
              <a:gd name="connsiteX9" fmla="*/ 0 w 438150"/>
              <a:gd name="connsiteY9" fmla="*/ 22225 h 2432050"/>
              <a:gd name="connsiteX10" fmla="*/ 15875 w 438150"/>
              <a:gd name="connsiteY10" fmla="*/ 47625 h 2432050"/>
              <a:gd name="connsiteX11" fmla="*/ 53975 w 438150"/>
              <a:gd name="connsiteY11" fmla="*/ 104775 h 2432050"/>
              <a:gd name="connsiteX12" fmla="*/ 82550 w 438150"/>
              <a:gd name="connsiteY12" fmla="*/ 152400 h 2432050"/>
              <a:gd name="connsiteX13" fmla="*/ 107950 w 438150"/>
              <a:gd name="connsiteY13" fmla="*/ 203200 h 2432050"/>
              <a:gd name="connsiteX14" fmla="*/ 130175 w 438150"/>
              <a:gd name="connsiteY14" fmla="*/ 263525 h 2432050"/>
              <a:gd name="connsiteX15" fmla="*/ 139700 w 438150"/>
              <a:gd name="connsiteY15" fmla="*/ 320675 h 2432050"/>
              <a:gd name="connsiteX16" fmla="*/ 149225 w 438150"/>
              <a:gd name="connsiteY16" fmla="*/ 419100 h 2432050"/>
              <a:gd name="connsiteX17" fmla="*/ 158750 w 438150"/>
              <a:gd name="connsiteY17" fmla="*/ 631825 h 2432050"/>
              <a:gd name="connsiteX18" fmla="*/ 184150 w 438150"/>
              <a:gd name="connsiteY18" fmla="*/ 1146175 h 2432050"/>
              <a:gd name="connsiteX19" fmla="*/ 200025 w 438150"/>
              <a:gd name="connsiteY19" fmla="*/ 1562100 h 2432050"/>
              <a:gd name="connsiteX20" fmla="*/ 215900 w 438150"/>
              <a:gd name="connsiteY20" fmla="*/ 1889125 h 2432050"/>
              <a:gd name="connsiteX21" fmla="*/ 206375 w 438150"/>
              <a:gd name="connsiteY21" fmla="*/ 1958975 h 2432050"/>
              <a:gd name="connsiteX22" fmla="*/ 200025 w 438150"/>
              <a:gd name="connsiteY22" fmla="*/ 2047875 h 2432050"/>
              <a:gd name="connsiteX23" fmla="*/ 196850 w 438150"/>
              <a:gd name="connsiteY23" fmla="*/ 2095500 h 2432050"/>
              <a:gd name="connsiteX24" fmla="*/ 200025 w 438150"/>
              <a:gd name="connsiteY24" fmla="*/ 2165350 h 2432050"/>
              <a:gd name="connsiteX25" fmla="*/ 209550 w 438150"/>
              <a:gd name="connsiteY25" fmla="*/ 2232025 h 2432050"/>
              <a:gd name="connsiteX26" fmla="*/ 222250 w 438150"/>
              <a:gd name="connsiteY26" fmla="*/ 2273300 h 2432050"/>
              <a:gd name="connsiteX27" fmla="*/ 250825 w 438150"/>
              <a:gd name="connsiteY27" fmla="*/ 2336800 h 2432050"/>
              <a:gd name="connsiteX28" fmla="*/ 276225 w 438150"/>
              <a:gd name="connsiteY28" fmla="*/ 2374900 h 2432050"/>
              <a:gd name="connsiteX29" fmla="*/ 304800 w 438150"/>
              <a:gd name="connsiteY29" fmla="*/ 2409825 h 2432050"/>
              <a:gd name="connsiteX30" fmla="*/ 323850 w 438150"/>
              <a:gd name="connsiteY30" fmla="*/ 2425700 h 2432050"/>
              <a:gd name="connsiteX31" fmla="*/ 346075 w 438150"/>
              <a:gd name="connsiteY31" fmla="*/ 2432050 h 2432050"/>
              <a:gd name="connsiteX32" fmla="*/ 355600 w 438150"/>
              <a:gd name="connsiteY32" fmla="*/ 2432050 h 2432050"/>
              <a:gd name="connsiteX33" fmla="*/ 377825 w 438150"/>
              <a:gd name="connsiteY33" fmla="*/ 2422525 h 2432050"/>
              <a:gd name="connsiteX34" fmla="*/ 396875 w 438150"/>
              <a:gd name="connsiteY34" fmla="*/ 2397125 h 2432050"/>
              <a:gd name="connsiteX35" fmla="*/ 406400 w 438150"/>
              <a:gd name="connsiteY35" fmla="*/ 2368550 h 2432050"/>
              <a:gd name="connsiteX36" fmla="*/ 422275 w 438150"/>
              <a:gd name="connsiteY36" fmla="*/ 2308225 h 2432050"/>
              <a:gd name="connsiteX37" fmla="*/ 438150 w 438150"/>
              <a:gd name="connsiteY37" fmla="*/ 2168525 h 2432050"/>
              <a:gd name="connsiteX38" fmla="*/ 428625 w 438150"/>
              <a:gd name="connsiteY38" fmla="*/ 1806575 h 2432050"/>
              <a:gd name="connsiteX39" fmla="*/ 415925 w 438150"/>
              <a:gd name="connsiteY39" fmla="*/ 1250950 h 2432050"/>
              <a:gd name="connsiteX40" fmla="*/ 393700 w 438150"/>
              <a:gd name="connsiteY40" fmla="*/ 1120775 h 2432050"/>
              <a:gd name="connsiteX41" fmla="*/ 393700 w 438150"/>
              <a:gd name="connsiteY41" fmla="*/ 857250 h 2432050"/>
              <a:gd name="connsiteX42" fmla="*/ 393700 w 438150"/>
              <a:gd name="connsiteY42" fmla="*/ 590550 h 243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2432050">
                <a:moveTo>
                  <a:pt x="393700" y="590550"/>
                </a:moveTo>
                <a:lnTo>
                  <a:pt x="393700" y="292100"/>
                </a:lnTo>
                <a:lnTo>
                  <a:pt x="371475" y="117475"/>
                </a:lnTo>
                <a:lnTo>
                  <a:pt x="282575" y="82550"/>
                </a:lnTo>
                <a:lnTo>
                  <a:pt x="190500" y="47625"/>
                </a:lnTo>
                <a:lnTo>
                  <a:pt x="120650" y="22225"/>
                </a:lnTo>
                <a:lnTo>
                  <a:pt x="63500" y="6350"/>
                </a:lnTo>
                <a:lnTo>
                  <a:pt x="15875" y="0"/>
                </a:lnTo>
                <a:lnTo>
                  <a:pt x="0" y="9525"/>
                </a:lnTo>
                <a:lnTo>
                  <a:pt x="0" y="22225"/>
                </a:lnTo>
                <a:lnTo>
                  <a:pt x="15875" y="47625"/>
                </a:lnTo>
                <a:lnTo>
                  <a:pt x="53975" y="104775"/>
                </a:lnTo>
                <a:lnTo>
                  <a:pt x="82550" y="152400"/>
                </a:lnTo>
                <a:lnTo>
                  <a:pt x="107950" y="203200"/>
                </a:lnTo>
                <a:lnTo>
                  <a:pt x="130175" y="263525"/>
                </a:lnTo>
                <a:lnTo>
                  <a:pt x="139700" y="320675"/>
                </a:lnTo>
                <a:lnTo>
                  <a:pt x="149225" y="419100"/>
                </a:lnTo>
                <a:lnTo>
                  <a:pt x="158750" y="631825"/>
                </a:lnTo>
                <a:lnTo>
                  <a:pt x="184150" y="1146175"/>
                </a:lnTo>
                <a:lnTo>
                  <a:pt x="200025" y="1562100"/>
                </a:lnTo>
                <a:lnTo>
                  <a:pt x="215900" y="1889125"/>
                </a:lnTo>
                <a:lnTo>
                  <a:pt x="206375" y="1958975"/>
                </a:lnTo>
                <a:lnTo>
                  <a:pt x="200025" y="2047875"/>
                </a:lnTo>
                <a:lnTo>
                  <a:pt x="196850" y="2095500"/>
                </a:lnTo>
                <a:lnTo>
                  <a:pt x="200025" y="2165350"/>
                </a:lnTo>
                <a:lnTo>
                  <a:pt x="209550" y="2232025"/>
                </a:lnTo>
                <a:lnTo>
                  <a:pt x="222250" y="2273300"/>
                </a:lnTo>
                <a:lnTo>
                  <a:pt x="250825" y="2336800"/>
                </a:lnTo>
                <a:lnTo>
                  <a:pt x="276225" y="2374900"/>
                </a:lnTo>
                <a:lnTo>
                  <a:pt x="304800" y="2409825"/>
                </a:lnTo>
                <a:lnTo>
                  <a:pt x="323850" y="2425700"/>
                </a:lnTo>
                <a:lnTo>
                  <a:pt x="346075" y="2432050"/>
                </a:lnTo>
                <a:lnTo>
                  <a:pt x="355600" y="2432050"/>
                </a:lnTo>
                <a:lnTo>
                  <a:pt x="377825" y="2422525"/>
                </a:lnTo>
                <a:lnTo>
                  <a:pt x="396875" y="2397125"/>
                </a:lnTo>
                <a:lnTo>
                  <a:pt x="406400" y="2368550"/>
                </a:lnTo>
                <a:lnTo>
                  <a:pt x="422275" y="2308225"/>
                </a:lnTo>
                <a:lnTo>
                  <a:pt x="438150" y="2168525"/>
                </a:lnTo>
                <a:lnTo>
                  <a:pt x="428625" y="1806575"/>
                </a:lnTo>
                <a:lnTo>
                  <a:pt x="415925" y="1250950"/>
                </a:lnTo>
                <a:lnTo>
                  <a:pt x="393700" y="1120775"/>
                </a:lnTo>
                <a:lnTo>
                  <a:pt x="393700" y="857250"/>
                </a:lnTo>
                <a:lnTo>
                  <a:pt x="393700" y="5905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0C06863-ECB0-49B9-9905-018047037B4D}"/>
              </a:ext>
            </a:extLst>
          </p:cNvPr>
          <p:cNvSpPr/>
          <p:nvPr/>
        </p:nvSpPr>
        <p:spPr>
          <a:xfrm>
            <a:off x="5772150" y="4352926"/>
            <a:ext cx="496888" cy="1438275"/>
          </a:xfrm>
          <a:custGeom>
            <a:avLst/>
            <a:gdLst>
              <a:gd name="connsiteX0" fmla="*/ 404813 w 497681"/>
              <a:gd name="connsiteY0" fmla="*/ 450056 h 1438275"/>
              <a:gd name="connsiteX1" fmla="*/ 381000 w 497681"/>
              <a:gd name="connsiteY1" fmla="*/ 230981 h 1438275"/>
              <a:gd name="connsiteX2" fmla="*/ 338138 w 497681"/>
              <a:gd name="connsiteY2" fmla="*/ 104775 h 1438275"/>
              <a:gd name="connsiteX3" fmla="*/ 273844 w 497681"/>
              <a:gd name="connsiteY3" fmla="*/ 76200 h 1438275"/>
              <a:gd name="connsiteX4" fmla="*/ 183356 w 497681"/>
              <a:gd name="connsiteY4" fmla="*/ 45244 h 1438275"/>
              <a:gd name="connsiteX5" fmla="*/ 133350 w 497681"/>
              <a:gd name="connsiteY5" fmla="*/ 28575 h 1438275"/>
              <a:gd name="connsiteX6" fmla="*/ 52388 w 497681"/>
              <a:gd name="connsiteY6" fmla="*/ 7144 h 1438275"/>
              <a:gd name="connsiteX7" fmla="*/ 21431 w 497681"/>
              <a:gd name="connsiteY7" fmla="*/ 0 h 1438275"/>
              <a:gd name="connsiteX8" fmla="*/ 7144 w 497681"/>
              <a:gd name="connsiteY8" fmla="*/ 2381 h 1438275"/>
              <a:gd name="connsiteX9" fmla="*/ 0 w 497681"/>
              <a:gd name="connsiteY9" fmla="*/ 11906 h 1438275"/>
              <a:gd name="connsiteX10" fmla="*/ 11906 w 497681"/>
              <a:gd name="connsiteY10" fmla="*/ 38100 h 1438275"/>
              <a:gd name="connsiteX11" fmla="*/ 59531 w 497681"/>
              <a:gd name="connsiteY11" fmla="*/ 92869 h 1438275"/>
              <a:gd name="connsiteX12" fmla="*/ 114300 w 497681"/>
              <a:gd name="connsiteY12" fmla="*/ 164306 h 1438275"/>
              <a:gd name="connsiteX13" fmla="*/ 157163 w 497681"/>
              <a:gd name="connsiteY13" fmla="*/ 245269 h 1438275"/>
              <a:gd name="connsiteX14" fmla="*/ 169069 w 497681"/>
              <a:gd name="connsiteY14" fmla="*/ 347663 h 1438275"/>
              <a:gd name="connsiteX15" fmla="*/ 195263 w 497681"/>
              <a:gd name="connsiteY15" fmla="*/ 590550 h 1438275"/>
              <a:gd name="connsiteX16" fmla="*/ 216694 w 497681"/>
              <a:gd name="connsiteY16" fmla="*/ 826294 h 1438275"/>
              <a:gd name="connsiteX17" fmla="*/ 223838 w 497681"/>
              <a:gd name="connsiteY17" fmla="*/ 933450 h 1438275"/>
              <a:gd name="connsiteX18" fmla="*/ 226219 w 497681"/>
              <a:gd name="connsiteY18" fmla="*/ 1019175 h 1438275"/>
              <a:gd name="connsiteX19" fmla="*/ 228600 w 497681"/>
              <a:gd name="connsiteY19" fmla="*/ 1100138 h 1438275"/>
              <a:gd name="connsiteX20" fmla="*/ 235744 w 497681"/>
              <a:gd name="connsiteY20" fmla="*/ 1166813 h 1438275"/>
              <a:gd name="connsiteX21" fmla="*/ 245269 w 497681"/>
              <a:gd name="connsiteY21" fmla="*/ 1209675 h 1438275"/>
              <a:gd name="connsiteX22" fmla="*/ 271463 w 497681"/>
              <a:gd name="connsiteY22" fmla="*/ 1281113 h 1438275"/>
              <a:gd name="connsiteX23" fmla="*/ 292894 w 497681"/>
              <a:gd name="connsiteY23" fmla="*/ 1328738 h 1438275"/>
              <a:gd name="connsiteX24" fmla="*/ 316706 w 497681"/>
              <a:gd name="connsiteY24" fmla="*/ 1366838 h 1438275"/>
              <a:gd name="connsiteX25" fmla="*/ 354806 w 497681"/>
              <a:gd name="connsiteY25" fmla="*/ 1407319 h 1438275"/>
              <a:gd name="connsiteX26" fmla="*/ 388144 w 497681"/>
              <a:gd name="connsiteY26" fmla="*/ 1428750 h 1438275"/>
              <a:gd name="connsiteX27" fmla="*/ 416719 w 497681"/>
              <a:gd name="connsiteY27" fmla="*/ 1438275 h 1438275"/>
              <a:gd name="connsiteX28" fmla="*/ 435769 w 497681"/>
              <a:gd name="connsiteY28" fmla="*/ 1435894 h 1438275"/>
              <a:gd name="connsiteX29" fmla="*/ 454819 w 497681"/>
              <a:gd name="connsiteY29" fmla="*/ 1421606 h 1438275"/>
              <a:gd name="connsiteX30" fmla="*/ 471488 w 497681"/>
              <a:gd name="connsiteY30" fmla="*/ 1397794 h 1438275"/>
              <a:gd name="connsiteX31" fmla="*/ 490538 w 497681"/>
              <a:gd name="connsiteY31" fmla="*/ 1340644 h 1438275"/>
              <a:gd name="connsiteX32" fmla="*/ 497681 w 497681"/>
              <a:gd name="connsiteY32" fmla="*/ 1285875 h 1438275"/>
              <a:gd name="connsiteX33" fmla="*/ 469106 w 497681"/>
              <a:gd name="connsiteY33" fmla="*/ 1107281 h 1438275"/>
              <a:gd name="connsiteX34" fmla="*/ 440531 w 497681"/>
              <a:gd name="connsiteY34" fmla="*/ 819150 h 1438275"/>
              <a:gd name="connsiteX35" fmla="*/ 404813 w 497681"/>
              <a:gd name="connsiteY35" fmla="*/ 450056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7681" h="1438275">
                <a:moveTo>
                  <a:pt x="404813" y="450056"/>
                </a:moveTo>
                <a:lnTo>
                  <a:pt x="381000" y="230981"/>
                </a:lnTo>
                <a:lnTo>
                  <a:pt x="338138" y="104775"/>
                </a:lnTo>
                <a:lnTo>
                  <a:pt x="273844" y="76200"/>
                </a:lnTo>
                <a:lnTo>
                  <a:pt x="183356" y="45244"/>
                </a:lnTo>
                <a:lnTo>
                  <a:pt x="133350" y="28575"/>
                </a:lnTo>
                <a:lnTo>
                  <a:pt x="52388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1906"/>
                </a:lnTo>
                <a:lnTo>
                  <a:pt x="11906" y="38100"/>
                </a:lnTo>
                <a:lnTo>
                  <a:pt x="59531" y="92869"/>
                </a:lnTo>
                <a:lnTo>
                  <a:pt x="114300" y="164306"/>
                </a:lnTo>
                <a:lnTo>
                  <a:pt x="157163" y="245269"/>
                </a:lnTo>
                <a:lnTo>
                  <a:pt x="169069" y="347663"/>
                </a:lnTo>
                <a:lnTo>
                  <a:pt x="195263" y="590550"/>
                </a:lnTo>
                <a:lnTo>
                  <a:pt x="216694" y="826294"/>
                </a:lnTo>
                <a:lnTo>
                  <a:pt x="223838" y="933450"/>
                </a:lnTo>
                <a:cubicBezTo>
                  <a:pt x="224632" y="962025"/>
                  <a:pt x="225425" y="990600"/>
                  <a:pt x="226219" y="1019175"/>
                </a:cubicBezTo>
                <a:cubicBezTo>
                  <a:pt x="227013" y="1046163"/>
                  <a:pt x="227806" y="1073150"/>
                  <a:pt x="228600" y="1100138"/>
                </a:cubicBezTo>
                <a:lnTo>
                  <a:pt x="235744" y="1166813"/>
                </a:lnTo>
                <a:lnTo>
                  <a:pt x="245269" y="1209675"/>
                </a:lnTo>
                <a:lnTo>
                  <a:pt x="271463" y="1281113"/>
                </a:lnTo>
                <a:lnTo>
                  <a:pt x="292894" y="1328738"/>
                </a:lnTo>
                <a:lnTo>
                  <a:pt x="316706" y="1366838"/>
                </a:lnTo>
                <a:lnTo>
                  <a:pt x="354806" y="1407319"/>
                </a:lnTo>
                <a:lnTo>
                  <a:pt x="388144" y="1428750"/>
                </a:lnTo>
                <a:lnTo>
                  <a:pt x="416719" y="1438275"/>
                </a:lnTo>
                <a:lnTo>
                  <a:pt x="435769" y="1435894"/>
                </a:lnTo>
                <a:lnTo>
                  <a:pt x="454819" y="1421606"/>
                </a:lnTo>
                <a:lnTo>
                  <a:pt x="471488" y="1397794"/>
                </a:lnTo>
                <a:lnTo>
                  <a:pt x="490538" y="1340644"/>
                </a:lnTo>
                <a:lnTo>
                  <a:pt x="497681" y="1285875"/>
                </a:lnTo>
                <a:lnTo>
                  <a:pt x="469106" y="1107281"/>
                </a:lnTo>
                <a:lnTo>
                  <a:pt x="440531" y="819150"/>
                </a:lnTo>
                <a:lnTo>
                  <a:pt x="404813" y="450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BB99801-CF00-4B17-931E-2B95BAAFEA76}"/>
              </a:ext>
            </a:extLst>
          </p:cNvPr>
          <p:cNvSpPr/>
          <p:nvPr/>
        </p:nvSpPr>
        <p:spPr>
          <a:xfrm>
            <a:off x="4098926" y="2311400"/>
            <a:ext cx="1577975" cy="2324100"/>
          </a:xfrm>
          <a:custGeom>
            <a:avLst/>
            <a:gdLst>
              <a:gd name="connsiteX0" fmla="*/ 390525 w 1577975"/>
              <a:gd name="connsiteY0" fmla="*/ 342900 h 2324100"/>
              <a:gd name="connsiteX1" fmla="*/ 41275 w 1577975"/>
              <a:gd name="connsiteY1" fmla="*/ 384175 h 2324100"/>
              <a:gd name="connsiteX2" fmla="*/ 0 w 1577975"/>
              <a:gd name="connsiteY2" fmla="*/ 180975 h 2324100"/>
              <a:gd name="connsiteX3" fmla="*/ 142875 w 1577975"/>
              <a:gd name="connsiteY3" fmla="*/ 180975 h 2324100"/>
              <a:gd name="connsiteX4" fmla="*/ 241300 w 1577975"/>
              <a:gd name="connsiteY4" fmla="*/ 177800 h 2324100"/>
              <a:gd name="connsiteX5" fmla="*/ 381000 w 1577975"/>
              <a:gd name="connsiteY5" fmla="*/ 168275 h 2324100"/>
              <a:gd name="connsiteX6" fmla="*/ 539750 w 1577975"/>
              <a:gd name="connsiteY6" fmla="*/ 149225 h 2324100"/>
              <a:gd name="connsiteX7" fmla="*/ 701675 w 1577975"/>
              <a:gd name="connsiteY7" fmla="*/ 127000 h 2324100"/>
              <a:gd name="connsiteX8" fmla="*/ 860425 w 1577975"/>
              <a:gd name="connsiteY8" fmla="*/ 101600 h 2324100"/>
              <a:gd name="connsiteX9" fmla="*/ 1025525 w 1577975"/>
              <a:gd name="connsiteY9" fmla="*/ 66675 h 2324100"/>
              <a:gd name="connsiteX10" fmla="*/ 1114425 w 1577975"/>
              <a:gd name="connsiteY10" fmla="*/ 47625 h 2324100"/>
              <a:gd name="connsiteX11" fmla="*/ 1162050 w 1577975"/>
              <a:gd name="connsiteY11" fmla="*/ 28575 h 2324100"/>
              <a:gd name="connsiteX12" fmla="*/ 1219200 w 1577975"/>
              <a:gd name="connsiteY12" fmla="*/ 9525 h 2324100"/>
              <a:gd name="connsiteX13" fmla="*/ 1292225 w 1577975"/>
              <a:gd name="connsiteY13" fmla="*/ 0 h 2324100"/>
              <a:gd name="connsiteX14" fmla="*/ 1327150 w 1577975"/>
              <a:gd name="connsiteY14" fmla="*/ 15875 h 2324100"/>
              <a:gd name="connsiteX15" fmla="*/ 1473200 w 1577975"/>
              <a:gd name="connsiteY15" fmla="*/ 107950 h 2324100"/>
              <a:gd name="connsiteX16" fmla="*/ 1533525 w 1577975"/>
              <a:gd name="connsiteY16" fmla="*/ 149225 h 2324100"/>
              <a:gd name="connsiteX17" fmla="*/ 1546225 w 1577975"/>
              <a:gd name="connsiteY17" fmla="*/ 158750 h 2324100"/>
              <a:gd name="connsiteX18" fmla="*/ 1558925 w 1577975"/>
              <a:gd name="connsiteY18" fmla="*/ 174625 h 2324100"/>
              <a:gd name="connsiteX19" fmla="*/ 1565275 w 1577975"/>
              <a:gd name="connsiteY19" fmla="*/ 187325 h 2324100"/>
              <a:gd name="connsiteX20" fmla="*/ 1574800 w 1577975"/>
              <a:gd name="connsiteY20" fmla="*/ 212725 h 2324100"/>
              <a:gd name="connsiteX21" fmla="*/ 1577975 w 1577975"/>
              <a:gd name="connsiteY21" fmla="*/ 234950 h 2324100"/>
              <a:gd name="connsiteX22" fmla="*/ 1571625 w 1577975"/>
              <a:gd name="connsiteY22" fmla="*/ 266700 h 2324100"/>
              <a:gd name="connsiteX23" fmla="*/ 1552575 w 1577975"/>
              <a:gd name="connsiteY23" fmla="*/ 298450 h 2324100"/>
              <a:gd name="connsiteX24" fmla="*/ 1543050 w 1577975"/>
              <a:gd name="connsiteY24" fmla="*/ 327025 h 2324100"/>
              <a:gd name="connsiteX25" fmla="*/ 1520825 w 1577975"/>
              <a:gd name="connsiteY25" fmla="*/ 530225 h 2324100"/>
              <a:gd name="connsiteX26" fmla="*/ 1495425 w 1577975"/>
              <a:gd name="connsiteY26" fmla="*/ 863600 h 2324100"/>
              <a:gd name="connsiteX27" fmla="*/ 1498600 w 1577975"/>
              <a:gd name="connsiteY27" fmla="*/ 971550 h 2324100"/>
              <a:gd name="connsiteX28" fmla="*/ 1482725 w 1577975"/>
              <a:gd name="connsiteY28" fmla="*/ 1292225 h 2324100"/>
              <a:gd name="connsiteX29" fmla="*/ 1470025 w 1577975"/>
              <a:gd name="connsiteY29" fmla="*/ 1651000 h 2324100"/>
              <a:gd name="connsiteX30" fmla="*/ 1450975 w 1577975"/>
              <a:gd name="connsiteY30" fmla="*/ 1990725 h 2324100"/>
              <a:gd name="connsiteX31" fmla="*/ 1431925 w 1577975"/>
              <a:gd name="connsiteY31" fmla="*/ 2098675 h 2324100"/>
              <a:gd name="connsiteX32" fmla="*/ 1428750 w 1577975"/>
              <a:gd name="connsiteY32" fmla="*/ 2165350 h 2324100"/>
              <a:gd name="connsiteX33" fmla="*/ 1419225 w 1577975"/>
              <a:gd name="connsiteY33" fmla="*/ 2238375 h 2324100"/>
              <a:gd name="connsiteX34" fmla="*/ 1400175 w 1577975"/>
              <a:gd name="connsiteY34" fmla="*/ 2295525 h 2324100"/>
              <a:gd name="connsiteX35" fmla="*/ 1381125 w 1577975"/>
              <a:gd name="connsiteY35" fmla="*/ 2317750 h 2324100"/>
              <a:gd name="connsiteX36" fmla="*/ 1346200 w 1577975"/>
              <a:gd name="connsiteY36" fmla="*/ 2324100 h 2324100"/>
              <a:gd name="connsiteX37" fmla="*/ 1311275 w 1577975"/>
              <a:gd name="connsiteY37" fmla="*/ 2314575 h 2324100"/>
              <a:gd name="connsiteX38" fmla="*/ 1285875 w 1577975"/>
              <a:gd name="connsiteY38" fmla="*/ 2301875 h 2324100"/>
              <a:gd name="connsiteX39" fmla="*/ 1257300 w 1577975"/>
              <a:gd name="connsiteY39" fmla="*/ 2270125 h 2324100"/>
              <a:gd name="connsiteX40" fmla="*/ 1228725 w 1577975"/>
              <a:gd name="connsiteY40" fmla="*/ 2222500 h 2324100"/>
              <a:gd name="connsiteX41" fmla="*/ 1231900 w 1577975"/>
              <a:gd name="connsiteY41" fmla="*/ 2019300 h 2324100"/>
              <a:gd name="connsiteX42" fmla="*/ 1241425 w 1577975"/>
              <a:gd name="connsiteY42" fmla="*/ 1597025 h 2324100"/>
              <a:gd name="connsiteX43" fmla="*/ 1254125 w 1577975"/>
              <a:gd name="connsiteY43" fmla="*/ 1152525 h 2324100"/>
              <a:gd name="connsiteX44" fmla="*/ 1257300 w 1577975"/>
              <a:gd name="connsiteY44" fmla="*/ 904875 h 2324100"/>
              <a:gd name="connsiteX45" fmla="*/ 1266825 w 1577975"/>
              <a:gd name="connsiteY45" fmla="*/ 635000 h 2324100"/>
              <a:gd name="connsiteX46" fmla="*/ 1273175 w 1577975"/>
              <a:gd name="connsiteY46" fmla="*/ 368300 h 2324100"/>
              <a:gd name="connsiteX47" fmla="*/ 1276350 w 1577975"/>
              <a:gd name="connsiteY47" fmla="*/ 304800 h 2324100"/>
              <a:gd name="connsiteX48" fmla="*/ 1266825 w 1577975"/>
              <a:gd name="connsiteY48" fmla="*/ 273050 h 2324100"/>
              <a:gd name="connsiteX49" fmla="*/ 1250950 w 1577975"/>
              <a:gd name="connsiteY49" fmla="*/ 247650 h 2324100"/>
              <a:gd name="connsiteX50" fmla="*/ 1219200 w 1577975"/>
              <a:gd name="connsiteY50" fmla="*/ 231775 h 2324100"/>
              <a:gd name="connsiteX51" fmla="*/ 1174750 w 1577975"/>
              <a:gd name="connsiteY51" fmla="*/ 225425 h 2324100"/>
              <a:gd name="connsiteX52" fmla="*/ 1130300 w 1577975"/>
              <a:gd name="connsiteY52" fmla="*/ 231775 h 2324100"/>
              <a:gd name="connsiteX53" fmla="*/ 844550 w 1577975"/>
              <a:gd name="connsiteY53" fmla="*/ 276225 h 2324100"/>
              <a:gd name="connsiteX54" fmla="*/ 596900 w 1577975"/>
              <a:gd name="connsiteY54" fmla="*/ 314325 h 2324100"/>
              <a:gd name="connsiteX55" fmla="*/ 390525 w 1577975"/>
              <a:gd name="connsiteY55" fmla="*/ 34290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77975" h="2324100">
                <a:moveTo>
                  <a:pt x="390525" y="342900"/>
                </a:moveTo>
                <a:lnTo>
                  <a:pt x="41275" y="384175"/>
                </a:lnTo>
                <a:lnTo>
                  <a:pt x="0" y="180975"/>
                </a:lnTo>
                <a:lnTo>
                  <a:pt x="142875" y="180975"/>
                </a:lnTo>
                <a:lnTo>
                  <a:pt x="241300" y="177800"/>
                </a:lnTo>
                <a:lnTo>
                  <a:pt x="381000" y="168275"/>
                </a:lnTo>
                <a:lnTo>
                  <a:pt x="539750" y="149225"/>
                </a:lnTo>
                <a:lnTo>
                  <a:pt x="701675" y="127000"/>
                </a:lnTo>
                <a:lnTo>
                  <a:pt x="860425" y="101600"/>
                </a:lnTo>
                <a:lnTo>
                  <a:pt x="1025525" y="66675"/>
                </a:lnTo>
                <a:lnTo>
                  <a:pt x="1114425" y="47625"/>
                </a:lnTo>
                <a:lnTo>
                  <a:pt x="1162050" y="28575"/>
                </a:lnTo>
                <a:lnTo>
                  <a:pt x="1219200" y="9525"/>
                </a:lnTo>
                <a:lnTo>
                  <a:pt x="1292225" y="0"/>
                </a:lnTo>
                <a:lnTo>
                  <a:pt x="1327150" y="15875"/>
                </a:lnTo>
                <a:lnTo>
                  <a:pt x="1473200" y="107950"/>
                </a:lnTo>
                <a:lnTo>
                  <a:pt x="1533525" y="149225"/>
                </a:lnTo>
                <a:lnTo>
                  <a:pt x="1546225" y="158750"/>
                </a:lnTo>
                <a:lnTo>
                  <a:pt x="1558925" y="174625"/>
                </a:lnTo>
                <a:lnTo>
                  <a:pt x="1565275" y="187325"/>
                </a:lnTo>
                <a:lnTo>
                  <a:pt x="1574800" y="212725"/>
                </a:lnTo>
                <a:lnTo>
                  <a:pt x="1577975" y="234950"/>
                </a:lnTo>
                <a:lnTo>
                  <a:pt x="1571625" y="266700"/>
                </a:lnTo>
                <a:lnTo>
                  <a:pt x="1552575" y="298450"/>
                </a:lnTo>
                <a:lnTo>
                  <a:pt x="1543050" y="327025"/>
                </a:lnTo>
                <a:lnTo>
                  <a:pt x="1520825" y="530225"/>
                </a:lnTo>
                <a:lnTo>
                  <a:pt x="1495425" y="863600"/>
                </a:lnTo>
                <a:cubicBezTo>
                  <a:pt x="1496483" y="899583"/>
                  <a:pt x="1497542" y="935567"/>
                  <a:pt x="1498600" y="971550"/>
                </a:cubicBezTo>
                <a:lnTo>
                  <a:pt x="1482725" y="1292225"/>
                </a:lnTo>
                <a:lnTo>
                  <a:pt x="1470025" y="1651000"/>
                </a:lnTo>
                <a:lnTo>
                  <a:pt x="1450975" y="1990725"/>
                </a:lnTo>
                <a:lnTo>
                  <a:pt x="1431925" y="2098675"/>
                </a:lnTo>
                <a:lnTo>
                  <a:pt x="1428750" y="2165350"/>
                </a:lnTo>
                <a:lnTo>
                  <a:pt x="1419225" y="2238375"/>
                </a:lnTo>
                <a:lnTo>
                  <a:pt x="1400175" y="2295525"/>
                </a:lnTo>
                <a:lnTo>
                  <a:pt x="1381125" y="2317750"/>
                </a:lnTo>
                <a:lnTo>
                  <a:pt x="1346200" y="2324100"/>
                </a:lnTo>
                <a:lnTo>
                  <a:pt x="1311275" y="2314575"/>
                </a:lnTo>
                <a:lnTo>
                  <a:pt x="1285875" y="2301875"/>
                </a:lnTo>
                <a:lnTo>
                  <a:pt x="1257300" y="2270125"/>
                </a:lnTo>
                <a:lnTo>
                  <a:pt x="1228725" y="2222500"/>
                </a:lnTo>
                <a:cubicBezTo>
                  <a:pt x="1229783" y="2154767"/>
                  <a:pt x="1230842" y="2087033"/>
                  <a:pt x="1231900" y="2019300"/>
                </a:cubicBezTo>
                <a:lnTo>
                  <a:pt x="1241425" y="1597025"/>
                </a:lnTo>
                <a:lnTo>
                  <a:pt x="1254125" y="1152525"/>
                </a:lnTo>
                <a:cubicBezTo>
                  <a:pt x="1255183" y="1069975"/>
                  <a:pt x="1256242" y="987425"/>
                  <a:pt x="1257300" y="904875"/>
                </a:cubicBezTo>
                <a:lnTo>
                  <a:pt x="1266825" y="635000"/>
                </a:lnTo>
                <a:lnTo>
                  <a:pt x="1273175" y="368300"/>
                </a:lnTo>
                <a:lnTo>
                  <a:pt x="1276350" y="304800"/>
                </a:lnTo>
                <a:lnTo>
                  <a:pt x="1266825" y="273050"/>
                </a:lnTo>
                <a:lnTo>
                  <a:pt x="1250950" y="247650"/>
                </a:lnTo>
                <a:lnTo>
                  <a:pt x="1219200" y="231775"/>
                </a:lnTo>
                <a:lnTo>
                  <a:pt x="1174750" y="225425"/>
                </a:lnTo>
                <a:lnTo>
                  <a:pt x="1130300" y="231775"/>
                </a:lnTo>
                <a:lnTo>
                  <a:pt x="844550" y="276225"/>
                </a:lnTo>
                <a:lnTo>
                  <a:pt x="596900" y="314325"/>
                </a:lnTo>
                <a:lnTo>
                  <a:pt x="390525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1F65F69-D369-4025-8C15-4A29754E0E67}"/>
              </a:ext>
            </a:extLst>
          </p:cNvPr>
          <p:cNvSpPr/>
          <p:nvPr/>
        </p:nvSpPr>
        <p:spPr>
          <a:xfrm>
            <a:off x="4494214" y="2589213"/>
            <a:ext cx="388937" cy="1962150"/>
          </a:xfrm>
          <a:custGeom>
            <a:avLst/>
            <a:gdLst>
              <a:gd name="connsiteX0" fmla="*/ 164849 w 388942"/>
              <a:gd name="connsiteY0" fmla="*/ 1208038 h 1962740"/>
              <a:gd name="connsiteX1" fmla="*/ 164849 w 388942"/>
              <a:gd name="connsiteY1" fmla="*/ 965915 h 1962740"/>
              <a:gd name="connsiteX2" fmla="*/ 167425 w 388942"/>
              <a:gd name="connsiteY2" fmla="*/ 788187 h 1962740"/>
              <a:gd name="connsiteX3" fmla="*/ 175152 w 388942"/>
              <a:gd name="connsiteY3" fmla="*/ 631064 h 1962740"/>
              <a:gd name="connsiteX4" fmla="*/ 177728 w 388942"/>
              <a:gd name="connsiteY4" fmla="*/ 535761 h 1962740"/>
              <a:gd name="connsiteX5" fmla="*/ 170001 w 388942"/>
              <a:gd name="connsiteY5" fmla="*/ 414699 h 1962740"/>
              <a:gd name="connsiteX6" fmla="*/ 164849 w 388942"/>
              <a:gd name="connsiteY6" fmla="*/ 345153 h 1962740"/>
              <a:gd name="connsiteX7" fmla="*/ 162274 w 388942"/>
              <a:gd name="connsiteY7" fmla="*/ 278183 h 1962740"/>
              <a:gd name="connsiteX8" fmla="*/ 151971 w 388942"/>
              <a:gd name="connsiteY8" fmla="*/ 211213 h 1962740"/>
              <a:gd name="connsiteX9" fmla="*/ 136516 w 388942"/>
              <a:gd name="connsiteY9" fmla="*/ 157122 h 1962740"/>
              <a:gd name="connsiteX10" fmla="*/ 128789 w 388942"/>
              <a:gd name="connsiteY10" fmla="*/ 136516 h 1962740"/>
              <a:gd name="connsiteX11" fmla="*/ 105607 w 388942"/>
              <a:gd name="connsiteY11" fmla="*/ 100455 h 1962740"/>
              <a:gd name="connsiteX12" fmla="*/ 82425 w 388942"/>
              <a:gd name="connsiteY12" fmla="*/ 72121 h 1962740"/>
              <a:gd name="connsiteX13" fmla="*/ 0 w 388942"/>
              <a:gd name="connsiteY13" fmla="*/ 0 h 1962740"/>
              <a:gd name="connsiteX14" fmla="*/ 162274 w 388942"/>
              <a:gd name="connsiteY14" fmla="*/ 2575 h 1962740"/>
              <a:gd name="connsiteX15" fmla="*/ 244698 w 388942"/>
              <a:gd name="connsiteY15" fmla="*/ 46363 h 1962740"/>
              <a:gd name="connsiteX16" fmla="*/ 280759 w 388942"/>
              <a:gd name="connsiteY16" fmla="*/ 69545 h 1962740"/>
              <a:gd name="connsiteX17" fmla="*/ 324547 w 388942"/>
              <a:gd name="connsiteY17" fmla="*/ 103031 h 1962740"/>
              <a:gd name="connsiteX18" fmla="*/ 350305 w 388942"/>
              <a:gd name="connsiteY18" fmla="*/ 133940 h 1962740"/>
              <a:gd name="connsiteX19" fmla="*/ 363184 w 388942"/>
              <a:gd name="connsiteY19" fmla="*/ 157122 h 1962740"/>
              <a:gd name="connsiteX20" fmla="*/ 378639 w 388942"/>
              <a:gd name="connsiteY20" fmla="*/ 193183 h 1962740"/>
              <a:gd name="connsiteX21" fmla="*/ 388942 w 388942"/>
              <a:gd name="connsiteY21" fmla="*/ 247274 h 1962740"/>
              <a:gd name="connsiteX22" fmla="*/ 388942 w 388942"/>
              <a:gd name="connsiteY22" fmla="*/ 293638 h 1962740"/>
              <a:gd name="connsiteX23" fmla="*/ 388942 w 388942"/>
              <a:gd name="connsiteY23" fmla="*/ 414699 h 1962740"/>
              <a:gd name="connsiteX24" fmla="*/ 388942 w 388942"/>
              <a:gd name="connsiteY24" fmla="*/ 824247 h 1962740"/>
              <a:gd name="connsiteX25" fmla="*/ 383790 w 388942"/>
              <a:gd name="connsiteY25" fmla="*/ 1205462 h 1962740"/>
              <a:gd name="connsiteX26" fmla="*/ 373487 w 388942"/>
              <a:gd name="connsiteY26" fmla="*/ 1661374 h 1962740"/>
              <a:gd name="connsiteX27" fmla="*/ 365760 w 388942"/>
              <a:gd name="connsiteY27" fmla="*/ 1931831 h 1962740"/>
              <a:gd name="connsiteX28" fmla="*/ 167425 w 388942"/>
              <a:gd name="connsiteY28" fmla="*/ 1962740 h 1962740"/>
              <a:gd name="connsiteX29" fmla="*/ 164849 w 388942"/>
              <a:gd name="connsiteY29" fmla="*/ 1208038 h 196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8942" h="1962740">
                <a:moveTo>
                  <a:pt x="164849" y="1208038"/>
                </a:moveTo>
                <a:cubicBezTo>
                  <a:pt x="164420" y="1041901"/>
                  <a:pt x="164849" y="1046623"/>
                  <a:pt x="164849" y="965915"/>
                </a:cubicBezTo>
                <a:cubicBezTo>
                  <a:pt x="165708" y="906672"/>
                  <a:pt x="168283" y="847000"/>
                  <a:pt x="167425" y="788187"/>
                </a:cubicBezTo>
                <a:lnTo>
                  <a:pt x="175152" y="631064"/>
                </a:lnTo>
                <a:cubicBezTo>
                  <a:pt x="176011" y="599296"/>
                  <a:pt x="176869" y="567529"/>
                  <a:pt x="177728" y="535761"/>
                </a:cubicBezTo>
                <a:lnTo>
                  <a:pt x="170001" y="414699"/>
                </a:lnTo>
                <a:lnTo>
                  <a:pt x="164849" y="345153"/>
                </a:lnTo>
                <a:lnTo>
                  <a:pt x="162274" y="278183"/>
                </a:lnTo>
                <a:lnTo>
                  <a:pt x="151971" y="211213"/>
                </a:lnTo>
                <a:lnTo>
                  <a:pt x="136516" y="157122"/>
                </a:lnTo>
                <a:lnTo>
                  <a:pt x="128789" y="136516"/>
                </a:lnTo>
                <a:lnTo>
                  <a:pt x="105607" y="100455"/>
                </a:lnTo>
                <a:lnTo>
                  <a:pt x="82425" y="72121"/>
                </a:lnTo>
                <a:lnTo>
                  <a:pt x="0" y="0"/>
                </a:lnTo>
                <a:lnTo>
                  <a:pt x="162274" y="2575"/>
                </a:lnTo>
                <a:lnTo>
                  <a:pt x="244698" y="46363"/>
                </a:lnTo>
                <a:lnTo>
                  <a:pt x="280759" y="69545"/>
                </a:lnTo>
                <a:lnTo>
                  <a:pt x="324547" y="103031"/>
                </a:lnTo>
                <a:lnTo>
                  <a:pt x="350305" y="133940"/>
                </a:lnTo>
                <a:lnTo>
                  <a:pt x="363184" y="157122"/>
                </a:lnTo>
                <a:lnTo>
                  <a:pt x="378639" y="193183"/>
                </a:lnTo>
                <a:lnTo>
                  <a:pt x="388942" y="247274"/>
                </a:lnTo>
                <a:lnTo>
                  <a:pt x="388942" y="293638"/>
                </a:lnTo>
                <a:lnTo>
                  <a:pt x="388942" y="414699"/>
                </a:lnTo>
                <a:lnTo>
                  <a:pt x="388942" y="824247"/>
                </a:lnTo>
                <a:cubicBezTo>
                  <a:pt x="387225" y="951319"/>
                  <a:pt x="385507" y="1078390"/>
                  <a:pt x="383790" y="1205462"/>
                </a:cubicBezTo>
                <a:lnTo>
                  <a:pt x="373487" y="1661374"/>
                </a:lnTo>
                <a:lnTo>
                  <a:pt x="365760" y="1931831"/>
                </a:lnTo>
                <a:lnTo>
                  <a:pt x="167425" y="1962740"/>
                </a:lnTo>
                <a:cubicBezTo>
                  <a:pt x="166566" y="1714607"/>
                  <a:pt x="165278" y="1374175"/>
                  <a:pt x="164849" y="120803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DFFC899-9575-4464-915F-973BCB3CED04}"/>
              </a:ext>
            </a:extLst>
          </p:cNvPr>
          <p:cNvSpPr/>
          <p:nvPr/>
        </p:nvSpPr>
        <p:spPr>
          <a:xfrm>
            <a:off x="4144964" y="3305175"/>
            <a:ext cx="1309687" cy="357188"/>
          </a:xfrm>
          <a:custGeom>
            <a:avLst/>
            <a:gdLst>
              <a:gd name="connsiteX0" fmla="*/ 288132 w 1308894"/>
              <a:gd name="connsiteY0" fmla="*/ 164306 h 357188"/>
              <a:gd name="connsiteX1" fmla="*/ 183357 w 1308894"/>
              <a:gd name="connsiteY1" fmla="*/ 178594 h 357188"/>
              <a:gd name="connsiteX2" fmla="*/ 88107 w 1308894"/>
              <a:gd name="connsiteY2" fmla="*/ 188119 h 357188"/>
              <a:gd name="connsiteX3" fmla="*/ 0 w 1308894"/>
              <a:gd name="connsiteY3" fmla="*/ 192881 h 357188"/>
              <a:gd name="connsiteX4" fmla="*/ 4763 w 1308894"/>
              <a:gd name="connsiteY4" fmla="*/ 357188 h 357188"/>
              <a:gd name="connsiteX5" fmla="*/ 102394 w 1308894"/>
              <a:gd name="connsiteY5" fmla="*/ 345281 h 357188"/>
              <a:gd name="connsiteX6" fmla="*/ 214313 w 1308894"/>
              <a:gd name="connsiteY6" fmla="*/ 333375 h 357188"/>
              <a:gd name="connsiteX7" fmla="*/ 330994 w 1308894"/>
              <a:gd name="connsiteY7" fmla="*/ 314325 h 357188"/>
              <a:gd name="connsiteX8" fmla="*/ 478632 w 1308894"/>
              <a:gd name="connsiteY8" fmla="*/ 285750 h 357188"/>
              <a:gd name="connsiteX9" fmla="*/ 542925 w 1308894"/>
              <a:gd name="connsiteY9" fmla="*/ 273844 h 357188"/>
              <a:gd name="connsiteX10" fmla="*/ 802482 w 1308894"/>
              <a:gd name="connsiteY10" fmla="*/ 223838 h 357188"/>
              <a:gd name="connsiteX11" fmla="*/ 940594 w 1308894"/>
              <a:gd name="connsiteY11" fmla="*/ 204788 h 357188"/>
              <a:gd name="connsiteX12" fmla="*/ 1064419 w 1308894"/>
              <a:gd name="connsiteY12" fmla="*/ 195263 h 357188"/>
              <a:gd name="connsiteX13" fmla="*/ 1164432 w 1308894"/>
              <a:gd name="connsiteY13" fmla="*/ 192881 h 357188"/>
              <a:gd name="connsiteX14" fmla="*/ 1285875 w 1308894"/>
              <a:gd name="connsiteY14" fmla="*/ 192881 h 357188"/>
              <a:gd name="connsiteX15" fmla="*/ 1283494 w 1308894"/>
              <a:gd name="connsiteY15" fmla="*/ 33338 h 357188"/>
              <a:gd name="connsiteX16" fmla="*/ 1178719 w 1308894"/>
              <a:gd name="connsiteY16" fmla="*/ 4763 h 357188"/>
              <a:gd name="connsiteX17" fmla="*/ 1131094 w 1308894"/>
              <a:gd name="connsiteY17" fmla="*/ 0 h 357188"/>
              <a:gd name="connsiteX18" fmla="*/ 1062038 w 1308894"/>
              <a:gd name="connsiteY18" fmla="*/ 2381 h 357188"/>
              <a:gd name="connsiteX19" fmla="*/ 1016794 w 1308894"/>
              <a:gd name="connsiteY19" fmla="*/ 14288 h 357188"/>
              <a:gd name="connsiteX20" fmla="*/ 969169 w 1308894"/>
              <a:gd name="connsiteY20" fmla="*/ 35719 h 357188"/>
              <a:gd name="connsiteX21" fmla="*/ 902494 w 1308894"/>
              <a:gd name="connsiteY21" fmla="*/ 54769 h 357188"/>
              <a:gd name="connsiteX22" fmla="*/ 797719 w 1308894"/>
              <a:gd name="connsiteY22" fmla="*/ 73819 h 357188"/>
              <a:gd name="connsiteX23" fmla="*/ 702469 w 1308894"/>
              <a:gd name="connsiteY23" fmla="*/ 83344 h 357188"/>
              <a:gd name="connsiteX24" fmla="*/ 528638 w 1308894"/>
              <a:gd name="connsiteY24" fmla="*/ 121444 h 357188"/>
              <a:gd name="connsiteX25" fmla="*/ 288132 w 1308894"/>
              <a:gd name="connsiteY25" fmla="*/ 16430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08894" h="357188">
                <a:moveTo>
                  <a:pt x="288132" y="164306"/>
                </a:moveTo>
                <a:lnTo>
                  <a:pt x="183357" y="178594"/>
                </a:lnTo>
                <a:lnTo>
                  <a:pt x="88107" y="188119"/>
                </a:lnTo>
                <a:lnTo>
                  <a:pt x="0" y="192881"/>
                </a:lnTo>
                <a:lnTo>
                  <a:pt x="4763" y="357188"/>
                </a:lnTo>
                <a:lnTo>
                  <a:pt x="102394" y="345281"/>
                </a:lnTo>
                <a:lnTo>
                  <a:pt x="214313" y="333375"/>
                </a:lnTo>
                <a:lnTo>
                  <a:pt x="330994" y="314325"/>
                </a:lnTo>
                <a:lnTo>
                  <a:pt x="478632" y="285750"/>
                </a:lnTo>
                <a:lnTo>
                  <a:pt x="542925" y="273844"/>
                </a:lnTo>
                <a:lnTo>
                  <a:pt x="802482" y="223838"/>
                </a:lnTo>
                <a:lnTo>
                  <a:pt x="940594" y="204788"/>
                </a:lnTo>
                <a:lnTo>
                  <a:pt x="1064419" y="195263"/>
                </a:lnTo>
                <a:lnTo>
                  <a:pt x="1164432" y="192881"/>
                </a:lnTo>
                <a:lnTo>
                  <a:pt x="1285875" y="192881"/>
                </a:lnTo>
                <a:cubicBezTo>
                  <a:pt x="1285081" y="139700"/>
                  <a:pt x="1308894" y="64691"/>
                  <a:pt x="1283494" y="33338"/>
                </a:cubicBezTo>
                <a:lnTo>
                  <a:pt x="1178719" y="4763"/>
                </a:lnTo>
                <a:lnTo>
                  <a:pt x="1131094" y="0"/>
                </a:lnTo>
                <a:lnTo>
                  <a:pt x="1062038" y="2381"/>
                </a:lnTo>
                <a:lnTo>
                  <a:pt x="1016794" y="14288"/>
                </a:lnTo>
                <a:lnTo>
                  <a:pt x="969169" y="35719"/>
                </a:lnTo>
                <a:lnTo>
                  <a:pt x="902494" y="54769"/>
                </a:lnTo>
                <a:lnTo>
                  <a:pt x="797719" y="73819"/>
                </a:lnTo>
                <a:lnTo>
                  <a:pt x="702469" y="83344"/>
                </a:lnTo>
                <a:lnTo>
                  <a:pt x="528638" y="121444"/>
                </a:lnTo>
                <a:lnTo>
                  <a:pt x="288132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31C7B3E7-3EE3-4345-AA8D-D8056DF830E9}"/>
              </a:ext>
            </a:extLst>
          </p:cNvPr>
          <p:cNvSpPr/>
          <p:nvPr/>
        </p:nvSpPr>
        <p:spPr>
          <a:xfrm>
            <a:off x="4171951" y="4360864"/>
            <a:ext cx="1228725" cy="371475"/>
          </a:xfrm>
          <a:custGeom>
            <a:avLst/>
            <a:gdLst>
              <a:gd name="connsiteX0" fmla="*/ 771525 w 1228725"/>
              <a:gd name="connsiteY0" fmla="*/ 66675 h 371475"/>
              <a:gd name="connsiteX1" fmla="*/ 669131 w 1228725"/>
              <a:gd name="connsiteY1" fmla="*/ 78581 h 371475"/>
              <a:gd name="connsiteX2" fmla="*/ 464344 w 1228725"/>
              <a:gd name="connsiteY2" fmla="*/ 123825 h 371475"/>
              <a:gd name="connsiteX3" fmla="*/ 319088 w 1228725"/>
              <a:gd name="connsiteY3" fmla="*/ 152400 h 371475"/>
              <a:gd name="connsiteX4" fmla="*/ 192881 w 1228725"/>
              <a:gd name="connsiteY4" fmla="*/ 171450 h 371475"/>
              <a:gd name="connsiteX5" fmla="*/ 0 w 1228725"/>
              <a:gd name="connsiteY5" fmla="*/ 192881 h 371475"/>
              <a:gd name="connsiteX6" fmla="*/ 0 w 1228725"/>
              <a:gd name="connsiteY6" fmla="*/ 326231 h 371475"/>
              <a:gd name="connsiteX7" fmla="*/ 71438 w 1228725"/>
              <a:gd name="connsiteY7" fmla="*/ 359569 h 371475"/>
              <a:gd name="connsiteX8" fmla="*/ 95250 w 1228725"/>
              <a:gd name="connsiteY8" fmla="*/ 366712 h 371475"/>
              <a:gd name="connsiteX9" fmla="*/ 128588 w 1228725"/>
              <a:gd name="connsiteY9" fmla="*/ 371475 h 371475"/>
              <a:gd name="connsiteX10" fmla="*/ 166688 w 1228725"/>
              <a:gd name="connsiteY10" fmla="*/ 371475 h 371475"/>
              <a:gd name="connsiteX11" fmla="*/ 216694 w 1228725"/>
              <a:gd name="connsiteY11" fmla="*/ 364331 h 371475"/>
              <a:gd name="connsiteX12" fmla="*/ 264319 w 1228725"/>
              <a:gd name="connsiteY12" fmla="*/ 350044 h 371475"/>
              <a:gd name="connsiteX13" fmla="*/ 316706 w 1228725"/>
              <a:gd name="connsiteY13" fmla="*/ 328612 h 371475"/>
              <a:gd name="connsiteX14" fmla="*/ 340519 w 1228725"/>
              <a:gd name="connsiteY14" fmla="*/ 316706 h 371475"/>
              <a:gd name="connsiteX15" fmla="*/ 545306 w 1228725"/>
              <a:gd name="connsiteY15" fmla="*/ 273844 h 371475"/>
              <a:gd name="connsiteX16" fmla="*/ 702469 w 1228725"/>
              <a:gd name="connsiteY16" fmla="*/ 250031 h 371475"/>
              <a:gd name="connsiteX17" fmla="*/ 928688 w 1228725"/>
              <a:gd name="connsiteY17" fmla="*/ 214312 h 371475"/>
              <a:gd name="connsiteX18" fmla="*/ 1157288 w 1228725"/>
              <a:gd name="connsiteY18" fmla="*/ 185737 h 371475"/>
              <a:gd name="connsiteX19" fmla="*/ 1228725 w 1228725"/>
              <a:gd name="connsiteY19" fmla="*/ 180975 h 371475"/>
              <a:gd name="connsiteX20" fmla="*/ 1209675 w 1228725"/>
              <a:gd name="connsiteY20" fmla="*/ 0 h 371475"/>
              <a:gd name="connsiteX21" fmla="*/ 995363 w 1228725"/>
              <a:gd name="connsiteY21" fmla="*/ 38100 h 371475"/>
              <a:gd name="connsiteX22" fmla="*/ 771525 w 1228725"/>
              <a:gd name="connsiteY22" fmla="*/ 666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28725" h="371475">
                <a:moveTo>
                  <a:pt x="771525" y="66675"/>
                </a:moveTo>
                <a:lnTo>
                  <a:pt x="669131" y="78581"/>
                </a:lnTo>
                <a:lnTo>
                  <a:pt x="464344" y="123825"/>
                </a:lnTo>
                <a:lnTo>
                  <a:pt x="319088" y="152400"/>
                </a:lnTo>
                <a:lnTo>
                  <a:pt x="192881" y="171450"/>
                </a:lnTo>
                <a:lnTo>
                  <a:pt x="0" y="192881"/>
                </a:lnTo>
                <a:lnTo>
                  <a:pt x="0" y="326231"/>
                </a:lnTo>
                <a:lnTo>
                  <a:pt x="71438" y="359569"/>
                </a:lnTo>
                <a:lnTo>
                  <a:pt x="95250" y="366712"/>
                </a:lnTo>
                <a:lnTo>
                  <a:pt x="128588" y="371475"/>
                </a:lnTo>
                <a:lnTo>
                  <a:pt x="166688" y="371475"/>
                </a:lnTo>
                <a:lnTo>
                  <a:pt x="216694" y="364331"/>
                </a:lnTo>
                <a:lnTo>
                  <a:pt x="264319" y="350044"/>
                </a:lnTo>
                <a:lnTo>
                  <a:pt x="316706" y="328612"/>
                </a:lnTo>
                <a:lnTo>
                  <a:pt x="340519" y="316706"/>
                </a:lnTo>
                <a:lnTo>
                  <a:pt x="545306" y="273844"/>
                </a:lnTo>
                <a:lnTo>
                  <a:pt x="702469" y="250031"/>
                </a:lnTo>
                <a:lnTo>
                  <a:pt x="928688" y="214312"/>
                </a:lnTo>
                <a:lnTo>
                  <a:pt x="1157288" y="185737"/>
                </a:lnTo>
                <a:lnTo>
                  <a:pt x="1228725" y="180975"/>
                </a:lnTo>
                <a:lnTo>
                  <a:pt x="1209675" y="0"/>
                </a:lnTo>
                <a:lnTo>
                  <a:pt x="995363" y="38100"/>
                </a:lnTo>
                <a:lnTo>
                  <a:pt x="771525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98F1555-5AF6-45FB-BE4A-E4FED00FA3D1}"/>
              </a:ext>
            </a:extLst>
          </p:cNvPr>
          <p:cNvSpPr/>
          <p:nvPr/>
        </p:nvSpPr>
        <p:spPr>
          <a:xfrm>
            <a:off x="5538788" y="1535113"/>
            <a:ext cx="1223962" cy="1784350"/>
          </a:xfrm>
          <a:custGeom>
            <a:avLst/>
            <a:gdLst>
              <a:gd name="connsiteX0" fmla="*/ 728662 w 1223962"/>
              <a:gd name="connsiteY0" fmla="*/ 576263 h 1783557"/>
              <a:gd name="connsiteX1" fmla="*/ 673893 w 1223962"/>
              <a:gd name="connsiteY1" fmla="*/ 688182 h 1783557"/>
              <a:gd name="connsiteX2" fmla="*/ 621506 w 1223962"/>
              <a:gd name="connsiteY2" fmla="*/ 788194 h 1783557"/>
              <a:gd name="connsiteX3" fmla="*/ 552450 w 1223962"/>
              <a:gd name="connsiteY3" fmla="*/ 904875 h 1783557"/>
              <a:gd name="connsiteX4" fmla="*/ 497681 w 1223962"/>
              <a:gd name="connsiteY4" fmla="*/ 1000125 h 1783557"/>
              <a:gd name="connsiteX5" fmla="*/ 419100 w 1223962"/>
              <a:gd name="connsiteY5" fmla="*/ 1119188 h 1783557"/>
              <a:gd name="connsiteX6" fmla="*/ 354806 w 1223962"/>
              <a:gd name="connsiteY6" fmla="*/ 1214438 h 1783557"/>
              <a:gd name="connsiteX7" fmla="*/ 269081 w 1223962"/>
              <a:gd name="connsiteY7" fmla="*/ 1326357 h 1783557"/>
              <a:gd name="connsiteX8" fmla="*/ 188118 w 1223962"/>
              <a:gd name="connsiteY8" fmla="*/ 1438275 h 1783557"/>
              <a:gd name="connsiteX9" fmla="*/ 119062 w 1223962"/>
              <a:gd name="connsiteY9" fmla="*/ 1526382 h 1783557"/>
              <a:gd name="connsiteX10" fmla="*/ 64293 w 1223962"/>
              <a:gd name="connsiteY10" fmla="*/ 1595438 h 1783557"/>
              <a:gd name="connsiteX11" fmla="*/ 4762 w 1223962"/>
              <a:gd name="connsiteY11" fmla="*/ 1659732 h 1783557"/>
              <a:gd name="connsiteX12" fmla="*/ 0 w 1223962"/>
              <a:gd name="connsiteY12" fmla="*/ 1783557 h 1783557"/>
              <a:gd name="connsiteX13" fmla="*/ 116681 w 1223962"/>
              <a:gd name="connsiteY13" fmla="*/ 1690688 h 1783557"/>
              <a:gd name="connsiteX14" fmla="*/ 192881 w 1223962"/>
              <a:gd name="connsiteY14" fmla="*/ 1624013 h 1783557"/>
              <a:gd name="connsiteX15" fmla="*/ 311943 w 1223962"/>
              <a:gd name="connsiteY15" fmla="*/ 1512094 h 1783557"/>
              <a:gd name="connsiteX16" fmla="*/ 402431 w 1223962"/>
              <a:gd name="connsiteY16" fmla="*/ 1419225 h 1783557"/>
              <a:gd name="connsiteX17" fmla="*/ 497681 w 1223962"/>
              <a:gd name="connsiteY17" fmla="*/ 1316832 h 1783557"/>
              <a:gd name="connsiteX18" fmla="*/ 595312 w 1223962"/>
              <a:gd name="connsiteY18" fmla="*/ 1202532 h 1783557"/>
              <a:gd name="connsiteX19" fmla="*/ 688181 w 1223962"/>
              <a:gd name="connsiteY19" fmla="*/ 1073944 h 1783557"/>
              <a:gd name="connsiteX20" fmla="*/ 764381 w 1223962"/>
              <a:gd name="connsiteY20" fmla="*/ 981075 h 1783557"/>
              <a:gd name="connsiteX21" fmla="*/ 831056 w 1223962"/>
              <a:gd name="connsiteY21" fmla="*/ 876300 h 1783557"/>
              <a:gd name="connsiteX22" fmla="*/ 900112 w 1223962"/>
              <a:gd name="connsiteY22" fmla="*/ 754857 h 1783557"/>
              <a:gd name="connsiteX23" fmla="*/ 1016793 w 1223962"/>
              <a:gd name="connsiteY23" fmla="*/ 566738 h 1783557"/>
              <a:gd name="connsiteX24" fmla="*/ 1042987 w 1223962"/>
              <a:gd name="connsiteY24" fmla="*/ 495300 h 1783557"/>
              <a:gd name="connsiteX25" fmla="*/ 1064418 w 1223962"/>
              <a:gd name="connsiteY25" fmla="*/ 438150 h 1783557"/>
              <a:gd name="connsiteX26" fmla="*/ 1088231 w 1223962"/>
              <a:gd name="connsiteY26" fmla="*/ 378619 h 1783557"/>
              <a:gd name="connsiteX27" fmla="*/ 1107281 w 1223962"/>
              <a:gd name="connsiteY27" fmla="*/ 342900 h 1783557"/>
              <a:gd name="connsiteX28" fmla="*/ 1133475 w 1223962"/>
              <a:gd name="connsiteY28" fmla="*/ 302419 h 1783557"/>
              <a:gd name="connsiteX29" fmla="*/ 1157287 w 1223962"/>
              <a:gd name="connsiteY29" fmla="*/ 276225 h 1783557"/>
              <a:gd name="connsiteX30" fmla="*/ 1193006 w 1223962"/>
              <a:gd name="connsiteY30" fmla="*/ 250032 h 1783557"/>
              <a:gd name="connsiteX31" fmla="*/ 1212056 w 1223962"/>
              <a:gd name="connsiteY31" fmla="*/ 235744 h 1783557"/>
              <a:gd name="connsiteX32" fmla="*/ 1221581 w 1223962"/>
              <a:gd name="connsiteY32" fmla="*/ 216694 h 1783557"/>
              <a:gd name="connsiteX33" fmla="*/ 1223962 w 1223962"/>
              <a:gd name="connsiteY33" fmla="*/ 192882 h 1783557"/>
              <a:gd name="connsiteX34" fmla="*/ 1214437 w 1223962"/>
              <a:gd name="connsiteY34" fmla="*/ 164307 h 1783557"/>
              <a:gd name="connsiteX35" fmla="*/ 1185862 w 1223962"/>
              <a:gd name="connsiteY35" fmla="*/ 123825 h 1783557"/>
              <a:gd name="connsiteX36" fmla="*/ 1140618 w 1223962"/>
              <a:gd name="connsiteY36" fmla="*/ 88107 h 1783557"/>
              <a:gd name="connsiteX37" fmla="*/ 1064418 w 1223962"/>
              <a:gd name="connsiteY37" fmla="*/ 52388 h 1783557"/>
              <a:gd name="connsiteX38" fmla="*/ 990600 w 1223962"/>
              <a:gd name="connsiteY38" fmla="*/ 28575 h 1783557"/>
              <a:gd name="connsiteX39" fmla="*/ 912018 w 1223962"/>
              <a:gd name="connsiteY39" fmla="*/ 9525 h 1783557"/>
              <a:gd name="connsiteX40" fmla="*/ 828675 w 1223962"/>
              <a:gd name="connsiteY40" fmla="*/ 0 h 1783557"/>
              <a:gd name="connsiteX41" fmla="*/ 754856 w 1223962"/>
              <a:gd name="connsiteY41" fmla="*/ 0 h 1783557"/>
              <a:gd name="connsiteX42" fmla="*/ 719137 w 1223962"/>
              <a:gd name="connsiteY42" fmla="*/ 4763 h 1783557"/>
              <a:gd name="connsiteX43" fmla="*/ 702468 w 1223962"/>
              <a:gd name="connsiteY43" fmla="*/ 16669 h 1783557"/>
              <a:gd name="connsiteX44" fmla="*/ 704850 w 1223962"/>
              <a:gd name="connsiteY44" fmla="*/ 30957 h 1783557"/>
              <a:gd name="connsiteX45" fmla="*/ 719137 w 1223962"/>
              <a:gd name="connsiteY45" fmla="*/ 57150 h 1783557"/>
              <a:gd name="connsiteX46" fmla="*/ 745331 w 1223962"/>
              <a:gd name="connsiteY46" fmla="*/ 73819 h 1783557"/>
              <a:gd name="connsiteX47" fmla="*/ 778668 w 1223962"/>
              <a:gd name="connsiteY47" fmla="*/ 97632 h 1783557"/>
              <a:gd name="connsiteX48" fmla="*/ 800100 w 1223962"/>
              <a:gd name="connsiteY48" fmla="*/ 116682 h 1783557"/>
              <a:gd name="connsiteX49" fmla="*/ 821531 w 1223962"/>
              <a:gd name="connsiteY49" fmla="*/ 147638 h 1783557"/>
              <a:gd name="connsiteX50" fmla="*/ 835818 w 1223962"/>
              <a:gd name="connsiteY50" fmla="*/ 176213 h 1783557"/>
              <a:gd name="connsiteX51" fmla="*/ 847725 w 1223962"/>
              <a:gd name="connsiteY51" fmla="*/ 221457 h 1783557"/>
              <a:gd name="connsiteX52" fmla="*/ 847725 w 1223962"/>
              <a:gd name="connsiteY52" fmla="*/ 264319 h 1783557"/>
              <a:gd name="connsiteX53" fmla="*/ 838200 w 1223962"/>
              <a:gd name="connsiteY53" fmla="*/ 309563 h 1783557"/>
              <a:gd name="connsiteX54" fmla="*/ 804862 w 1223962"/>
              <a:gd name="connsiteY54" fmla="*/ 400050 h 1783557"/>
              <a:gd name="connsiteX55" fmla="*/ 728662 w 1223962"/>
              <a:gd name="connsiteY55" fmla="*/ 576263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783557">
                <a:moveTo>
                  <a:pt x="728662" y="576263"/>
                </a:moveTo>
                <a:lnTo>
                  <a:pt x="673893" y="688182"/>
                </a:lnTo>
                <a:lnTo>
                  <a:pt x="621506" y="788194"/>
                </a:lnTo>
                <a:lnTo>
                  <a:pt x="552450" y="904875"/>
                </a:lnTo>
                <a:lnTo>
                  <a:pt x="497681" y="1000125"/>
                </a:lnTo>
                <a:lnTo>
                  <a:pt x="419100" y="1119188"/>
                </a:lnTo>
                <a:lnTo>
                  <a:pt x="354806" y="1214438"/>
                </a:lnTo>
                <a:lnTo>
                  <a:pt x="269081" y="1326357"/>
                </a:lnTo>
                <a:lnTo>
                  <a:pt x="188118" y="1438275"/>
                </a:lnTo>
                <a:lnTo>
                  <a:pt x="119062" y="1526382"/>
                </a:lnTo>
                <a:lnTo>
                  <a:pt x="64293" y="1595438"/>
                </a:lnTo>
                <a:lnTo>
                  <a:pt x="4762" y="1659732"/>
                </a:lnTo>
                <a:lnTo>
                  <a:pt x="0" y="1783557"/>
                </a:lnTo>
                <a:lnTo>
                  <a:pt x="116681" y="1690688"/>
                </a:lnTo>
                <a:lnTo>
                  <a:pt x="192881" y="1624013"/>
                </a:lnTo>
                <a:lnTo>
                  <a:pt x="311943" y="1512094"/>
                </a:lnTo>
                <a:lnTo>
                  <a:pt x="402431" y="1419225"/>
                </a:lnTo>
                <a:lnTo>
                  <a:pt x="497681" y="1316832"/>
                </a:lnTo>
                <a:lnTo>
                  <a:pt x="595312" y="1202532"/>
                </a:lnTo>
                <a:lnTo>
                  <a:pt x="688181" y="1073944"/>
                </a:lnTo>
                <a:lnTo>
                  <a:pt x="764381" y="981075"/>
                </a:lnTo>
                <a:lnTo>
                  <a:pt x="831056" y="876300"/>
                </a:lnTo>
                <a:lnTo>
                  <a:pt x="900112" y="754857"/>
                </a:lnTo>
                <a:lnTo>
                  <a:pt x="1016793" y="566738"/>
                </a:lnTo>
                <a:lnTo>
                  <a:pt x="1042987" y="495300"/>
                </a:lnTo>
                <a:lnTo>
                  <a:pt x="1064418" y="438150"/>
                </a:lnTo>
                <a:lnTo>
                  <a:pt x="1088231" y="378619"/>
                </a:lnTo>
                <a:lnTo>
                  <a:pt x="1107281" y="342900"/>
                </a:lnTo>
                <a:lnTo>
                  <a:pt x="1133475" y="302419"/>
                </a:lnTo>
                <a:lnTo>
                  <a:pt x="1157287" y="276225"/>
                </a:lnTo>
                <a:lnTo>
                  <a:pt x="1193006" y="250032"/>
                </a:lnTo>
                <a:lnTo>
                  <a:pt x="1212056" y="235744"/>
                </a:lnTo>
                <a:lnTo>
                  <a:pt x="1221581" y="216694"/>
                </a:lnTo>
                <a:lnTo>
                  <a:pt x="1223962" y="192882"/>
                </a:lnTo>
                <a:lnTo>
                  <a:pt x="1214437" y="164307"/>
                </a:lnTo>
                <a:lnTo>
                  <a:pt x="1185862" y="123825"/>
                </a:lnTo>
                <a:lnTo>
                  <a:pt x="1140618" y="88107"/>
                </a:lnTo>
                <a:lnTo>
                  <a:pt x="1064418" y="52388"/>
                </a:lnTo>
                <a:lnTo>
                  <a:pt x="990600" y="28575"/>
                </a:lnTo>
                <a:lnTo>
                  <a:pt x="912018" y="9525"/>
                </a:lnTo>
                <a:lnTo>
                  <a:pt x="828675" y="0"/>
                </a:lnTo>
                <a:lnTo>
                  <a:pt x="754856" y="0"/>
                </a:lnTo>
                <a:lnTo>
                  <a:pt x="719137" y="4763"/>
                </a:lnTo>
                <a:lnTo>
                  <a:pt x="702468" y="16669"/>
                </a:lnTo>
                <a:lnTo>
                  <a:pt x="704850" y="30957"/>
                </a:lnTo>
                <a:lnTo>
                  <a:pt x="719137" y="57150"/>
                </a:lnTo>
                <a:lnTo>
                  <a:pt x="745331" y="73819"/>
                </a:lnTo>
                <a:lnTo>
                  <a:pt x="778668" y="97632"/>
                </a:lnTo>
                <a:lnTo>
                  <a:pt x="800100" y="116682"/>
                </a:lnTo>
                <a:lnTo>
                  <a:pt x="821531" y="147638"/>
                </a:lnTo>
                <a:lnTo>
                  <a:pt x="835818" y="176213"/>
                </a:lnTo>
                <a:lnTo>
                  <a:pt x="847725" y="221457"/>
                </a:lnTo>
                <a:lnTo>
                  <a:pt x="847725" y="264319"/>
                </a:lnTo>
                <a:lnTo>
                  <a:pt x="838200" y="309563"/>
                </a:lnTo>
                <a:lnTo>
                  <a:pt x="804862" y="400050"/>
                </a:lnTo>
                <a:lnTo>
                  <a:pt x="728662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F81E41E-44A7-428F-A2E1-F5B46783A594}"/>
              </a:ext>
            </a:extLst>
          </p:cNvPr>
          <p:cNvSpPr/>
          <p:nvPr/>
        </p:nvSpPr>
        <p:spPr>
          <a:xfrm>
            <a:off x="6348414" y="1905000"/>
            <a:ext cx="1298575" cy="420688"/>
          </a:xfrm>
          <a:custGeom>
            <a:avLst/>
            <a:gdLst>
              <a:gd name="connsiteX0" fmla="*/ 395287 w 1297781"/>
              <a:gd name="connsiteY0" fmla="*/ 176213 h 421481"/>
              <a:gd name="connsiteX1" fmla="*/ 245268 w 1297781"/>
              <a:gd name="connsiteY1" fmla="*/ 202406 h 421481"/>
              <a:gd name="connsiteX2" fmla="*/ 128587 w 1297781"/>
              <a:gd name="connsiteY2" fmla="*/ 216694 h 421481"/>
              <a:gd name="connsiteX3" fmla="*/ 0 w 1297781"/>
              <a:gd name="connsiteY3" fmla="*/ 421481 h 421481"/>
              <a:gd name="connsiteX4" fmla="*/ 169068 w 1297781"/>
              <a:gd name="connsiteY4" fmla="*/ 385763 h 421481"/>
              <a:gd name="connsiteX5" fmla="*/ 292893 w 1297781"/>
              <a:gd name="connsiteY5" fmla="*/ 354806 h 421481"/>
              <a:gd name="connsiteX6" fmla="*/ 471487 w 1297781"/>
              <a:gd name="connsiteY6" fmla="*/ 314325 h 421481"/>
              <a:gd name="connsiteX7" fmla="*/ 676275 w 1297781"/>
              <a:gd name="connsiteY7" fmla="*/ 273844 h 421481"/>
              <a:gd name="connsiteX8" fmla="*/ 800100 w 1297781"/>
              <a:gd name="connsiteY8" fmla="*/ 250031 h 421481"/>
              <a:gd name="connsiteX9" fmla="*/ 845343 w 1297781"/>
              <a:gd name="connsiteY9" fmla="*/ 242888 h 421481"/>
              <a:gd name="connsiteX10" fmla="*/ 1266825 w 1297781"/>
              <a:gd name="connsiteY10" fmla="*/ 245269 h 421481"/>
              <a:gd name="connsiteX11" fmla="*/ 1285875 w 1297781"/>
              <a:gd name="connsiteY11" fmla="*/ 223838 h 421481"/>
              <a:gd name="connsiteX12" fmla="*/ 1295400 w 1297781"/>
              <a:gd name="connsiteY12" fmla="*/ 207169 h 421481"/>
              <a:gd name="connsiteX13" fmla="*/ 1297781 w 1297781"/>
              <a:gd name="connsiteY13" fmla="*/ 192881 h 421481"/>
              <a:gd name="connsiteX14" fmla="*/ 1295400 w 1297781"/>
              <a:gd name="connsiteY14" fmla="*/ 161925 h 421481"/>
              <a:gd name="connsiteX15" fmla="*/ 1281112 w 1297781"/>
              <a:gd name="connsiteY15" fmla="*/ 130969 h 421481"/>
              <a:gd name="connsiteX16" fmla="*/ 1262062 w 1297781"/>
              <a:gd name="connsiteY16" fmla="*/ 114300 h 421481"/>
              <a:gd name="connsiteX17" fmla="*/ 1226343 w 1297781"/>
              <a:gd name="connsiteY17" fmla="*/ 85725 h 421481"/>
              <a:gd name="connsiteX18" fmla="*/ 1171575 w 1297781"/>
              <a:gd name="connsiteY18" fmla="*/ 50006 h 421481"/>
              <a:gd name="connsiteX19" fmla="*/ 1121568 w 1297781"/>
              <a:gd name="connsiteY19" fmla="*/ 28575 h 421481"/>
              <a:gd name="connsiteX20" fmla="*/ 1062037 w 1297781"/>
              <a:gd name="connsiteY20" fmla="*/ 7144 h 421481"/>
              <a:gd name="connsiteX21" fmla="*/ 1040606 w 1297781"/>
              <a:gd name="connsiteY21" fmla="*/ 2381 h 421481"/>
              <a:gd name="connsiteX22" fmla="*/ 1009650 w 1297781"/>
              <a:gd name="connsiteY22" fmla="*/ 0 h 421481"/>
              <a:gd name="connsiteX23" fmla="*/ 988218 w 1297781"/>
              <a:gd name="connsiteY23" fmla="*/ 0 h 421481"/>
              <a:gd name="connsiteX24" fmla="*/ 962025 w 1297781"/>
              <a:gd name="connsiteY24" fmla="*/ 9525 h 421481"/>
              <a:gd name="connsiteX25" fmla="*/ 945356 w 1297781"/>
              <a:gd name="connsiteY25" fmla="*/ 26194 h 421481"/>
              <a:gd name="connsiteX26" fmla="*/ 869156 w 1297781"/>
              <a:gd name="connsiteY26" fmla="*/ 59531 h 421481"/>
              <a:gd name="connsiteX27" fmla="*/ 652462 w 1297781"/>
              <a:gd name="connsiteY27" fmla="*/ 123825 h 421481"/>
              <a:gd name="connsiteX28" fmla="*/ 395287 w 1297781"/>
              <a:gd name="connsiteY28" fmla="*/ 176213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7781" h="421481">
                <a:moveTo>
                  <a:pt x="395287" y="176213"/>
                </a:moveTo>
                <a:lnTo>
                  <a:pt x="245268" y="202406"/>
                </a:lnTo>
                <a:lnTo>
                  <a:pt x="128587" y="216694"/>
                </a:lnTo>
                <a:lnTo>
                  <a:pt x="0" y="421481"/>
                </a:lnTo>
                <a:lnTo>
                  <a:pt x="169068" y="385763"/>
                </a:lnTo>
                <a:lnTo>
                  <a:pt x="292893" y="354806"/>
                </a:lnTo>
                <a:lnTo>
                  <a:pt x="471487" y="314325"/>
                </a:lnTo>
                <a:lnTo>
                  <a:pt x="676275" y="273844"/>
                </a:lnTo>
                <a:lnTo>
                  <a:pt x="800100" y="250031"/>
                </a:lnTo>
                <a:lnTo>
                  <a:pt x="845343" y="242888"/>
                </a:lnTo>
                <a:lnTo>
                  <a:pt x="1266825" y="245269"/>
                </a:lnTo>
                <a:lnTo>
                  <a:pt x="1285875" y="223838"/>
                </a:lnTo>
                <a:lnTo>
                  <a:pt x="1295400" y="207169"/>
                </a:lnTo>
                <a:lnTo>
                  <a:pt x="1297781" y="192881"/>
                </a:lnTo>
                <a:lnTo>
                  <a:pt x="1295400" y="161925"/>
                </a:lnTo>
                <a:lnTo>
                  <a:pt x="1281112" y="130969"/>
                </a:lnTo>
                <a:lnTo>
                  <a:pt x="1262062" y="114300"/>
                </a:lnTo>
                <a:lnTo>
                  <a:pt x="1226343" y="85725"/>
                </a:lnTo>
                <a:lnTo>
                  <a:pt x="1171575" y="50006"/>
                </a:lnTo>
                <a:lnTo>
                  <a:pt x="1121568" y="28575"/>
                </a:lnTo>
                <a:lnTo>
                  <a:pt x="1062037" y="7144"/>
                </a:lnTo>
                <a:lnTo>
                  <a:pt x="1040606" y="2381"/>
                </a:lnTo>
                <a:lnTo>
                  <a:pt x="1009650" y="0"/>
                </a:lnTo>
                <a:lnTo>
                  <a:pt x="988218" y="0"/>
                </a:lnTo>
                <a:lnTo>
                  <a:pt x="962025" y="9525"/>
                </a:lnTo>
                <a:lnTo>
                  <a:pt x="945356" y="26194"/>
                </a:lnTo>
                <a:lnTo>
                  <a:pt x="869156" y="59531"/>
                </a:lnTo>
                <a:lnTo>
                  <a:pt x="652462" y="123825"/>
                </a:lnTo>
                <a:lnTo>
                  <a:pt x="395287" y="176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C27E680-C201-48C1-987A-D2FD3796A40C}"/>
              </a:ext>
            </a:extLst>
          </p:cNvPr>
          <p:cNvSpPr/>
          <p:nvPr/>
        </p:nvSpPr>
        <p:spPr>
          <a:xfrm>
            <a:off x="5486401" y="2105026"/>
            <a:ext cx="2155825" cy="2327275"/>
          </a:xfrm>
          <a:custGeom>
            <a:avLst/>
            <a:gdLst>
              <a:gd name="connsiteX0" fmla="*/ 1933575 w 2155825"/>
              <a:gd name="connsiteY0" fmla="*/ 349250 h 2327275"/>
              <a:gd name="connsiteX1" fmla="*/ 2057400 w 2155825"/>
              <a:gd name="connsiteY1" fmla="*/ 152400 h 2327275"/>
              <a:gd name="connsiteX2" fmla="*/ 2130425 w 2155825"/>
              <a:gd name="connsiteY2" fmla="*/ 41275 h 2327275"/>
              <a:gd name="connsiteX3" fmla="*/ 2155825 w 2155825"/>
              <a:gd name="connsiteY3" fmla="*/ 0 h 2327275"/>
              <a:gd name="connsiteX4" fmla="*/ 1698625 w 2155825"/>
              <a:gd name="connsiteY4" fmla="*/ 41275 h 2327275"/>
              <a:gd name="connsiteX5" fmla="*/ 1714500 w 2155825"/>
              <a:gd name="connsiteY5" fmla="*/ 50800 h 2327275"/>
              <a:gd name="connsiteX6" fmla="*/ 1720850 w 2155825"/>
              <a:gd name="connsiteY6" fmla="*/ 69850 h 2327275"/>
              <a:gd name="connsiteX7" fmla="*/ 1720850 w 2155825"/>
              <a:gd name="connsiteY7" fmla="*/ 82550 h 2327275"/>
              <a:gd name="connsiteX8" fmla="*/ 1714500 w 2155825"/>
              <a:gd name="connsiteY8" fmla="*/ 123825 h 2327275"/>
              <a:gd name="connsiteX9" fmla="*/ 1695450 w 2155825"/>
              <a:gd name="connsiteY9" fmla="*/ 193675 h 2327275"/>
              <a:gd name="connsiteX10" fmla="*/ 1670050 w 2155825"/>
              <a:gd name="connsiteY10" fmla="*/ 263525 h 2327275"/>
              <a:gd name="connsiteX11" fmla="*/ 1622425 w 2155825"/>
              <a:gd name="connsiteY11" fmla="*/ 368300 h 2327275"/>
              <a:gd name="connsiteX12" fmla="*/ 1533525 w 2155825"/>
              <a:gd name="connsiteY12" fmla="*/ 533400 h 2327275"/>
              <a:gd name="connsiteX13" fmla="*/ 1435100 w 2155825"/>
              <a:gd name="connsiteY13" fmla="*/ 688975 h 2327275"/>
              <a:gd name="connsiteX14" fmla="*/ 1327150 w 2155825"/>
              <a:gd name="connsiteY14" fmla="*/ 847725 h 2327275"/>
              <a:gd name="connsiteX15" fmla="*/ 1203325 w 2155825"/>
              <a:gd name="connsiteY15" fmla="*/ 1022350 h 2327275"/>
              <a:gd name="connsiteX16" fmla="*/ 1066800 w 2155825"/>
              <a:gd name="connsiteY16" fmla="*/ 1206500 h 2327275"/>
              <a:gd name="connsiteX17" fmla="*/ 901700 w 2155825"/>
              <a:gd name="connsiteY17" fmla="*/ 1406525 h 2327275"/>
              <a:gd name="connsiteX18" fmla="*/ 796925 w 2155825"/>
              <a:gd name="connsiteY18" fmla="*/ 1536700 h 2327275"/>
              <a:gd name="connsiteX19" fmla="*/ 644525 w 2155825"/>
              <a:gd name="connsiteY19" fmla="*/ 1698625 h 2327275"/>
              <a:gd name="connsiteX20" fmla="*/ 527050 w 2155825"/>
              <a:gd name="connsiteY20" fmla="*/ 1819275 h 2327275"/>
              <a:gd name="connsiteX21" fmla="*/ 425450 w 2155825"/>
              <a:gd name="connsiteY21" fmla="*/ 1911350 h 2327275"/>
              <a:gd name="connsiteX22" fmla="*/ 304800 w 2155825"/>
              <a:gd name="connsiteY22" fmla="*/ 2012950 h 2327275"/>
              <a:gd name="connsiteX23" fmla="*/ 180975 w 2155825"/>
              <a:gd name="connsiteY23" fmla="*/ 2101850 h 2327275"/>
              <a:gd name="connsiteX24" fmla="*/ 12700 w 2155825"/>
              <a:gd name="connsiteY24" fmla="*/ 2203450 h 2327275"/>
              <a:gd name="connsiteX25" fmla="*/ 0 w 2155825"/>
              <a:gd name="connsiteY25" fmla="*/ 2327275 h 2327275"/>
              <a:gd name="connsiteX26" fmla="*/ 139700 w 2155825"/>
              <a:gd name="connsiteY26" fmla="*/ 2257425 h 2327275"/>
              <a:gd name="connsiteX27" fmla="*/ 282575 w 2155825"/>
              <a:gd name="connsiteY27" fmla="*/ 2171700 h 2327275"/>
              <a:gd name="connsiteX28" fmla="*/ 415925 w 2155825"/>
              <a:gd name="connsiteY28" fmla="*/ 2085975 h 2327275"/>
              <a:gd name="connsiteX29" fmla="*/ 546100 w 2155825"/>
              <a:gd name="connsiteY29" fmla="*/ 1997075 h 2327275"/>
              <a:gd name="connsiteX30" fmla="*/ 679450 w 2155825"/>
              <a:gd name="connsiteY30" fmla="*/ 1895475 h 2327275"/>
              <a:gd name="connsiteX31" fmla="*/ 800100 w 2155825"/>
              <a:gd name="connsiteY31" fmla="*/ 1793875 h 2327275"/>
              <a:gd name="connsiteX32" fmla="*/ 1076325 w 2155825"/>
              <a:gd name="connsiteY32" fmla="*/ 1539875 h 2327275"/>
              <a:gd name="connsiteX33" fmla="*/ 1216025 w 2155825"/>
              <a:gd name="connsiteY33" fmla="*/ 1390650 h 2327275"/>
              <a:gd name="connsiteX34" fmla="*/ 1339850 w 2155825"/>
              <a:gd name="connsiteY34" fmla="*/ 1250950 h 2327275"/>
              <a:gd name="connsiteX35" fmla="*/ 1419225 w 2155825"/>
              <a:gd name="connsiteY35" fmla="*/ 1146175 h 2327275"/>
              <a:gd name="connsiteX36" fmla="*/ 1616075 w 2155825"/>
              <a:gd name="connsiteY36" fmla="*/ 841375 h 2327275"/>
              <a:gd name="connsiteX37" fmla="*/ 1755775 w 2155825"/>
              <a:gd name="connsiteY37" fmla="*/ 638175 h 2327275"/>
              <a:gd name="connsiteX38" fmla="*/ 1933575 w 2155825"/>
              <a:gd name="connsiteY38" fmla="*/ 349250 h 232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5825" h="2327275">
                <a:moveTo>
                  <a:pt x="1933575" y="349250"/>
                </a:moveTo>
                <a:lnTo>
                  <a:pt x="2057400" y="152400"/>
                </a:lnTo>
                <a:lnTo>
                  <a:pt x="2130425" y="41275"/>
                </a:lnTo>
                <a:lnTo>
                  <a:pt x="2155825" y="0"/>
                </a:lnTo>
                <a:lnTo>
                  <a:pt x="1698625" y="41275"/>
                </a:lnTo>
                <a:lnTo>
                  <a:pt x="1714500" y="50800"/>
                </a:lnTo>
                <a:lnTo>
                  <a:pt x="1720850" y="69850"/>
                </a:lnTo>
                <a:lnTo>
                  <a:pt x="1720850" y="82550"/>
                </a:lnTo>
                <a:lnTo>
                  <a:pt x="1714500" y="123825"/>
                </a:lnTo>
                <a:lnTo>
                  <a:pt x="1695450" y="193675"/>
                </a:lnTo>
                <a:lnTo>
                  <a:pt x="1670050" y="263525"/>
                </a:lnTo>
                <a:lnTo>
                  <a:pt x="1622425" y="368300"/>
                </a:lnTo>
                <a:lnTo>
                  <a:pt x="1533525" y="533400"/>
                </a:lnTo>
                <a:lnTo>
                  <a:pt x="1435100" y="688975"/>
                </a:lnTo>
                <a:lnTo>
                  <a:pt x="1327150" y="847725"/>
                </a:lnTo>
                <a:lnTo>
                  <a:pt x="1203325" y="1022350"/>
                </a:lnTo>
                <a:lnTo>
                  <a:pt x="1066800" y="1206500"/>
                </a:lnTo>
                <a:lnTo>
                  <a:pt x="901700" y="1406525"/>
                </a:lnTo>
                <a:lnTo>
                  <a:pt x="796925" y="1536700"/>
                </a:lnTo>
                <a:lnTo>
                  <a:pt x="644525" y="1698625"/>
                </a:lnTo>
                <a:lnTo>
                  <a:pt x="527050" y="1819275"/>
                </a:lnTo>
                <a:lnTo>
                  <a:pt x="425450" y="1911350"/>
                </a:lnTo>
                <a:lnTo>
                  <a:pt x="304800" y="2012950"/>
                </a:lnTo>
                <a:lnTo>
                  <a:pt x="180975" y="2101850"/>
                </a:lnTo>
                <a:lnTo>
                  <a:pt x="12700" y="2203450"/>
                </a:lnTo>
                <a:lnTo>
                  <a:pt x="0" y="2327275"/>
                </a:lnTo>
                <a:lnTo>
                  <a:pt x="139700" y="2257425"/>
                </a:lnTo>
                <a:lnTo>
                  <a:pt x="282575" y="2171700"/>
                </a:lnTo>
                <a:lnTo>
                  <a:pt x="415925" y="2085975"/>
                </a:lnTo>
                <a:lnTo>
                  <a:pt x="546100" y="1997075"/>
                </a:lnTo>
                <a:lnTo>
                  <a:pt x="679450" y="1895475"/>
                </a:lnTo>
                <a:lnTo>
                  <a:pt x="800100" y="1793875"/>
                </a:lnTo>
                <a:lnTo>
                  <a:pt x="1076325" y="1539875"/>
                </a:lnTo>
                <a:lnTo>
                  <a:pt x="1216025" y="1390650"/>
                </a:lnTo>
                <a:lnTo>
                  <a:pt x="1339850" y="1250950"/>
                </a:lnTo>
                <a:lnTo>
                  <a:pt x="1419225" y="1146175"/>
                </a:lnTo>
                <a:lnTo>
                  <a:pt x="1616075" y="841375"/>
                </a:lnTo>
                <a:lnTo>
                  <a:pt x="1755775" y="638175"/>
                </a:lnTo>
                <a:lnTo>
                  <a:pt x="1933575" y="349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D31F9E3-1F8E-4259-81C2-CDF897FFFA8D}"/>
              </a:ext>
            </a:extLst>
          </p:cNvPr>
          <p:cNvSpPr/>
          <p:nvPr/>
        </p:nvSpPr>
        <p:spPr>
          <a:xfrm>
            <a:off x="6164263" y="2543175"/>
            <a:ext cx="2436812" cy="1714500"/>
          </a:xfrm>
          <a:custGeom>
            <a:avLst/>
            <a:gdLst>
              <a:gd name="connsiteX0" fmla="*/ 845344 w 2436019"/>
              <a:gd name="connsiteY0" fmla="*/ 852488 h 1714500"/>
              <a:gd name="connsiteX1" fmla="*/ 762000 w 2436019"/>
              <a:gd name="connsiteY1" fmla="*/ 766763 h 1714500"/>
              <a:gd name="connsiteX2" fmla="*/ 714375 w 2436019"/>
              <a:gd name="connsiteY2" fmla="*/ 719138 h 1714500"/>
              <a:gd name="connsiteX3" fmla="*/ 478632 w 2436019"/>
              <a:gd name="connsiteY3" fmla="*/ 483394 h 1714500"/>
              <a:gd name="connsiteX4" fmla="*/ 397669 w 2436019"/>
              <a:gd name="connsiteY4" fmla="*/ 407194 h 1714500"/>
              <a:gd name="connsiteX5" fmla="*/ 328613 w 2436019"/>
              <a:gd name="connsiteY5" fmla="*/ 345281 h 1714500"/>
              <a:gd name="connsiteX6" fmla="*/ 242888 w 2436019"/>
              <a:gd name="connsiteY6" fmla="*/ 266700 h 1714500"/>
              <a:gd name="connsiteX7" fmla="*/ 173832 w 2436019"/>
              <a:gd name="connsiteY7" fmla="*/ 209550 h 1714500"/>
              <a:gd name="connsiteX8" fmla="*/ 114300 w 2436019"/>
              <a:gd name="connsiteY8" fmla="*/ 161925 h 1714500"/>
              <a:gd name="connsiteX9" fmla="*/ 0 w 2436019"/>
              <a:gd name="connsiteY9" fmla="*/ 83344 h 1714500"/>
              <a:gd name="connsiteX10" fmla="*/ 64294 w 2436019"/>
              <a:gd name="connsiteY10" fmla="*/ 0 h 1714500"/>
              <a:gd name="connsiteX11" fmla="*/ 178594 w 2436019"/>
              <a:gd name="connsiteY11" fmla="*/ 45244 h 1714500"/>
              <a:gd name="connsiteX12" fmla="*/ 209550 w 2436019"/>
              <a:gd name="connsiteY12" fmla="*/ 57150 h 1714500"/>
              <a:gd name="connsiteX13" fmla="*/ 259557 w 2436019"/>
              <a:gd name="connsiteY13" fmla="*/ 95250 h 1714500"/>
              <a:gd name="connsiteX14" fmla="*/ 395288 w 2436019"/>
              <a:gd name="connsiteY14" fmla="*/ 197644 h 1714500"/>
              <a:gd name="connsiteX15" fmla="*/ 535782 w 2436019"/>
              <a:gd name="connsiteY15" fmla="*/ 300038 h 1714500"/>
              <a:gd name="connsiteX16" fmla="*/ 676275 w 2436019"/>
              <a:gd name="connsiteY16" fmla="*/ 407194 h 1714500"/>
              <a:gd name="connsiteX17" fmla="*/ 912019 w 2436019"/>
              <a:gd name="connsiteY17" fmla="*/ 619125 h 1714500"/>
              <a:gd name="connsiteX18" fmla="*/ 1038225 w 2436019"/>
              <a:gd name="connsiteY18" fmla="*/ 735806 h 1714500"/>
              <a:gd name="connsiteX19" fmla="*/ 1140619 w 2436019"/>
              <a:gd name="connsiteY19" fmla="*/ 826294 h 1714500"/>
              <a:gd name="connsiteX20" fmla="*/ 1300163 w 2436019"/>
              <a:gd name="connsiteY20" fmla="*/ 966788 h 1714500"/>
              <a:gd name="connsiteX21" fmla="*/ 1431132 w 2436019"/>
              <a:gd name="connsiteY21" fmla="*/ 1078706 h 1714500"/>
              <a:gd name="connsiteX22" fmla="*/ 1547813 w 2436019"/>
              <a:gd name="connsiteY22" fmla="*/ 1173956 h 1714500"/>
              <a:gd name="connsiteX23" fmla="*/ 1712119 w 2436019"/>
              <a:gd name="connsiteY23" fmla="*/ 1290638 h 1714500"/>
              <a:gd name="connsiteX24" fmla="*/ 1866900 w 2436019"/>
              <a:gd name="connsiteY24" fmla="*/ 1383506 h 1714500"/>
              <a:gd name="connsiteX25" fmla="*/ 2069307 w 2436019"/>
              <a:gd name="connsiteY25" fmla="*/ 1495425 h 1714500"/>
              <a:gd name="connsiteX26" fmla="*/ 2305050 w 2436019"/>
              <a:gd name="connsiteY26" fmla="*/ 1612106 h 1714500"/>
              <a:gd name="connsiteX27" fmla="*/ 2419350 w 2436019"/>
              <a:gd name="connsiteY27" fmla="*/ 1666875 h 1714500"/>
              <a:gd name="connsiteX28" fmla="*/ 2428875 w 2436019"/>
              <a:gd name="connsiteY28" fmla="*/ 1674019 h 1714500"/>
              <a:gd name="connsiteX29" fmla="*/ 2431257 w 2436019"/>
              <a:gd name="connsiteY29" fmla="*/ 1678781 h 1714500"/>
              <a:gd name="connsiteX30" fmla="*/ 2436019 w 2436019"/>
              <a:gd name="connsiteY30" fmla="*/ 1688306 h 1714500"/>
              <a:gd name="connsiteX31" fmla="*/ 2428875 w 2436019"/>
              <a:gd name="connsiteY31" fmla="*/ 1702594 h 1714500"/>
              <a:gd name="connsiteX32" fmla="*/ 2407444 w 2436019"/>
              <a:gd name="connsiteY32" fmla="*/ 1709738 h 1714500"/>
              <a:gd name="connsiteX33" fmla="*/ 2347913 w 2436019"/>
              <a:gd name="connsiteY33" fmla="*/ 1714500 h 1714500"/>
              <a:gd name="connsiteX34" fmla="*/ 2200275 w 2436019"/>
              <a:gd name="connsiteY34" fmla="*/ 1704975 h 1714500"/>
              <a:gd name="connsiteX35" fmla="*/ 1909763 w 2436019"/>
              <a:gd name="connsiteY35" fmla="*/ 1685925 h 1714500"/>
              <a:gd name="connsiteX36" fmla="*/ 1604963 w 2436019"/>
              <a:gd name="connsiteY36" fmla="*/ 1669256 h 1714500"/>
              <a:gd name="connsiteX37" fmla="*/ 1562100 w 2436019"/>
              <a:gd name="connsiteY37" fmla="*/ 1664494 h 1714500"/>
              <a:gd name="connsiteX38" fmla="*/ 1535907 w 2436019"/>
              <a:gd name="connsiteY38" fmla="*/ 1657350 h 1714500"/>
              <a:gd name="connsiteX39" fmla="*/ 1509713 w 2436019"/>
              <a:gd name="connsiteY39" fmla="*/ 1640681 h 1714500"/>
              <a:gd name="connsiteX40" fmla="*/ 1481138 w 2436019"/>
              <a:gd name="connsiteY40" fmla="*/ 1612106 h 1714500"/>
              <a:gd name="connsiteX41" fmla="*/ 1443038 w 2436019"/>
              <a:gd name="connsiteY41" fmla="*/ 1552575 h 1714500"/>
              <a:gd name="connsiteX42" fmla="*/ 1302544 w 2436019"/>
              <a:gd name="connsiteY42" fmla="*/ 1376363 h 1714500"/>
              <a:gd name="connsiteX43" fmla="*/ 1150144 w 2436019"/>
              <a:gd name="connsiteY43" fmla="*/ 1190625 h 1714500"/>
              <a:gd name="connsiteX44" fmla="*/ 1023938 w 2436019"/>
              <a:gd name="connsiteY44" fmla="*/ 1047750 h 1714500"/>
              <a:gd name="connsiteX45" fmla="*/ 845344 w 2436019"/>
              <a:gd name="connsiteY45" fmla="*/ 852488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36019" h="1714500">
                <a:moveTo>
                  <a:pt x="845344" y="852488"/>
                </a:moveTo>
                <a:lnTo>
                  <a:pt x="762000" y="766763"/>
                </a:lnTo>
                <a:lnTo>
                  <a:pt x="714375" y="719138"/>
                </a:lnTo>
                <a:lnTo>
                  <a:pt x="478632" y="483394"/>
                </a:lnTo>
                <a:lnTo>
                  <a:pt x="397669" y="407194"/>
                </a:lnTo>
                <a:lnTo>
                  <a:pt x="328613" y="345281"/>
                </a:lnTo>
                <a:lnTo>
                  <a:pt x="242888" y="266700"/>
                </a:lnTo>
                <a:lnTo>
                  <a:pt x="173832" y="209550"/>
                </a:lnTo>
                <a:lnTo>
                  <a:pt x="114300" y="161925"/>
                </a:lnTo>
                <a:lnTo>
                  <a:pt x="0" y="83344"/>
                </a:lnTo>
                <a:lnTo>
                  <a:pt x="64294" y="0"/>
                </a:lnTo>
                <a:lnTo>
                  <a:pt x="178594" y="45244"/>
                </a:lnTo>
                <a:lnTo>
                  <a:pt x="209550" y="57150"/>
                </a:lnTo>
                <a:lnTo>
                  <a:pt x="259557" y="95250"/>
                </a:lnTo>
                <a:lnTo>
                  <a:pt x="395288" y="197644"/>
                </a:lnTo>
                <a:lnTo>
                  <a:pt x="535782" y="300038"/>
                </a:lnTo>
                <a:lnTo>
                  <a:pt x="676275" y="407194"/>
                </a:lnTo>
                <a:lnTo>
                  <a:pt x="912019" y="619125"/>
                </a:lnTo>
                <a:lnTo>
                  <a:pt x="1038225" y="735806"/>
                </a:lnTo>
                <a:lnTo>
                  <a:pt x="1140619" y="826294"/>
                </a:lnTo>
                <a:lnTo>
                  <a:pt x="1300163" y="966788"/>
                </a:lnTo>
                <a:lnTo>
                  <a:pt x="1431132" y="1078706"/>
                </a:lnTo>
                <a:lnTo>
                  <a:pt x="1547813" y="1173956"/>
                </a:lnTo>
                <a:lnTo>
                  <a:pt x="1712119" y="1290638"/>
                </a:lnTo>
                <a:lnTo>
                  <a:pt x="1866900" y="1383506"/>
                </a:lnTo>
                <a:lnTo>
                  <a:pt x="2069307" y="1495425"/>
                </a:lnTo>
                <a:lnTo>
                  <a:pt x="2305050" y="1612106"/>
                </a:lnTo>
                <a:lnTo>
                  <a:pt x="2419350" y="1666875"/>
                </a:lnTo>
                <a:lnTo>
                  <a:pt x="2428875" y="1674019"/>
                </a:lnTo>
                <a:lnTo>
                  <a:pt x="2431257" y="1678781"/>
                </a:lnTo>
                <a:lnTo>
                  <a:pt x="2436019" y="1688306"/>
                </a:lnTo>
                <a:lnTo>
                  <a:pt x="2428875" y="1702594"/>
                </a:lnTo>
                <a:lnTo>
                  <a:pt x="2407444" y="1709738"/>
                </a:lnTo>
                <a:lnTo>
                  <a:pt x="2347913" y="1714500"/>
                </a:lnTo>
                <a:lnTo>
                  <a:pt x="2200275" y="1704975"/>
                </a:lnTo>
                <a:lnTo>
                  <a:pt x="1909763" y="1685925"/>
                </a:lnTo>
                <a:lnTo>
                  <a:pt x="1604963" y="1669256"/>
                </a:lnTo>
                <a:lnTo>
                  <a:pt x="1562100" y="1664494"/>
                </a:lnTo>
                <a:lnTo>
                  <a:pt x="1535907" y="1657350"/>
                </a:lnTo>
                <a:lnTo>
                  <a:pt x="1509713" y="1640681"/>
                </a:lnTo>
                <a:lnTo>
                  <a:pt x="1481138" y="1612106"/>
                </a:lnTo>
                <a:lnTo>
                  <a:pt x="1443038" y="1552575"/>
                </a:lnTo>
                <a:lnTo>
                  <a:pt x="1302544" y="1376363"/>
                </a:lnTo>
                <a:lnTo>
                  <a:pt x="1150144" y="1190625"/>
                </a:lnTo>
                <a:lnTo>
                  <a:pt x="1023938" y="1047750"/>
                </a:lnTo>
                <a:lnTo>
                  <a:pt x="845344" y="852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7A8CFB5-D17C-4E93-8F50-DE0CEE629EB9}"/>
              </a:ext>
            </a:extLst>
          </p:cNvPr>
          <p:cNvSpPr/>
          <p:nvPr/>
        </p:nvSpPr>
        <p:spPr>
          <a:xfrm>
            <a:off x="6056313" y="4257675"/>
            <a:ext cx="1752600" cy="1436688"/>
          </a:xfrm>
          <a:custGeom>
            <a:avLst/>
            <a:gdLst>
              <a:gd name="connsiteX0" fmla="*/ 404812 w 1752600"/>
              <a:gd name="connsiteY0" fmla="*/ 314325 h 1435894"/>
              <a:gd name="connsiteX1" fmla="*/ 195262 w 1752600"/>
              <a:gd name="connsiteY1" fmla="*/ 340519 h 1435894"/>
              <a:gd name="connsiteX2" fmla="*/ 59531 w 1752600"/>
              <a:gd name="connsiteY2" fmla="*/ 359569 h 1435894"/>
              <a:gd name="connsiteX3" fmla="*/ 21431 w 1752600"/>
              <a:gd name="connsiteY3" fmla="*/ 361950 h 1435894"/>
              <a:gd name="connsiteX4" fmla="*/ 0 w 1752600"/>
              <a:gd name="connsiteY4" fmla="*/ 207169 h 1435894"/>
              <a:gd name="connsiteX5" fmla="*/ 188119 w 1752600"/>
              <a:gd name="connsiteY5" fmla="*/ 180975 h 1435894"/>
              <a:gd name="connsiteX6" fmla="*/ 516731 w 1752600"/>
              <a:gd name="connsiteY6" fmla="*/ 133350 h 1435894"/>
              <a:gd name="connsiteX7" fmla="*/ 766762 w 1752600"/>
              <a:gd name="connsiteY7" fmla="*/ 107156 h 1435894"/>
              <a:gd name="connsiteX8" fmla="*/ 1002506 w 1752600"/>
              <a:gd name="connsiteY8" fmla="*/ 80963 h 1435894"/>
              <a:gd name="connsiteX9" fmla="*/ 1147762 w 1752600"/>
              <a:gd name="connsiteY9" fmla="*/ 66675 h 1435894"/>
              <a:gd name="connsiteX10" fmla="*/ 1240631 w 1752600"/>
              <a:gd name="connsiteY10" fmla="*/ 52388 h 1435894"/>
              <a:gd name="connsiteX11" fmla="*/ 1357312 w 1752600"/>
              <a:gd name="connsiteY11" fmla="*/ 26194 h 1435894"/>
              <a:gd name="connsiteX12" fmla="*/ 1431131 w 1752600"/>
              <a:gd name="connsiteY12" fmla="*/ 0 h 1435894"/>
              <a:gd name="connsiteX13" fmla="*/ 1454944 w 1752600"/>
              <a:gd name="connsiteY13" fmla="*/ 0 h 1435894"/>
              <a:gd name="connsiteX14" fmla="*/ 1514475 w 1752600"/>
              <a:gd name="connsiteY14" fmla="*/ 21431 h 1435894"/>
              <a:gd name="connsiteX15" fmla="*/ 1624012 w 1752600"/>
              <a:gd name="connsiteY15" fmla="*/ 71438 h 1435894"/>
              <a:gd name="connsiteX16" fmla="*/ 1669256 w 1752600"/>
              <a:gd name="connsiteY16" fmla="*/ 100013 h 1435894"/>
              <a:gd name="connsiteX17" fmla="*/ 1695450 w 1752600"/>
              <a:gd name="connsiteY17" fmla="*/ 121444 h 1435894"/>
              <a:gd name="connsiteX18" fmla="*/ 1731169 w 1752600"/>
              <a:gd name="connsiteY18" fmla="*/ 145256 h 1435894"/>
              <a:gd name="connsiteX19" fmla="*/ 1740694 w 1752600"/>
              <a:gd name="connsiteY19" fmla="*/ 154781 h 1435894"/>
              <a:gd name="connsiteX20" fmla="*/ 1747837 w 1752600"/>
              <a:gd name="connsiteY20" fmla="*/ 166688 h 1435894"/>
              <a:gd name="connsiteX21" fmla="*/ 1752600 w 1752600"/>
              <a:gd name="connsiteY21" fmla="*/ 180975 h 1435894"/>
              <a:gd name="connsiteX22" fmla="*/ 1752600 w 1752600"/>
              <a:gd name="connsiteY22" fmla="*/ 216694 h 1435894"/>
              <a:gd name="connsiteX23" fmla="*/ 1740694 w 1752600"/>
              <a:gd name="connsiteY23" fmla="*/ 254794 h 1435894"/>
              <a:gd name="connsiteX24" fmla="*/ 1709737 w 1752600"/>
              <a:gd name="connsiteY24" fmla="*/ 307181 h 1435894"/>
              <a:gd name="connsiteX25" fmla="*/ 1690687 w 1752600"/>
              <a:gd name="connsiteY25" fmla="*/ 335756 h 1435894"/>
              <a:gd name="connsiteX26" fmla="*/ 1676400 w 1752600"/>
              <a:gd name="connsiteY26" fmla="*/ 369094 h 1435894"/>
              <a:gd name="connsiteX27" fmla="*/ 1662112 w 1752600"/>
              <a:gd name="connsiteY27" fmla="*/ 426244 h 1435894"/>
              <a:gd name="connsiteX28" fmla="*/ 1635919 w 1752600"/>
              <a:gd name="connsiteY28" fmla="*/ 531019 h 1435894"/>
              <a:gd name="connsiteX29" fmla="*/ 1614487 w 1752600"/>
              <a:gd name="connsiteY29" fmla="*/ 640556 h 1435894"/>
              <a:gd name="connsiteX30" fmla="*/ 1581150 w 1752600"/>
              <a:gd name="connsiteY30" fmla="*/ 823913 h 1435894"/>
              <a:gd name="connsiteX31" fmla="*/ 1557337 w 1752600"/>
              <a:gd name="connsiteY31" fmla="*/ 976313 h 1435894"/>
              <a:gd name="connsiteX32" fmla="*/ 1533525 w 1752600"/>
              <a:gd name="connsiteY32" fmla="*/ 1123950 h 1435894"/>
              <a:gd name="connsiteX33" fmla="*/ 1521619 w 1752600"/>
              <a:gd name="connsiteY33" fmla="*/ 1214438 h 1435894"/>
              <a:gd name="connsiteX34" fmla="*/ 1507331 w 1752600"/>
              <a:gd name="connsiteY34" fmla="*/ 1273969 h 1435894"/>
              <a:gd name="connsiteX35" fmla="*/ 1485900 w 1752600"/>
              <a:gd name="connsiteY35" fmla="*/ 1335881 h 1435894"/>
              <a:gd name="connsiteX36" fmla="*/ 1469231 w 1752600"/>
              <a:gd name="connsiteY36" fmla="*/ 1381125 h 1435894"/>
              <a:gd name="connsiteX37" fmla="*/ 1443037 w 1752600"/>
              <a:gd name="connsiteY37" fmla="*/ 1414463 h 1435894"/>
              <a:gd name="connsiteX38" fmla="*/ 1419225 w 1752600"/>
              <a:gd name="connsiteY38" fmla="*/ 1431131 h 1435894"/>
              <a:gd name="connsiteX39" fmla="*/ 1400175 w 1752600"/>
              <a:gd name="connsiteY39" fmla="*/ 1435894 h 1435894"/>
              <a:gd name="connsiteX40" fmla="*/ 1376362 w 1752600"/>
              <a:gd name="connsiteY40" fmla="*/ 1428750 h 1435894"/>
              <a:gd name="connsiteX41" fmla="*/ 1338262 w 1752600"/>
              <a:gd name="connsiteY41" fmla="*/ 1402556 h 1435894"/>
              <a:gd name="connsiteX42" fmla="*/ 1304925 w 1752600"/>
              <a:gd name="connsiteY42" fmla="*/ 1366838 h 1435894"/>
              <a:gd name="connsiteX43" fmla="*/ 1335881 w 1752600"/>
              <a:gd name="connsiteY43" fmla="*/ 1028700 h 1435894"/>
              <a:gd name="connsiteX44" fmla="*/ 1359694 w 1752600"/>
              <a:gd name="connsiteY44" fmla="*/ 742950 h 1435894"/>
              <a:gd name="connsiteX45" fmla="*/ 1388269 w 1752600"/>
              <a:gd name="connsiteY45" fmla="*/ 392906 h 1435894"/>
              <a:gd name="connsiteX46" fmla="*/ 1397794 w 1752600"/>
              <a:gd name="connsiteY46" fmla="*/ 295275 h 1435894"/>
              <a:gd name="connsiteX47" fmla="*/ 1393031 w 1752600"/>
              <a:gd name="connsiteY47" fmla="*/ 271463 h 1435894"/>
              <a:gd name="connsiteX48" fmla="*/ 1383506 w 1752600"/>
              <a:gd name="connsiteY48" fmla="*/ 257175 h 1435894"/>
              <a:gd name="connsiteX49" fmla="*/ 1364456 w 1752600"/>
              <a:gd name="connsiteY49" fmla="*/ 245269 h 1435894"/>
              <a:gd name="connsiteX50" fmla="*/ 1302544 w 1752600"/>
              <a:gd name="connsiteY50" fmla="*/ 240506 h 1435894"/>
              <a:gd name="connsiteX51" fmla="*/ 1243012 w 1752600"/>
              <a:gd name="connsiteY51" fmla="*/ 245269 h 1435894"/>
              <a:gd name="connsiteX52" fmla="*/ 1085850 w 1752600"/>
              <a:gd name="connsiteY52" fmla="*/ 252413 h 1435894"/>
              <a:gd name="connsiteX53" fmla="*/ 804862 w 1752600"/>
              <a:gd name="connsiteY53" fmla="*/ 271463 h 1435894"/>
              <a:gd name="connsiteX54" fmla="*/ 404812 w 1752600"/>
              <a:gd name="connsiteY54" fmla="*/ 314325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1435894">
                <a:moveTo>
                  <a:pt x="404812" y="314325"/>
                </a:moveTo>
                <a:lnTo>
                  <a:pt x="195262" y="340519"/>
                </a:lnTo>
                <a:lnTo>
                  <a:pt x="59531" y="359569"/>
                </a:lnTo>
                <a:lnTo>
                  <a:pt x="21431" y="361950"/>
                </a:lnTo>
                <a:lnTo>
                  <a:pt x="0" y="207169"/>
                </a:lnTo>
                <a:lnTo>
                  <a:pt x="188119" y="180975"/>
                </a:lnTo>
                <a:lnTo>
                  <a:pt x="516731" y="133350"/>
                </a:lnTo>
                <a:lnTo>
                  <a:pt x="766762" y="107156"/>
                </a:lnTo>
                <a:lnTo>
                  <a:pt x="1002506" y="80963"/>
                </a:lnTo>
                <a:lnTo>
                  <a:pt x="1147762" y="66675"/>
                </a:lnTo>
                <a:lnTo>
                  <a:pt x="1240631" y="52388"/>
                </a:lnTo>
                <a:lnTo>
                  <a:pt x="1357312" y="26194"/>
                </a:lnTo>
                <a:lnTo>
                  <a:pt x="1431131" y="0"/>
                </a:lnTo>
                <a:lnTo>
                  <a:pt x="1454944" y="0"/>
                </a:lnTo>
                <a:lnTo>
                  <a:pt x="1514475" y="21431"/>
                </a:lnTo>
                <a:lnTo>
                  <a:pt x="1624012" y="71438"/>
                </a:lnTo>
                <a:lnTo>
                  <a:pt x="1669256" y="100013"/>
                </a:lnTo>
                <a:lnTo>
                  <a:pt x="1695450" y="121444"/>
                </a:lnTo>
                <a:lnTo>
                  <a:pt x="1731169" y="145256"/>
                </a:lnTo>
                <a:lnTo>
                  <a:pt x="1740694" y="154781"/>
                </a:lnTo>
                <a:lnTo>
                  <a:pt x="1747837" y="166688"/>
                </a:lnTo>
                <a:lnTo>
                  <a:pt x="1752600" y="180975"/>
                </a:lnTo>
                <a:lnTo>
                  <a:pt x="1752600" y="216694"/>
                </a:lnTo>
                <a:lnTo>
                  <a:pt x="1740694" y="254794"/>
                </a:lnTo>
                <a:lnTo>
                  <a:pt x="1709737" y="307181"/>
                </a:lnTo>
                <a:lnTo>
                  <a:pt x="1690687" y="335756"/>
                </a:lnTo>
                <a:lnTo>
                  <a:pt x="1676400" y="369094"/>
                </a:lnTo>
                <a:lnTo>
                  <a:pt x="1662112" y="426244"/>
                </a:lnTo>
                <a:lnTo>
                  <a:pt x="1635919" y="531019"/>
                </a:lnTo>
                <a:lnTo>
                  <a:pt x="1614487" y="640556"/>
                </a:lnTo>
                <a:lnTo>
                  <a:pt x="1581150" y="823913"/>
                </a:lnTo>
                <a:lnTo>
                  <a:pt x="1557337" y="976313"/>
                </a:lnTo>
                <a:lnTo>
                  <a:pt x="1533525" y="1123950"/>
                </a:lnTo>
                <a:lnTo>
                  <a:pt x="1521619" y="1214438"/>
                </a:lnTo>
                <a:lnTo>
                  <a:pt x="1507331" y="1273969"/>
                </a:lnTo>
                <a:lnTo>
                  <a:pt x="1485900" y="1335881"/>
                </a:lnTo>
                <a:lnTo>
                  <a:pt x="1469231" y="1381125"/>
                </a:lnTo>
                <a:lnTo>
                  <a:pt x="1443037" y="1414463"/>
                </a:lnTo>
                <a:lnTo>
                  <a:pt x="1419225" y="1431131"/>
                </a:lnTo>
                <a:lnTo>
                  <a:pt x="1400175" y="1435894"/>
                </a:lnTo>
                <a:lnTo>
                  <a:pt x="1376362" y="1428750"/>
                </a:lnTo>
                <a:lnTo>
                  <a:pt x="1338262" y="1402556"/>
                </a:lnTo>
                <a:lnTo>
                  <a:pt x="1304925" y="1366838"/>
                </a:lnTo>
                <a:lnTo>
                  <a:pt x="1335881" y="1028700"/>
                </a:lnTo>
                <a:lnTo>
                  <a:pt x="1359694" y="742950"/>
                </a:lnTo>
                <a:lnTo>
                  <a:pt x="1388269" y="392906"/>
                </a:lnTo>
                <a:lnTo>
                  <a:pt x="1397794" y="295275"/>
                </a:lnTo>
                <a:lnTo>
                  <a:pt x="1393031" y="271463"/>
                </a:lnTo>
                <a:lnTo>
                  <a:pt x="1383506" y="257175"/>
                </a:lnTo>
                <a:lnTo>
                  <a:pt x="1364456" y="245269"/>
                </a:lnTo>
                <a:lnTo>
                  <a:pt x="1302544" y="240506"/>
                </a:lnTo>
                <a:lnTo>
                  <a:pt x="1243012" y="245269"/>
                </a:lnTo>
                <a:lnTo>
                  <a:pt x="1085850" y="252413"/>
                </a:lnTo>
                <a:lnTo>
                  <a:pt x="804862" y="271463"/>
                </a:lnTo>
                <a:lnTo>
                  <a:pt x="404812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976F871-6B98-43A9-A2E0-EE9679141682}"/>
              </a:ext>
            </a:extLst>
          </p:cNvPr>
          <p:cNvSpPr/>
          <p:nvPr/>
        </p:nvSpPr>
        <p:spPr>
          <a:xfrm>
            <a:off x="6180139" y="5367339"/>
            <a:ext cx="1247775" cy="300037"/>
          </a:xfrm>
          <a:custGeom>
            <a:avLst/>
            <a:gdLst>
              <a:gd name="connsiteX0" fmla="*/ 581025 w 1247775"/>
              <a:gd name="connsiteY0" fmla="*/ 73818 h 300037"/>
              <a:gd name="connsiteX1" fmla="*/ 992981 w 1247775"/>
              <a:gd name="connsiteY1" fmla="*/ 30956 h 300037"/>
              <a:gd name="connsiteX2" fmla="*/ 1247775 w 1247775"/>
              <a:gd name="connsiteY2" fmla="*/ 0 h 300037"/>
              <a:gd name="connsiteX3" fmla="*/ 1221581 w 1247775"/>
              <a:gd name="connsiteY3" fmla="*/ 292893 h 300037"/>
              <a:gd name="connsiteX4" fmla="*/ 1181100 w 1247775"/>
              <a:gd name="connsiteY4" fmla="*/ 257175 h 300037"/>
              <a:gd name="connsiteX5" fmla="*/ 1147762 w 1247775"/>
              <a:gd name="connsiteY5" fmla="*/ 221456 h 300037"/>
              <a:gd name="connsiteX6" fmla="*/ 1131094 w 1247775"/>
              <a:gd name="connsiteY6" fmla="*/ 207168 h 300037"/>
              <a:gd name="connsiteX7" fmla="*/ 1081087 w 1247775"/>
              <a:gd name="connsiteY7" fmla="*/ 209550 h 300037"/>
              <a:gd name="connsiteX8" fmla="*/ 857250 w 1247775"/>
              <a:gd name="connsiteY8" fmla="*/ 223837 h 300037"/>
              <a:gd name="connsiteX9" fmla="*/ 571500 w 1247775"/>
              <a:gd name="connsiteY9" fmla="*/ 242887 h 300037"/>
              <a:gd name="connsiteX10" fmla="*/ 285750 w 1247775"/>
              <a:gd name="connsiteY10" fmla="*/ 271462 h 300037"/>
              <a:gd name="connsiteX11" fmla="*/ 66675 w 1247775"/>
              <a:gd name="connsiteY11" fmla="*/ 297656 h 300037"/>
              <a:gd name="connsiteX12" fmla="*/ 16669 w 1247775"/>
              <a:gd name="connsiteY12" fmla="*/ 300037 h 300037"/>
              <a:gd name="connsiteX13" fmla="*/ 0 w 1247775"/>
              <a:gd name="connsiteY13" fmla="*/ 121443 h 300037"/>
              <a:gd name="connsiteX14" fmla="*/ 304800 w 1247775"/>
              <a:gd name="connsiteY14" fmla="*/ 97631 h 300037"/>
              <a:gd name="connsiteX15" fmla="*/ 581025 w 1247775"/>
              <a:gd name="connsiteY15" fmla="*/ 73818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47775" h="300037">
                <a:moveTo>
                  <a:pt x="581025" y="73818"/>
                </a:moveTo>
                <a:lnTo>
                  <a:pt x="992981" y="30956"/>
                </a:lnTo>
                <a:lnTo>
                  <a:pt x="1247775" y="0"/>
                </a:lnTo>
                <a:lnTo>
                  <a:pt x="1221581" y="292893"/>
                </a:lnTo>
                <a:lnTo>
                  <a:pt x="1181100" y="257175"/>
                </a:lnTo>
                <a:lnTo>
                  <a:pt x="1147762" y="221456"/>
                </a:lnTo>
                <a:lnTo>
                  <a:pt x="1131094" y="207168"/>
                </a:lnTo>
                <a:lnTo>
                  <a:pt x="1081087" y="209550"/>
                </a:lnTo>
                <a:lnTo>
                  <a:pt x="857250" y="223837"/>
                </a:lnTo>
                <a:lnTo>
                  <a:pt x="571500" y="242887"/>
                </a:lnTo>
                <a:lnTo>
                  <a:pt x="285750" y="271462"/>
                </a:lnTo>
                <a:lnTo>
                  <a:pt x="66675" y="297656"/>
                </a:lnTo>
                <a:lnTo>
                  <a:pt x="16669" y="300037"/>
                </a:lnTo>
                <a:lnTo>
                  <a:pt x="0" y="121443"/>
                </a:lnTo>
                <a:lnTo>
                  <a:pt x="304800" y="97631"/>
                </a:lnTo>
                <a:lnTo>
                  <a:pt x="581025" y="738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13124FD-67AD-48CB-B9D5-C41BD5DA8D95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BA00CD62-AAC2-4F27-8B94-073B8E16E2D4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A86EF29C-E581-4075-9283-1019D7A4A35A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62373082-D594-42BB-A576-D29879D813DD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75908326-CE7D-4C8F-BEBB-BAD8960C8069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9080CF35-085D-43D2-959F-114FA1142B32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8AC9B67-E4E0-49C9-AD06-AFCD2CAFC55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F412AC0B-72E6-4BB0-9799-399294FFB376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1CF362D4-A142-476B-B590-365AA4F044CC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37AF055-8B89-4DA0-9A6D-8EE0AE78BA1B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32D6B22B-AEAA-47E6-96BE-32EB659F1F3D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8CE2AA4E-F96E-41CE-A3D6-5F6799EC7F2E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C8765CD5-ED6B-48B4-9743-A6A18EEF3A8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7568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0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ABB2929-5289-4AF0-8C21-8606751E1B26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3" name="フリーフォーム 29">
              <a:extLst>
                <a:ext uri="{FF2B5EF4-FFF2-40B4-BE49-F238E27FC236}">
                  <a16:creationId xmlns:a16="http://schemas.microsoft.com/office/drawing/2014/main" id="{2FCB4BA9-7D59-4ACA-94DE-3FC6FF4A0C33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771195C7-1CF9-44BF-989A-C37FFF29BD9C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1">
              <a:extLst>
                <a:ext uri="{FF2B5EF4-FFF2-40B4-BE49-F238E27FC236}">
                  <a16:creationId xmlns:a16="http://schemas.microsoft.com/office/drawing/2014/main" id="{680F76A5-3816-439F-B5F0-5870EBBEF037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55004A7A-DDE2-4E44-A0EA-0A29024CED84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3">
              <a:extLst>
                <a:ext uri="{FF2B5EF4-FFF2-40B4-BE49-F238E27FC236}">
                  <a16:creationId xmlns:a16="http://schemas.microsoft.com/office/drawing/2014/main" id="{DFB73B8F-C426-4AF7-ADC4-D76A857D35B8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DF438200-2313-402B-8433-0807436D04D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5">
              <a:extLst>
                <a:ext uri="{FF2B5EF4-FFF2-40B4-BE49-F238E27FC236}">
                  <a16:creationId xmlns:a16="http://schemas.microsoft.com/office/drawing/2014/main" id="{851415BC-2F64-4872-B325-E82ABE413177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6">
              <a:extLst>
                <a:ext uri="{FF2B5EF4-FFF2-40B4-BE49-F238E27FC236}">
                  <a16:creationId xmlns:a16="http://schemas.microsoft.com/office/drawing/2014/main" id="{BEE64B5F-A80F-4264-A380-29770232FE4B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7">
              <a:extLst>
                <a:ext uri="{FF2B5EF4-FFF2-40B4-BE49-F238E27FC236}">
                  <a16:creationId xmlns:a16="http://schemas.microsoft.com/office/drawing/2014/main" id="{E63D53D8-AABA-4A8A-9DA5-CC6D12204BC8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8">
              <a:extLst>
                <a:ext uri="{FF2B5EF4-FFF2-40B4-BE49-F238E27FC236}">
                  <a16:creationId xmlns:a16="http://schemas.microsoft.com/office/drawing/2014/main" id="{8A3DE9E8-B97F-4F58-9900-FCCC77187440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054C709C-F8E2-43B0-A1B9-66869D2FF60D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1">
              <a:extLst>
                <a:ext uri="{FF2B5EF4-FFF2-40B4-BE49-F238E27FC236}">
                  <a16:creationId xmlns:a16="http://schemas.microsoft.com/office/drawing/2014/main" id="{131B96F1-7153-4703-B7B5-A132B1273D9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20084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D0FFD69-FB71-4597-8EEB-87F93C094B6B}"/>
              </a:ext>
            </a:extLst>
          </p:cNvPr>
          <p:cNvSpPr/>
          <p:nvPr/>
        </p:nvSpPr>
        <p:spPr>
          <a:xfrm>
            <a:off x="4110042" y="1760539"/>
            <a:ext cx="774700" cy="644525"/>
          </a:xfrm>
          <a:custGeom>
            <a:avLst/>
            <a:gdLst>
              <a:gd name="connsiteX0" fmla="*/ 316706 w 773906"/>
              <a:gd name="connsiteY0" fmla="*/ 145256 h 645319"/>
              <a:gd name="connsiteX1" fmla="*/ 426243 w 773906"/>
              <a:gd name="connsiteY1" fmla="*/ 190500 h 645319"/>
              <a:gd name="connsiteX2" fmla="*/ 511968 w 773906"/>
              <a:gd name="connsiteY2" fmla="*/ 221456 h 645319"/>
              <a:gd name="connsiteX3" fmla="*/ 595312 w 773906"/>
              <a:gd name="connsiteY3" fmla="*/ 250031 h 645319"/>
              <a:gd name="connsiteX4" fmla="*/ 633412 w 773906"/>
              <a:gd name="connsiteY4" fmla="*/ 261937 h 645319"/>
              <a:gd name="connsiteX5" fmla="*/ 650081 w 773906"/>
              <a:gd name="connsiteY5" fmla="*/ 269081 h 645319"/>
              <a:gd name="connsiteX6" fmla="*/ 669131 w 773906"/>
              <a:gd name="connsiteY6" fmla="*/ 280987 h 645319"/>
              <a:gd name="connsiteX7" fmla="*/ 685800 w 773906"/>
              <a:gd name="connsiteY7" fmla="*/ 300037 h 645319"/>
              <a:gd name="connsiteX8" fmla="*/ 707231 w 773906"/>
              <a:gd name="connsiteY8" fmla="*/ 333375 h 645319"/>
              <a:gd name="connsiteX9" fmla="*/ 723900 w 773906"/>
              <a:gd name="connsiteY9" fmla="*/ 371475 h 645319"/>
              <a:gd name="connsiteX10" fmla="*/ 735806 w 773906"/>
              <a:gd name="connsiteY10" fmla="*/ 407194 h 645319"/>
              <a:gd name="connsiteX11" fmla="*/ 754856 w 773906"/>
              <a:gd name="connsiteY11" fmla="*/ 476250 h 645319"/>
              <a:gd name="connsiteX12" fmla="*/ 769143 w 773906"/>
              <a:gd name="connsiteY12" fmla="*/ 540544 h 645319"/>
              <a:gd name="connsiteX13" fmla="*/ 773906 w 773906"/>
              <a:gd name="connsiteY13" fmla="*/ 576262 h 645319"/>
              <a:gd name="connsiteX14" fmla="*/ 771525 w 773906"/>
              <a:gd name="connsiteY14" fmla="*/ 600075 h 645319"/>
              <a:gd name="connsiteX15" fmla="*/ 762000 w 773906"/>
              <a:gd name="connsiteY15" fmla="*/ 621506 h 645319"/>
              <a:gd name="connsiteX16" fmla="*/ 747712 w 773906"/>
              <a:gd name="connsiteY16" fmla="*/ 635794 h 645319"/>
              <a:gd name="connsiteX17" fmla="*/ 728662 w 773906"/>
              <a:gd name="connsiteY17" fmla="*/ 640556 h 645319"/>
              <a:gd name="connsiteX18" fmla="*/ 695325 w 773906"/>
              <a:gd name="connsiteY18" fmla="*/ 645319 h 645319"/>
              <a:gd name="connsiteX19" fmla="*/ 671512 w 773906"/>
              <a:gd name="connsiteY19" fmla="*/ 645319 h 645319"/>
              <a:gd name="connsiteX20" fmla="*/ 626268 w 773906"/>
              <a:gd name="connsiteY20" fmla="*/ 623887 h 645319"/>
              <a:gd name="connsiteX21" fmla="*/ 523875 w 773906"/>
              <a:gd name="connsiteY21" fmla="*/ 552450 h 645319"/>
              <a:gd name="connsiteX22" fmla="*/ 452437 w 773906"/>
              <a:gd name="connsiteY22" fmla="*/ 500062 h 645319"/>
              <a:gd name="connsiteX23" fmla="*/ 381000 w 773906"/>
              <a:gd name="connsiteY23" fmla="*/ 445294 h 645319"/>
              <a:gd name="connsiteX24" fmla="*/ 311943 w 773906"/>
              <a:gd name="connsiteY24" fmla="*/ 390525 h 645319"/>
              <a:gd name="connsiteX25" fmla="*/ 257175 w 773906"/>
              <a:gd name="connsiteY25" fmla="*/ 340519 h 645319"/>
              <a:gd name="connsiteX26" fmla="*/ 190500 w 773906"/>
              <a:gd name="connsiteY26" fmla="*/ 276225 h 645319"/>
              <a:gd name="connsiteX27" fmla="*/ 135731 w 773906"/>
              <a:gd name="connsiteY27" fmla="*/ 214312 h 645319"/>
              <a:gd name="connsiteX28" fmla="*/ 83343 w 773906"/>
              <a:gd name="connsiteY28" fmla="*/ 150019 h 645319"/>
              <a:gd name="connsiteX29" fmla="*/ 35718 w 773906"/>
              <a:gd name="connsiteY29" fmla="*/ 83344 h 645319"/>
              <a:gd name="connsiteX30" fmla="*/ 4762 w 773906"/>
              <a:gd name="connsiteY30" fmla="*/ 33337 h 645319"/>
              <a:gd name="connsiteX31" fmla="*/ 0 w 773906"/>
              <a:gd name="connsiteY31" fmla="*/ 7144 h 645319"/>
              <a:gd name="connsiteX32" fmla="*/ 11906 w 773906"/>
              <a:gd name="connsiteY32" fmla="*/ 0 h 645319"/>
              <a:gd name="connsiteX33" fmla="*/ 52387 w 773906"/>
              <a:gd name="connsiteY33" fmla="*/ 14287 h 645319"/>
              <a:gd name="connsiteX34" fmla="*/ 157162 w 773906"/>
              <a:gd name="connsiteY34" fmla="*/ 69056 h 645319"/>
              <a:gd name="connsiteX35" fmla="*/ 261937 w 773906"/>
              <a:gd name="connsiteY35" fmla="*/ 119062 h 645319"/>
              <a:gd name="connsiteX36" fmla="*/ 316706 w 773906"/>
              <a:gd name="connsiteY36" fmla="*/ 14525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6" h="645319">
                <a:moveTo>
                  <a:pt x="316706" y="145256"/>
                </a:moveTo>
                <a:lnTo>
                  <a:pt x="426243" y="190500"/>
                </a:lnTo>
                <a:lnTo>
                  <a:pt x="511968" y="221456"/>
                </a:lnTo>
                <a:lnTo>
                  <a:pt x="595312" y="250031"/>
                </a:lnTo>
                <a:lnTo>
                  <a:pt x="633412" y="261937"/>
                </a:lnTo>
                <a:lnTo>
                  <a:pt x="650081" y="269081"/>
                </a:lnTo>
                <a:lnTo>
                  <a:pt x="669131" y="280987"/>
                </a:lnTo>
                <a:lnTo>
                  <a:pt x="685800" y="300037"/>
                </a:lnTo>
                <a:lnTo>
                  <a:pt x="707231" y="333375"/>
                </a:lnTo>
                <a:lnTo>
                  <a:pt x="723900" y="371475"/>
                </a:lnTo>
                <a:lnTo>
                  <a:pt x="735806" y="407194"/>
                </a:lnTo>
                <a:lnTo>
                  <a:pt x="754856" y="476250"/>
                </a:lnTo>
                <a:lnTo>
                  <a:pt x="769143" y="540544"/>
                </a:lnTo>
                <a:lnTo>
                  <a:pt x="773906" y="576262"/>
                </a:lnTo>
                <a:lnTo>
                  <a:pt x="771525" y="600075"/>
                </a:lnTo>
                <a:lnTo>
                  <a:pt x="762000" y="621506"/>
                </a:lnTo>
                <a:lnTo>
                  <a:pt x="747712" y="635794"/>
                </a:lnTo>
                <a:lnTo>
                  <a:pt x="728662" y="640556"/>
                </a:lnTo>
                <a:lnTo>
                  <a:pt x="695325" y="645319"/>
                </a:lnTo>
                <a:lnTo>
                  <a:pt x="671512" y="645319"/>
                </a:lnTo>
                <a:lnTo>
                  <a:pt x="626268" y="623887"/>
                </a:lnTo>
                <a:lnTo>
                  <a:pt x="523875" y="552450"/>
                </a:lnTo>
                <a:lnTo>
                  <a:pt x="452437" y="500062"/>
                </a:lnTo>
                <a:lnTo>
                  <a:pt x="381000" y="445294"/>
                </a:lnTo>
                <a:lnTo>
                  <a:pt x="311943" y="390525"/>
                </a:lnTo>
                <a:lnTo>
                  <a:pt x="257175" y="340519"/>
                </a:lnTo>
                <a:lnTo>
                  <a:pt x="190500" y="276225"/>
                </a:lnTo>
                <a:lnTo>
                  <a:pt x="135731" y="214312"/>
                </a:lnTo>
                <a:lnTo>
                  <a:pt x="83343" y="150019"/>
                </a:lnTo>
                <a:lnTo>
                  <a:pt x="35718" y="83344"/>
                </a:lnTo>
                <a:lnTo>
                  <a:pt x="4762" y="33337"/>
                </a:lnTo>
                <a:lnTo>
                  <a:pt x="0" y="7144"/>
                </a:lnTo>
                <a:lnTo>
                  <a:pt x="11906" y="0"/>
                </a:lnTo>
                <a:lnTo>
                  <a:pt x="52387" y="14287"/>
                </a:lnTo>
                <a:lnTo>
                  <a:pt x="157162" y="69056"/>
                </a:lnTo>
                <a:lnTo>
                  <a:pt x="261937" y="119062"/>
                </a:lnTo>
                <a:lnTo>
                  <a:pt x="316706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7E796D-E64C-463D-BA3B-10D8A3F19E29}"/>
              </a:ext>
            </a:extLst>
          </p:cNvPr>
          <p:cNvSpPr/>
          <p:nvPr/>
        </p:nvSpPr>
        <p:spPr>
          <a:xfrm>
            <a:off x="3932243" y="2971801"/>
            <a:ext cx="706437" cy="614363"/>
          </a:xfrm>
          <a:custGeom>
            <a:avLst/>
            <a:gdLst>
              <a:gd name="connsiteX0" fmla="*/ 188119 w 707231"/>
              <a:gd name="connsiteY0" fmla="*/ 273844 h 614363"/>
              <a:gd name="connsiteX1" fmla="*/ 130969 w 707231"/>
              <a:gd name="connsiteY1" fmla="*/ 207169 h 614363"/>
              <a:gd name="connsiteX2" fmla="*/ 78581 w 707231"/>
              <a:gd name="connsiteY2" fmla="*/ 142875 h 614363"/>
              <a:gd name="connsiteX3" fmla="*/ 26194 w 707231"/>
              <a:gd name="connsiteY3" fmla="*/ 73819 h 614363"/>
              <a:gd name="connsiteX4" fmla="*/ 4762 w 707231"/>
              <a:gd name="connsiteY4" fmla="*/ 35719 h 614363"/>
              <a:gd name="connsiteX5" fmla="*/ 0 w 707231"/>
              <a:gd name="connsiteY5" fmla="*/ 14288 h 614363"/>
              <a:gd name="connsiteX6" fmla="*/ 2381 w 707231"/>
              <a:gd name="connsiteY6" fmla="*/ 2381 h 614363"/>
              <a:gd name="connsiteX7" fmla="*/ 11906 w 707231"/>
              <a:gd name="connsiteY7" fmla="*/ 0 h 614363"/>
              <a:gd name="connsiteX8" fmla="*/ 26194 w 707231"/>
              <a:gd name="connsiteY8" fmla="*/ 0 h 614363"/>
              <a:gd name="connsiteX9" fmla="*/ 47625 w 707231"/>
              <a:gd name="connsiteY9" fmla="*/ 7144 h 614363"/>
              <a:gd name="connsiteX10" fmla="*/ 88106 w 707231"/>
              <a:gd name="connsiteY10" fmla="*/ 33338 h 614363"/>
              <a:gd name="connsiteX11" fmla="*/ 135731 w 707231"/>
              <a:gd name="connsiteY11" fmla="*/ 64294 h 614363"/>
              <a:gd name="connsiteX12" fmla="*/ 178594 w 707231"/>
              <a:gd name="connsiteY12" fmla="*/ 88106 h 614363"/>
              <a:gd name="connsiteX13" fmla="*/ 221456 w 707231"/>
              <a:gd name="connsiteY13" fmla="*/ 109538 h 614363"/>
              <a:gd name="connsiteX14" fmla="*/ 273844 w 707231"/>
              <a:gd name="connsiteY14" fmla="*/ 133350 h 614363"/>
              <a:gd name="connsiteX15" fmla="*/ 350044 w 707231"/>
              <a:gd name="connsiteY15" fmla="*/ 164306 h 614363"/>
              <a:gd name="connsiteX16" fmla="*/ 433387 w 707231"/>
              <a:gd name="connsiteY16" fmla="*/ 190500 h 614363"/>
              <a:gd name="connsiteX17" fmla="*/ 502444 w 707231"/>
              <a:gd name="connsiteY17" fmla="*/ 209550 h 614363"/>
              <a:gd name="connsiteX18" fmla="*/ 521494 w 707231"/>
              <a:gd name="connsiteY18" fmla="*/ 214313 h 614363"/>
              <a:gd name="connsiteX19" fmla="*/ 559594 w 707231"/>
              <a:gd name="connsiteY19" fmla="*/ 238125 h 614363"/>
              <a:gd name="connsiteX20" fmla="*/ 597694 w 707231"/>
              <a:gd name="connsiteY20" fmla="*/ 271463 h 614363"/>
              <a:gd name="connsiteX21" fmla="*/ 631031 w 707231"/>
              <a:gd name="connsiteY21" fmla="*/ 311944 h 614363"/>
              <a:gd name="connsiteX22" fmla="*/ 659606 w 707231"/>
              <a:gd name="connsiteY22" fmla="*/ 354806 h 614363"/>
              <a:gd name="connsiteX23" fmla="*/ 685800 w 707231"/>
              <a:gd name="connsiteY23" fmla="*/ 407194 h 614363"/>
              <a:gd name="connsiteX24" fmla="*/ 702469 w 707231"/>
              <a:gd name="connsiteY24" fmla="*/ 471488 h 614363"/>
              <a:gd name="connsiteX25" fmla="*/ 707231 w 707231"/>
              <a:gd name="connsiteY25" fmla="*/ 519113 h 614363"/>
              <a:gd name="connsiteX26" fmla="*/ 707231 w 707231"/>
              <a:gd name="connsiteY26" fmla="*/ 552450 h 614363"/>
              <a:gd name="connsiteX27" fmla="*/ 700087 w 707231"/>
              <a:gd name="connsiteY27" fmla="*/ 590550 h 614363"/>
              <a:gd name="connsiteX28" fmla="*/ 683419 w 707231"/>
              <a:gd name="connsiteY28" fmla="*/ 609600 h 614363"/>
              <a:gd name="connsiteX29" fmla="*/ 652462 w 707231"/>
              <a:gd name="connsiteY29" fmla="*/ 614363 h 614363"/>
              <a:gd name="connsiteX30" fmla="*/ 609600 w 707231"/>
              <a:gd name="connsiteY30" fmla="*/ 611981 h 614363"/>
              <a:gd name="connsiteX31" fmla="*/ 552450 w 707231"/>
              <a:gd name="connsiteY31" fmla="*/ 592931 h 614363"/>
              <a:gd name="connsiteX32" fmla="*/ 495300 w 707231"/>
              <a:gd name="connsiteY32" fmla="*/ 564356 h 614363"/>
              <a:gd name="connsiteX33" fmla="*/ 445294 w 707231"/>
              <a:gd name="connsiteY33" fmla="*/ 531019 h 614363"/>
              <a:gd name="connsiteX34" fmla="*/ 392906 w 707231"/>
              <a:gd name="connsiteY34" fmla="*/ 490538 h 614363"/>
              <a:gd name="connsiteX35" fmla="*/ 273844 w 707231"/>
              <a:gd name="connsiteY35" fmla="*/ 371475 h 614363"/>
              <a:gd name="connsiteX36" fmla="*/ 188119 w 707231"/>
              <a:gd name="connsiteY36" fmla="*/ 2738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07231" h="614363">
                <a:moveTo>
                  <a:pt x="188119" y="273844"/>
                </a:moveTo>
                <a:lnTo>
                  <a:pt x="130969" y="207169"/>
                </a:lnTo>
                <a:lnTo>
                  <a:pt x="78581" y="142875"/>
                </a:lnTo>
                <a:lnTo>
                  <a:pt x="26194" y="73819"/>
                </a:lnTo>
                <a:lnTo>
                  <a:pt x="4762" y="35719"/>
                </a:lnTo>
                <a:lnTo>
                  <a:pt x="0" y="14288"/>
                </a:lnTo>
                <a:lnTo>
                  <a:pt x="2381" y="2381"/>
                </a:lnTo>
                <a:lnTo>
                  <a:pt x="11906" y="0"/>
                </a:lnTo>
                <a:lnTo>
                  <a:pt x="26194" y="0"/>
                </a:lnTo>
                <a:lnTo>
                  <a:pt x="47625" y="7144"/>
                </a:lnTo>
                <a:lnTo>
                  <a:pt x="88106" y="33338"/>
                </a:lnTo>
                <a:lnTo>
                  <a:pt x="135731" y="64294"/>
                </a:lnTo>
                <a:lnTo>
                  <a:pt x="178594" y="88106"/>
                </a:lnTo>
                <a:lnTo>
                  <a:pt x="221456" y="109538"/>
                </a:lnTo>
                <a:lnTo>
                  <a:pt x="273844" y="133350"/>
                </a:lnTo>
                <a:lnTo>
                  <a:pt x="350044" y="164306"/>
                </a:lnTo>
                <a:lnTo>
                  <a:pt x="433387" y="190500"/>
                </a:lnTo>
                <a:lnTo>
                  <a:pt x="502444" y="209550"/>
                </a:lnTo>
                <a:lnTo>
                  <a:pt x="521494" y="214313"/>
                </a:lnTo>
                <a:lnTo>
                  <a:pt x="559594" y="238125"/>
                </a:lnTo>
                <a:lnTo>
                  <a:pt x="597694" y="271463"/>
                </a:lnTo>
                <a:lnTo>
                  <a:pt x="631031" y="311944"/>
                </a:lnTo>
                <a:lnTo>
                  <a:pt x="659606" y="354806"/>
                </a:lnTo>
                <a:lnTo>
                  <a:pt x="685800" y="407194"/>
                </a:lnTo>
                <a:lnTo>
                  <a:pt x="702469" y="471488"/>
                </a:lnTo>
                <a:lnTo>
                  <a:pt x="707231" y="519113"/>
                </a:lnTo>
                <a:lnTo>
                  <a:pt x="707231" y="552450"/>
                </a:lnTo>
                <a:lnTo>
                  <a:pt x="700087" y="590550"/>
                </a:lnTo>
                <a:lnTo>
                  <a:pt x="683419" y="609600"/>
                </a:lnTo>
                <a:lnTo>
                  <a:pt x="652462" y="614363"/>
                </a:lnTo>
                <a:lnTo>
                  <a:pt x="609600" y="611981"/>
                </a:lnTo>
                <a:lnTo>
                  <a:pt x="552450" y="592931"/>
                </a:lnTo>
                <a:lnTo>
                  <a:pt x="495300" y="564356"/>
                </a:lnTo>
                <a:lnTo>
                  <a:pt x="445294" y="531019"/>
                </a:lnTo>
                <a:lnTo>
                  <a:pt x="392906" y="490538"/>
                </a:lnTo>
                <a:lnTo>
                  <a:pt x="273844" y="371475"/>
                </a:lnTo>
                <a:lnTo>
                  <a:pt x="188119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849038E-2010-4FB9-9CA2-3070C169F8BF}"/>
              </a:ext>
            </a:extLst>
          </p:cNvPr>
          <p:cNvSpPr/>
          <p:nvPr/>
        </p:nvSpPr>
        <p:spPr>
          <a:xfrm>
            <a:off x="3810005" y="5105401"/>
            <a:ext cx="466725" cy="493713"/>
          </a:xfrm>
          <a:custGeom>
            <a:avLst/>
            <a:gdLst>
              <a:gd name="connsiteX0" fmla="*/ 223838 w 466725"/>
              <a:gd name="connsiteY0" fmla="*/ 373856 h 492919"/>
              <a:gd name="connsiteX1" fmla="*/ 161925 w 466725"/>
              <a:gd name="connsiteY1" fmla="*/ 302419 h 492919"/>
              <a:gd name="connsiteX2" fmla="*/ 109538 w 466725"/>
              <a:gd name="connsiteY2" fmla="*/ 235744 h 492919"/>
              <a:gd name="connsiteX3" fmla="*/ 78581 w 466725"/>
              <a:gd name="connsiteY3" fmla="*/ 192881 h 492919"/>
              <a:gd name="connsiteX4" fmla="*/ 47625 w 466725"/>
              <a:gd name="connsiteY4" fmla="*/ 150019 h 492919"/>
              <a:gd name="connsiteX5" fmla="*/ 21431 w 466725"/>
              <a:gd name="connsiteY5" fmla="*/ 109538 h 492919"/>
              <a:gd name="connsiteX6" fmla="*/ 9525 w 466725"/>
              <a:gd name="connsiteY6" fmla="*/ 76200 h 492919"/>
              <a:gd name="connsiteX7" fmla="*/ 0 w 466725"/>
              <a:gd name="connsiteY7" fmla="*/ 42863 h 492919"/>
              <a:gd name="connsiteX8" fmla="*/ 0 w 466725"/>
              <a:gd name="connsiteY8" fmla="*/ 21431 h 492919"/>
              <a:gd name="connsiteX9" fmla="*/ 7144 w 466725"/>
              <a:gd name="connsiteY9" fmla="*/ 9525 h 492919"/>
              <a:gd name="connsiteX10" fmla="*/ 21431 w 466725"/>
              <a:gd name="connsiteY10" fmla="*/ 0 h 492919"/>
              <a:gd name="connsiteX11" fmla="*/ 47625 w 466725"/>
              <a:gd name="connsiteY11" fmla="*/ 2381 h 492919"/>
              <a:gd name="connsiteX12" fmla="*/ 78581 w 466725"/>
              <a:gd name="connsiteY12" fmla="*/ 11906 h 492919"/>
              <a:gd name="connsiteX13" fmla="*/ 92869 w 466725"/>
              <a:gd name="connsiteY13" fmla="*/ 21431 h 492919"/>
              <a:gd name="connsiteX14" fmla="*/ 121444 w 466725"/>
              <a:gd name="connsiteY14" fmla="*/ 47625 h 492919"/>
              <a:gd name="connsiteX15" fmla="*/ 147638 w 466725"/>
              <a:gd name="connsiteY15" fmla="*/ 66675 h 492919"/>
              <a:gd name="connsiteX16" fmla="*/ 466725 w 466725"/>
              <a:gd name="connsiteY16" fmla="*/ 354806 h 492919"/>
              <a:gd name="connsiteX17" fmla="*/ 459581 w 466725"/>
              <a:gd name="connsiteY17" fmla="*/ 395288 h 492919"/>
              <a:gd name="connsiteX18" fmla="*/ 445294 w 466725"/>
              <a:gd name="connsiteY18" fmla="*/ 438150 h 492919"/>
              <a:gd name="connsiteX19" fmla="*/ 428625 w 466725"/>
              <a:gd name="connsiteY19" fmla="*/ 469106 h 492919"/>
              <a:gd name="connsiteX20" fmla="*/ 411956 w 466725"/>
              <a:gd name="connsiteY20" fmla="*/ 485775 h 492919"/>
              <a:gd name="connsiteX21" fmla="*/ 390525 w 466725"/>
              <a:gd name="connsiteY21" fmla="*/ 492919 h 492919"/>
              <a:gd name="connsiteX22" fmla="*/ 369094 w 466725"/>
              <a:gd name="connsiteY22" fmla="*/ 492919 h 492919"/>
              <a:gd name="connsiteX23" fmla="*/ 345281 w 466725"/>
              <a:gd name="connsiteY23" fmla="*/ 485775 h 492919"/>
              <a:gd name="connsiteX24" fmla="*/ 311944 w 466725"/>
              <a:gd name="connsiteY24" fmla="*/ 466725 h 492919"/>
              <a:gd name="connsiteX25" fmla="*/ 261938 w 466725"/>
              <a:gd name="connsiteY25" fmla="*/ 419100 h 492919"/>
              <a:gd name="connsiteX26" fmla="*/ 223838 w 466725"/>
              <a:gd name="connsiteY26" fmla="*/ 37385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6725" h="492919">
                <a:moveTo>
                  <a:pt x="223838" y="373856"/>
                </a:moveTo>
                <a:lnTo>
                  <a:pt x="161925" y="302419"/>
                </a:lnTo>
                <a:lnTo>
                  <a:pt x="109538" y="235744"/>
                </a:lnTo>
                <a:lnTo>
                  <a:pt x="78581" y="192881"/>
                </a:lnTo>
                <a:lnTo>
                  <a:pt x="47625" y="150019"/>
                </a:lnTo>
                <a:lnTo>
                  <a:pt x="21431" y="109538"/>
                </a:lnTo>
                <a:lnTo>
                  <a:pt x="9525" y="76200"/>
                </a:lnTo>
                <a:lnTo>
                  <a:pt x="0" y="42863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0"/>
                </a:lnTo>
                <a:lnTo>
                  <a:pt x="47625" y="2381"/>
                </a:lnTo>
                <a:lnTo>
                  <a:pt x="78581" y="11906"/>
                </a:lnTo>
                <a:lnTo>
                  <a:pt x="92869" y="21431"/>
                </a:lnTo>
                <a:lnTo>
                  <a:pt x="121444" y="47625"/>
                </a:lnTo>
                <a:lnTo>
                  <a:pt x="147638" y="66675"/>
                </a:lnTo>
                <a:lnTo>
                  <a:pt x="466725" y="354806"/>
                </a:lnTo>
                <a:lnTo>
                  <a:pt x="459581" y="395288"/>
                </a:lnTo>
                <a:lnTo>
                  <a:pt x="445294" y="438150"/>
                </a:lnTo>
                <a:lnTo>
                  <a:pt x="428625" y="469106"/>
                </a:lnTo>
                <a:lnTo>
                  <a:pt x="411956" y="485775"/>
                </a:lnTo>
                <a:lnTo>
                  <a:pt x="390525" y="492919"/>
                </a:lnTo>
                <a:lnTo>
                  <a:pt x="369094" y="492919"/>
                </a:lnTo>
                <a:lnTo>
                  <a:pt x="345281" y="485775"/>
                </a:lnTo>
                <a:lnTo>
                  <a:pt x="311944" y="466725"/>
                </a:lnTo>
                <a:lnTo>
                  <a:pt x="261938" y="419100"/>
                </a:lnTo>
                <a:lnTo>
                  <a:pt x="223838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E591763-7F35-4DB8-AA1C-141F39BBA999}"/>
              </a:ext>
            </a:extLst>
          </p:cNvPr>
          <p:cNvSpPr/>
          <p:nvPr/>
        </p:nvSpPr>
        <p:spPr>
          <a:xfrm rot="16200000">
            <a:off x="3990186" y="2997995"/>
            <a:ext cx="2387600" cy="388937"/>
          </a:xfrm>
          <a:custGeom>
            <a:avLst/>
            <a:gdLst>
              <a:gd name="connsiteX0" fmla="*/ 1162050 w 2388394"/>
              <a:gd name="connsiteY0" fmla="*/ 161925 h 388144"/>
              <a:gd name="connsiteX1" fmla="*/ 1502569 w 2388394"/>
              <a:gd name="connsiteY1" fmla="*/ 161925 h 388144"/>
              <a:gd name="connsiteX2" fmla="*/ 1857375 w 2388394"/>
              <a:gd name="connsiteY2" fmla="*/ 161925 h 388144"/>
              <a:gd name="connsiteX3" fmla="*/ 1981200 w 2388394"/>
              <a:gd name="connsiteY3" fmla="*/ 161925 h 388144"/>
              <a:gd name="connsiteX4" fmla="*/ 2028825 w 2388394"/>
              <a:gd name="connsiteY4" fmla="*/ 157163 h 388144"/>
              <a:gd name="connsiteX5" fmla="*/ 2081213 w 2388394"/>
              <a:gd name="connsiteY5" fmla="*/ 147638 h 388144"/>
              <a:gd name="connsiteX6" fmla="*/ 2126456 w 2388394"/>
              <a:gd name="connsiteY6" fmla="*/ 135731 h 388144"/>
              <a:gd name="connsiteX7" fmla="*/ 2193131 w 2388394"/>
              <a:gd name="connsiteY7" fmla="*/ 111919 h 388144"/>
              <a:gd name="connsiteX8" fmla="*/ 2257425 w 2388394"/>
              <a:gd name="connsiteY8" fmla="*/ 76200 h 388144"/>
              <a:gd name="connsiteX9" fmla="*/ 2312194 w 2388394"/>
              <a:gd name="connsiteY9" fmla="*/ 33338 h 388144"/>
              <a:gd name="connsiteX10" fmla="*/ 2347913 w 2388394"/>
              <a:gd name="connsiteY10" fmla="*/ 7144 h 388144"/>
              <a:gd name="connsiteX11" fmla="*/ 2369344 w 2388394"/>
              <a:gd name="connsiteY11" fmla="*/ 0 h 388144"/>
              <a:gd name="connsiteX12" fmla="*/ 2376488 w 2388394"/>
              <a:gd name="connsiteY12" fmla="*/ 0 h 388144"/>
              <a:gd name="connsiteX13" fmla="*/ 2383631 w 2388394"/>
              <a:gd name="connsiteY13" fmla="*/ 2381 h 388144"/>
              <a:gd name="connsiteX14" fmla="*/ 2388394 w 2388394"/>
              <a:gd name="connsiteY14" fmla="*/ 11906 h 388144"/>
              <a:gd name="connsiteX15" fmla="*/ 2388394 w 2388394"/>
              <a:gd name="connsiteY15" fmla="*/ 38100 h 388144"/>
              <a:gd name="connsiteX16" fmla="*/ 2366963 w 2388394"/>
              <a:gd name="connsiteY16" fmla="*/ 107156 h 388144"/>
              <a:gd name="connsiteX17" fmla="*/ 2316956 w 2388394"/>
              <a:gd name="connsiteY17" fmla="*/ 223838 h 388144"/>
              <a:gd name="connsiteX18" fmla="*/ 2255044 w 2388394"/>
              <a:gd name="connsiteY18" fmla="*/ 359569 h 388144"/>
              <a:gd name="connsiteX19" fmla="*/ 2100263 w 2388394"/>
              <a:gd name="connsiteY19" fmla="*/ 385763 h 388144"/>
              <a:gd name="connsiteX20" fmla="*/ 1740694 w 2388394"/>
              <a:gd name="connsiteY20" fmla="*/ 385763 h 388144"/>
              <a:gd name="connsiteX21" fmla="*/ 1578769 w 2388394"/>
              <a:gd name="connsiteY21" fmla="*/ 385763 h 388144"/>
              <a:gd name="connsiteX22" fmla="*/ 1195388 w 2388394"/>
              <a:gd name="connsiteY22" fmla="*/ 388144 h 388144"/>
              <a:gd name="connsiteX23" fmla="*/ 945356 w 2388394"/>
              <a:gd name="connsiteY23" fmla="*/ 385763 h 388144"/>
              <a:gd name="connsiteX24" fmla="*/ 664369 w 2388394"/>
              <a:gd name="connsiteY24" fmla="*/ 388144 h 388144"/>
              <a:gd name="connsiteX25" fmla="*/ 240506 w 2388394"/>
              <a:gd name="connsiteY25" fmla="*/ 388144 h 388144"/>
              <a:gd name="connsiteX26" fmla="*/ 109538 w 2388394"/>
              <a:gd name="connsiteY26" fmla="*/ 361950 h 388144"/>
              <a:gd name="connsiteX27" fmla="*/ 59531 w 2388394"/>
              <a:gd name="connsiteY27" fmla="*/ 352425 h 388144"/>
              <a:gd name="connsiteX28" fmla="*/ 28575 w 2388394"/>
              <a:gd name="connsiteY28" fmla="*/ 340519 h 388144"/>
              <a:gd name="connsiteX29" fmla="*/ 11906 w 2388394"/>
              <a:gd name="connsiteY29" fmla="*/ 328613 h 388144"/>
              <a:gd name="connsiteX30" fmla="*/ 4763 w 2388394"/>
              <a:gd name="connsiteY30" fmla="*/ 319088 h 388144"/>
              <a:gd name="connsiteX31" fmla="*/ 0 w 2388394"/>
              <a:gd name="connsiteY31" fmla="*/ 304800 h 388144"/>
              <a:gd name="connsiteX32" fmla="*/ 0 w 2388394"/>
              <a:gd name="connsiteY32" fmla="*/ 290513 h 388144"/>
              <a:gd name="connsiteX33" fmla="*/ 4763 w 2388394"/>
              <a:gd name="connsiteY33" fmla="*/ 266700 h 388144"/>
              <a:gd name="connsiteX34" fmla="*/ 11906 w 2388394"/>
              <a:gd name="connsiteY34" fmla="*/ 245269 h 388144"/>
              <a:gd name="connsiteX35" fmla="*/ 33338 w 2388394"/>
              <a:gd name="connsiteY35" fmla="*/ 211931 h 388144"/>
              <a:gd name="connsiteX36" fmla="*/ 73819 w 2388394"/>
              <a:gd name="connsiteY36" fmla="*/ 192881 h 388144"/>
              <a:gd name="connsiteX37" fmla="*/ 200025 w 2388394"/>
              <a:gd name="connsiteY37" fmla="*/ 152400 h 388144"/>
              <a:gd name="connsiteX38" fmla="*/ 340519 w 2388394"/>
              <a:gd name="connsiteY38" fmla="*/ 119063 h 388144"/>
              <a:gd name="connsiteX39" fmla="*/ 371475 w 2388394"/>
              <a:gd name="connsiteY39" fmla="*/ 121444 h 388144"/>
              <a:gd name="connsiteX40" fmla="*/ 492919 w 2388394"/>
              <a:gd name="connsiteY40" fmla="*/ 138113 h 388144"/>
              <a:gd name="connsiteX41" fmla="*/ 633413 w 2388394"/>
              <a:gd name="connsiteY41" fmla="*/ 154781 h 388144"/>
              <a:gd name="connsiteX42" fmla="*/ 809625 w 2388394"/>
              <a:gd name="connsiteY42" fmla="*/ 161925 h 388144"/>
              <a:gd name="connsiteX43" fmla="*/ 1162050 w 2388394"/>
              <a:gd name="connsiteY43" fmla="*/ 1619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88394" h="388144">
                <a:moveTo>
                  <a:pt x="1162050" y="161925"/>
                </a:moveTo>
                <a:lnTo>
                  <a:pt x="1502569" y="161925"/>
                </a:lnTo>
                <a:lnTo>
                  <a:pt x="1857375" y="161925"/>
                </a:lnTo>
                <a:lnTo>
                  <a:pt x="1981200" y="161925"/>
                </a:lnTo>
                <a:lnTo>
                  <a:pt x="2028825" y="157163"/>
                </a:lnTo>
                <a:lnTo>
                  <a:pt x="2081213" y="147638"/>
                </a:lnTo>
                <a:lnTo>
                  <a:pt x="2126456" y="135731"/>
                </a:lnTo>
                <a:lnTo>
                  <a:pt x="2193131" y="111919"/>
                </a:lnTo>
                <a:lnTo>
                  <a:pt x="2257425" y="76200"/>
                </a:lnTo>
                <a:lnTo>
                  <a:pt x="2312194" y="33338"/>
                </a:lnTo>
                <a:lnTo>
                  <a:pt x="2347913" y="7144"/>
                </a:lnTo>
                <a:lnTo>
                  <a:pt x="2369344" y="0"/>
                </a:lnTo>
                <a:lnTo>
                  <a:pt x="2376488" y="0"/>
                </a:lnTo>
                <a:lnTo>
                  <a:pt x="2383631" y="2381"/>
                </a:lnTo>
                <a:lnTo>
                  <a:pt x="2388394" y="11906"/>
                </a:lnTo>
                <a:lnTo>
                  <a:pt x="2388394" y="38100"/>
                </a:lnTo>
                <a:lnTo>
                  <a:pt x="2366963" y="107156"/>
                </a:lnTo>
                <a:lnTo>
                  <a:pt x="2316956" y="223838"/>
                </a:lnTo>
                <a:lnTo>
                  <a:pt x="2255044" y="359569"/>
                </a:lnTo>
                <a:lnTo>
                  <a:pt x="2100263" y="385763"/>
                </a:lnTo>
                <a:lnTo>
                  <a:pt x="1740694" y="385763"/>
                </a:lnTo>
                <a:lnTo>
                  <a:pt x="1578769" y="385763"/>
                </a:lnTo>
                <a:lnTo>
                  <a:pt x="1195388" y="388144"/>
                </a:lnTo>
                <a:lnTo>
                  <a:pt x="945356" y="385763"/>
                </a:lnTo>
                <a:lnTo>
                  <a:pt x="664369" y="388144"/>
                </a:lnTo>
                <a:lnTo>
                  <a:pt x="240506" y="388144"/>
                </a:lnTo>
                <a:lnTo>
                  <a:pt x="109538" y="361950"/>
                </a:lnTo>
                <a:lnTo>
                  <a:pt x="59531" y="352425"/>
                </a:lnTo>
                <a:lnTo>
                  <a:pt x="28575" y="340519"/>
                </a:lnTo>
                <a:lnTo>
                  <a:pt x="11906" y="328613"/>
                </a:lnTo>
                <a:lnTo>
                  <a:pt x="4763" y="319088"/>
                </a:lnTo>
                <a:lnTo>
                  <a:pt x="0" y="304800"/>
                </a:lnTo>
                <a:lnTo>
                  <a:pt x="0" y="290513"/>
                </a:lnTo>
                <a:lnTo>
                  <a:pt x="4763" y="266700"/>
                </a:lnTo>
                <a:lnTo>
                  <a:pt x="11906" y="245269"/>
                </a:lnTo>
                <a:lnTo>
                  <a:pt x="33338" y="211931"/>
                </a:lnTo>
                <a:lnTo>
                  <a:pt x="73819" y="192881"/>
                </a:lnTo>
                <a:lnTo>
                  <a:pt x="200025" y="152400"/>
                </a:lnTo>
                <a:lnTo>
                  <a:pt x="340519" y="119063"/>
                </a:lnTo>
                <a:lnTo>
                  <a:pt x="371475" y="121444"/>
                </a:lnTo>
                <a:lnTo>
                  <a:pt x="492919" y="138113"/>
                </a:lnTo>
                <a:lnTo>
                  <a:pt x="633413" y="154781"/>
                </a:lnTo>
                <a:lnTo>
                  <a:pt x="809625" y="161925"/>
                </a:lnTo>
                <a:lnTo>
                  <a:pt x="1162050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BCEE9EA-9AA8-45C6-B826-398443C4E4EE}"/>
              </a:ext>
            </a:extLst>
          </p:cNvPr>
          <p:cNvSpPr/>
          <p:nvPr/>
        </p:nvSpPr>
        <p:spPr>
          <a:xfrm rot="16200000">
            <a:off x="5872959" y="4471195"/>
            <a:ext cx="996950" cy="852487"/>
          </a:xfrm>
          <a:custGeom>
            <a:avLst/>
            <a:gdLst>
              <a:gd name="connsiteX0" fmla="*/ 390525 w 997744"/>
              <a:gd name="connsiteY0" fmla="*/ 402432 h 852488"/>
              <a:gd name="connsiteX1" fmla="*/ 571500 w 997744"/>
              <a:gd name="connsiteY1" fmla="*/ 271463 h 852488"/>
              <a:gd name="connsiteX2" fmla="*/ 723900 w 997744"/>
              <a:gd name="connsiteY2" fmla="*/ 164307 h 852488"/>
              <a:gd name="connsiteX3" fmla="*/ 847725 w 997744"/>
              <a:gd name="connsiteY3" fmla="*/ 73819 h 852488"/>
              <a:gd name="connsiteX4" fmla="*/ 926306 w 997744"/>
              <a:gd name="connsiteY4" fmla="*/ 19050 h 852488"/>
              <a:gd name="connsiteX5" fmla="*/ 957263 w 997744"/>
              <a:gd name="connsiteY5" fmla="*/ 4763 h 852488"/>
              <a:gd name="connsiteX6" fmla="*/ 973931 w 997744"/>
              <a:gd name="connsiteY6" fmla="*/ 0 h 852488"/>
              <a:gd name="connsiteX7" fmla="*/ 988219 w 997744"/>
              <a:gd name="connsiteY7" fmla="*/ 0 h 852488"/>
              <a:gd name="connsiteX8" fmla="*/ 997744 w 997744"/>
              <a:gd name="connsiteY8" fmla="*/ 2382 h 852488"/>
              <a:gd name="connsiteX9" fmla="*/ 997744 w 997744"/>
              <a:gd name="connsiteY9" fmla="*/ 14288 h 852488"/>
              <a:gd name="connsiteX10" fmla="*/ 990600 w 997744"/>
              <a:gd name="connsiteY10" fmla="*/ 35719 h 852488"/>
              <a:gd name="connsiteX11" fmla="*/ 966788 w 997744"/>
              <a:gd name="connsiteY11" fmla="*/ 80963 h 852488"/>
              <a:gd name="connsiteX12" fmla="*/ 890588 w 997744"/>
              <a:gd name="connsiteY12" fmla="*/ 190500 h 852488"/>
              <a:gd name="connsiteX13" fmla="*/ 754856 w 997744"/>
              <a:gd name="connsiteY13" fmla="*/ 378619 h 852488"/>
              <a:gd name="connsiteX14" fmla="*/ 585788 w 997744"/>
              <a:gd name="connsiteY14" fmla="*/ 604838 h 852488"/>
              <a:gd name="connsiteX15" fmla="*/ 483394 w 997744"/>
              <a:gd name="connsiteY15" fmla="*/ 735807 h 852488"/>
              <a:gd name="connsiteX16" fmla="*/ 464344 w 997744"/>
              <a:gd name="connsiteY16" fmla="*/ 750094 h 852488"/>
              <a:gd name="connsiteX17" fmla="*/ 390525 w 997744"/>
              <a:gd name="connsiteY17" fmla="*/ 771525 h 852488"/>
              <a:gd name="connsiteX18" fmla="*/ 223838 w 997744"/>
              <a:gd name="connsiteY18" fmla="*/ 823913 h 852488"/>
              <a:gd name="connsiteX19" fmla="*/ 138113 w 997744"/>
              <a:gd name="connsiteY19" fmla="*/ 847725 h 852488"/>
              <a:gd name="connsiteX20" fmla="*/ 85725 w 997744"/>
              <a:gd name="connsiteY20" fmla="*/ 852488 h 852488"/>
              <a:gd name="connsiteX21" fmla="*/ 52388 w 997744"/>
              <a:gd name="connsiteY21" fmla="*/ 850107 h 852488"/>
              <a:gd name="connsiteX22" fmla="*/ 28575 w 997744"/>
              <a:gd name="connsiteY22" fmla="*/ 845344 h 852488"/>
              <a:gd name="connsiteX23" fmla="*/ 9525 w 997744"/>
              <a:gd name="connsiteY23" fmla="*/ 831057 h 852488"/>
              <a:gd name="connsiteX24" fmla="*/ 2381 w 997744"/>
              <a:gd name="connsiteY24" fmla="*/ 814388 h 852488"/>
              <a:gd name="connsiteX25" fmla="*/ 0 w 997744"/>
              <a:gd name="connsiteY25" fmla="*/ 785813 h 852488"/>
              <a:gd name="connsiteX26" fmla="*/ 2381 w 997744"/>
              <a:gd name="connsiteY26" fmla="*/ 750094 h 852488"/>
              <a:gd name="connsiteX27" fmla="*/ 11906 w 997744"/>
              <a:gd name="connsiteY27" fmla="*/ 714375 h 852488"/>
              <a:gd name="connsiteX28" fmla="*/ 30956 w 997744"/>
              <a:gd name="connsiteY28" fmla="*/ 683419 h 852488"/>
              <a:gd name="connsiteX29" fmla="*/ 66675 w 997744"/>
              <a:gd name="connsiteY29" fmla="*/ 642938 h 852488"/>
              <a:gd name="connsiteX30" fmla="*/ 114300 w 997744"/>
              <a:gd name="connsiteY30" fmla="*/ 600075 h 852488"/>
              <a:gd name="connsiteX31" fmla="*/ 192881 w 997744"/>
              <a:gd name="connsiteY31" fmla="*/ 542925 h 852488"/>
              <a:gd name="connsiteX32" fmla="*/ 390525 w 997744"/>
              <a:gd name="connsiteY32" fmla="*/ 402432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97744" h="852488">
                <a:moveTo>
                  <a:pt x="390525" y="402432"/>
                </a:moveTo>
                <a:lnTo>
                  <a:pt x="571500" y="271463"/>
                </a:lnTo>
                <a:lnTo>
                  <a:pt x="723900" y="164307"/>
                </a:lnTo>
                <a:lnTo>
                  <a:pt x="847725" y="73819"/>
                </a:lnTo>
                <a:lnTo>
                  <a:pt x="926306" y="19050"/>
                </a:lnTo>
                <a:lnTo>
                  <a:pt x="957263" y="4763"/>
                </a:lnTo>
                <a:lnTo>
                  <a:pt x="973931" y="0"/>
                </a:lnTo>
                <a:lnTo>
                  <a:pt x="988219" y="0"/>
                </a:lnTo>
                <a:lnTo>
                  <a:pt x="997744" y="2382"/>
                </a:lnTo>
                <a:lnTo>
                  <a:pt x="997744" y="14288"/>
                </a:lnTo>
                <a:lnTo>
                  <a:pt x="990600" y="35719"/>
                </a:lnTo>
                <a:lnTo>
                  <a:pt x="966788" y="80963"/>
                </a:lnTo>
                <a:lnTo>
                  <a:pt x="890588" y="190500"/>
                </a:lnTo>
                <a:lnTo>
                  <a:pt x="754856" y="378619"/>
                </a:lnTo>
                <a:lnTo>
                  <a:pt x="585788" y="604838"/>
                </a:lnTo>
                <a:lnTo>
                  <a:pt x="483394" y="735807"/>
                </a:lnTo>
                <a:lnTo>
                  <a:pt x="464344" y="750094"/>
                </a:lnTo>
                <a:lnTo>
                  <a:pt x="390525" y="771525"/>
                </a:lnTo>
                <a:lnTo>
                  <a:pt x="223838" y="823913"/>
                </a:lnTo>
                <a:lnTo>
                  <a:pt x="138113" y="847725"/>
                </a:lnTo>
                <a:lnTo>
                  <a:pt x="85725" y="852488"/>
                </a:lnTo>
                <a:lnTo>
                  <a:pt x="52388" y="850107"/>
                </a:lnTo>
                <a:lnTo>
                  <a:pt x="28575" y="845344"/>
                </a:lnTo>
                <a:lnTo>
                  <a:pt x="9525" y="831057"/>
                </a:lnTo>
                <a:lnTo>
                  <a:pt x="2381" y="814388"/>
                </a:lnTo>
                <a:lnTo>
                  <a:pt x="0" y="785813"/>
                </a:lnTo>
                <a:lnTo>
                  <a:pt x="2381" y="750094"/>
                </a:lnTo>
                <a:lnTo>
                  <a:pt x="11906" y="714375"/>
                </a:lnTo>
                <a:lnTo>
                  <a:pt x="30956" y="683419"/>
                </a:lnTo>
                <a:lnTo>
                  <a:pt x="66675" y="642938"/>
                </a:lnTo>
                <a:lnTo>
                  <a:pt x="114300" y="600075"/>
                </a:lnTo>
                <a:lnTo>
                  <a:pt x="192881" y="542925"/>
                </a:lnTo>
                <a:lnTo>
                  <a:pt x="390525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FA2AEB9-EA3F-4CC2-B823-1AE6214A3981}"/>
              </a:ext>
            </a:extLst>
          </p:cNvPr>
          <p:cNvSpPr/>
          <p:nvPr/>
        </p:nvSpPr>
        <p:spPr>
          <a:xfrm rot="16200000">
            <a:off x="6017420" y="2985294"/>
            <a:ext cx="2184400" cy="414338"/>
          </a:xfrm>
          <a:custGeom>
            <a:avLst/>
            <a:gdLst>
              <a:gd name="connsiteX0" fmla="*/ 921544 w 2183606"/>
              <a:gd name="connsiteY0" fmla="*/ 169069 h 414337"/>
              <a:gd name="connsiteX1" fmla="*/ 1185862 w 2183606"/>
              <a:gd name="connsiteY1" fmla="*/ 169069 h 414337"/>
              <a:gd name="connsiteX2" fmla="*/ 1478756 w 2183606"/>
              <a:gd name="connsiteY2" fmla="*/ 169069 h 414337"/>
              <a:gd name="connsiteX3" fmla="*/ 1638300 w 2183606"/>
              <a:gd name="connsiteY3" fmla="*/ 169069 h 414337"/>
              <a:gd name="connsiteX4" fmla="*/ 1778794 w 2183606"/>
              <a:gd name="connsiteY4" fmla="*/ 169069 h 414337"/>
              <a:gd name="connsiteX5" fmla="*/ 1826419 w 2183606"/>
              <a:gd name="connsiteY5" fmla="*/ 169069 h 414337"/>
              <a:gd name="connsiteX6" fmla="*/ 1883569 w 2183606"/>
              <a:gd name="connsiteY6" fmla="*/ 164306 h 414337"/>
              <a:gd name="connsiteX7" fmla="*/ 1921669 w 2183606"/>
              <a:gd name="connsiteY7" fmla="*/ 157162 h 414337"/>
              <a:gd name="connsiteX8" fmla="*/ 1971675 w 2183606"/>
              <a:gd name="connsiteY8" fmla="*/ 138112 h 414337"/>
              <a:gd name="connsiteX9" fmla="*/ 2000250 w 2183606"/>
              <a:gd name="connsiteY9" fmla="*/ 126206 h 414337"/>
              <a:gd name="connsiteX10" fmla="*/ 2031206 w 2183606"/>
              <a:gd name="connsiteY10" fmla="*/ 107156 h 414337"/>
              <a:gd name="connsiteX11" fmla="*/ 2074069 w 2183606"/>
              <a:gd name="connsiteY11" fmla="*/ 73819 h 414337"/>
              <a:gd name="connsiteX12" fmla="*/ 2114550 w 2183606"/>
              <a:gd name="connsiteY12" fmla="*/ 30956 h 414337"/>
              <a:gd name="connsiteX13" fmla="*/ 2131219 w 2183606"/>
              <a:gd name="connsiteY13" fmla="*/ 11906 h 414337"/>
              <a:gd name="connsiteX14" fmla="*/ 2145506 w 2183606"/>
              <a:gd name="connsiteY14" fmla="*/ 2381 h 414337"/>
              <a:gd name="connsiteX15" fmla="*/ 2169319 w 2183606"/>
              <a:gd name="connsiteY15" fmla="*/ 0 h 414337"/>
              <a:gd name="connsiteX16" fmla="*/ 2181225 w 2183606"/>
              <a:gd name="connsiteY16" fmla="*/ 4762 h 414337"/>
              <a:gd name="connsiteX17" fmla="*/ 2183606 w 2183606"/>
              <a:gd name="connsiteY17" fmla="*/ 19050 h 414337"/>
              <a:gd name="connsiteX18" fmla="*/ 2164556 w 2183606"/>
              <a:gd name="connsiteY18" fmla="*/ 71437 h 414337"/>
              <a:gd name="connsiteX19" fmla="*/ 2147887 w 2183606"/>
              <a:gd name="connsiteY19" fmla="*/ 114300 h 414337"/>
              <a:gd name="connsiteX20" fmla="*/ 2128837 w 2183606"/>
              <a:gd name="connsiteY20" fmla="*/ 154781 h 414337"/>
              <a:gd name="connsiteX21" fmla="*/ 2102644 w 2183606"/>
              <a:gd name="connsiteY21" fmla="*/ 204787 h 414337"/>
              <a:gd name="connsiteX22" fmla="*/ 2066925 w 2183606"/>
              <a:gd name="connsiteY22" fmla="*/ 261937 h 414337"/>
              <a:gd name="connsiteX23" fmla="*/ 2038350 w 2183606"/>
              <a:gd name="connsiteY23" fmla="*/ 300037 h 414337"/>
              <a:gd name="connsiteX24" fmla="*/ 2014537 w 2183606"/>
              <a:gd name="connsiteY24" fmla="*/ 328612 h 414337"/>
              <a:gd name="connsiteX25" fmla="*/ 1964531 w 2183606"/>
              <a:gd name="connsiteY25" fmla="*/ 376237 h 414337"/>
              <a:gd name="connsiteX26" fmla="*/ 1912144 w 2183606"/>
              <a:gd name="connsiteY26" fmla="*/ 414337 h 414337"/>
              <a:gd name="connsiteX27" fmla="*/ 1893094 w 2183606"/>
              <a:gd name="connsiteY27" fmla="*/ 414337 h 414337"/>
              <a:gd name="connsiteX28" fmla="*/ 1831181 w 2183606"/>
              <a:gd name="connsiteY28" fmla="*/ 397669 h 414337"/>
              <a:gd name="connsiteX29" fmla="*/ 1747837 w 2183606"/>
              <a:gd name="connsiteY29" fmla="*/ 378619 h 414337"/>
              <a:gd name="connsiteX30" fmla="*/ 1616869 w 2183606"/>
              <a:gd name="connsiteY30" fmla="*/ 371475 h 414337"/>
              <a:gd name="connsiteX31" fmla="*/ 1331119 w 2183606"/>
              <a:gd name="connsiteY31" fmla="*/ 371475 h 414337"/>
              <a:gd name="connsiteX32" fmla="*/ 1040606 w 2183606"/>
              <a:gd name="connsiteY32" fmla="*/ 373856 h 414337"/>
              <a:gd name="connsiteX33" fmla="*/ 731044 w 2183606"/>
              <a:gd name="connsiteY33" fmla="*/ 371475 h 414337"/>
              <a:gd name="connsiteX34" fmla="*/ 497681 w 2183606"/>
              <a:gd name="connsiteY34" fmla="*/ 376237 h 414337"/>
              <a:gd name="connsiteX35" fmla="*/ 390525 w 2183606"/>
              <a:gd name="connsiteY35" fmla="*/ 385762 h 414337"/>
              <a:gd name="connsiteX36" fmla="*/ 338137 w 2183606"/>
              <a:gd name="connsiteY36" fmla="*/ 395287 h 414337"/>
              <a:gd name="connsiteX37" fmla="*/ 259556 w 2183606"/>
              <a:gd name="connsiteY37" fmla="*/ 390525 h 414337"/>
              <a:gd name="connsiteX38" fmla="*/ 180975 w 2183606"/>
              <a:gd name="connsiteY38" fmla="*/ 378619 h 414337"/>
              <a:gd name="connsiteX39" fmla="*/ 85725 w 2183606"/>
              <a:gd name="connsiteY39" fmla="*/ 354806 h 414337"/>
              <a:gd name="connsiteX40" fmla="*/ 40481 w 2183606"/>
              <a:gd name="connsiteY40" fmla="*/ 335756 h 414337"/>
              <a:gd name="connsiteX41" fmla="*/ 19050 w 2183606"/>
              <a:gd name="connsiteY41" fmla="*/ 321469 h 414337"/>
              <a:gd name="connsiteX42" fmla="*/ 2381 w 2183606"/>
              <a:gd name="connsiteY42" fmla="*/ 295275 h 414337"/>
              <a:gd name="connsiteX43" fmla="*/ 0 w 2183606"/>
              <a:gd name="connsiteY43" fmla="*/ 276225 h 414337"/>
              <a:gd name="connsiteX44" fmla="*/ 2381 w 2183606"/>
              <a:gd name="connsiteY44" fmla="*/ 259556 h 414337"/>
              <a:gd name="connsiteX45" fmla="*/ 14287 w 2183606"/>
              <a:gd name="connsiteY45" fmla="*/ 235744 h 414337"/>
              <a:gd name="connsiteX46" fmla="*/ 42862 w 2183606"/>
              <a:gd name="connsiteY46" fmla="*/ 209550 h 414337"/>
              <a:gd name="connsiteX47" fmla="*/ 69056 w 2183606"/>
              <a:gd name="connsiteY47" fmla="*/ 188119 h 414337"/>
              <a:gd name="connsiteX48" fmla="*/ 109537 w 2183606"/>
              <a:gd name="connsiteY48" fmla="*/ 166687 h 414337"/>
              <a:gd name="connsiteX49" fmla="*/ 197644 w 2183606"/>
              <a:gd name="connsiteY49" fmla="*/ 145256 h 414337"/>
              <a:gd name="connsiteX50" fmla="*/ 288131 w 2183606"/>
              <a:gd name="connsiteY50" fmla="*/ 130969 h 414337"/>
              <a:gd name="connsiteX51" fmla="*/ 381000 w 2183606"/>
              <a:gd name="connsiteY51" fmla="*/ 123825 h 414337"/>
              <a:gd name="connsiteX52" fmla="*/ 423862 w 2183606"/>
              <a:gd name="connsiteY52" fmla="*/ 128587 h 414337"/>
              <a:gd name="connsiteX53" fmla="*/ 552450 w 2183606"/>
              <a:gd name="connsiteY53" fmla="*/ 150019 h 414337"/>
              <a:gd name="connsiteX54" fmla="*/ 716756 w 2183606"/>
              <a:gd name="connsiteY54" fmla="*/ 164306 h 414337"/>
              <a:gd name="connsiteX55" fmla="*/ 921544 w 2183606"/>
              <a:gd name="connsiteY55" fmla="*/ 16906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83606" h="414337">
                <a:moveTo>
                  <a:pt x="921544" y="169069"/>
                </a:moveTo>
                <a:lnTo>
                  <a:pt x="1185862" y="169069"/>
                </a:lnTo>
                <a:lnTo>
                  <a:pt x="1478756" y="169069"/>
                </a:lnTo>
                <a:lnTo>
                  <a:pt x="1638300" y="169069"/>
                </a:lnTo>
                <a:lnTo>
                  <a:pt x="1778794" y="169069"/>
                </a:lnTo>
                <a:lnTo>
                  <a:pt x="1826419" y="169069"/>
                </a:lnTo>
                <a:lnTo>
                  <a:pt x="1883569" y="164306"/>
                </a:lnTo>
                <a:lnTo>
                  <a:pt x="1921669" y="157162"/>
                </a:lnTo>
                <a:lnTo>
                  <a:pt x="1971675" y="138112"/>
                </a:lnTo>
                <a:lnTo>
                  <a:pt x="2000250" y="126206"/>
                </a:lnTo>
                <a:lnTo>
                  <a:pt x="2031206" y="107156"/>
                </a:lnTo>
                <a:lnTo>
                  <a:pt x="2074069" y="73819"/>
                </a:lnTo>
                <a:lnTo>
                  <a:pt x="2114550" y="30956"/>
                </a:lnTo>
                <a:lnTo>
                  <a:pt x="2131219" y="11906"/>
                </a:lnTo>
                <a:lnTo>
                  <a:pt x="2145506" y="2381"/>
                </a:lnTo>
                <a:lnTo>
                  <a:pt x="2169319" y="0"/>
                </a:lnTo>
                <a:lnTo>
                  <a:pt x="2181225" y="4762"/>
                </a:lnTo>
                <a:lnTo>
                  <a:pt x="2183606" y="19050"/>
                </a:lnTo>
                <a:lnTo>
                  <a:pt x="2164556" y="71437"/>
                </a:lnTo>
                <a:lnTo>
                  <a:pt x="2147887" y="114300"/>
                </a:lnTo>
                <a:lnTo>
                  <a:pt x="2128837" y="154781"/>
                </a:lnTo>
                <a:lnTo>
                  <a:pt x="2102644" y="204787"/>
                </a:lnTo>
                <a:lnTo>
                  <a:pt x="2066925" y="261937"/>
                </a:lnTo>
                <a:lnTo>
                  <a:pt x="2038350" y="300037"/>
                </a:lnTo>
                <a:lnTo>
                  <a:pt x="2014537" y="328612"/>
                </a:lnTo>
                <a:lnTo>
                  <a:pt x="1964531" y="376237"/>
                </a:lnTo>
                <a:lnTo>
                  <a:pt x="1912144" y="414337"/>
                </a:lnTo>
                <a:lnTo>
                  <a:pt x="1893094" y="414337"/>
                </a:lnTo>
                <a:lnTo>
                  <a:pt x="1831181" y="397669"/>
                </a:lnTo>
                <a:lnTo>
                  <a:pt x="1747837" y="378619"/>
                </a:lnTo>
                <a:lnTo>
                  <a:pt x="1616869" y="371475"/>
                </a:lnTo>
                <a:lnTo>
                  <a:pt x="1331119" y="371475"/>
                </a:lnTo>
                <a:lnTo>
                  <a:pt x="1040606" y="373856"/>
                </a:lnTo>
                <a:lnTo>
                  <a:pt x="731044" y="371475"/>
                </a:lnTo>
                <a:lnTo>
                  <a:pt x="497681" y="376237"/>
                </a:lnTo>
                <a:lnTo>
                  <a:pt x="390525" y="385762"/>
                </a:lnTo>
                <a:lnTo>
                  <a:pt x="338137" y="395287"/>
                </a:lnTo>
                <a:lnTo>
                  <a:pt x="259556" y="390525"/>
                </a:lnTo>
                <a:lnTo>
                  <a:pt x="180975" y="378619"/>
                </a:lnTo>
                <a:lnTo>
                  <a:pt x="85725" y="354806"/>
                </a:lnTo>
                <a:lnTo>
                  <a:pt x="40481" y="335756"/>
                </a:lnTo>
                <a:lnTo>
                  <a:pt x="19050" y="321469"/>
                </a:lnTo>
                <a:lnTo>
                  <a:pt x="2381" y="295275"/>
                </a:lnTo>
                <a:lnTo>
                  <a:pt x="0" y="276225"/>
                </a:lnTo>
                <a:lnTo>
                  <a:pt x="2381" y="259556"/>
                </a:lnTo>
                <a:lnTo>
                  <a:pt x="14287" y="235744"/>
                </a:lnTo>
                <a:lnTo>
                  <a:pt x="42862" y="209550"/>
                </a:lnTo>
                <a:lnTo>
                  <a:pt x="69056" y="188119"/>
                </a:lnTo>
                <a:lnTo>
                  <a:pt x="109537" y="166687"/>
                </a:lnTo>
                <a:lnTo>
                  <a:pt x="197644" y="145256"/>
                </a:lnTo>
                <a:lnTo>
                  <a:pt x="288131" y="130969"/>
                </a:lnTo>
                <a:lnTo>
                  <a:pt x="381000" y="123825"/>
                </a:lnTo>
                <a:lnTo>
                  <a:pt x="423862" y="128587"/>
                </a:lnTo>
                <a:lnTo>
                  <a:pt x="552450" y="150019"/>
                </a:lnTo>
                <a:lnTo>
                  <a:pt x="716756" y="164306"/>
                </a:lnTo>
                <a:lnTo>
                  <a:pt x="921544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23E8B37-3CF6-4EA6-9386-2C15892C3F1F}"/>
              </a:ext>
            </a:extLst>
          </p:cNvPr>
          <p:cNvSpPr/>
          <p:nvPr/>
        </p:nvSpPr>
        <p:spPr>
          <a:xfrm rot="16200000">
            <a:off x="5798346" y="3498057"/>
            <a:ext cx="4198937" cy="584200"/>
          </a:xfrm>
          <a:custGeom>
            <a:avLst/>
            <a:gdLst>
              <a:gd name="connsiteX0" fmla="*/ 1631643 w 4198082"/>
              <a:gd name="connsiteY0" fmla="*/ 275340 h 584672"/>
              <a:gd name="connsiteX1" fmla="*/ 2338689 w 4198082"/>
              <a:gd name="connsiteY1" fmla="*/ 275340 h 584672"/>
              <a:gd name="connsiteX2" fmla="*/ 3134115 w 4198082"/>
              <a:gd name="connsiteY2" fmla="*/ 261743 h 584672"/>
              <a:gd name="connsiteX3" fmla="*/ 3521630 w 4198082"/>
              <a:gd name="connsiteY3" fmla="*/ 251545 h 584672"/>
              <a:gd name="connsiteX4" fmla="*/ 3715388 w 4198082"/>
              <a:gd name="connsiteY4" fmla="*/ 244747 h 584672"/>
              <a:gd name="connsiteX5" fmla="*/ 3776574 w 4198082"/>
              <a:gd name="connsiteY5" fmla="*/ 241347 h 584672"/>
              <a:gd name="connsiteX6" fmla="*/ 3817365 w 4198082"/>
              <a:gd name="connsiteY6" fmla="*/ 234549 h 584672"/>
              <a:gd name="connsiteX7" fmla="*/ 3854757 w 4198082"/>
              <a:gd name="connsiteY7" fmla="*/ 227750 h 584672"/>
              <a:gd name="connsiteX8" fmla="*/ 3895548 w 4198082"/>
              <a:gd name="connsiteY8" fmla="*/ 217552 h 584672"/>
              <a:gd name="connsiteX9" fmla="*/ 3949936 w 4198082"/>
              <a:gd name="connsiteY9" fmla="*/ 193758 h 584672"/>
              <a:gd name="connsiteX10" fmla="*/ 3994127 w 4198082"/>
              <a:gd name="connsiteY10" fmla="*/ 169963 h 584672"/>
              <a:gd name="connsiteX11" fmla="*/ 4028119 w 4198082"/>
              <a:gd name="connsiteY11" fmla="*/ 146168 h 584672"/>
              <a:gd name="connsiteX12" fmla="*/ 4062112 w 4198082"/>
              <a:gd name="connsiteY12" fmla="*/ 115575 h 584672"/>
              <a:gd name="connsiteX13" fmla="*/ 4102903 w 4198082"/>
              <a:gd name="connsiteY13" fmla="*/ 64586 h 584672"/>
              <a:gd name="connsiteX14" fmla="*/ 4130097 w 4198082"/>
              <a:gd name="connsiteY14" fmla="*/ 27194 h 584672"/>
              <a:gd name="connsiteX15" fmla="*/ 4150492 w 4198082"/>
              <a:gd name="connsiteY15" fmla="*/ 6799 h 584672"/>
              <a:gd name="connsiteX16" fmla="*/ 4174287 w 4198082"/>
              <a:gd name="connsiteY16" fmla="*/ 0 h 584672"/>
              <a:gd name="connsiteX17" fmla="*/ 4184485 w 4198082"/>
              <a:gd name="connsiteY17" fmla="*/ 0 h 584672"/>
              <a:gd name="connsiteX18" fmla="*/ 4194683 w 4198082"/>
              <a:gd name="connsiteY18" fmla="*/ 10198 h 584672"/>
              <a:gd name="connsiteX19" fmla="*/ 4198082 w 4198082"/>
              <a:gd name="connsiteY19" fmla="*/ 37392 h 584672"/>
              <a:gd name="connsiteX20" fmla="*/ 4194683 w 4198082"/>
              <a:gd name="connsiteY20" fmla="*/ 84981 h 584672"/>
              <a:gd name="connsiteX21" fmla="*/ 4174287 w 4198082"/>
              <a:gd name="connsiteY21" fmla="*/ 180161 h 584672"/>
              <a:gd name="connsiteX22" fmla="*/ 4140295 w 4198082"/>
              <a:gd name="connsiteY22" fmla="*/ 271941 h 584672"/>
              <a:gd name="connsiteX23" fmla="*/ 4106302 w 4198082"/>
              <a:gd name="connsiteY23" fmla="*/ 343325 h 584672"/>
              <a:gd name="connsiteX24" fmla="*/ 4072309 w 4198082"/>
              <a:gd name="connsiteY24" fmla="*/ 404512 h 584672"/>
              <a:gd name="connsiteX25" fmla="*/ 4038317 w 4198082"/>
              <a:gd name="connsiteY25" fmla="*/ 455500 h 584672"/>
              <a:gd name="connsiteX26" fmla="*/ 4004324 w 4198082"/>
              <a:gd name="connsiteY26" fmla="*/ 499691 h 584672"/>
              <a:gd name="connsiteX27" fmla="*/ 3970332 w 4198082"/>
              <a:gd name="connsiteY27" fmla="*/ 537083 h 584672"/>
              <a:gd name="connsiteX28" fmla="*/ 3939738 w 4198082"/>
              <a:gd name="connsiteY28" fmla="*/ 564277 h 584672"/>
              <a:gd name="connsiteX29" fmla="*/ 3909145 w 4198082"/>
              <a:gd name="connsiteY29" fmla="*/ 577874 h 584672"/>
              <a:gd name="connsiteX30" fmla="*/ 3885350 w 4198082"/>
              <a:gd name="connsiteY30" fmla="*/ 584672 h 584672"/>
              <a:gd name="connsiteX31" fmla="*/ 3861556 w 4198082"/>
              <a:gd name="connsiteY31" fmla="*/ 574474 h 584672"/>
              <a:gd name="connsiteX32" fmla="*/ 3837761 w 4198082"/>
              <a:gd name="connsiteY32" fmla="*/ 557478 h 584672"/>
              <a:gd name="connsiteX33" fmla="*/ 3793570 w 4198082"/>
              <a:gd name="connsiteY33" fmla="*/ 533683 h 584672"/>
              <a:gd name="connsiteX34" fmla="*/ 3732384 w 4198082"/>
              <a:gd name="connsiteY34" fmla="*/ 509889 h 584672"/>
              <a:gd name="connsiteX35" fmla="*/ 3684794 w 4198082"/>
              <a:gd name="connsiteY35" fmla="*/ 499691 h 584672"/>
              <a:gd name="connsiteX36" fmla="*/ 3623608 w 4198082"/>
              <a:gd name="connsiteY36" fmla="*/ 492892 h 584672"/>
              <a:gd name="connsiteX37" fmla="*/ 3382260 w 4198082"/>
              <a:gd name="connsiteY37" fmla="*/ 492892 h 584672"/>
              <a:gd name="connsiteX38" fmla="*/ 2879170 w 4198082"/>
              <a:gd name="connsiteY38" fmla="*/ 492892 h 584672"/>
              <a:gd name="connsiteX39" fmla="*/ 2287700 w 4198082"/>
              <a:gd name="connsiteY39" fmla="*/ 492892 h 584672"/>
              <a:gd name="connsiteX40" fmla="*/ 1818602 w 4198082"/>
              <a:gd name="connsiteY40" fmla="*/ 492892 h 584672"/>
              <a:gd name="connsiteX41" fmla="*/ 1308714 w 4198082"/>
              <a:gd name="connsiteY41" fmla="*/ 492892 h 584672"/>
              <a:gd name="connsiteX42" fmla="*/ 883807 w 4198082"/>
              <a:gd name="connsiteY42" fmla="*/ 489493 h 584672"/>
              <a:gd name="connsiteX43" fmla="*/ 642460 w 4198082"/>
              <a:gd name="connsiteY43" fmla="*/ 509889 h 584672"/>
              <a:gd name="connsiteX44" fmla="*/ 571075 w 4198082"/>
              <a:gd name="connsiteY44" fmla="*/ 513288 h 584672"/>
              <a:gd name="connsiteX45" fmla="*/ 452101 w 4198082"/>
              <a:gd name="connsiteY45" fmla="*/ 506489 h 584672"/>
              <a:gd name="connsiteX46" fmla="*/ 377318 w 4198082"/>
              <a:gd name="connsiteY46" fmla="*/ 492892 h 584672"/>
              <a:gd name="connsiteX47" fmla="*/ 237948 w 4198082"/>
              <a:gd name="connsiteY47" fmla="*/ 452101 h 584672"/>
              <a:gd name="connsiteX48" fmla="*/ 163164 w 4198082"/>
              <a:gd name="connsiteY48" fmla="*/ 421508 h 584672"/>
              <a:gd name="connsiteX49" fmla="*/ 91780 w 4198082"/>
              <a:gd name="connsiteY49" fmla="*/ 384116 h 584672"/>
              <a:gd name="connsiteX50" fmla="*/ 47590 w 4198082"/>
              <a:gd name="connsiteY50" fmla="*/ 353523 h 584672"/>
              <a:gd name="connsiteX51" fmla="*/ 27194 w 4198082"/>
              <a:gd name="connsiteY51" fmla="*/ 333127 h 584672"/>
              <a:gd name="connsiteX52" fmla="*/ 10198 w 4198082"/>
              <a:gd name="connsiteY52" fmla="*/ 305933 h 584672"/>
              <a:gd name="connsiteX53" fmla="*/ 3399 w 4198082"/>
              <a:gd name="connsiteY53" fmla="*/ 288937 h 584672"/>
              <a:gd name="connsiteX54" fmla="*/ 0 w 4198082"/>
              <a:gd name="connsiteY54" fmla="*/ 265142 h 584672"/>
              <a:gd name="connsiteX55" fmla="*/ 10198 w 4198082"/>
              <a:gd name="connsiteY55" fmla="*/ 244747 h 584672"/>
              <a:gd name="connsiteX56" fmla="*/ 30593 w 4198082"/>
              <a:gd name="connsiteY56" fmla="*/ 224351 h 584672"/>
              <a:gd name="connsiteX57" fmla="*/ 78183 w 4198082"/>
              <a:gd name="connsiteY57" fmla="*/ 193758 h 584672"/>
              <a:gd name="connsiteX58" fmla="*/ 618665 w 4198082"/>
              <a:gd name="connsiteY58" fmla="*/ 261743 h 584672"/>
              <a:gd name="connsiteX59" fmla="*/ 679851 w 4198082"/>
              <a:gd name="connsiteY59" fmla="*/ 268541 h 584672"/>
              <a:gd name="connsiteX60" fmla="*/ 826020 w 4198082"/>
              <a:gd name="connsiteY60" fmla="*/ 268541 h 584672"/>
              <a:gd name="connsiteX61" fmla="*/ 1237330 w 4198082"/>
              <a:gd name="connsiteY61" fmla="*/ 275340 h 584672"/>
              <a:gd name="connsiteX62" fmla="*/ 1631643 w 4198082"/>
              <a:gd name="connsiteY62" fmla="*/ 275340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198082" h="584672">
                <a:moveTo>
                  <a:pt x="1631643" y="275340"/>
                </a:moveTo>
                <a:lnTo>
                  <a:pt x="2338689" y="275340"/>
                </a:lnTo>
                <a:lnTo>
                  <a:pt x="3134115" y="261743"/>
                </a:lnTo>
                <a:lnTo>
                  <a:pt x="3521630" y="251545"/>
                </a:lnTo>
                <a:lnTo>
                  <a:pt x="3715388" y="244747"/>
                </a:lnTo>
                <a:lnTo>
                  <a:pt x="3776574" y="241347"/>
                </a:lnTo>
                <a:lnTo>
                  <a:pt x="3817365" y="234549"/>
                </a:lnTo>
                <a:lnTo>
                  <a:pt x="3854757" y="227750"/>
                </a:lnTo>
                <a:lnTo>
                  <a:pt x="3895548" y="217552"/>
                </a:lnTo>
                <a:lnTo>
                  <a:pt x="3949936" y="193758"/>
                </a:lnTo>
                <a:lnTo>
                  <a:pt x="3994127" y="169963"/>
                </a:lnTo>
                <a:lnTo>
                  <a:pt x="4028119" y="146168"/>
                </a:lnTo>
                <a:lnTo>
                  <a:pt x="4062112" y="115575"/>
                </a:lnTo>
                <a:lnTo>
                  <a:pt x="4102903" y="64586"/>
                </a:lnTo>
                <a:lnTo>
                  <a:pt x="4130097" y="27194"/>
                </a:lnTo>
                <a:lnTo>
                  <a:pt x="4150492" y="6799"/>
                </a:lnTo>
                <a:lnTo>
                  <a:pt x="4174287" y="0"/>
                </a:lnTo>
                <a:lnTo>
                  <a:pt x="4184485" y="0"/>
                </a:lnTo>
                <a:lnTo>
                  <a:pt x="4194683" y="10198"/>
                </a:lnTo>
                <a:lnTo>
                  <a:pt x="4198082" y="37392"/>
                </a:lnTo>
                <a:lnTo>
                  <a:pt x="4194683" y="84981"/>
                </a:lnTo>
                <a:lnTo>
                  <a:pt x="4174287" y="180161"/>
                </a:lnTo>
                <a:lnTo>
                  <a:pt x="4140295" y="271941"/>
                </a:lnTo>
                <a:lnTo>
                  <a:pt x="4106302" y="343325"/>
                </a:lnTo>
                <a:lnTo>
                  <a:pt x="4072309" y="404512"/>
                </a:lnTo>
                <a:lnTo>
                  <a:pt x="4038317" y="455500"/>
                </a:lnTo>
                <a:lnTo>
                  <a:pt x="4004324" y="499691"/>
                </a:lnTo>
                <a:lnTo>
                  <a:pt x="3970332" y="537083"/>
                </a:lnTo>
                <a:lnTo>
                  <a:pt x="3939738" y="564277"/>
                </a:lnTo>
                <a:lnTo>
                  <a:pt x="3909145" y="577874"/>
                </a:lnTo>
                <a:lnTo>
                  <a:pt x="3885350" y="584672"/>
                </a:lnTo>
                <a:lnTo>
                  <a:pt x="3861556" y="574474"/>
                </a:lnTo>
                <a:lnTo>
                  <a:pt x="3837761" y="557478"/>
                </a:lnTo>
                <a:lnTo>
                  <a:pt x="3793570" y="533683"/>
                </a:lnTo>
                <a:lnTo>
                  <a:pt x="3732384" y="509889"/>
                </a:lnTo>
                <a:lnTo>
                  <a:pt x="3684794" y="499691"/>
                </a:lnTo>
                <a:lnTo>
                  <a:pt x="3623608" y="492892"/>
                </a:lnTo>
                <a:lnTo>
                  <a:pt x="3382260" y="492892"/>
                </a:lnTo>
                <a:lnTo>
                  <a:pt x="2879170" y="492892"/>
                </a:lnTo>
                <a:lnTo>
                  <a:pt x="2287700" y="492892"/>
                </a:lnTo>
                <a:lnTo>
                  <a:pt x="1818602" y="492892"/>
                </a:lnTo>
                <a:lnTo>
                  <a:pt x="1308714" y="492892"/>
                </a:lnTo>
                <a:lnTo>
                  <a:pt x="883807" y="489493"/>
                </a:lnTo>
                <a:lnTo>
                  <a:pt x="642460" y="509889"/>
                </a:lnTo>
                <a:lnTo>
                  <a:pt x="571075" y="513288"/>
                </a:lnTo>
                <a:lnTo>
                  <a:pt x="452101" y="506489"/>
                </a:lnTo>
                <a:lnTo>
                  <a:pt x="377318" y="492892"/>
                </a:lnTo>
                <a:lnTo>
                  <a:pt x="237948" y="452101"/>
                </a:lnTo>
                <a:lnTo>
                  <a:pt x="163164" y="421508"/>
                </a:lnTo>
                <a:lnTo>
                  <a:pt x="91780" y="384116"/>
                </a:lnTo>
                <a:lnTo>
                  <a:pt x="47590" y="353523"/>
                </a:lnTo>
                <a:lnTo>
                  <a:pt x="27194" y="333127"/>
                </a:lnTo>
                <a:lnTo>
                  <a:pt x="10198" y="305933"/>
                </a:lnTo>
                <a:lnTo>
                  <a:pt x="3399" y="288937"/>
                </a:lnTo>
                <a:lnTo>
                  <a:pt x="0" y="265142"/>
                </a:lnTo>
                <a:lnTo>
                  <a:pt x="10198" y="244747"/>
                </a:lnTo>
                <a:lnTo>
                  <a:pt x="30593" y="224351"/>
                </a:lnTo>
                <a:lnTo>
                  <a:pt x="78183" y="193758"/>
                </a:lnTo>
                <a:lnTo>
                  <a:pt x="618665" y="261743"/>
                </a:lnTo>
                <a:lnTo>
                  <a:pt x="679851" y="268541"/>
                </a:lnTo>
                <a:lnTo>
                  <a:pt x="826020" y="268541"/>
                </a:lnTo>
                <a:lnTo>
                  <a:pt x="1237330" y="275340"/>
                </a:lnTo>
                <a:lnTo>
                  <a:pt x="1631643" y="2753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DA61F77-AA52-4B12-BABD-31CBB47D8F7E}"/>
              </a:ext>
            </a:extLst>
          </p:cNvPr>
          <p:cNvSpPr/>
          <p:nvPr/>
        </p:nvSpPr>
        <p:spPr>
          <a:xfrm>
            <a:off x="3922717" y="4090988"/>
            <a:ext cx="939800" cy="1471612"/>
          </a:xfrm>
          <a:custGeom>
            <a:avLst/>
            <a:gdLst>
              <a:gd name="connsiteX0" fmla="*/ 664369 w 940594"/>
              <a:gd name="connsiteY0" fmla="*/ 673893 h 1471612"/>
              <a:gd name="connsiteX1" fmla="*/ 552450 w 940594"/>
              <a:gd name="connsiteY1" fmla="*/ 928687 h 1471612"/>
              <a:gd name="connsiteX2" fmla="*/ 485775 w 940594"/>
              <a:gd name="connsiteY2" fmla="*/ 1078706 h 1471612"/>
              <a:gd name="connsiteX3" fmla="*/ 414337 w 940594"/>
              <a:gd name="connsiteY3" fmla="*/ 1243012 h 1471612"/>
              <a:gd name="connsiteX4" fmla="*/ 361950 w 940594"/>
              <a:gd name="connsiteY4" fmla="*/ 1357312 h 1471612"/>
              <a:gd name="connsiteX5" fmla="*/ 352425 w 940594"/>
              <a:gd name="connsiteY5" fmla="*/ 1383506 h 1471612"/>
              <a:gd name="connsiteX6" fmla="*/ 338137 w 940594"/>
              <a:gd name="connsiteY6" fmla="*/ 1433512 h 1471612"/>
              <a:gd name="connsiteX7" fmla="*/ 319087 w 940594"/>
              <a:gd name="connsiteY7" fmla="*/ 1471612 h 1471612"/>
              <a:gd name="connsiteX8" fmla="*/ 0 w 940594"/>
              <a:gd name="connsiteY8" fmla="*/ 1059656 h 1471612"/>
              <a:gd name="connsiteX9" fmla="*/ 23812 w 940594"/>
              <a:gd name="connsiteY9" fmla="*/ 1076325 h 1471612"/>
              <a:gd name="connsiteX10" fmla="*/ 57150 w 940594"/>
              <a:gd name="connsiteY10" fmla="*/ 1090612 h 1471612"/>
              <a:gd name="connsiteX11" fmla="*/ 85725 w 940594"/>
              <a:gd name="connsiteY11" fmla="*/ 1100137 h 1471612"/>
              <a:gd name="connsiteX12" fmla="*/ 111919 w 940594"/>
              <a:gd name="connsiteY12" fmla="*/ 1102518 h 1471612"/>
              <a:gd name="connsiteX13" fmla="*/ 128587 w 940594"/>
              <a:gd name="connsiteY13" fmla="*/ 1097756 h 1471612"/>
              <a:gd name="connsiteX14" fmla="*/ 157162 w 940594"/>
              <a:gd name="connsiteY14" fmla="*/ 1081087 h 1471612"/>
              <a:gd name="connsiteX15" fmla="*/ 226219 w 940594"/>
              <a:gd name="connsiteY15" fmla="*/ 1009650 h 1471612"/>
              <a:gd name="connsiteX16" fmla="*/ 326231 w 940594"/>
              <a:gd name="connsiteY16" fmla="*/ 881062 h 1471612"/>
              <a:gd name="connsiteX17" fmla="*/ 478631 w 940594"/>
              <a:gd name="connsiteY17" fmla="*/ 661987 h 1471612"/>
              <a:gd name="connsiteX18" fmla="*/ 635794 w 940594"/>
              <a:gd name="connsiteY18" fmla="*/ 423862 h 1471612"/>
              <a:gd name="connsiteX19" fmla="*/ 776287 w 940594"/>
              <a:gd name="connsiteY19" fmla="*/ 202406 h 1471612"/>
              <a:gd name="connsiteX20" fmla="*/ 883444 w 940594"/>
              <a:gd name="connsiteY20" fmla="*/ 23812 h 1471612"/>
              <a:gd name="connsiteX21" fmla="*/ 902494 w 940594"/>
              <a:gd name="connsiteY21" fmla="*/ 2381 h 1471612"/>
              <a:gd name="connsiteX22" fmla="*/ 916781 w 940594"/>
              <a:gd name="connsiteY22" fmla="*/ 0 h 1471612"/>
              <a:gd name="connsiteX23" fmla="*/ 928687 w 940594"/>
              <a:gd name="connsiteY23" fmla="*/ 0 h 1471612"/>
              <a:gd name="connsiteX24" fmla="*/ 933450 w 940594"/>
              <a:gd name="connsiteY24" fmla="*/ 2381 h 1471612"/>
              <a:gd name="connsiteX25" fmla="*/ 938212 w 940594"/>
              <a:gd name="connsiteY25" fmla="*/ 11906 h 1471612"/>
              <a:gd name="connsiteX26" fmla="*/ 940594 w 940594"/>
              <a:gd name="connsiteY26" fmla="*/ 30956 h 1471612"/>
              <a:gd name="connsiteX27" fmla="*/ 935831 w 940594"/>
              <a:gd name="connsiteY27" fmla="*/ 57150 h 1471612"/>
              <a:gd name="connsiteX28" fmla="*/ 890587 w 940594"/>
              <a:gd name="connsiteY28" fmla="*/ 164306 h 1471612"/>
              <a:gd name="connsiteX29" fmla="*/ 769144 w 940594"/>
              <a:gd name="connsiteY29" fmla="*/ 435768 h 1471612"/>
              <a:gd name="connsiteX30" fmla="*/ 664369 w 940594"/>
              <a:gd name="connsiteY30" fmla="*/ 673893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0594" h="1471612">
                <a:moveTo>
                  <a:pt x="664369" y="673893"/>
                </a:moveTo>
                <a:lnTo>
                  <a:pt x="552450" y="928687"/>
                </a:lnTo>
                <a:lnTo>
                  <a:pt x="485775" y="1078706"/>
                </a:lnTo>
                <a:lnTo>
                  <a:pt x="414337" y="1243012"/>
                </a:lnTo>
                <a:lnTo>
                  <a:pt x="361950" y="1357312"/>
                </a:lnTo>
                <a:lnTo>
                  <a:pt x="352425" y="1383506"/>
                </a:lnTo>
                <a:lnTo>
                  <a:pt x="338137" y="1433512"/>
                </a:lnTo>
                <a:lnTo>
                  <a:pt x="319087" y="1471612"/>
                </a:lnTo>
                <a:lnTo>
                  <a:pt x="0" y="1059656"/>
                </a:lnTo>
                <a:lnTo>
                  <a:pt x="23812" y="1076325"/>
                </a:lnTo>
                <a:lnTo>
                  <a:pt x="57150" y="1090612"/>
                </a:lnTo>
                <a:lnTo>
                  <a:pt x="85725" y="1100137"/>
                </a:lnTo>
                <a:lnTo>
                  <a:pt x="111919" y="1102518"/>
                </a:lnTo>
                <a:lnTo>
                  <a:pt x="128587" y="1097756"/>
                </a:lnTo>
                <a:lnTo>
                  <a:pt x="157162" y="1081087"/>
                </a:lnTo>
                <a:lnTo>
                  <a:pt x="226219" y="1009650"/>
                </a:lnTo>
                <a:lnTo>
                  <a:pt x="326231" y="881062"/>
                </a:lnTo>
                <a:lnTo>
                  <a:pt x="478631" y="661987"/>
                </a:lnTo>
                <a:lnTo>
                  <a:pt x="635794" y="423862"/>
                </a:lnTo>
                <a:lnTo>
                  <a:pt x="776287" y="202406"/>
                </a:lnTo>
                <a:lnTo>
                  <a:pt x="883444" y="23812"/>
                </a:lnTo>
                <a:lnTo>
                  <a:pt x="902494" y="2381"/>
                </a:lnTo>
                <a:lnTo>
                  <a:pt x="916781" y="0"/>
                </a:lnTo>
                <a:lnTo>
                  <a:pt x="928687" y="0"/>
                </a:lnTo>
                <a:lnTo>
                  <a:pt x="933450" y="2381"/>
                </a:lnTo>
                <a:lnTo>
                  <a:pt x="938212" y="11906"/>
                </a:lnTo>
                <a:lnTo>
                  <a:pt x="940594" y="30956"/>
                </a:lnTo>
                <a:lnTo>
                  <a:pt x="935831" y="57150"/>
                </a:lnTo>
                <a:lnTo>
                  <a:pt x="890587" y="164306"/>
                </a:lnTo>
                <a:lnTo>
                  <a:pt x="769144" y="435768"/>
                </a:lnTo>
                <a:lnTo>
                  <a:pt x="664369" y="673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24B434-DFA1-4FC2-8D1D-A7BF5292904B}"/>
              </a:ext>
            </a:extLst>
          </p:cNvPr>
          <p:cNvSpPr/>
          <p:nvPr/>
        </p:nvSpPr>
        <p:spPr>
          <a:xfrm rot="16200000">
            <a:off x="4787904" y="2416176"/>
            <a:ext cx="2365375" cy="1362075"/>
          </a:xfrm>
          <a:custGeom>
            <a:avLst/>
            <a:gdLst>
              <a:gd name="connsiteX0" fmla="*/ 2040732 w 2364582"/>
              <a:gd name="connsiteY0" fmla="*/ 440531 h 1362075"/>
              <a:gd name="connsiteX1" fmla="*/ 2016919 w 2364582"/>
              <a:gd name="connsiteY1" fmla="*/ 314325 h 1362075"/>
              <a:gd name="connsiteX2" fmla="*/ 1997869 w 2364582"/>
              <a:gd name="connsiteY2" fmla="*/ 195262 h 1362075"/>
              <a:gd name="connsiteX3" fmla="*/ 1983582 w 2364582"/>
              <a:gd name="connsiteY3" fmla="*/ 57150 h 1362075"/>
              <a:gd name="connsiteX4" fmla="*/ 1983582 w 2364582"/>
              <a:gd name="connsiteY4" fmla="*/ 11906 h 1362075"/>
              <a:gd name="connsiteX5" fmla="*/ 2169319 w 2364582"/>
              <a:gd name="connsiteY5" fmla="*/ 0 h 1362075"/>
              <a:gd name="connsiteX6" fmla="*/ 2150269 w 2364582"/>
              <a:gd name="connsiteY6" fmla="*/ 57150 h 1362075"/>
              <a:gd name="connsiteX7" fmla="*/ 2147888 w 2364582"/>
              <a:gd name="connsiteY7" fmla="*/ 78581 h 1362075"/>
              <a:gd name="connsiteX8" fmla="*/ 2155032 w 2364582"/>
              <a:gd name="connsiteY8" fmla="*/ 166687 h 1362075"/>
              <a:gd name="connsiteX9" fmla="*/ 2185988 w 2364582"/>
              <a:gd name="connsiteY9" fmla="*/ 376237 h 1362075"/>
              <a:gd name="connsiteX10" fmla="*/ 2219325 w 2364582"/>
              <a:gd name="connsiteY10" fmla="*/ 550068 h 1362075"/>
              <a:gd name="connsiteX11" fmla="*/ 2252663 w 2364582"/>
              <a:gd name="connsiteY11" fmla="*/ 697706 h 1362075"/>
              <a:gd name="connsiteX12" fmla="*/ 2288382 w 2364582"/>
              <a:gd name="connsiteY12" fmla="*/ 847725 h 1362075"/>
              <a:gd name="connsiteX13" fmla="*/ 2316957 w 2364582"/>
              <a:gd name="connsiteY13" fmla="*/ 959643 h 1362075"/>
              <a:gd name="connsiteX14" fmla="*/ 2336007 w 2364582"/>
              <a:gd name="connsiteY14" fmla="*/ 1004887 h 1362075"/>
              <a:gd name="connsiteX15" fmla="*/ 2355057 w 2364582"/>
              <a:gd name="connsiteY15" fmla="*/ 1052512 h 1362075"/>
              <a:gd name="connsiteX16" fmla="*/ 2364582 w 2364582"/>
              <a:gd name="connsiteY16" fmla="*/ 1085850 h 1362075"/>
              <a:gd name="connsiteX17" fmla="*/ 2364582 w 2364582"/>
              <a:gd name="connsiteY17" fmla="*/ 1104900 h 1362075"/>
              <a:gd name="connsiteX18" fmla="*/ 2359819 w 2364582"/>
              <a:gd name="connsiteY18" fmla="*/ 1123950 h 1362075"/>
              <a:gd name="connsiteX19" fmla="*/ 2328863 w 2364582"/>
              <a:gd name="connsiteY19" fmla="*/ 1169193 h 1362075"/>
              <a:gd name="connsiteX20" fmla="*/ 2293144 w 2364582"/>
              <a:gd name="connsiteY20" fmla="*/ 1219200 h 1362075"/>
              <a:gd name="connsiteX21" fmla="*/ 2243138 w 2364582"/>
              <a:gd name="connsiteY21" fmla="*/ 1278731 h 1362075"/>
              <a:gd name="connsiteX22" fmla="*/ 2207419 w 2364582"/>
              <a:gd name="connsiteY22" fmla="*/ 1307306 h 1362075"/>
              <a:gd name="connsiteX23" fmla="*/ 2188369 w 2364582"/>
              <a:gd name="connsiteY23" fmla="*/ 1319212 h 1362075"/>
              <a:gd name="connsiteX24" fmla="*/ 2155032 w 2364582"/>
              <a:gd name="connsiteY24" fmla="*/ 1347787 h 1362075"/>
              <a:gd name="connsiteX25" fmla="*/ 2126457 w 2364582"/>
              <a:gd name="connsiteY25" fmla="*/ 1359693 h 1362075"/>
              <a:gd name="connsiteX26" fmla="*/ 2107407 w 2364582"/>
              <a:gd name="connsiteY26" fmla="*/ 1362075 h 1362075"/>
              <a:gd name="connsiteX27" fmla="*/ 2078832 w 2364582"/>
              <a:gd name="connsiteY27" fmla="*/ 1354931 h 1362075"/>
              <a:gd name="connsiteX28" fmla="*/ 2047875 w 2364582"/>
              <a:gd name="connsiteY28" fmla="*/ 1340643 h 1362075"/>
              <a:gd name="connsiteX29" fmla="*/ 2012157 w 2364582"/>
              <a:gd name="connsiteY29" fmla="*/ 1316831 h 1362075"/>
              <a:gd name="connsiteX30" fmla="*/ 1964532 w 2364582"/>
              <a:gd name="connsiteY30" fmla="*/ 1293018 h 1362075"/>
              <a:gd name="connsiteX31" fmla="*/ 1905000 w 2364582"/>
              <a:gd name="connsiteY31" fmla="*/ 1276350 h 1362075"/>
              <a:gd name="connsiteX32" fmla="*/ 1850232 w 2364582"/>
              <a:gd name="connsiteY32" fmla="*/ 1269206 h 1362075"/>
              <a:gd name="connsiteX33" fmla="*/ 1621632 w 2364582"/>
              <a:gd name="connsiteY33" fmla="*/ 1262062 h 1362075"/>
              <a:gd name="connsiteX34" fmla="*/ 1183482 w 2364582"/>
              <a:gd name="connsiteY34" fmla="*/ 1252537 h 1362075"/>
              <a:gd name="connsiteX35" fmla="*/ 671513 w 2364582"/>
              <a:gd name="connsiteY35" fmla="*/ 1238250 h 1362075"/>
              <a:gd name="connsiteX36" fmla="*/ 238125 w 2364582"/>
              <a:gd name="connsiteY36" fmla="*/ 1226343 h 1362075"/>
              <a:gd name="connsiteX37" fmla="*/ 102394 w 2364582"/>
              <a:gd name="connsiteY37" fmla="*/ 1221581 h 1362075"/>
              <a:gd name="connsiteX38" fmla="*/ 69057 w 2364582"/>
              <a:gd name="connsiteY38" fmla="*/ 1214437 h 1362075"/>
              <a:gd name="connsiteX39" fmla="*/ 47625 w 2364582"/>
              <a:gd name="connsiteY39" fmla="*/ 1204912 h 1362075"/>
              <a:gd name="connsiteX40" fmla="*/ 23813 w 2364582"/>
              <a:gd name="connsiteY40" fmla="*/ 1190625 h 1362075"/>
              <a:gd name="connsiteX41" fmla="*/ 9525 w 2364582"/>
              <a:gd name="connsiteY41" fmla="*/ 1173956 h 1362075"/>
              <a:gd name="connsiteX42" fmla="*/ 0 w 2364582"/>
              <a:gd name="connsiteY42" fmla="*/ 1145381 h 1362075"/>
              <a:gd name="connsiteX43" fmla="*/ 2382 w 2364582"/>
              <a:gd name="connsiteY43" fmla="*/ 1123950 h 1362075"/>
              <a:gd name="connsiteX44" fmla="*/ 14288 w 2364582"/>
              <a:gd name="connsiteY44" fmla="*/ 1102518 h 1362075"/>
              <a:gd name="connsiteX45" fmla="*/ 33338 w 2364582"/>
              <a:gd name="connsiteY45" fmla="*/ 1083468 h 1362075"/>
              <a:gd name="connsiteX46" fmla="*/ 76200 w 2364582"/>
              <a:gd name="connsiteY46" fmla="*/ 1054893 h 1362075"/>
              <a:gd name="connsiteX47" fmla="*/ 128588 w 2364582"/>
              <a:gd name="connsiteY47" fmla="*/ 1023937 h 1362075"/>
              <a:gd name="connsiteX48" fmla="*/ 302419 w 2364582"/>
              <a:gd name="connsiteY48" fmla="*/ 1002506 h 1362075"/>
              <a:gd name="connsiteX49" fmla="*/ 561975 w 2364582"/>
              <a:gd name="connsiteY49" fmla="*/ 1012031 h 1362075"/>
              <a:gd name="connsiteX50" fmla="*/ 907257 w 2364582"/>
              <a:gd name="connsiteY50" fmla="*/ 1023937 h 1362075"/>
              <a:gd name="connsiteX51" fmla="*/ 1052513 w 2364582"/>
              <a:gd name="connsiteY51" fmla="*/ 1026318 h 1362075"/>
              <a:gd name="connsiteX52" fmla="*/ 1335882 w 2364582"/>
              <a:gd name="connsiteY52" fmla="*/ 1038225 h 1362075"/>
              <a:gd name="connsiteX53" fmla="*/ 1524000 w 2364582"/>
              <a:gd name="connsiteY53" fmla="*/ 1047750 h 1362075"/>
              <a:gd name="connsiteX54" fmla="*/ 1809750 w 2364582"/>
              <a:gd name="connsiteY54" fmla="*/ 1045368 h 1362075"/>
              <a:gd name="connsiteX55" fmla="*/ 2040732 w 2364582"/>
              <a:gd name="connsiteY55" fmla="*/ 1042987 h 1362075"/>
              <a:gd name="connsiteX56" fmla="*/ 2081213 w 2364582"/>
              <a:gd name="connsiteY56" fmla="*/ 1033462 h 1362075"/>
              <a:gd name="connsiteX57" fmla="*/ 2114550 w 2364582"/>
              <a:gd name="connsiteY57" fmla="*/ 1014412 h 1362075"/>
              <a:gd name="connsiteX58" fmla="*/ 2131219 w 2364582"/>
              <a:gd name="connsiteY58" fmla="*/ 995362 h 1362075"/>
              <a:gd name="connsiteX59" fmla="*/ 2140744 w 2364582"/>
              <a:gd name="connsiteY59" fmla="*/ 973931 h 1362075"/>
              <a:gd name="connsiteX60" fmla="*/ 2145507 w 2364582"/>
              <a:gd name="connsiteY60" fmla="*/ 935831 h 1362075"/>
              <a:gd name="connsiteX61" fmla="*/ 2119313 w 2364582"/>
              <a:gd name="connsiteY61" fmla="*/ 816768 h 1362075"/>
              <a:gd name="connsiteX62" fmla="*/ 2069307 w 2364582"/>
              <a:gd name="connsiteY62" fmla="*/ 597693 h 1362075"/>
              <a:gd name="connsiteX63" fmla="*/ 2040732 w 2364582"/>
              <a:gd name="connsiteY63" fmla="*/ 4405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64582" h="1362075">
                <a:moveTo>
                  <a:pt x="2040732" y="440531"/>
                </a:moveTo>
                <a:lnTo>
                  <a:pt x="2016919" y="314325"/>
                </a:lnTo>
                <a:lnTo>
                  <a:pt x="1997869" y="195262"/>
                </a:lnTo>
                <a:lnTo>
                  <a:pt x="1983582" y="57150"/>
                </a:lnTo>
                <a:lnTo>
                  <a:pt x="1983582" y="11906"/>
                </a:lnTo>
                <a:lnTo>
                  <a:pt x="2169319" y="0"/>
                </a:lnTo>
                <a:lnTo>
                  <a:pt x="2150269" y="57150"/>
                </a:lnTo>
                <a:lnTo>
                  <a:pt x="2147888" y="78581"/>
                </a:lnTo>
                <a:lnTo>
                  <a:pt x="2155032" y="166687"/>
                </a:lnTo>
                <a:lnTo>
                  <a:pt x="2185988" y="376237"/>
                </a:lnTo>
                <a:lnTo>
                  <a:pt x="2219325" y="550068"/>
                </a:lnTo>
                <a:lnTo>
                  <a:pt x="2252663" y="697706"/>
                </a:lnTo>
                <a:lnTo>
                  <a:pt x="2288382" y="847725"/>
                </a:lnTo>
                <a:lnTo>
                  <a:pt x="2316957" y="959643"/>
                </a:lnTo>
                <a:lnTo>
                  <a:pt x="2336007" y="1004887"/>
                </a:lnTo>
                <a:lnTo>
                  <a:pt x="2355057" y="1052512"/>
                </a:lnTo>
                <a:lnTo>
                  <a:pt x="2364582" y="1085850"/>
                </a:lnTo>
                <a:lnTo>
                  <a:pt x="2364582" y="1104900"/>
                </a:lnTo>
                <a:lnTo>
                  <a:pt x="2359819" y="1123950"/>
                </a:lnTo>
                <a:lnTo>
                  <a:pt x="2328863" y="1169193"/>
                </a:lnTo>
                <a:lnTo>
                  <a:pt x="2293144" y="1219200"/>
                </a:lnTo>
                <a:lnTo>
                  <a:pt x="2243138" y="1278731"/>
                </a:lnTo>
                <a:lnTo>
                  <a:pt x="2207419" y="1307306"/>
                </a:lnTo>
                <a:lnTo>
                  <a:pt x="2188369" y="1319212"/>
                </a:lnTo>
                <a:lnTo>
                  <a:pt x="2155032" y="1347787"/>
                </a:lnTo>
                <a:lnTo>
                  <a:pt x="2126457" y="1359693"/>
                </a:lnTo>
                <a:lnTo>
                  <a:pt x="2107407" y="1362075"/>
                </a:lnTo>
                <a:lnTo>
                  <a:pt x="2078832" y="1354931"/>
                </a:lnTo>
                <a:lnTo>
                  <a:pt x="2047875" y="1340643"/>
                </a:lnTo>
                <a:lnTo>
                  <a:pt x="2012157" y="1316831"/>
                </a:lnTo>
                <a:lnTo>
                  <a:pt x="1964532" y="1293018"/>
                </a:lnTo>
                <a:lnTo>
                  <a:pt x="1905000" y="1276350"/>
                </a:lnTo>
                <a:lnTo>
                  <a:pt x="1850232" y="1269206"/>
                </a:lnTo>
                <a:lnTo>
                  <a:pt x="1621632" y="1262062"/>
                </a:lnTo>
                <a:lnTo>
                  <a:pt x="1183482" y="1252537"/>
                </a:lnTo>
                <a:lnTo>
                  <a:pt x="671513" y="1238250"/>
                </a:lnTo>
                <a:lnTo>
                  <a:pt x="238125" y="1226343"/>
                </a:lnTo>
                <a:lnTo>
                  <a:pt x="102394" y="1221581"/>
                </a:lnTo>
                <a:lnTo>
                  <a:pt x="69057" y="1214437"/>
                </a:lnTo>
                <a:lnTo>
                  <a:pt x="47625" y="1204912"/>
                </a:lnTo>
                <a:lnTo>
                  <a:pt x="23813" y="1190625"/>
                </a:lnTo>
                <a:lnTo>
                  <a:pt x="9525" y="1173956"/>
                </a:lnTo>
                <a:lnTo>
                  <a:pt x="0" y="1145381"/>
                </a:lnTo>
                <a:lnTo>
                  <a:pt x="2382" y="1123950"/>
                </a:lnTo>
                <a:lnTo>
                  <a:pt x="14288" y="1102518"/>
                </a:lnTo>
                <a:lnTo>
                  <a:pt x="33338" y="1083468"/>
                </a:lnTo>
                <a:lnTo>
                  <a:pt x="76200" y="1054893"/>
                </a:lnTo>
                <a:lnTo>
                  <a:pt x="128588" y="1023937"/>
                </a:lnTo>
                <a:lnTo>
                  <a:pt x="302419" y="1002506"/>
                </a:lnTo>
                <a:lnTo>
                  <a:pt x="561975" y="1012031"/>
                </a:lnTo>
                <a:lnTo>
                  <a:pt x="907257" y="1023937"/>
                </a:lnTo>
                <a:lnTo>
                  <a:pt x="1052513" y="1026318"/>
                </a:lnTo>
                <a:lnTo>
                  <a:pt x="1335882" y="1038225"/>
                </a:lnTo>
                <a:lnTo>
                  <a:pt x="1524000" y="1047750"/>
                </a:lnTo>
                <a:lnTo>
                  <a:pt x="1809750" y="1045368"/>
                </a:lnTo>
                <a:lnTo>
                  <a:pt x="2040732" y="1042987"/>
                </a:lnTo>
                <a:lnTo>
                  <a:pt x="2081213" y="1033462"/>
                </a:lnTo>
                <a:lnTo>
                  <a:pt x="2114550" y="1014412"/>
                </a:lnTo>
                <a:lnTo>
                  <a:pt x="2131219" y="995362"/>
                </a:lnTo>
                <a:lnTo>
                  <a:pt x="2140744" y="973931"/>
                </a:lnTo>
                <a:lnTo>
                  <a:pt x="2145507" y="935831"/>
                </a:lnTo>
                <a:lnTo>
                  <a:pt x="2119313" y="816768"/>
                </a:lnTo>
                <a:lnTo>
                  <a:pt x="2069307" y="597693"/>
                </a:lnTo>
                <a:lnTo>
                  <a:pt x="2040732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A861847-CF2B-47C1-AB37-097848A36156}"/>
              </a:ext>
            </a:extLst>
          </p:cNvPr>
          <p:cNvSpPr/>
          <p:nvPr/>
        </p:nvSpPr>
        <p:spPr>
          <a:xfrm rot="16200000">
            <a:off x="5664997" y="2240757"/>
            <a:ext cx="342900" cy="1096962"/>
          </a:xfrm>
          <a:custGeom>
            <a:avLst/>
            <a:gdLst>
              <a:gd name="connsiteX0" fmla="*/ 116681 w 342900"/>
              <a:gd name="connsiteY0" fmla="*/ 611982 h 1097757"/>
              <a:gd name="connsiteX1" fmla="*/ 83344 w 342900"/>
              <a:gd name="connsiteY1" fmla="*/ 395288 h 1097757"/>
              <a:gd name="connsiteX2" fmla="*/ 57150 w 342900"/>
              <a:gd name="connsiteY2" fmla="*/ 250032 h 1097757"/>
              <a:gd name="connsiteX3" fmla="*/ 0 w 342900"/>
              <a:gd name="connsiteY3" fmla="*/ 0 h 1097757"/>
              <a:gd name="connsiteX4" fmla="*/ 166687 w 342900"/>
              <a:gd name="connsiteY4" fmla="*/ 0 h 1097757"/>
              <a:gd name="connsiteX5" fmla="*/ 207169 w 342900"/>
              <a:gd name="connsiteY5" fmla="*/ 266700 h 1097757"/>
              <a:gd name="connsiteX6" fmla="*/ 242887 w 342900"/>
              <a:gd name="connsiteY6" fmla="*/ 488157 h 1097757"/>
              <a:gd name="connsiteX7" fmla="*/ 278606 w 342900"/>
              <a:gd name="connsiteY7" fmla="*/ 697707 h 1097757"/>
              <a:gd name="connsiteX8" fmla="*/ 311944 w 342900"/>
              <a:gd name="connsiteY8" fmla="*/ 909638 h 1097757"/>
              <a:gd name="connsiteX9" fmla="*/ 342900 w 342900"/>
              <a:gd name="connsiteY9" fmla="*/ 1095375 h 1097757"/>
              <a:gd name="connsiteX10" fmla="*/ 185737 w 342900"/>
              <a:gd name="connsiteY10" fmla="*/ 1097757 h 1097757"/>
              <a:gd name="connsiteX11" fmla="*/ 169069 w 342900"/>
              <a:gd name="connsiteY11" fmla="*/ 988219 h 1097757"/>
              <a:gd name="connsiteX12" fmla="*/ 142875 w 342900"/>
              <a:gd name="connsiteY12" fmla="*/ 788194 h 1097757"/>
              <a:gd name="connsiteX13" fmla="*/ 116681 w 342900"/>
              <a:gd name="connsiteY13" fmla="*/ 611982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2900" h="1097757">
                <a:moveTo>
                  <a:pt x="116681" y="611982"/>
                </a:moveTo>
                <a:lnTo>
                  <a:pt x="83344" y="395288"/>
                </a:lnTo>
                <a:lnTo>
                  <a:pt x="57150" y="250032"/>
                </a:lnTo>
                <a:lnTo>
                  <a:pt x="0" y="0"/>
                </a:lnTo>
                <a:lnTo>
                  <a:pt x="166687" y="0"/>
                </a:lnTo>
                <a:lnTo>
                  <a:pt x="207169" y="266700"/>
                </a:lnTo>
                <a:lnTo>
                  <a:pt x="242887" y="488157"/>
                </a:lnTo>
                <a:lnTo>
                  <a:pt x="278606" y="697707"/>
                </a:lnTo>
                <a:lnTo>
                  <a:pt x="311944" y="909638"/>
                </a:lnTo>
                <a:lnTo>
                  <a:pt x="342900" y="1095375"/>
                </a:lnTo>
                <a:lnTo>
                  <a:pt x="185737" y="1097757"/>
                </a:lnTo>
                <a:lnTo>
                  <a:pt x="169069" y="988219"/>
                </a:lnTo>
                <a:lnTo>
                  <a:pt x="142875" y="788194"/>
                </a:lnTo>
                <a:lnTo>
                  <a:pt x="116681" y="6119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80949B5-4E2C-42A5-9053-4E3A146448DA}"/>
              </a:ext>
            </a:extLst>
          </p:cNvPr>
          <p:cNvSpPr/>
          <p:nvPr/>
        </p:nvSpPr>
        <p:spPr>
          <a:xfrm rot="16200000">
            <a:off x="5693572" y="2851944"/>
            <a:ext cx="304800" cy="1087438"/>
          </a:xfrm>
          <a:custGeom>
            <a:avLst/>
            <a:gdLst>
              <a:gd name="connsiteX0" fmla="*/ 192881 w 304800"/>
              <a:gd name="connsiteY0" fmla="*/ 442912 h 1088231"/>
              <a:gd name="connsiteX1" fmla="*/ 161925 w 304800"/>
              <a:gd name="connsiteY1" fmla="*/ 238125 h 1088231"/>
              <a:gd name="connsiteX2" fmla="*/ 130969 w 304800"/>
              <a:gd name="connsiteY2" fmla="*/ 0 h 1088231"/>
              <a:gd name="connsiteX3" fmla="*/ 0 w 304800"/>
              <a:gd name="connsiteY3" fmla="*/ 7144 h 1088231"/>
              <a:gd name="connsiteX4" fmla="*/ 26194 w 304800"/>
              <a:gd name="connsiteY4" fmla="*/ 240506 h 1088231"/>
              <a:gd name="connsiteX5" fmla="*/ 66675 w 304800"/>
              <a:gd name="connsiteY5" fmla="*/ 531019 h 1088231"/>
              <a:gd name="connsiteX6" fmla="*/ 116681 w 304800"/>
              <a:gd name="connsiteY6" fmla="*/ 866775 h 1088231"/>
              <a:gd name="connsiteX7" fmla="*/ 147638 w 304800"/>
              <a:gd name="connsiteY7" fmla="*/ 1088231 h 1088231"/>
              <a:gd name="connsiteX8" fmla="*/ 304800 w 304800"/>
              <a:gd name="connsiteY8" fmla="*/ 1071562 h 1088231"/>
              <a:gd name="connsiteX9" fmla="*/ 273844 w 304800"/>
              <a:gd name="connsiteY9" fmla="*/ 890587 h 1088231"/>
              <a:gd name="connsiteX10" fmla="*/ 230981 w 304800"/>
              <a:gd name="connsiteY10" fmla="*/ 666750 h 1088231"/>
              <a:gd name="connsiteX11" fmla="*/ 192881 w 304800"/>
              <a:gd name="connsiteY11" fmla="*/ 442912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00" h="1088231">
                <a:moveTo>
                  <a:pt x="192881" y="442912"/>
                </a:moveTo>
                <a:lnTo>
                  <a:pt x="161925" y="238125"/>
                </a:lnTo>
                <a:lnTo>
                  <a:pt x="130969" y="0"/>
                </a:lnTo>
                <a:lnTo>
                  <a:pt x="0" y="7144"/>
                </a:lnTo>
                <a:lnTo>
                  <a:pt x="26194" y="240506"/>
                </a:lnTo>
                <a:lnTo>
                  <a:pt x="66675" y="531019"/>
                </a:lnTo>
                <a:lnTo>
                  <a:pt x="116681" y="866775"/>
                </a:lnTo>
                <a:lnTo>
                  <a:pt x="147638" y="1088231"/>
                </a:lnTo>
                <a:lnTo>
                  <a:pt x="304800" y="1071562"/>
                </a:lnTo>
                <a:lnTo>
                  <a:pt x="273844" y="890587"/>
                </a:lnTo>
                <a:lnTo>
                  <a:pt x="230981" y="666750"/>
                </a:lnTo>
                <a:lnTo>
                  <a:pt x="192881" y="4429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FEB9354-DD45-4189-81DA-25B9C535EFAE}"/>
              </a:ext>
            </a:extLst>
          </p:cNvPr>
          <p:cNvSpPr/>
          <p:nvPr/>
        </p:nvSpPr>
        <p:spPr>
          <a:xfrm rot="16200000">
            <a:off x="5672935" y="3586957"/>
            <a:ext cx="323850" cy="1071563"/>
          </a:xfrm>
          <a:custGeom>
            <a:avLst/>
            <a:gdLst>
              <a:gd name="connsiteX0" fmla="*/ 242887 w 323850"/>
              <a:gd name="connsiteY0" fmla="*/ 514350 h 1071562"/>
              <a:gd name="connsiteX1" fmla="*/ 207169 w 323850"/>
              <a:gd name="connsiteY1" fmla="*/ 314325 h 1071562"/>
              <a:gd name="connsiteX2" fmla="*/ 166687 w 323850"/>
              <a:gd name="connsiteY2" fmla="*/ 100012 h 1071562"/>
              <a:gd name="connsiteX3" fmla="*/ 142875 w 323850"/>
              <a:gd name="connsiteY3" fmla="*/ 0 h 1071562"/>
              <a:gd name="connsiteX4" fmla="*/ 0 w 323850"/>
              <a:gd name="connsiteY4" fmla="*/ 2381 h 1071562"/>
              <a:gd name="connsiteX5" fmla="*/ 26194 w 323850"/>
              <a:gd name="connsiteY5" fmla="*/ 161925 h 1071562"/>
              <a:gd name="connsiteX6" fmla="*/ 57150 w 323850"/>
              <a:gd name="connsiteY6" fmla="*/ 333375 h 1071562"/>
              <a:gd name="connsiteX7" fmla="*/ 78581 w 323850"/>
              <a:gd name="connsiteY7" fmla="*/ 473868 h 1071562"/>
              <a:gd name="connsiteX8" fmla="*/ 100012 w 323850"/>
              <a:gd name="connsiteY8" fmla="*/ 623887 h 1071562"/>
              <a:gd name="connsiteX9" fmla="*/ 119062 w 323850"/>
              <a:gd name="connsiteY9" fmla="*/ 769143 h 1071562"/>
              <a:gd name="connsiteX10" fmla="*/ 133350 w 323850"/>
              <a:gd name="connsiteY10" fmla="*/ 912018 h 1071562"/>
              <a:gd name="connsiteX11" fmla="*/ 145256 w 323850"/>
              <a:gd name="connsiteY11" fmla="*/ 1071562 h 1071562"/>
              <a:gd name="connsiteX12" fmla="*/ 323850 w 323850"/>
              <a:gd name="connsiteY12" fmla="*/ 1062037 h 1071562"/>
              <a:gd name="connsiteX13" fmla="*/ 309562 w 323850"/>
              <a:gd name="connsiteY13" fmla="*/ 902493 h 1071562"/>
              <a:gd name="connsiteX14" fmla="*/ 278606 w 323850"/>
              <a:gd name="connsiteY14" fmla="*/ 711993 h 1071562"/>
              <a:gd name="connsiteX15" fmla="*/ 242887 w 323850"/>
              <a:gd name="connsiteY15" fmla="*/ 51435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3850" h="1071562">
                <a:moveTo>
                  <a:pt x="242887" y="514350"/>
                </a:moveTo>
                <a:lnTo>
                  <a:pt x="207169" y="314325"/>
                </a:lnTo>
                <a:lnTo>
                  <a:pt x="166687" y="100012"/>
                </a:lnTo>
                <a:lnTo>
                  <a:pt x="142875" y="0"/>
                </a:lnTo>
                <a:lnTo>
                  <a:pt x="0" y="2381"/>
                </a:lnTo>
                <a:lnTo>
                  <a:pt x="26194" y="161925"/>
                </a:lnTo>
                <a:lnTo>
                  <a:pt x="57150" y="333375"/>
                </a:lnTo>
                <a:lnTo>
                  <a:pt x="78581" y="473868"/>
                </a:lnTo>
                <a:lnTo>
                  <a:pt x="100012" y="623887"/>
                </a:lnTo>
                <a:lnTo>
                  <a:pt x="119062" y="769143"/>
                </a:lnTo>
                <a:lnTo>
                  <a:pt x="133350" y="912018"/>
                </a:lnTo>
                <a:lnTo>
                  <a:pt x="145256" y="1071562"/>
                </a:lnTo>
                <a:lnTo>
                  <a:pt x="323850" y="1062037"/>
                </a:lnTo>
                <a:lnTo>
                  <a:pt x="309562" y="902493"/>
                </a:lnTo>
                <a:lnTo>
                  <a:pt x="278606" y="711993"/>
                </a:lnTo>
                <a:lnTo>
                  <a:pt x="242887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A73FCD5-ED7D-4A26-8C5C-36DBE17644BA}"/>
              </a:ext>
            </a:extLst>
          </p:cNvPr>
          <p:cNvSpPr/>
          <p:nvPr/>
        </p:nvSpPr>
        <p:spPr>
          <a:xfrm rot="16200000">
            <a:off x="4594227" y="4451350"/>
            <a:ext cx="1085850" cy="1104900"/>
          </a:xfrm>
          <a:custGeom>
            <a:avLst/>
            <a:gdLst>
              <a:gd name="connsiteX0" fmla="*/ 326232 w 1085850"/>
              <a:gd name="connsiteY0" fmla="*/ 309562 h 1104900"/>
              <a:gd name="connsiteX1" fmla="*/ 409575 w 1085850"/>
              <a:gd name="connsiteY1" fmla="*/ 388143 h 1104900"/>
              <a:gd name="connsiteX2" fmla="*/ 483394 w 1085850"/>
              <a:gd name="connsiteY2" fmla="*/ 454818 h 1104900"/>
              <a:gd name="connsiteX3" fmla="*/ 564357 w 1085850"/>
              <a:gd name="connsiteY3" fmla="*/ 526256 h 1104900"/>
              <a:gd name="connsiteX4" fmla="*/ 647700 w 1085850"/>
              <a:gd name="connsiteY4" fmla="*/ 595312 h 1104900"/>
              <a:gd name="connsiteX5" fmla="*/ 726282 w 1085850"/>
              <a:gd name="connsiteY5" fmla="*/ 654843 h 1104900"/>
              <a:gd name="connsiteX6" fmla="*/ 726282 w 1085850"/>
              <a:gd name="connsiteY6" fmla="*/ 654843 h 1104900"/>
              <a:gd name="connsiteX7" fmla="*/ 792957 w 1085850"/>
              <a:gd name="connsiteY7" fmla="*/ 697706 h 1104900"/>
              <a:gd name="connsiteX8" fmla="*/ 833438 w 1085850"/>
              <a:gd name="connsiteY8" fmla="*/ 716756 h 1104900"/>
              <a:gd name="connsiteX9" fmla="*/ 897732 w 1085850"/>
              <a:gd name="connsiteY9" fmla="*/ 740568 h 1104900"/>
              <a:gd name="connsiteX10" fmla="*/ 928688 w 1085850"/>
              <a:gd name="connsiteY10" fmla="*/ 750093 h 1104900"/>
              <a:gd name="connsiteX11" fmla="*/ 950119 w 1085850"/>
              <a:gd name="connsiteY11" fmla="*/ 750093 h 1104900"/>
              <a:gd name="connsiteX12" fmla="*/ 988219 w 1085850"/>
              <a:gd name="connsiteY12" fmla="*/ 740568 h 1104900"/>
              <a:gd name="connsiteX13" fmla="*/ 1026319 w 1085850"/>
              <a:gd name="connsiteY13" fmla="*/ 714375 h 1104900"/>
              <a:gd name="connsiteX14" fmla="*/ 1047750 w 1085850"/>
              <a:gd name="connsiteY14" fmla="*/ 692943 h 1104900"/>
              <a:gd name="connsiteX15" fmla="*/ 1062038 w 1085850"/>
              <a:gd name="connsiteY15" fmla="*/ 683418 h 1104900"/>
              <a:gd name="connsiteX16" fmla="*/ 1066800 w 1085850"/>
              <a:gd name="connsiteY16" fmla="*/ 685800 h 1104900"/>
              <a:gd name="connsiteX17" fmla="*/ 1069182 w 1085850"/>
              <a:gd name="connsiteY17" fmla="*/ 695325 h 1104900"/>
              <a:gd name="connsiteX18" fmla="*/ 1083469 w 1085850"/>
              <a:gd name="connsiteY18" fmla="*/ 726281 h 1104900"/>
              <a:gd name="connsiteX19" fmla="*/ 1085850 w 1085850"/>
              <a:gd name="connsiteY19" fmla="*/ 747712 h 1104900"/>
              <a:gd name="connsiteX20" fmla="*/ 1026319 w 1085850"/>
              <a:gd name="connsiteY20" fmla="*/ 847725 h 1104900"/>
              <a:gd name="connsiteX21" fmla="*/ 950119 w 1085850"/>
              <a:gd name="connsiteY21" fmla="*/ 969168 h 1104900"/>
              <a:gd name="connsiteX22" fmla="*/ 902494 w 1085850"/>
              <a:gd name="connsiteY22" fmla="*/ 1040606 h 1104900"/>
              <a:gd name="connsiteX23" fmla="*/ 873919 w 1085850"/>
              <a:gd name="connsiteY23" fmla="*/ 1073943 h 1104900"/>
              <a:gd name="connsiteX24" fmla="*/ 838200 w 1085850"/>
              <a:gd name="connsiteY24" fmla="*/ 1100137 h 1104900"/>
              <a:gd name="connsiteX25" fmla="*/ 812007 w 1085850"/>
              <a:gd name="connsiteY25" fmla="*/ 1104900 h 1104900"/>
              <a:gd name="connsiteX26" fmla="*/ 797719 w 1085850"/>
              <a:gd name="connsiteY26" fmla="*/ 1104900 h 1104900"/>
              <a:gd name="connsiteX27" fmla="*/ 781050 w 1085850"/>
              <a:gd name="connsiteY27" fmla="*/ 1095375 h 1104900"/>
              <a:gd name="connsiteX28" fmla="*/ 757238 w 1085850"/>
              <a:gd name="connsiteY28" fmla="*/ 1066800 h 1104900"/>
              <a:gd name="connsiteX29" fmla="*/ 719138 w 1085850"/>
              <a:gd name="connsiteY29" fmla="*/ 1007268 h 1104900"/>
              <a:gd name="connsiteX30" fmla="*/ 685800 w 1085850"/>
              <a:gd name="connsiteY30" fmla="*/ 950118 h 1104900"/>
              <a:gd name="connsiteX31" fmla="*/ 638175 w 1085850"/>
              <a:gd name="connsiteY31" fmla="*/ 892968 h 1104900"/>
              <a:gd name="connsiteX32" fmla="*/ 566738 w 1085850"/>
              <a:gd name="connsiteY32" fmla="*/ 807243 h 1104900"/>
              <a:gd name="connsiteX33" fmla="*/ 452438 w 1085850"/>
              <a:gd name="connsiteY33" fmla="*/ 671512 h 1104900"/>
              <a:gd name="connsiteX34" fmla="*/ 347663 w 1085850"/>
              <a:gd name="connsiteY34" fmla="*/ 542925 h 1104900"/>
              <a:gd name="connsiteX35" fmla="*/ 240507 w 1085850"/>
              <a:gd name="connsiteY35" fmla="*/ 407193 h 1104900"/>
              <a:gd name="connsiteX36" fmla="*/ 142875 w 1085850"/>
              <a:gd name="connsiteY36" fmla="*/ 276225 h 1104900"/>
              <a:gd name="connsiteX37" fmla="*/ 71438 w 1085850"/>
              <a:gd name="connsiteY37" fmla="*/ 176212 h 1104900"/>
              <a:gd name="connsiteX38" fmla="*/ 30957 w 1085850"/>
              <a:gd name="connsiteY38" fmla="*/ 107156 h 1104900"/>
              <a:gd name="connsiteX39" fmla="*/ 14288 w 1085850"/>
              <a:gd name="connsiteY39" fmla="*/ 73818 h 1104900"/>
              <a:gd name="connsiteX40" fmla="*/ 2382 w 1085850"/>
              <a:gd name="connsiteY40" fmla="*/ 35718 h 1104900"/>
              <a:gd name="connsiteX41" fmla="*/ 0 w 1085850"/>
              <a:gd name="connsiteY41" fmla="*/ 11906 h 1104900"/>
              <a:gd name="connsiteX42" fmla="*/ 2382 w 1085850"/>
              <a:gd name="connsiteY42" fmla="*/ 2381 h 1104900"/>
              <a:gd name="connsiteX43" fmla="*/ 11907 w 1085850"/>
              <a:gd name="connsiteY43" fmla="*/ 0 h 1104900"/>
              <a:gd name="connsiteX44" fmla="*/ 28575 w 1085850"/>
              <a:gd name="connsiteY44" fmla="*/ 2381 h 1104900"/>
              <a:gd name="connsiteX45" fmla="*/ 54769 w 1085850"/>
              <a:gd name="connsiteY45" fmla="*/ 23812 h 1104900"/>
              <a:gd name="connsiteX46" fmla="*/ 130969 w 1085850"/>
              <a:gd name="connsiteY46" fmla="*/ 107156 h 1104900"/>
              <a:gd name="connsiteX47" fmla="*/ 250032 w 1085850"/>
              <a:gd name="connsiteY47" fmla="*/ 228600 h 1104900"/>
              <a:gd name="connsiteX48" fmla="*/ 326232 w 1085850"/>
              <a:gd name="connsiteY48" fmla="*/ 3095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104900">
                <a:moveTo>
                  <a:pt x="326232" y="309562"/>
                </a:moveTo>
                <a:lnTo>
                  <a:pt x="409575" y="388143"/>
                </a:lnTo>
                <a:lnTo>
                  <a:pt x="483394" y="454818"/>
                </a:lnTo>
                <a:lnTo>
                  <a:pt x="564357" y="526256"/>
                </a:lnTo>
                <a:lnTo>
                  <a:pt x="647700" y="595312"/>
                </a:lnTo>
                <a:lnTo>
                  <a:pt x="726282" y="654843"/>
                </a:lnTo>
                <a:lnTo>
                  <a:pt x="726282" y="654843"/>
                </a:lnTo>
                <a:lnTo>
                  <a:pt x="792957" y="697706"/>
                </a:lnTo>
                <a:lnTo>
                  <a:pt x="833438" y="716756"/>
                </a:lnTo>
                <a:lnTo>
                  <a:pt x="897732" y="740568"/>
                </a:lnTo>
                <a:lnTo>
                  <a:pt x="928688" y="750093"/>
                </a:lnTo>
                <a:lnTo>
                  <a:pt x="950119" y="750093"/>
                </a:lnTo>
                <a:lnTo>
                  <a:pt x="988219" y="740568"/>
                </a:lnTo>
                <a:lnTo>
                  <a:pt x="1026319" y="714375"/>
                </a:lnTo>
                <a:lnTo>
                  <a:pt x="1047750" y="692943"/>
                </a:lnTo>
                <a:lnTo>
                  <a:pt x="1062038" y="683418"/>
                </a:lnTo>
                <a:lnTo>
                  <a:pt x="1066800" y="685800"/>
                </a:lnTo>
                <a:lnTo>
                  <a:pt x="1069182" y="695325"/>
                </a:lnTo>
                <a:lnTo>
                  <a:pt x="1083469" y="726281"/>
                </a:lnTo>
                <a:lnTo>
                  <a:pt x="1085850" y="747712"/>
                </a:lnTo>
                <a:lnTo>
                  <a:pt x="1026319" y="847725"/>
                </a:lnTo>
                <a:lnTo>
                  <a:pt x="950119" y="969168"/>
                </a:lnTo>
                <a:lnTo>
                  <a:pt x="902494" y="1040606"/>
                </a:lnTo>
                <a:lnTo>
                  <a:pt x="873919" y="1073943"/>
                </a:lnTo>
                <a:lnTo>
                  <a:pt x="838200" y="1100137"/>
                </a:lnTo>
                <a:lnTo>
                  <a:pt x="812007" y="1104900"/>
                </a:lnTo>
                <a:lnTo>
                  <a:pt x="797719" y="1104900"/>
                </a:lnTo>
                <a:lnTo>
                  <a:pt x="781050" y="1095375"/>
                </a:lnTo>
                <a:lnTo>
                  <a:pt x="757238" y="1066800"/>
                </a:lnTo>
                <a:lnTo>
                  <a:pt x="719138" y="1007268"/>
                </a:lnTo>
                <a:lnTo>
                  <a:pt x="685800" y="950118"/>
                </a:lnTo>
                <a:lnTo>
                  <a:pt x="638175" y="892968"/>
                </a:lnTo>
                <a:lnTo>
                  <a:pt x="566738" y="807243"/>
                </a:lnTo>
                <a:lnTo>
                  <a:pt x="452438" y="671512"/>
                </a:lnTo>
                <a:lnTo>
                  <a:pt x="347663" y="542925"/>
                </a:lnTo>
                <a:lnTo>
                  <a:pt x="240507" y="407193"/>
                </a:lnTo>
                <a:lnTo>
                  <a:pt x="142875" y="276225"/>
                </a:lnTo>
                <a:lnTo>
                  <a:pt x="71438" y="176212"/>
                </a:lnTo>
                <a:lnTo>
                  <a:pt x="30957" y="107156"/>
                </a:lnTo>
                <a:lnTo>
                  <a:pt x="14288" y="73818"/>
                </a:lnTo>
                <a:lnTo>
                  <a:pt x="2382" y="35718"/>
                </a:lnTo>
                <a:lnTo>
                  <a:pt x="0" y="11906"/>
                </a:lnTo>
                <a:lnTo>
                  <a:pt x="2382" y="2381"/>
                </a:lnTo>
                <a:lnTo>
                  <a:pt x="11907" y="0"/>
                </a:lnTo>
                <a:lnTo>
                  <a:pt x="28575" y="2381"/>
                </a:lnTo>
                <a:lnTo>
                  <a:pt x="54769" y="23812"/>
                </a:lnTo>
                <a:lnTo>
                  <a:pt x="130969" y="107156"/>
                </a:lnTo>
                <a:lnTo>
                  <a:pt x="250032" y="228600"/>
                </a:lnTo>
                <a:lnTo>
                  <a:pt x="326232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260170D-16C8-49F2-BC5E-BF92BC44AB68}"/>
              </a:ext>
            </a:extLst>
          </p:cNvPr>
          <p:cNvSpPr/>
          <p:nvPr/>
        </p:nvSpPr>
        <p:spPr>
          <a:xfrm rot="16200000">
            <a:off x="7125495" y="5125245"/>
            <a:ext cx="752475" cy="757237"/>
          </a:xfrm>
          <a:custGeom>
            <a:avLst/>
            <a:gdLst>
              <a:gd name="connsiteX0" fmla="*/ 602457 w 752475"/>
              <a:gd name="connsiteY0" fmla="*/ 259556 h 757238"/>
              <a:gd name="connsiteX1" fmla="*/ 576263 w 752475"/>
              <a:gd name="connsiteY1" fmla="*/ 357188 h 757238"/>
              <a:gd name="connsiteX2" fmla="*/ 545307 w 752475"/>
              <a:gd name="connsiteY2" fmla="*/ 485775 h 757238"/>
              <a:gd name="connsiteX3" fmla="*/ 533400 w 752475"/>
              <a:gd name="connsiteY3" fmla="*/ 564356 h 757238"/>
              <a:gd name="connsiteX4" fmla="*/ 528638 w 752475"/>
              <a:gd name="connsiteY4" fmla="*/ 609600 h 757238"/>
              <a:gd name="connsiteX5" fmla="*/ 531019 w 752475"/>
              <a:gd name="connsiteY5" fmla="*/ 640556 h 757238"/>
              <a:gd name="connsiteX6" fmla="*/ 538163 w 752475"/>
              <a:gd name="connsiteY6" fmla="*/ 678656 h 757238"/>
              <a:gd name="connsiteX7" fmla="*/ 552450 w 752475"/>
              <a:gd name="connsiteY7" fmla="*/ 702469 h 757238"/>
              <a:gd name="connsiteX8" fmla="*/ 576263 w 752475"/>
              <a:gd name="connsiteY8" fmla="*/ 726281 h 757238"/>
              <a:gd name="connsiteX9" fmla="*/ 597694 w 752475"/>
              <a:gd name="connsiteY9" fmla="*/ 738188 h 757238"/>
              <a:gd name="connsiteX10" fmla="*/ 633413 w 752475"/>
              <a:gd name="connsiteY10" fmla="*/ 750094 h 757238"/>
              <a:gd name="connsiteX11" fmla="*/ 752475 w 752475"/>
              <a:gd name="connsiteY11" fmla="*/ 757238 h 757238"/>
              <a:gd name="connsiteX12" fmla="*/ 0 w 752475"/>
              <a:gd name="connsiteY12" fmla="*/ 738188 h 757238"/>
              <a:gd name="connsiteX13" fmla="*/ 11907 w 752475"/>
              <a:gd name="connsiteY13" fmla="*/ 716756 h 757238"/>
              <a:gd name="connsiteX14" fmla="*/ 38100 w 752475"/>
              <a:gd name="connsiteY14" fmla="*/ 700088 h 757238"/>
              <a:gd name="connsiteX15" fmla="*/ 71438 w 752475"/>
              <a:gd name="connsiteY15" fmla="*/ 676275 h 757238"/>
              <a:gd name="connsiteX16" fmla="*/ 104775 w 752475"/>
              <a:gd name="connsiteY16" fmla="*/ 657225 h 757238"/>
              <a:gd name="connsiteX17" fmla="*/ 133350 w 752475"/>
              <a:gd name="connsiteY17" fmla="*/ 638175 h 757238"/>
              <a:gd name="connsiteX18" fmla="*/ 185738 w 752475"/>
              <a:gd name="connsiteY18" fmla="*/ 611981 h 757238"/>
              <a:gd name="connsiteX19" fmla="*/ 228600 w 752475"/>
              <a:gd name="connsiteY19" fmla="*/ 583406 h 757238"/>
              <a:gd name="connsiteX20" fmla="*/ 285750 w 752475"/>
              <a:gd name="connsiteY20" fmla="*/ 531019 h 757238"/>
              <a:gd name="connsiteX21" fmla="*/ 357188 w 752475"/>
              <a:gd name="connsiteY21" fmla="*/ 447675 h 757238"/>
              <a:gd name="connsiteX22" fmla="*/ 438150 w 752475"/>
              <a:gd name="connsiteY22" fmla="*/ 335756 h 757238"/>
              <a:gd name="connsiteX23" fmla="*/ 500063 w 752475"/>
              <a:gd name="connsiteY23" fmla="*/ 235744 h 757238"/>
              <a:gd name="connsiteX24" fmla="*/ 561975 w 752475"/>
              <a:gd name="connsiteY24" fmla="*/ 121444 h 757238"/>
              <a:gd name="connsiteX25" fmla="*/ 611982 w 752475"/>
              <a:gd name="connsiteY25" fmla="*/ 21431 h 757238"/>
              <a:gd name="connsiteX26" fmla="*/ 633413 w 752475"/>
              <a:gd name="connsiteY26" fmla="*/ 2381 h 757238"/>
              <a:gd name="connsiteX27" fmla="*/ 650082 w 752475"/>
              <a:gd name="connsiteY27" fmla="*/ 0 h 757238"/>
              <a:gd name="connsiteX28" fmla="*/ 666750 w 752475"/>
              <a:gd name="connsiteY28" fmla="*/ 7144 h 757238"/>
              <a:gd name="connsiteX29" fmla="*/ 669132 w 752475"/>
              <a:gd name="connsiteY29" fmla="*/ 16669 h 757238"/>
              <a:gd name="connsiteX30" fmla="*/ 664369 w 752475"/>
              <a:gd name="connsiteY30" fmla="*/ 42863 h 757238"/>
              <a:gd name="connsiteX31" fmla="*/ 647700 w 752475"/>
              <a:gd name="connsiteY31" fmla="*/ 114300 h 757238"/>
              <a:gd name="connsiteX32" fmla="*/ 602457 w 752475"/>
              <a:gd name="connsiteY32" fmla="*/ 259556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2475" h="757238">
                <a:moveTo>
                  <a:pt x="602457" y="259556"/>
                </a:moveTo>
                <a:lnTo>
                  <a:pt x="576263" y="357188"/>
                </a:lnTo>
                <a:lnTo>
                  <a:pt x="545307" y="485775"/>
                </a:lnTo>
                <a:lnTo>
                  <a:pt x="533400" y="564356"/>
                </a:lnTo>
                <a:lnTo>
                  <a:pt x="528638" y="609600"/>
                </a:lnTo>
                <a:lnTo>
                  <a:pt x="531019" y="640556"/>
                </a:lnTo>
                <a:lnTo>
                  <a:pt x="538163" y="678656"/>
                </a:lnTo>
                <a:lnTo>
                  <a:pt x="552450" y="702469"/>
                </a:lnTo>
                <a:lnTo>
                  <a:pt x="576263" y="726281"/>
                </a:lnTo>
                <a:lnTo>
                  <a:pt x="597694" y="738188"/>
                </a:lnTo>
                <a:lnTo>
                  <a:pt x="633413" y="750094"/>
                </a:lnTo>
                <a:lnTo>
                  <a:pt x="752475" y="757238"/>
                </a:lnTo>
                <a:lnTo>
                  <a:pt x="0" y="738188"/>
                </a:lnTo>
                <a:lnTo>
                  <a:pt x="11907" y="716756"/>
                </a:lnTo>
                <a:lnTo>
                  <a:pt x="38100" y="700088"/>
                </a:lnTo>
                <a:lnTo>
                  <a:pt x="71438" y="676275"/>
                </a:lnTo>
                <a:lnTo>
                  <a:pt x="104775" y="657225"/>
                </a:lnTo>
                <a:lnTo>
                  <a:pt x="133350" y="638175"/>
                </a:lnTo>
                <a:lnTo>
                  <a:pt x="185738" y="611981"/>
                </a:lnTo>
                <a:lnTo>
                  <a:pt x="228600" y="583406"/>
                </a:lnTo>
                <a:lnTo>
                  <a:pt x="285750" y="531019"/>
                </a:lnTo>
                <a:lnTo>
                  <a:pt x="357188" y="447675"/>
                </a:lnTo>
                <a:lnTo>
                  <a:pt x="438150" y="335756"/>
                </a:lnTo>
                <a:lnTo>
                  <a:pt x="500063" y="235744"/>
                </a:lnTo>
                <a:lnTo>
                  <a:pt x="561975" y="121444"/>
                </a:lnTo>
                <a:lnTo>
                  <a:pt x="611982" y="21431"/>
                </a:lnTo>
                <a:lnTo>
                  <a:pt x="633413" y="2381"/>
                </a:lnTo>
                <a:lnTo>
                  <a:pt x="650082" y="0"/>
                </a:lnTo>
                <a:lnTo>
                  <a:pt x="666750" y="7144"/>
                </a:lnTo>
                <a:lnTo>
                  <a:pt x="669132" y="16669"/>
                </a:lnTo>
                <a:lnTo>
                  <a:pt x="664369" y="42863"/>
                </a:lnTo>
                <a:lnTo>
                  <a:pt x="647700" y="114300"/>
                </a:lnTo>
                <a:lnTo>
                  <a:pt x="602457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82414742-239D-4A1A-A628-8418CC6C8F1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</p:grpSpPr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0B90813-A279-4ABD-B213-D64D6741F8C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B4CA9A38-04C6-4A41-95E8-6A76FD00FA73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4869AB27-93BF-43DD-B1BE-2EE9833B44B6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670B09A3-1AE9-417A-B59D-CFCBE34E2344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3CD17E31-875D-4642-A05D-596A1987771F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E5D113F3-6A87-45D3-B743-84F07AB0F1C5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CF3874D7-C467-44F1-AD03-36FE38F793BE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A13D3EE-D21C-47BF-BEC5-9C99C469131B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CBFC16B9-00BC-441C-92FC-BD4B5D355E54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9B2EAC06-3E5A-4441-ACF1-A14F67B6C759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7DD4A88-E4A9-4774-949B-104C203C4835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B0B65D49-25CE-409E-83A3-BEAF54C0714A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13B052F7-21FD-46CA-8C45-3AB84667CA50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E3268564-25FB-4E1E-97A4-F9FB64AE587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EFFC5AD5-5452-46E5-95F7-D63DE28F38D3}"/>
              </a:ext>
            </a:extLst>
          </p:cNvPr>
          <p:cNvGrpSpPr/>
          <p:nvPr/>
        </p:nvGrpSpPr>
        <p:grpSpPr>
          <a:xfrm>
            <a:off x="3810005" y="1690689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6792C5A-88C8-4E48-8DB9-8D3BBB287AB6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E2409AC-6940-469C-9983-97BA1031B631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1E61B86-5325-4A34-BC58-0AA2657B49FC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133DFB96-341F-428E-9C2A-FF999C353A3D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8BC4FEC3-2ACF-4A83-B82B-6D0D01739D90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1">
              <a:extLst>
                <a:ext uri="{FF2B5EF4-FFF2-40B4-BE49-F238E27FC236}">
                  <a16:creationId xmlns:a16="http://schemas.microsoft.com/office/drawing/2014/main" id="{46E3CE91-8F9B-4593-84C4-B01ACC8646B6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2">
              <a:extLst>
                <a:ext uri="{FF2B5EF4-FFF2-40B4-BE49-F238E27FC236}">
                  <a16:creationId xmlns:a16="http://schemas.microsoft.com/office/drawing/2014/main" id="{485D7258-8138-4173-BEDC-5B8AA2B0CC92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A2B4ECC-29B4-4203-BA67-1479242C769F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365DF16E-2F48-46A5-85EF-31ADEA7096E6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0490D345-6324-405F-9CE0-9C2D615FEECE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04183925-E78E-4564-8E87-DA1D11D7B313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7BEF0558-863F-40FC-B8A6-0C3E371CE2E7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A7BD71BD-87DC-446D-8121-76D15D064CB8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3">
              <a:extLst>
                <a:ext uri="{FF2B5EF4-FFF2-40B4-BE49-F238E27FC236}">
                  <a16:creationId xmlns:a16="http://schemas.microsoft.com/office/drawing/2014/main" id="{B5C0A6D4-1540-4643-B78E-FD9A14C8D937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194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2" grpId="0" animBg="1"/>
      <p:bldP spid="25" grpId="0" animBg="1"/>
      <p:bldP spid="31" grpId="0" animBg="1"/>
      <p:bldP spid="32" grpId="0" animBg="1"/>
      <p:bldP spid="33" grpId="0" animBg="1"/>
      <p:bldP spid="23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4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5F6C61F-6508-4562-B025-4C7EAB37006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01AC9F31-8B7E-4CC3-BF94-1C583642B61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4ABB1CB9-BB83-4776-B739-5A022369CA50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8251262-5687-4399-96B5-9394A6F45854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9D05247-72B2-40D3-AB27-CCA16E3D7D80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0">
              <a:extLst>
                <a:ext uri="{FF2B5EF4-FFF2-40B4-BE49-F238E27FC236}">
                  <a16:creationId xmlns:a16="http://schemas.microsoft.com/office/drawing/2014/main" id="{4259D169-8EC5-4B32-9321-4DBA0059C41E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1">
              <a:extLst>
                <a:ext uri="{FF2B5EF4-FFF2-40B4-BE49-F238E27FC236}">
                  <a16:creationId xmlns:a16="http://schemas.microsoft.com/office/drawing/2014/main" id="{81AC326C-91F6-4D1A-A0CB-9E4F3FBDF5FB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2">
              <a:extLst>
                <a:ext uri="{FF2B5EF4-FFF2-40B4-BE49-F238E27FC236}">
                  <a16:creationId xmlns:a16="http://schemas.microsoft.com/office/drawing/2014/main" id="{F2FD16FE-A67E-4D82-A98E-2ECBE629822D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8B5EB19A-4072-4546-BFE2-C2C334B6EF43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B1AA7E20-23D2-4C51-AA32-0A68064FF11D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6C47D4B7-8FE2-45FC-82CD-DF00511F871C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1698061F-35DF-4285-BA1F-BC4A21764A7B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2EC949B5-1625-4658-851B-FD22D25839A0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032A1560-9DF3-4908-A3C4-FE094E23E18B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BB2D15FD-0FEC-4174-AD11-D8A465550FF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703723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57E97BC-2CC0-455E-BBA9-AA755A981BD0}"/>
              </a:ext>
            </a:extLst>
          </p:cNvPr>
          <p:cNvSpPr/>
          <p:nvPr/>
        </p:nvSpPr>
        <p:spPr>
          <a:xfrm>
            <a:off x="4057651" y="2020889"/>
            <a:ext cx="1900238" cy="473075"/>
          </a:xfrm>
          <a:custGeom>
            <a:avLst/>
            <a:gdLst>
              <a:gd name="connsiteX0" fmla="*/ 1459706 w 1900238"/>
              <a:gd name="connsiteY0" fmla="*/ 257175 h 471488"/>
              <a:gd name="connsiteX1" fmla="*/ 1257300 w 1900238"/>
              <a:gd name="connsiteY1" fmla="*/ 300038 h 471488"/>
              <a:gd name="connsiteX2" fmla="*/ 978694 w 1900238"/>
              <a:gd name="connsiteY2" fmla="*/ 354807 h 471488"/>
              <a:gd name="connsiteX3" fmla="*/ 778669 w 1900238"/>
              <a:gd name="connsiteY3" fmla="*/ 402432 h 471488"/>
              <a:gd name="connsiteX4" fmla="*/ 652463 w 1900238"/>
              <a:gd name="connsiteY4" fmla="*/ 433388 h 471488"/>
              <a:gd name="connsiteX5" fmla="*/ 521494 w 1900238"/>
              <a:gd name="connsiteY5" fmla="*/ 459582 h 471488"/>
              <a:gd name="connsiteX6" fmla="*/ 438150 w 1900238"/>
              <a:gd name="connsiteY6" fmla="*/ 469107 h 471488"/>
              <a:gd name="connsiteX7" fmla="*/ 440531 w 1900238"/>
              <a:gd name="connsiteY7" fmla="*/ 469107 h 471488"/>
              <a:gd name="connsiteX8" fmla="*/ 390525 w 1900238"/>
              <a:gd name="connsiteY8" fmla="*/ 471488 h 471488"/>
              <a:gd name="connsiteX9" fmla="*/ 359569 w 1900238"/>
              <a:gd name="connsiteY9" fmla="*/ 466725 h 471488"/>
              <a:gd name="connsiteX10" fmla="*/ 321469 w 1900238"/>
              <a:gd name="connsiteY10" fmla="*/ 454819 h 471488"/>
              <a:gd name="connsiteX11" fmla="*/ 259556 w 1900238"/>
              <a:gd name="connsiteY11" fmla="*/ 426244 h 471488"/>
              <a:gd name="connsiteX12" fmla="*/ 178594 w 1900238"/>
              <a:gd name="connsiteY12" fmla="*/ 373857 h 471488"/>
              <a:gd name="connsiteX13" fmla="*/ 119063 w 1900238"/>
              <a:gd name="connsiteY13" fmla="*/ 326232 h 471488"/>
              <a:gd name="connsiteX14" fmla="*/ 83344 w 1900238"/>
              <a:gd name="connsiteY14" fmla="*/ 292894 h 471488"/>
              <a:gd name="connsiteX15" fmla="*/ 64294 w 1900238"/>
              <a:gd name="connsiteY15" fmla="*/ 271463 h 471488"/>
              <a:gd name="connsiteX16" fmla="*/ 40481 w 1900238"/>
              <a:gd name="connsiteY16" fmla="*/ 242888 h 471488"/>
              <a:gd name="connsiteX17" fmla="*/ 21431 w 1900238"/>
              <a:gd name="connsiteY17" fmla="*/ 211932 h 471488"/>
              <a:gd name="connsiteX18" fmla="*/ 4763 w 1900238"/>
              <a:gd name="connsiteY18" fmla="*/ 178594 h 471488"/>
              <a:gd name="connsiteX19" fmla="*/ 0 w 1900238"/>
              <a:gd name="connsiteY19" fmla="*/ 157163 h 471488"/>
              <a:gd name="connsiteX20" fmla="*/ 4763 w 1900238"/>
              <a:gd name="connsiteY20" fmla="*/ 142875 h 471488"/>
              <a:gd name="connsiteX21" fmla="*/ 23813 w 1900238"/>
              <a:gd name="connsiteY21" fmla="*/ 138113 h 471488"/>
              <a:gd name="connsiteX22" fmla="*/ 54769 w 1900238"/>
              <a:gd name="connsiteY22" fmla="*/ 140494 h 471488"/>
              <a:gd name="connsiteX23" fmla="*/ 92869 w 1900238"/>
              <a:gd name="connsiteY23" fmla="*/ 154782 h 471488"/>
              <a:gd name="connsiteX24" fmla="*/ 130969 w 1900238"/>
              <a:gd name="connsiteY24" fmla="*/ 173832 h 471488"/>
              <a:gd name="connsiteX25" fmla="*/ 183356 w 1900238"/>
              <a:gd name="connsiteY25" fmla="*/ 200025 h 471488"/>
              <a:gd name="connsiteX26" fmla="*/ 233363 w 1900238"/>
              <a:gd name="connsiteY26" fmla="*/ 221457 h 471488"/>
              <a:gd name="connsiteX27" fmla="*/ 290513 w 1900238"/>
              <a:gd name="connsiteY27" fmla="*/ 238125 h 471488"/>
              <a:gd name="connsiteX28" fmla="*/ 340519 w 1900238"/>
              <a:gd name="connsiteY28" fmla="*/ 247650 h 471488"/>
              <a:gd name="connsiteX29" fmla="*/ 397669 w 1900238"/>
              <a:gd name="connsiteY29" fmla="*/ 252413 h 471488"/>
              <a:gd name="connsiteX30" fmla="*/ 481013 w 1900238"/>
              <a:gd name="connsiteY30" fmla="*/ 254794 h 471488"/>
              <a:gd name="connsiteX31" fmla="*/ 576263 w 1900238"/>
              <a:gd name="connsiteY31" fmla="*/ 245269 h 471488"/>
              <a:gd name="connsiteX32" fmla="*/ 804863 w 1900238"/>
              <a:gd name="connsiteY32" fmla="*/ 214313 h 471488"/>
              <a:gd name="connsiteX33" fmla="*/ 1107281 w 1900238"/>
              <a:gd name="connsiteY33" fmla="*/ 152400 h 471488"/>
              <a:gd name="connsiteX34" fmla="*/ 1254919 w 1900238"/>
              <a:gd name="connsiteY34" fmla="*/ 123825 h 471488"/>
              <a:gd name="connsiteX35" fmla="*/ 1345406 w 1900238"/>
              <a:gd name="connsiteY35" fmla="*/ 102394 h 471488"/>
              <a:gd name="connsiteX36" fmla="*/ 1464469 w 1900238"/>
              <a:gd name="connsiteY36" fmla="*/ 64294 h 471488"/>
              <a:gd name="connsiteX37" fmla="*/ 1540669 w 1900238"/>
              <a:gd name="connsiteY37" fmla="*/ 33338 h 471488"/>
              <a:gd name="connsiteX38" fmla="*/ 1600200 w 1900238"/>
              <a:gd name="connsiteY38" fmla="*/ 4763 h 471488"/>
              <a:gd name="connsiteX39" fmla="*/ 1626394 w 1900238"/>
              <a:gd name="connsiteY39" fmla="*/ 0 h 471488"/>
              <a:gd name="connsiteX40" fmla="*/ 1671638 w 1900238"/>
              <a:gd name="connsiteY40" fmla="*/ 2382 h 471488"/>
              <a:gd name="connsiteX41" fmla="*/ 1724025 w 1900238"/>
              <a:gd name="connsiteY41" fmla="*/ 9525 h 471488"/>
              <a:gd name="connsiteX42" fmla="*/ 1759744 w 1900238"/>
              <a:gd name="connsiteY42" fmla="*/ 21432 h 471488"/>
              <a:gd name="connsiteX43" fmla="*/ 1797844 w 1900238"/>
              <a:gd name="connsiteY43" fmla="*/ 35719 h 471488"/>
              <a:gd name="connsiteX44" fmla="*/ 1821656 w 1900238"/>
              <a:gd name="connsiteY44" fmla="*/ 47625 h 471488"/>
              <a:gd name="connsiteX45" fmla="*/ 1845469 w 1900238"/>
              <a:gd name="connsiteY45" fmla="*/ 61913 h 471488"/>
              <a:gd name="connsiteX46" fmla="*/ 1871663 w 1900238"/>
              <a:gd name="connsiteY46" fmla="*/ 80963 h 471488"/>
              <a:gd name="connsiteX47" fmla="*/ 1883569 w 1900238"/>
              <a:gd name="connsiteY47" fmla="*/ 95250 h 471488"/>
              <a:gd name="connsiteX48" fmla="*/ 1895475 w 1900238"/>
              <a:gd name="connsiteY48" fmla="*/ 114300 h 471488"/>
              <a:gd name="connsiteX49" fmla="*/ 1900238 w 1900238"/>
              <a:gd name="connsiteY49" fmla="*/ 130969 h 471488"/>
              <a:gd name="connsiteX50" fmla="*/ 1895475 w 1900238"/>
              <a:gd name="connsiteY50" fmla="*/ 154782 h 471488"/>
              <a:gd name="connsiteX51" fmla="*/ 1881188 w 1900238"/>
              <a:gd name="connsiteY51" fmla="*/ 176213 h 471488"/>
              <a:gd name="connsiteX52" fmla="*/ 1869281 w 1900238"/>
              <a:gd name="connsiteY52" fmla="*/ 192882 h 471488"/>
              <a:gd name="connsiteX53" fmla="*/ 1850231 w 1900238"/>
              <a:gd name="connsiteY53" fmla="*/ 204788 h 471488"/>
              <a:gd name="connsiteX54" fmla="*/ 1459706 w 1900238"/>
              <a:gd name="connsiteY54" fmla="*/ 25717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00238" h="471488">
                <a:moveTo>
                  <a:pt x="1459706" y="257175"/>
                </a:moveTo>
                <a:lnTo>
                  <a:pt x="1257300" y="300038"/>
                </a:lnTo>
                <a:lnTo>
                  <a:pt x="978694" y="354807"/>
                </a:lnTo>
                <a:lnTo>
                  <a:pt x="778669" y="402432"/>
                </a:lnTo>
                <a:lnTo>
                  <a:pt x="652463" y="433388"/>
                </a:lnTo>
                <a:lnTo>
                  <a:pt x="521494" y="459582"/>
                </a:lnTo>
                <a:lnTo>
                  <a:pt x="438150" y="469107"/>
                </a:lnTo>
                <a:cubicBezTo>
                  <a:pt x="437362" y="469200"/>
                  <a:pt x="439737" y="469107"/>
                  <a:pt x="440531" y="469107"/>
                </a:cubicBezTo>
                <a:lnTo>
                  <a:pt x="390525" y="471488"/>
                </a:lnTo>
                <a:lnTo>
                  <a:pt x="359569" y="466725"/>
                </a:lnTo>
                <a:lnTo>
                  <a:pt x="321469" y="454819"/>
                </a:lnTo>
                <a:lnTo>
                  <a:pt x="259556" y="426244"/>
                </a:lnTo>
                <a:lnTo>
                  <a:pt x="178594" y="373857"/>
                </a:lnTo>
                <a:lnTo>
                  <a:pt x="119063" y="326232"/>
                </a:lnTo>
                <a:lnTo>
                  <a:pt x="83344" y="292894"/>
                </a:lnTo>
                <a:lnTo>
                  <a:pt x="64294" y="271463"/>
                </a:lnTo>
                <a:lnTo>
                  <a:pt x="40481" y="242888"/>
                </a:lnTo>
                <a:lnTo>
                  <a:pt x="21431" y="211932"/>
                </a:lnTo>
                <a:lnTo>
                  <a:pt x="4763" y="178594"/>
                </a:lnTo>
                <a:lnTo>
                  <a:pt x="0" y="157163"/>
                </a:lnTo>
                <a:lnTo>
                  <a:pt x="4763" y="142875"/>
                </a:lnTo>
                <a:lnTo>
                  <a:pt x="23813" y="138113"/>
                </a:lnTo>
                <a:lnTo>
                  <a:pt x="54769" y="140494"/>
                </a:lnTo>
                <a:lnTo>
                  <a:pt x="92869" y="154782"/>
                </a:lnTo>
                <a:lnTo>
                  <a:pt x="130969" y="173832"/>
                </a:lnTo>
                <a:lnTo>
                  <a:pt x="183356" y="200025"/>
                </a:lnTo>
                <a:lnTo>
                  <a:pt x="233363" y="221457"/>
                </a:lnTo>
                <a:lnTo>
                  <a:pt x="290513" y="238125"/>
                </a:lnTo>
                <a:lnTo>
                  <a:pt x="340519" y="247650"/>
                </a:lnTo>
                <a:lnTo>
                  <a:pt x="397669" y="252413"/>
                </a:lnTo>
                <a:lnTo>
                  <a:pt x="481013" y="254794"/>
                </a:lnTo>
                <a:lnTo>
                  <a:pt x="576263" y="245269"/>
                </a:lnTo>
                <a:lnTo>
                  <a:pt x="804863" y="214313"/>
                </a:lnTo>
                <a:lnTo>
                  <a:pt x="1107281" y="152400"/>
                </a:lnTo>
                <a:lnTo>
                  <a:pt x="1254919" y="123825"/>
                </a:lnTo>
                <a:lnTo>
                  <a:pt x="1345406" y="102394"/>
                </a:lnTo>
                <a:lnTo>
                  <a:pt x="1464469" y="64294"/>
                </a:lnTo>
                <a:lnTo>
                  <a:pt x="1540669" y="33338"/>
                </a:lnTo>
                <a:lnTo>
                  <a:pt x="1600200" y="4763"/>
                </a:lnTo>
                <a:lnTo>
                  <a:pt x="1626394" y="0"/>
                </a:lnTo>
                <a:lnTo>
                  <a:pt x="1671638" y="2382"/>
                </a:lnTo>
                <a:lnTo>
                  <a:pt x="1724025" y="9525"/>
                </a:lnTo>
                <a:lnTo>
                  <a:pt x="1759744" y="21432"/>
                </a:lnTo>
                <a:lnTo>
                  <a:pt x="1797844" y="35719"/>
                </a:lnTo>
                <a:lnTo>
                  <a:pt x="1821656" y="47625"/>
                </a:lnTo>
                <a:lnTo>
                  <a:pt x="1845469" y="61913"/>
                </a:lnTo>
                <a:lnTo>
                  <a:pt x="1871663" y="80963"/>
                </a:lnTo>
                <a:lnTo>
                  <a:pt x="1883569" y="95250"/>
                </a:lnTo>
                <a:lnTo>
                  <a:pt x="1895475" y="114300"/>
                </a:lnTo>
                <a:lnTo>
                  <a:pt x="1900238" y="130969"/>
                </a:lnTo>
                <a:lnTo>
                  <a:pt x="1895475" y="154782"/>
                </a:lnTo>
                <a:lnTo>
                  <a:pt x="1881188" y="176213"/>
                </a:lnTo>
                <a:lnTo>
                  <a:pt x="1869281" y="192882"/>
                </a:lnTo>
                <a:lnTo>
                  <a:pt x="1850231" y="204788"/>
                </a:lnTo>
                <a:lnTo>
                  <a:pt x="145970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102F97A-3599-4D9B-B997-E05626554F1A}"/>
              </a:ext>
            </a:extLst>
          </p:cNvPr>
          <p:cNvSpPr/>
          <p:nvPr/>
        </p:nvSpPr>
        <p:spPr>
          <a:xfrm>
            <a:off x="4465638" y="4321176"/>
            <a:ext cx="3217862" cy="449263"/>
          </a:xfrm>
          <a:custGeom>
            <a:avLst/>
            <a:gdLst>
              <a:gd name="connsiteX0" fmla="*/ 2217287 w 3218899"/>
              <a:gd name="connsiteY0" fmla="*/ 274849 h 449272"/>
              <a:gd name="connsiteX1" fmla="*/ 1680804 w 3218899"/>
              <a:gd name="connsiteY1" fmla="*/ 317133 h 449272"/>
              <a:gd name="connsiteX2" fmla="*/ 1543380 w 3218899"/>
              <a:gd name="connsiteY2" fmla="*/ 330347 h 449272"/>
              <a:gd name="connsiteX3" fmla="*/ 1305530 w 3218899"/>
              <a:gd name="connsiteY3" fmla="*/ 354132 h 449272"/>
              <a:gd name="connsiteX4" fmla="*/ 977826 w 3218899"/>
              <a:gd name="connsiteY4" fmla="*/ 391131 h 449272"/>
              <a:gd name="connsiteX5" fmla="*/ 742619 w 3218899"/>
              <a:gd name="connsiteY5" fmla="*/ 417559 h 449272"/>
              <a:gd name="connsiteX6" fmla="*/ 562911 w 3218899"/>
              <a:gd name="connsiteY6" fmla="*/ 446629 h 449272"/>
              <a:gd name="connsiteX7" fmla="*/ 523269 w 3218899"/>
              <a:gd name="connsiteY7" fmla="*/ 449272 h 449272"/>
              <a:gd name="connsiteX8" fmla="*/ 467771 w 3218899"/>
              <a:gd name="connsiteY8" fmla="*/ 443987 h 449272"/>
              <a:gd name="connsiteX9" fmla="*/ 414915 w 3218899"/>
              <a:gd name="connsiteY9" fmla="*/ 436058 h 449272"/>
              <a:gd name="connsiteX10" fmla="*/ 380559 w 3218899"/>
              <a:gd name="connsiteY10" fmla="*/ 425487 h 449272"/>
              <a:gd name="connsiteX11" fmla="*/ 343560 w 3218899"/>
              <a:gd name="connsiteY11" fmla="*/ 409630 h 449272"/>
              <a:gd name="connsiteX12" fmla="*/ 298633 w 3218899"/>
              <a:gd name="connsiteY12" fmla="*/ 385846 h 449272"/>
              <a:gd name="connsiteX13" fmla="*/ 240492 w 3218899"/>
              <a:gd name="connsiteY13" fmla="*/ 348847 h 449272"/>
              <a:gd name="connsiteX14" fmla="*/ 182351 w 3218899"/>
              <a:gd name="connsiteY14" fmla="*/ 311848 h 449272"/>
              <a:gd name="connsiteX15" fmla="*/ 121567 w 3218899"/>
              <a:gd name="connsiteY15" fmla="*/ 261635 h 449272"/>
              <a:gd name="connsiteX16" fmla="*/ 71355 w 3218899"/>
              <a:gd name="connsiteY16" fmla="*/ 214065 h 449272"/>
              <a:gd name="connsiteX17" fmla="*/ 36998 w 3218899"/>
              <a:gd name="connsiteY17" fmla="*/ 171781 h 449272"/>
              <a:gd name="connsiteX18" fmla="*/ 15856 w 3218899"/>
              <a:gd name="connsiteY18" fmla="*/ 145353 h 449272"/>
              <a:gd name="connsiteX19" fmla="*/ 2642 w 3218899"/>
              <a:gd name="connsiteY19" fmla="*/ 118925 h 449272"/>
              <a:gd name="connsiteX20" fmla="*/ 0 w 3218899"/>
              <a:gd name="connsiteY20" fmla="*/ 97783 h 449272"/>
              <a:gd name="connsiteX21" fmla="*/ 0 w 3218899"/>
              <a:gd name="connsiteY21" fmla="*/ 87212 h 449272"/>
              <a:gd name="connsiteX22" fmla="*/ 5285 w 3218899"/>
              <a:gd name="connsiteY22" fmla="*/ 79284 h 449272"/>
              <a:gd name="connsiteX23" fmla="*/ 23785 w 3218899"/>
              <a:gd name="connsiteY23" fmla="*/ 73998 h 449272"/>
              <a:gd name="connsiteX24" fmla="*/ 55498 w 3218899"/>
              <a:gd name="connsiteY24" fmla="*/ 81926 h 449272"/>
              <a:gd name="connsiteX25" fmla="*/ 97782 w 3218899"/>
              <a:gd name="connsiteY25" fmla="*/ 110997 h 449272"/>
              <a:gd name="connsiteX26" fmla="*/ 142709 w 3218899"/>
              <a:gd name="connsiteY26" fmla="*/ 140067 h 449272"/>
              <a:gd name="connsiteX27" fmla="*/ 200850 w 3218899"/>
              <a:gd name="connsiteY27" fmla="*/ 169138 h 449272"/>
              <a:gd name="connsiteX28" fmla="*/ 266920 w 3218899"/>
              <a:gd name="connsiteY28" fmla="*/ 198209 h 449272"/>
              <a:gd name="connsiteX29" fmla="*/ 351489 w 3218899"/>
              <a:gd name="connsiteY29" fmla="*/ 224636 h 449272"/>
              <a:gd name="connsiteX30" fmla="*/ 449271 w 3218899"/>
              <a:gd name="connsiteY30" fmla="*/ 243136 h 449272"/>
              <a:gd name="connsiteX31" fmla="*/ 517983 w 3218899"/>
              <a:gd name="connsiteY31" fmla="*/ 248421 h 449272"/>
              <a:gd name="connsiteX32" fmla="*/ 591981 w 3218899"/>
              <a:gd name="connsiteY32" fmla="*/ 248421 h 449272"/>
              <a:gd name="connsiteX33" fmla="*/ 811331 w 3218899"/>
              <a:gd name="connsiteY33" fmla="*/ 240493 h 449272"/>
              <a:gd name="connsiteX34" fmla="*/ 1310816 w 3218899"/>
              <a:gd name="connsiteY34" fmla="*/ 203494 h 449272"/>
              <a:gd name="connsiteX35" fmla="*/ 1762730 w 3218899"/>
              <a:gd name="connsiteY35" fmla="*/ 163852 h 449272"/>
              <a:gd name="connsiteX36" fmla="*/ 2111577 w 3218899"/>
              <a:gd name="connsiteY36" fmla="*/ 134782 h 449272"/>
              <a:gd name="connsiteX37" fmla="*/ 2592561 w 3218899"/>
              <a:gd name="connsiteY37" fmla="*/ 89855 h 449272"/>
              <a:gd name="connsiteX38" fmla="*/ 2632203 w 3218899"/>
              <a:gd name="connsiteY38" fmla="*/ 84569 h 449272"/>
              <a:gd name="connsiteX39" fmla="*/ 2740557 w 3218899"/>
              <a:gd name="connsiteY39" fmla="*/ 47570 h 449272"/>
              <a:gd name="connsiteX40" fmla="*/ 2851553 w 3218899"/>
              <a:gd name="connsiteY40" fmla="*/ 0 h 449272"/>
              <a:gd name="connsiteX41" fmla="*/ 2867410 w 3218899"/>
              <a:gd name="connsiteY41" fmla="*/ 0 h 449272"/>
              <a:gd name="connsiteX42" fmla="*/ 2941408 w 3218899"/>
              <a:gd name="connsiteY42" fmla="*/ 21143 h 449272"/>
              <a:gd name="connsiteX43" fmla="*/ 3062975 w 3218899"/>
              <a:gd name="connsiteY43" fmla="*/ 58141 h 449272"/>
              <a:gd name="connsiteX44" fmla="*/ 3123759 w 3218899"/>
              <a:gd name="connsiteY44" fmla="*/ 84569 h 449272"/>
              <a:gd name="connsiteX45" fmla="*/ 3160758 w 3218899"/>
              <a:gd name="connsiteY45" fmla="*/ 105711 h 449272"/>
              <a:gd name="connsiteX46" fmla="*/ 3181900 w 3218899"/>
              <a:gd name="connsiteY46" fmla="*/ 121568 h 449272"/>
              <a:gd name="connsiteX47" fmla="*/ 3197757 w 3218899"/>
              <a:gd name="connsiteY47" fmla="*/ 147996 h 449272"/>
              <a:gd name="connsiteX48" fmla="*/ 3208328 w 3218899"/>
              <a:gd name="connsiteY48" fmla="*/ 171781 h 449272"/>
              <a:gd name="connsiteX49" fmla="*/ 3216256 w 3218899"/>
              <a:gd name="connsiteY49" fmla="*/ 190280 h 449272"/>
              <a:gd name="connsiteX50" fmla="*/ 3218899 w 3218899"/>
              <a:gd name="connsiteY50" fmla="*/ 216708 h 449272"/>
              <a:gd name="connsiteX51" fmla="*/ 3205685 w 3218899"/>
              <a:gd name="connsiteY51" fmla="*/ 248421 h 449272"/>
              <a:gd name="connsiteX52" fmla="*/ 3187186 w 3218899"/>
              <a:gd name="connsiteY52" fmla="*/ 274849 h 449272"/>
              <a:gd name="connsiteX53" fmla="*/ 3150187 w 3218899"/>
              <a:gd name="connsiteY53" fmla="*/ 290706 h 449272"/>
              <a:gd name="connsiteX54" fmla="*/ 3073546 w 3218899"/>
              <a:gd name="connsiteY54" fmla="*/ 301277 h 449272"/>
              <a:gd name="connsiteX55" fmla="*/ 2920266 w 3218899"/>
              <a:gd name="connsiteY55" fmla="*/ 288063 h 449272"/>
              <a:gd name="connsiteX56" fmla="*/ 2698272 w 3218899"/>
              <a:gd name="connsiteY56" fmla="*/ 269563 h 449272"/>
              <a:gd name="connsiteX57" fmla="*/ 2410210 w 3218899"/>
              <a:gd name="connsiteY57" fmla="*/ 264278 h 449272"/>
              <a:gd name="connsiteX58" fmla="*/ 2217287 w 3218899"/>
              <a:gd name="connsiteY58" fmla="*/ 274849 h 449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218899" h="449272">
                <a:moveTo>
                  <a:pt x="2217287" y="274849"/>
                </a:moveTo>
                <a:lnTo>
                  <a:pt x="1680804" y="317133"/>
                </a:lnTo>
                <a:lnTo>
                  <a:pt x="1543380" y="330347"/>
                </a:lnTo>
                <a:lnTo>
                  <a:pt x="1305530" y="354132"/>
                </a:lnTo>
                <a:lnTo>
                  <a:pt x="977826" y="391131"/>
                </a:lnTo>
                <a:lnTo>
                  <a:pt x="742619" y="417559"/>
                </a:lnTo>
                <a:lnTo>
                  <a:pt x="562911" y="446629"/>
                </a:lnTo>
                <a:lnTo>
                  <a:pt x="523269" y="449272"/>
                </a:lnTo>
                <a:lnTo>
                  <a:pt x="467771" y="443987"/>
                </a:lnTo>
                <a:lnTo>
                  <a:pt x="414915" y="436058"/>
                </a:lnTo>
                <a:lnTo>
                  <a:pt x="380559" y="425487"/>
                </a:lnTo>
                <a:lnTo>
                  <a:pt x="343560" y="409630"/>
                </a:lnTo>
                <a:lnTo>
                  <a:pt x="298633" y="385846"/>
                </a:lnTo>
                <a:lnTo>
                  <a:pt x="240492" y="348847"/>
                </a:lnTo>
                <a:lnTo>
                  <a:pt x="182351" y="311848"/>
                </a:lnTo>
                <a:lnTo>
                  <a:pt x="121567" y="261635"/>
                </a:lnTo>
                <a:lnTo>
                  <a:pt x="71355" y="214065"/>
                </a:lnTo>
                <a:lnTo>
                  <a:pt x="36998" y="171781"/>
                </a:lnTo>
                <a:lnTo>
                  <a:pt x="15856" y="145353"/>
                </a:lnTo>
                <a:lnTo>
                  <a:pt x="2642" y="118925"/>
                </a:lnTo>
                <a:lnTo>
                  <a:pt x="0" y="97783"/>
                </a:lnTo>
                <a:lnTo>
                  <a:pt x="0" y="87212"/>
                </a:lnTo>
                <a:lnTo>
                  <a:pt x="5285" y="79284"/>
                </a:lnTo>
                <a:lnTo>
                  <a:pt x="23785" y="73998"/>
                </a:lnTo>
                <a:lnTo>
                  <a:pt x="55498" y="81926"/>
                </a:lnTo>
                <a:lnTo>
                  <a:pt x="97782" y="110997"/>
                </a:lnTo>
                <a:lnTo>
                  <a:pt x="142709" y="140067"/>
                </a:lnTo>
                <a:lnTo>
                  <a:pt x="200850" y="169138"/>
                </a:lnTo>
                <a:lnTo>
                  <a:pt x="266920" y="198209"/>
                </a:lnTo>
                <a:lnTo>
                  <a:pt x="351489" y="224636"/>
                </a:lnTo>
                <a:lnTo>
                  <a:pt x="449271" y="243136"/>
                </a:lnTo>
                <a:lnTo>
                  <a:pt x="517983" y="248421"/>
                </a:lnTo>
                <a:lnTo>
                  <a:pt x="591981" y="248421"/>
                </a:lnTo>
                <a:lnTo>
                  <a:pt x="811331" y="240493"/>
                </a:lnTo>
                <a:lnTo>
                  <a:pt x="1310816" y="203494"/>
                </a:lnTo>
                <a:lnTo>
                  <a:pt x="1762730" y="163852"/>
                </a:lnTo>
                <a:lnTo>
                  <a:pt x="2111577" y="134782"/>
                </a:lnTo>
                <a:lnTo>
                  <a:pt x="2592561" y="89855"/>
                </a:lnTo>
                <a:lnTo>
                  <a:pt x="2632203" y="84569"/>
                </a:lnTo>
                <a:lnTo>
                  <a:pt x="2740557" y="47570"/>
                </a:lnTo>
                <a:lnTo>
                  <a:pt x="2851553" y="0"/>
                </a:lnTo>
                <a:lnTo>
                  <a:pt x="2867410" y="0"/>
                </a:lnTo>
                <a:lnTo>
                  <a:pt x="2941408" y="21143"/>
                </a:lnTo>
                <a:lnTo>
                  <a:pt x="3062975" y="58141"/>
                </a:lnTo>
                <a:lnTo>
                  <a:pt x="3123759" y="84569"/>
                </a:lnTo>
                <a:lnTo>
                  <a:pt x="3160758" y="105711"/>
                </a:lnTo>
                <a:lnTo>
                  <a:pt x="3181900" y="121568"/>
                </a:lnTo>
                <a:lnTo>
                  <a:pt x="3197757" y="147996"/>
                </a:lnTo>
                <a:lnTo>
                  <a:pt x="3208328" y="171781"/>
                </a:lnTo>
                <a:lnTo>
                  <a:pt x="3216256" y="190280"/>
                </a:lnTo>
                <a:lnTo>
                  <a:pt x="3218899" y="216708"/>
                </a:lnTo>
                <a:lnTo>
                  <a:pt x="3205685" y="248421"/>
                </a:lnTo>
                <a:lnTo>
                  <a:pt x="3187186" y="274849"/>
                </a:lnTo>
                <a:lnTo>
                  <a:pt x="3150187" y="290706"/>
                </a:lnTo>
                <a:lnTo>
                  <a:pt x="3073546" y="301277"/>
                </a:lnTo>
                <a:lnTo>
                  <a:pt x="2920266" y="288063"/>
                </a:lnTo>
                <a:lnTo>
                  <a:pt x="2698272" y="269563"/>
                </a:lnTo>
                <a:lnTo>
                  <a:pt x="2410210" y="264278"/>
                </a:lnTo>
                <a:lnTo>
                  <a:pt x="2217287" y="27484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FCE128B-7F2C-48DA-95F1-7C5DACEF21AB}"/>
              </a:ext>
            </a:extLst>
          </p:cNvPr>
          <p:cNvSpPr/>
          <p:nvPr/>
        </p:nvSpPr>
        <p:spPr>
          <a:xfrm>
            <a:off x="4122739" y="4943476"/>
            <a:ext cx="1258887" cy="900113"/>
          </a:xfrm>
          <a:custGeom>
            <a:avLst/>
            <a:gdLst>
              <a:gd name="connsiteX0" fmla="*/ 781050 w 1259681"/>
              <a:gd name="connsiteY0" fmla="*/ 552450 h 900113"/>
              <a:gd name="connsiteX1" fmla="*/ 566737 w 1259681"/>
              <a:gd name="connsiteY1" fmla="*/ 664369 h 900113"/>
              <a:gd name="connsiteX2" fmla="*/ 350044 w 1259681"/>
              <a:gd name="connsiteY2" fmla="*/ 762000 h 900113"/>
              <a:gd name="connsiteX3" fmla="*/ 76200 w 1259681"/>
              <a:gd name="connsiteY3" fmla="*/ 876300 h 900113"/>
              <a:gd name="connsiteX4" fmla="*/ 40481 w 1259681"/>
              <a:gd name="connsiteY4" fmla="*/ 892969 h 900113"/>
              <a:gd name="connsiteX5" fmla="*/ 16669 w 1259681"/>
              <a:gd name="connsiteY5" fmla="*/ 900113 h 900113"/>
              <a:gd name="connsiteX6" fmla="*/ 4762 w 1259681"/>
              <a:gd name="connsiteY6" fmla="*/ 897731 h 900113"/>
              <a:gd name="connsiteX7" fmla="*/ 0 w 1259681"/>
              <a:gd name="connsiteY7" fmla="*/ 888206 h 900113"/>
              <a:gd name="connsiteX8" fmla="*/ 7144 w 1259681"/>
              <a:gd name="connsiteY8" fmla="*/ 871538 h 900113"/>
              <a:gd name="connsiteX9" fmla="*/ 40481 w 1259681"/>
              <a:gd name="connsiteY9" fmla="*/ 833438 h 900113"/>
              <a:gd name="connsiteX10" fmla="*/ 57150 w 1259681"/>
              <a:gd name="connsiteY10" fmla="*/ 819150 h 900113"/>
              <a:gd name="connsiteX11" fmla="*/ 188119 w 1259681"/>
              <a:gd name="connsiteY11" fmla="*/ 733425 h 900113"/>
              <a:gd name="connsiteX12" fmla="*/ 316706 w 1259681"/>
              <a:gd name="connsiteY12" fmla="*/ 645319 h 900113"/>
              <a:gd name="connsiteX13" fmla="*/ 464344 w 1259681"/>
              <a:gd name="connsiteY13" fmla="*/ 531019 h 900113"/>
              <a:gd name="connsiteX14" fmla="*/ 585787 w 1259681"/>
              <a:gd name="connsiteY14" fmla="*/ 431006 h 900113"/>
              <a:gd name="connsiteX15" fmla="*/ 707231 w 1259681"/>
              <a:gd name="connsiteY15" fmla="*/ 326231 h 900113"/>
              <a:gd name="connsiteX16" fmla="*/ 769144 w 1259681"/>
              <a:gd name="connsiteY16" fmla="*/ 269081 h 900113"/>
              <a:gd name="connsiteX17" fmla="*/ 795337 w 1259681"/>
              <a:gd name="connsiteY17" fmla="*/ 238125 h 900113"/>
              <a:gd name="connsiteX18" fmla="*/ 821531 w 1259681"/>
              <a:gd name="connsiteY18" fmla="*/ 195263 h 900113"/>
              <a:gd name="connsiteX19" fmla="*/ 833437 w 1259681"/>
              <a:gd name="connsiteY19" fmla="*/ 169069 h 900113"/>
              <a:gd name="connsiteX20" fmla="*/ 835819 w 1259681"/>
              <a:gd name="connsiteY20" fmla="*/ 138113 h 900113"/>
              <a:gd name="connsiteX21" fmla="*/ 831056 w 1259681"/>
              <a:gd name="connsiteY21" fmla="*/ 116681 h 900113"/>
              <a:gd name="connsiteX22" fmla="*/ 816769 w 1259681"/>
              <a:gd name="connsiteY22" fmla="*/ 100013 h 900113"/>
              <a:gd name="connsiteX23" fmla="*/ 790575 w 1259681"/>
              <a:gd name="connsiteY23" fmla="*/ 78581 h 900113"/>
              <a:gd name="connsiteX24" fmla="*/ 762000 w 1259681"/>
              <a:gd name="connsiteY24" fmla="*/ 57150 h 900113"/>
              <a:gd name="connsiteX25" fmla="*/ 747712 w 1259681"/>
              <a:gd name="connsiteY25" fmla="*/ 42863 h 900113"/>
              <a:gd name="connsiteX26" fmla="*/ 742950 w 1259681"/>
              <a:gd name="connsiteY26" fmla="*/ 33338 h 900113"/>
              <a:gd name="connsiteX27" fmla="*/ 740569 w 1259681"/>
              <a:gd name="connsiteY27" fmla="*/ 21431 h 900113"/>
              <a:gd name="connsiteX28" fmla="*/ 742950 w 1259681"/>
              <a:gd name="connsiteY28" fmla="*/ 11906 h 900113"/>
              <a:gd name="connsiteX29" fmla="*/ 752475 w 1259681"/>
              <a:gd name="connsiteY29" fmla="*/ 4763 h 900113"/>
              <a:gd name="connsiteX30" fmla="*/ 781050 w 1259681"/>
              <a:gd name="connsiteY30" fmla="*/ 0 h 900113"/>
              <a:gd name="connsiteX31" fmla="*/ 831056 w 1259681"/>
              <a:gd name="connsiteY31" fmla="*/ 4763 h 900113"/>
              <a:gd name="connsiteX32" fmla="*/ 871537 w 1259681"/>
              <a:gd name="connsiteY32" fmla="*/ 14288 h 900113"/>
              <a:gd name="connsiteX33" fmla="*/ 907256 w 1259681"/>
              <a:gd name="connsiteY33" fmla="*/ 21431 h 900113"/>
              <a:gd name="connsiteX34" fmla="*/ 969169 w 1259681"/>
              <a:gd name="connsiteY34" fmla="*/ 45244 h 900113"/>
              <a:gd name="connsiteX35" fmla="*/ 1016794 w 1259681"/>
              <a:gd name="connsiteY35" fmla="*/ 69056 h 900113"/>
              <a:gd name="connsiteX36" fmla="*/ 1083469 w 1259681"/>
              <a:gd name="connsiteY36" fmla="*/ 109538 h 900113"/>
              <a:gd name="connsiteX37" fmla="*/ 1152525 w 1259681"/>
              <a:gd name="connsiteY37" fmla="*/ 157163 h 900113"/>
              <a:gd name="connsiteX38" fmla="*/ 1209675 w 1259681"/>
              <a:gd name="connsiteY38" fmla="*/ 202406 h 900113"/>
              <a:gd name="connsiteX39" fmla="*/ 1240631 w 1259681"/>
              <a:gd name="connsiteY39" fmla="*/ 233363 h 900113"/>
              <a:gd name="connsiteX40" fmla="*/ 1259681 w 1259681"/>
              <a:gd name="connsiteY40" fmla="*/ 264319 h 900113"/>
              <a:gd name="connsiteX41" fmla="*/ 1259681 w 1259681"/>
              <a:gd name="connsiteY41" fmla="*/ 278606 h 900113"/>
              <a:gd name="connsiteX42" fmla="*/ 1252537 w 1259681"/>
              <a:gd name="connsiteY42" fmla="*/ 302419 h 900113"/>
              <a:gd name="connsiteX43" fmla="*/ 1235869 w 1259681"/>
              <a:gd name="connsiteY43" fmla="*/ 321469 h 900113"/>
              <a:gd name="connsiteX44" fmla="*/ 1185862 w 1259681"/>
              <a:gd name="connsiteY44" fmla="*/ 340519 h 900113"/>
              <a:gd name="connsiteX45" fmla="*/ 1104900 w 1259681"/>
              <a:gd name="connsiteY45" fmla="*/ 364331 h 900113"/>
              <a:gd name="connsiteX46" fmla="*/ 781050 w 1259681"/>
              <a:gd name="connsiteY46" fmla="*/ 55245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59681" h="900113">
                <a:moveTo>
                  <a:pt x="781050" y="552450"/>
                </a:moveTo>
                <a:lnTo>
                  <a:pt x="566737" y="664369"/>
                </a:lnTo>
                <a:lnTo>
                  <a:pt x="350044" y="762000"/>
                </a:lnTo>
                <a:lnTo>
                  <a:pt x="76200" y="876300"/>
                </a:lnTo>
                <a:lnTo>
                  <a:pt x="40481" y="892969"/>
                </a:lnTo>
                <a:lnTo>
                  <a:pt x="16669" y="900113"/>
                </a:lnTo>
                <a:lnTo>
                  <a:pt x="4762" y="897731"/>
                </a:lnTo>
                <a:lnTo>
                  <a:pt x="0" y="888206"/>
                </a:lnTo>
                <a:lnTo>
                  <a:pt x="7144" y="871538"/>
                </a:lnTo>
                <a:lnTo>
                  <a:pt x="40481" y="833438"/>
                </a:lnTo>
                <a:lnTo>
                  <a:pt x="57150" y="819150"/>
                </a:lnTo>
                <a:lnTo>
                  <a:pt x="188119" y="733425"/>
                </a:lnTo>
                <a:lnTo>
                  <a:pt x="316706" y="645319"/>
                </a:lnTo>
                <a:lnTo>
                  <a:pt x="464344" y="531019"/>
                </a:lnTo>
                <a:lnTo>
                  <a:pt x="585787" y="431006"/>
                </a:lnTo>
                <a:lnTo>
                  <a:pt x="707231" y="326231"/>
                </a:lnTo>
                <a:lnTo>
                  <a:pt x="769144" y="269081"/>
                </a:lnTo>
                <a:lnTo>
                  <a:pt x="795337" y="238125"/>
                </a:lnTo>
                <a:lnTo>
                  <a:pt x="821531" y="195263"/>
                </a:lnTo>
                <a:lnTo>
                  <a:pt x="833437" y="169069"/>
                </a:lnTo>
                <a:lnTo>
                  <a:pt x="835819" y="138113"/>
                </a:lnTo>
                <a:lnTo>
                  <a:pt x="831056" y="116681"/>
                </a:lnTo>
                <a:lnTo>
                  <a:pt x="816769" y="100013"/>
                </a:lnTo>
                <a:lnTo>
                  <a:pt x="790575" y="78581"/>
                </a:lnTo>
                <a:lnTo>
                  <a:pt x="762000" y="57150"/>
                </a:lnTo>
                <a:lnTo>
                  <a:pt x="747712" y="42863"/>
                </a:lnTo>
                <a:lnTo>
                  <a:pt x="742950" y="33338"/>
                </a:lnTo>
                <a:lnTo>
                  <a:pt x="740569" y="21431"/>
                </a:lnTo>
                <a:lnTo>
                  <a:pt x="742950" y="11906"/>
                </a:lnTo>
                <a:lnTo>
                  <a:pt x="752475" y="4763"/>
                </a:lnTo>
                <a:lnTo>
                  <a:pt x="781050" y="0"/>
                </a:lnTo>
                <a:lnTo>
                  <a:pt x="831056" y="4763"/>
                </a:lnTo>
                <a:lnTo>
                  <a:pt x="871537" y="14288"/>
                </a:lnTo>
                <a:lnTo>
                  <a:pt x="907256" y="21431"/>
                </a:lnTo>
                <a:lnTo>
                  <a:pt x="969169" y="45244"/>
                </a:lnTo>
                <a:lnTo>
                  <a:pt x="1016794" y="69056"/>
                </a:lnTo>
                <a:lnTo>
                  <a:pt x="1083469" y="109538"/>
                </a:lnTo>
                <a:lnTo>
                  <a:pt x="1152525" y="157163"/>
                </a:lnTo>
                <a:lnTo>
                  <a:pt x="1209675" y="202406"/>
                </a:lnTo>
                <a:lnTo>
                  <a:pt x="1240631" y="233363"/>
                </a:lnTo>
                <a:lnTo>
                  <a:pt x="1259681" y="264319"/>
                </a:lnTo>
                <a:lnTo>
                  <a:pt x="1259681" y="278606"/>
                </a:lnTo>
                <a:lnTo>
                  <a:pt x="1252537" y="302419"/>
                </a:lnTo>
                <a:lnTo>
                  <a:pt x="1235869" y="321469"/>
                </a:lnTo>
                <a:lnTo>
                  <a:pt x="1185862" y="340519"/>
                </a:lnTo>
                <a:lnTo>
                  <a:pt x="1104900" y="364331"/>
                </a:lnTo>
                <a:lnTo>
                  <a:pt x="781050" y="5524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18EB740-AB39-4418-B28B-0723D704879B}"/>
              </a:ext>
            </a:extLst>
          </p:cNvPr>
          <p:cNvSpPr/>
          <p:nvPr/>
        </p:nvSpPr>
        <p:spPr>
          <a:xfrm>
            <a:off x="6858001" y="4900613"/>
            <a:ext cx="995363" cy="995362"/>
          </a:xfrm>
          <a:custGeom>
            <a:avLst/>
            <a:gdLst>
              <a:gd name="connsiteX0" fmla="*/ 640556 w 995363"/>
              <a:gd name="connsiteY0" fmla="*/ 704850 h 995362"/>
              <a:gd name="connsiteX1" fmla="*/ 457200 w 995363"/>
              <a:gd name="connsiteY1" fmla="*/ 457200 h 995362"/>
              <a:gd name="connsiteX2" fmla="*/ 373856 w 995363"/>
              <a:gd name="connsiteY2" fmla="*/ 354806 h 995362"/>
              <a:gd name="connsiteX3" fmla="*/ 307181 w 995363"/>
              <a:gd name="connsiteY3" fmla="*/ 285750 h 995362"/>
              <a:gd name="connsiteX4" fmla="*/ 216694 w 995363"/>
              <a:gd name="connsiteY4" fmla="*/ 204787 h 995362"/>
              <a:gd name="connsiteX5" fmla="*/ 121444 w 995363"/>
              <a:gd name="connsiteY5" fmla="*/ 126206 h 995362"/>
              <a:gd name="connsiteX6" fmla="*/ 30956 w 995363"/>
              <a:gd name="connsiteY6" fmla="*/ 64293 h 995362"/>
              <a:gd name="connsiteX7" fmla="*/ 9525 w 995363"/>
              <a:gd name="connsiteY7" fmla="*/ 47625 h 995362"/>
              <a:gd name="connsiteX8" fmla="*/ 0 w 995363"/>
              <a:gd name="connsiteY8" fmla="*/ 33337 h 995362"/>
              <a:gd name="connsiteX9" fmla="*/ 0 w 995363"/>
              <a:gd name="connsiteY9" fmla="*/ 19050 h 995362"/>
              <a:gd name="connsiteX10" fmla="*/ 9525 w 995363"/>
              <a:gd name="connsiteY10" fmla="*/ 7143 h 995362"/>
              <a:gd name="connsiteX11" fmla="*/ 42863 w 995363"/>
              <a:gd name="connsiteY11" fmla="*/ 0 h 995362"/>
              <a:gd name="connsiteX12" fmla="*/ 116681 w 995363"/>
              <a:gd name="connsiteY12" fmla="*/ 16668 h 995362"/>
              <a:gd name="connsiteX13" fmla="*/ 242888 w 995363"/>
              <a:gd name="connsiteY13" fmla="*/ 64293 h 995362"/>
              <a:gd name="connsiteX14" fmla="*/ 347663 w 995363"/>
              <a:gd name="connsiteY14" fmla="*/ 109537 h 995362"/>
              <a:gd name="connsiteX15" fmla="*/ 433388 w 995363"/>
              <a:gd name="connsiteY15" fmla="*/ 154781 h 995362"/>
              <a:gd name="connsiteX16" fmla="*/ 523875 w 995363"/>
              <a:gd name="connsiteY16" fmla="*/ 209550 h 995362"/>
              <a:gd name="connsiteX17" fmla="*/ 621506 w 995363"/>
              <a:gd name="connsiteY17" fmla="*/ 273843 h 995362"/>
              <a:gd name="connsiteX18" fmla="*/ 697706 w 995363"/>
              <a:gd name="connsiteY18" fmla="*/ 323850 h 995362"/>
              <a:gd name="connsiteX19" fmla="*/ 764381 w 995363"/>
              <a:gd name="connsiteY19" fmla="*/ 373856 h 995362"/>
              <a:gd name="connsiteX20" fmla="*/ 823913 w 995363"/>
              <a:gd name="connsiteY20" fmla="*/ 428625 h 995362"/>
              <a:gd name="connsiteX21" fmla="*/ 883444 w 995363"/>
              <a:gd name="connsiteY21" fmla="*/ 490537 h 995362"/>
              <a:gd name="connsiteX22" fmla="*/ 928688 w 995363"/>
              <a:gd name="connsiteY22" fmla="*/ 550068 h 995362"/>
              <a:gd name="connsiteX23" fmla="*/ 969169 w 995363"/>
              <a:gd name="connsiteY23" fmla="*/ 616743 h 995362"/>
              <a:gd name="connsiteX24" fmla="*/ 990600 w 995363"/>
              <a:gd name="connsiteY24" fmla="*/ 678656 h 995362"/>
              <a:gd name="connsiteX25" fmla="*/ 995363 w 995363"/>
              <a:gd name="connsiteY25" fmla="*/ 707231 h 995362"/>
              <a:gd name="connsiteX26" fmla="*/ 992981 w 995363"/>
              <a:gd name="connsiteY26" fmla="*/ 762000 h 995362"/>
              <a:gd name="connsiteX27" fmla="*/ 983456 w 995363"/>
              <a:gd name="connsiteY27" fmla="*/ 847725 h 995362"/>
              <a:gd name="connsiteX28" fmla="*/ 971550 w 995363"/>
              <a:gd name="connsiteY28" fmla="*/ 895350 h 995362"/>
              <a:gd name="connsiteX29" fmla="*/ 957263 w 995363"/>
              <a:gd name="connsiteY29" fmla="*/ 938212 h 995362"/>
              <a:gd name="connsiteX30" fmla="*/ 945356 w 995363"/>
              <a:gd name="connsiteY30" fmla="*/ 962025 h 995362"/>
              <a:gd name="connsiteX31" fmla="*/ 921544 w 995363"/>
              <a:gd name="connsiteY31" fmla="*/ 985837 h 995362"/>
              <a:gd name="connsiteX32" fmla="*/ 895350 w 995363"/>
              <a:gd name="connsiteY32" fmla="*/ 995362 h 995362"/>
              <a:gd name="connsiteX33" fmla="*/ 869156 w 995363"/>
              <a:gd name="connsiteY33" fmla="*/ 995362 h 995362"/>
              <a:gd name="connsiteX34" fmla="*/ 842963 w 995363"/>
              <a:gd name="connsiteY34" fmla="*/ 985837 h 995362"/>
              <a:gd name="connsiteX35" fmla="*/ 816769 w 995363"/>
              <a:gd name="connsiteY35" fmla="*/ 964406 h 995362"/>
              <a:gd name="connsiteX36" fmla="*/ 788194 w 995363"/>
              <a:gd name="connsiteY36" fmla="*/ 926306 h 995362"/>
              <a:gd name="connsiteX37" fmla="*/ 640556 w 995363"/>
              <a:gd name="connsiteY37" fmla="*/ 704850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5363" h="995362">
                <a:moveTo>
                  <a:pt x="640556" y="704850"/>
                </a:moveTo>
                <a:lnTo>
                  <a:pt x="457200" y="457200"/>
                </a:lnTo>
                <a:lnTo>
                  <a:pt x="373856" y="354806"/>
                </a:lnTo>
                <a:lnTo>
                  <a:pt x="307181" y="285750"/>
                </a:lnTo>
                <a:lnTo>
                  <a:pt x="216694" y="204787"/>
                </a:lnTo>
                <a:lnTo>
                  <a:pt x="121444" y="126206"/>
                </a:lnTo>
                <a:lnTo>
                  <a:pt x="30956" y="64293"/>
                </a:lnTo>
                <a:lnTo>
                  <a:pt x="9525" y="47625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3" y="0"/>
                </a:lnTo>
                <a:lnTo>
                  <a:pt x="116681" y="16668"/>
                </a:lnTo>
                <a:lnTo>
                  <a:pt x="242888" y="64293"/>
                </a:lnTo>
                <a:lnTo>
                  <a:pt x="347663" y="109537"/>
                </a:lnTo>
                <a:lnTo>
                  <a:pt x="433388" y="154781"/>
                </a:lnTo>
                <a:lnTo>
                  <a:pt x="523875" y="209550"/>
                </a:lnTo>
                <a:lnTo>
                  <a:pt x="621506" y="273843"/>
                </a:lnTo>
                <a:lnTo>
                  <a:pt x="697706" y="323850"/>
                </a:lnTo>
                <a:lnTo>
                  <a:pt x="764381" y="373856"/>
                </a:lnTo>
                <a:lnTo>
                  <a:pt x="823913" y="428625"/>
                </a:lnTo>
                <a:lnTo>
                  <a:pt x="883444" y="490537"/>
                </a:lnTo>
                <a:lnTo>
                  <a:pt x="928688" y="550068"/>
                </a:lnTo>
                <a:lnTo>
                  <a:pt x="969169" y="616743"/>
                </a:lnTo>
                <a:lnTo>
                  <a:pt x="990600" y="678656"/>
                </a:lnTo>
                <a:lnTo>
                  <a:pt x="995363" y="707231"/>
                </a:lnTo>
                <a:lnTo>
                  <a:pt x="992981" y="762000"/>
                </a:lnTo>
                <a:lnTo>
                  <a:pt x="983456" y="847725"/>
                </a:lnTo>
                <a:lnTo>
                  <a:pt x="971550" y="895350"/>
                </a:lnTo>
                <a:lnTo>
                  <a:pt x="957263" y="938212"/>
                </a:lnTo>
                <a:lnTo>
                  <a:pt x="945356" y="962025"/>
                </a:lnTo>
                <a:lnTo>
                  <a:pt x="921544" y="985837"/>
                </a:lnTo>
                <a:lnTo>
                  <a:pt x="895350" y="995362"/>
                </a:lnTo>
                <a:lnTo>
                  <a:pt x="869156" y="995362"/>
                </a:lnTo>
                <a:lnTo>
                  <a:pt x="842963" y="985837"/>
                </a:lnTo>
                <a:lnTo>
                  <a:pt x="816769" y="964406"/>
                </a:lnTo>
                <a:lnTo>
                  <a:pt x="788194" y="926306"/>
                </a:lnTo>
                <a:lnTo>
                  <a:pt x="640556" y="7048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FD6C73-8EEE-46CE-8512-26573C528CB0}"/>
              </a:ext>
            </a:extLst>
          </p:cNvPr>
          <p:cNvSpPr/>
          <p:nvPr/>
        </p:nvSpPr>
        <p:spPr>
          <a:xfrm rot="16200000">
            <a:off x="4000502" y="2347913"/>
            <a:ext cx="2324100" cy="473075"/>
          </a:xfrm>
          <a:custGeom>
            <a:avLst/>
            <a:gdLst>
              <a:gd name="connsiteX0" fmla="*/ 1735932 w 2324100"/>
              <a:gd name="connsiteY0" fmla="*/ 435769 h 473869"/>
              <a:gd name="connsiteX1" fmla="*/ 1440657 w 2324100"/>
              <a:gd name="connsiteY1" fmla="*/ 428625 h 473869"/>
              <a:gd name="connsiteX2" fmla="*/ 1226344 w 2324100"/>
              <a:gd name="connsiteY2" fmla="*/ 423863 h 473869"/>
              <a:gd name="connsiteX3" fmla="*/ 1147763 w 2324100"/>
              <a:gd name="connsiteY3" fmla="*/ 428625 h 473869"/>
              <a:gd name="connsiteX4" fmla="*/ 978694 w 2324100"/>
              <a:gd name="connsiteY4" fmla="*/ 411957 h 473869"/>
              <a:gd name="connsiteX5" fmla="*/ 778669 w 2324100"/>
              <a:gd name="connsiteY5" fmla="*/ 404813 h 473869"/>
              <a:gd name="connsiteX6" fmla="*/ 561975 w 2324100"/>
              <a:gd name="connsiteY6" fmla="*/ 404813 h 473869"/>
              <a:gd name="connsiteX7" fmla="*/ 295275 w 2324100"/>
              <a:gd name="connsiteY7" fmla="*/ 407194 h 473869"/>
              <a:gd name="connsiteX8" fmla="*/ 147638 w 2324100"/>
              <a:gd name="connsiteY8" fmla="*/ 404813 h 473869"/>
              <a:gd name="connsiteX9" fmla="*/ 100013 w 2324100"/>
              <a:gd name="connsiteY9" fmla="*/ 400050 h 473869"/>
              <a:gd name="connsiteX10" fmla="*/ 66675 w 2324100"/>
              <a:gd name="connsiteY10" fmla="*/ 392907 h 473869"/>
              <a:gd name="connsiteX11" fmla="*/ 45244 w 2324100"/>
              <a:gd name="connsiteY11" fmla="*/ 383382 h 473869"/>
              <a:gd name="connsiteX12" fmla="*/ 23813 w 2324100"/>
              <a:gd name="connsiteY12" fmla="*/ 369094 h 473869"/>
              <a:gd name="connsiteX13" fmla="*/ 7144 w 2324100"/>
              <a:gd name="connsiteY13" fmla="*/ 347663 h 473869"/>
              <a:gd name="connsiteX14" fmla="*/ 0 w 2324100"/>
              <a:gd name="connsiteY14" fmla="*/ 307182 h 473869"/>
              <a:gd name="connsiteX15" fmla="*/ 7144 w 2324100"/>
              <a:gd name="connsiteY15" fmla="*/ 269082 h 473869"/>
              <a:gd name="connsiteX16" fmla="*/ 23813 w 2324100"/>
              <a:gd name="connsiteY16" fmla="*/ 240507 h 473869"/>
              <a:gd name="connsiteX17" fmla="*/ 42863 w 2324100"/>
              <a:gd name="connsiteY17" fmla="*/ 221457 h 473869"/>
              <a:gd name="connsiteX18" fmla="*/ 76200 w 2324100"/>
              <a:gd name="connsiteY18" fmla="*/ 197644 h 473869"/>
              <a:gd name="connsiteX19" fmla="*/ 111919 w 2324100"/>
              <a:gd name="connsiteY19" fmla="*/ 178594 h 473869"/>
              <a:gd name="connsiteX20" fmla="*/ 176213 w 2324100"/>
              <a:gd name="connsiteY20" fmla="*/ 166688 h 473869"/>
              <a:gd name="connsiteX21" fmla="*/ 252413 w 2324100"/>
              <a:gd name="connsiteY21" fmla="*/ 159544 h 473869"/>
              <a:gd name="connsiteX22" fmla="*/ 359569 w 2324100"/>
              <a:gd name="connsiteY22" fmla="*/ 159544 h 473869"/>
              <a:gd name="connsiteX23" fmla="*/ 600075 w 2324100"/>
              <a:gd name="connsiteY23" fmla="*/ 173832 h 473869"/>
              <a:gd name="connsiteX24" fmla="*/ 1088232 w 2324100"/>
              <a:gd name="connsiteY24" fmla="*/ 204788 h 473869"/>
              <a:gd name="connsiteX25" fmla="*/ 1552575 w 2324100"/>
              <a:gd name="connsiteY25" fmla="*/ 204788 h 473869"/>
              <a:gd name="connsiteX26" fmla="*/ 1966913 w 2324100"/>
              <a:gd name="connsiteY26" fmla="*/ 204788 h 473869"/>
              <a:gd name="connsiteX27" fmla="*/ 2019300 w 2324100"/>
              <a:gd name="connsiteY27" fmla="*/ 200025 h 473869"/>
              <a:gd name="connsiteX28" fmla="*/ 2064544 w 2324100"/>
              <a:gd name="connsiteY28" fmla="*/ 188119 h 473869"/>
              <a:gd name="connsiteX29" fmla="*/ 2095500 w 2324100"/>
              <a:gd name="connsiteY29" fmla="*/ 171450 h 473869"/>
              <a:gd name="connsiteX30" fmla="*/ 2147888 w 2324100"/>
              <a:gd name="connsiteY30" fmla="*/ 135732 h 473869"/>
              <a:gd name="connsiteX31" fmla="*/ 2224088 w 2324100"/>
              <a:gd name="connsiteY31" fmla="*/ 61913 h 473869"/>
              <a:gd name="connsiteX32" fmla="*/ 2266950 w 2324100"/>
              <a:gd name="connsiteY32" fmla="*/ 19050 h 473869"/>
              <a:gd name="connsiteX33" fmla="*/ 2288382 w 2324100"/>
              <a:gd name="connsiteY33" fmla="*/ 4763 h 473869"/>
              <a:gd name="connsiteX34" fmla="*/ 2302669 w 2324100"/>
              <a:gd name="connsiteY34" fmla="*/ 0 h 473869"/>
              <a:gd name="connsiteX35" fmla="*/ 2314575 w 2324100"/>
              <a:gd name="connsiteY35" fmla="*/ 4763 h 473869"/>
              <a:gd name="connsiteX36" fmla="*/ 2324100 w 2324100"/>
              <a:gd name="connsiteY36" fmla="*/ 21432 h 473869"/>
              <a:gd name="connsiteX37" fmla="*/ 2321719 w 2324100"/>
              <a:gd name="connsiteY37" fmla="*/ 69057 h 473869"/>
              <a:gd name="connsiteX38" fmla="*/ 2309813 w 2324100"/>
              <a:gd name="connsiteY38" fmla="*/ 138113 h 473869"/>
              <a:gd name="connsiteX39" fmla="*/ 2288382 w 2324100"/>
              <a:gd name="connsiteY39" fmla="*/ 214313 h 473869"/>
              <a:gd name="connsiteX40" fmla="*/ 2266950 w 2324100"/>
              <a:gd name="connsiteY40" fmla="*/ 273844 h 473869"/>
              <a:gd name="connsiteX41" fmla="*/ 2235994 w 2324100"/>
              <a:gd name="connsiteY41" fmla="*/ 333375 h 473869"/>
              <a:gd name="connsiteX42" fmla="*/ 2190750 w 2324100"/>
              <a:gd name="connsiteY42" fmla="*/ 395288 h 473869"/>
              <a:gd name="connsiteX43" fmla="*/ 2159794 w 2324100"/>
              <a:gd name="connsiteY43" fmla="*/ 426244 h 473869"/>
              <a:gd name="connsiteX44" fmla="*/ 2121694 w 2324100"/>
              <a:gd name="connsiteY44" fmla="*/ 452438 h 473869"/>
              <a:gd name="connsiteX45" fmla="*/ 2076450 w 2324100"/>
              <a:gd name="connsiteY45" fmla="*/ 469107 h 473869"/>
              <a:gd name="connsiteX46" fmla="*/ 2043113 w 2324100"/>
              <a:gd name="connsiteY46" fmla="*/ 473869 h 473869"/>
              <a:gd name="connsiteX47" fmla="*/ 2005013 w 2324100"/>
              <a:gd name="connsiteY47" fmla="*/ 473869 h 473869"/>
              <a:gd name="connsiteX48" fmla="*/ 1964532 w 2324100"/>
              <a:gd name="connsiteY48" fmla="*/ 459582 h 473869"/>
              <a:gd name="connsiteX49" fmla="*/ 1938338 w 2324100"/>
              <a:gd name="connsiteY49" fmla="*/ 450057 h 473869"/>
              <a:gd name="connsiteX50" fmla="*/ 1735932 w 2324100"/>
              <a:gd name="connsiteY50" fmla="*/ 435769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24100" h="473869">
                <a:moveTo>
                  <a:pt x="1735932" y="435769"/>
                </a:moveTo>
                <a:lnTo>
                  <a:pt x="1440657" y="428625"/>
                </a:lnTo>
                <a:lnTo>
                  <a:pt x="1226344" y="423863"/>
                </a:lnTo>
                <a:lnTo>
                  <a:pt x="1147763" y="428625"/>
                </a:lnTo>
                <a:lnTo>
                  <a:pt x="978694" y="411957"/>
                </a:lnTo>
                <a:lnTo>
                  <a:pt x="778669" y="404813"/>
                </a:lnTo>
                <a:lnTo>
                  <a:pt x="561975" y="404813"/>
                </a:lnTo>
                <a:lnTo>
                  <a:pt x="295275" y="407194"/>
                </a:lnTo>
                <a:lnTo>
                  <a:pt x="147638" y="404813"/>
                </a:lnTo>
                <a:lnTo>
                  <a:pt x="100013" y="400050"/>
                </a:lnTo>
                <a:lnTo>
                  <a:pt x="66675" y="392907"/>
                </a:lnTo>
                <a:lnTo>
                  <a:pt x="45244" y="383382"/>
                </a:lnTo>
                <a:lnTo>
                  <a:pt x="23813" y="369094"/>
                </a:lnTo>
                <a:lnTo>
                  <a:pt x="7144" y="347663"/>
                </a:lnTo>
                <a:lnTo>
                  <a:pt x="0" y="307182"/>
                </a:lnTo>
                <a:lnTo>
                  <a:pt x="7144" y="269082"/>
                </a:lnTo>
                <a:lnTo>
                  <a:pt x="23813" y="240507"/>
                </a:lnTo>
                <a:lnTo>
                  <a:pt x="42863" y="221457"/>
                </a:lnTo>
                <a:lnTo>
                  <a:pt x="76200" y="197644"/>
                </a:lnTo>
                <a:lnTo>
                  <a:pt x="111919" y="178594"/>
                </a:lnTo>
                <a:lnTo>
                  <a:pt x="176213" y="166688"/>
                </a:lnTo>
                <a:lnTo>
                  <a:pt x="252413" y="159544"/>
                </a:lnTo>
                <a:lnTo>
                  <a:pt x="359569" y="159544"/>
                </a:lnTo>
                <a:lnTo>
                  <a:pt x="600075" y="173832"/>
                </a:lnTo>
                <a:lnTo>
                  <a:pt x="1088232" y="204788"/>
                </a:lnTo>
                <a:lnTo>
                  <a:pt x="1552575" y="204788"/>
                </a:lnTo>
                <a:lnTo>
                  <a:pt x="1966913" y="204788"/>
                </a:lnTo>
                <a:lnTo>
                  <a:pt x="2019300" y="200025"/>
                </a:lnTo>
                <a:lnTo>
                  <a:pt x="2064544" y="188119"/>
                </a:lnTo>
                <a:lnTo>
                  <a:pt x="2095500" y="171450"/>
                </a:lnTo>
                <a:lnTo>
                  <a:pt x="2147888" y="135732"/>
                </a:lnTo>
                <a:lnTo>
                  <a:pt x="2224088" y="61913"/>
                </a:lnTo>
                <a:lnTo>
                  <a:pt x="2266950" y="19050"/>
                </a:lnTo>
                <a:lnTo>
                  <a:pt x="2288382" y="4763"/>
                </a:lnTo>
                <a:lnTo>
                  <a:pt x="2302669" y="0"/>
                </a:lnTo>
                <a:lnTo>
                  <a:pt x="2314575" y="4763"/>
                </a:lnTo>
                <a:lnTo>
                  <a:pt x="2324100" y="21432"/>
                </a:lnTo>
                <a:lnTo>
                  <a:pt x="2321719" y="69057"/>
                </a:lnTo>
                <a:lnTo>
                  <a:pt x="2309813" y="138113"/>
                </a:lnTo>
                <a:lnTo>
                  <a:pt x="2288382" y="214313"/>
                </a:lnTo>
                <a:lnTo>
                  <a:pt x="2266950" y="273844"/>
                </a:lnTo>
                <a:lnTo>
                  <a:pt x="2235994" y="333375"/>
                </a:lnTo>
                <a:lnTo>
                  <a:pt x="2190750" y="395288"/>
                </a:lnTo>
                <a:lnTo>
                  <a:pt x="2159794" y="426244"/>
                </a:lnTo>
                <a:lnTo>
                  <a:pt x="2121694" y="452438"/>
                </a:lnTo>
                <a:lnTo>
                  <a:pt x="2076450" y="469107"/>
                </a:lnTo>
                <a:lnTo>
                  <a:pt x="2043113" y="473869"/>
                </a:lnTo>
                <a:lnTo>
                  <a:pt x="2005013" y="473869"/>
                </a:lnTo>
                <a:lnTo>
                  <a:pt x="1964532" y="459582"/>
                </a:lnTo>
                <a:lnTo>
                  <a:pt x="1938338" y="450057"/>
                </a:lnTo>
                <a:lnTo>
                  <a:pt x="1735932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665899-3277-416F-A852-84D6EFEF0D45}"/>
              </a:ext>
            </a:extLst>
          </p:cNvPr>
          <p:cNvSpPr/>
          <p:nvPr/>
        </p:nvSpPr>
        <p:spPr>
          <a:xfrm>
            <a:off x="4038600" y="2249488"/>
            <a:ext cx="1174750" cy="1270000"/>
          </a:xfrm>
          <a:custGeom>
            <a:avLst/>
            <a:gdLst>
              <a:gd name="connsiteX0" fmla="*/ 664369 w 1173956"/>
              <a:gd name="connsiteY0" fmla="*/ 814388 h 1269207"/>
              <a:gd name="connsiteX1" fmla="*/ 464344 w 1173956"/>
              <a:gd name="connsiteY1" fmla="*/ 976313 h 1269207"/>
              <a:gd name="connsiteX2" fmla="*/ 304800 w 1173956"/>
              <a:gd name="connsiteY2" fmla="*/ 1097757 h 1269207"/>
              <a:gd name="connsiteX3" fmla="*/ 126206 w 1173956"/>
              <a:gd name="connsiteY3" fmla="*/ 1219200 h 1269207"/>
              <a:gd name="connsiteX4" fmla="*/ 52388 w 1173956"/>
              <a:gd name="connsiteY4" fmla="*/ 1262063 h 1269207"/>
              <a:gd name="connsiteX5" fmla="*/ 30956 w 1173956"/>
              <a:gd name="connsiteY5" fmla="*/ 1269207 h 1269207"/>
              <a:gd name="connsiteX6" fmla="*/ 7144 w 1173956"/>
              <a:gd name="connsiteY6" fmla="*/ 1264444 h 1269207"/>
              <a:gd name="connsiteX7" fmla="*/ 0 w 1173956"/>
              <a:gd name="connsiteY7" fmla="*/ 1245394 h 1269207"/>
              <a:gd name="connsiteX8" fmla="*/ 11906 w 1173956"/>
              <a:gd name="connsiteY8" fmla="*/ 1226344 h 1269207"/>
              <a:gd name="connsiteX9" fmla="*/ 126206 w 1173956"/>
              <a:gd name="connsiteY9" fmla="*/ 1126332 h 1269207"/>
              <a:gd name="connsiteX10" fmla="*/ 283369 w 1173956"/>
              <a:gd name="connsiteY10" fmla="*/ 983457 h 1269207"/>
              <a:gd name="connsiteX11" fmla="*/ 388144 w 1173956"/>
              <a:gd name="connsiteY11" fmla="*/ 881063 h 1269207"/>
              <a:gd name="connsiteX12" fmla="*/ 483394 w 1173956"/>
              <a:gd name="connsiteY12" fmla="*/ 788194 h 1269207"/>
              <a:gd name="connsiteX13" fmla="*/ 592931 w 1173956"/>
              <a:gd name="connsiteY13" fmla="*/ 673894 h 1269207"/>
              <a:gd name="connsiteX14" fmla="*/ 695325 w 1173956"/>
              <a:gd name="connsiteY14" fmla="*/ 561975 h 1269207"/>
              <a:gd name="connsiteX15" fmla="*/ 764381 w 1173956"/>
              <a:gd name="connsiteY15" fmla="*/ 473869 h 1269207"/>
              <a:gd name="connsiteX16" fmla="*/ 831056 w 1173956"/>
              <a:gd name="connsiteY16" fmla="*/ 385763 h 1269207"/>
              <a:gd name="connsiteX17" fmla="*/ 904875 w 1173956"/>
              <a:gd name="connsiteY17" fmla="*/ 278607 h 1269207"/>
              <a:gd name="connsiteX18" fmla="*/ 945356 w 1173956"/>
              <a:gd name="connsiteY18" fmla="*/ 202407 h 1269207"/>
              <a:gd name="connsiteX19" fmla="*/ 1009650 w 1173956"/>
              <a:gd name="connsiteY19" fmla="*/ 64294 h 1269207"/>
              <a:gd name="connsiteX20" fmla="*/ 1173956 w 1173956"/>
              <a:gd name="connsiteY20" fmla="*/ 0 h 1269207"/>
              <a:gd name="connsiteX21" fmla="*/ 1157288 w 1173956"/>
              <a:gd name="connsiteY21" fmla="*/ 383382 h 1269207"/>
              <a:gd name="connsiteX22" fmla="*/ 1081088 w 1173956"/>
              <a:gd name="connsiteY22" fmla="*/ 433388 h 1269207"/>
              <a:gd name="connsiteX23" fmla="*/ 935831 w 1173956"/>
              <a:gd name="connsiteY23" fmla="*/ 566738 h 1269207"/>
              <a:gd name="connsiteX24" fmla="*/ 742950 w 1173956"/>
              <a:gd name="connsiteY24" fmla="*/ 747713 h 1269207"/>
              <a:gd name="connsiteX25" fmla="*/ 664369 w 1173956"/>
              <a:gd name="connsiteY25" fmla="*/ 814388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73956" h="1269207">
                <a:moveTo>
                  <a:pt x="664369" y="814388"/>
                </a:moveTo>
                <a:lnTo>
                  <a:pt x="464344" y="976313"/>
                </a:lnTo>
                <a:lnTo>
                  <a:pt x="304800" y="1097757"/>
                </a:lnTo>
                <a:lnTo>
                  <a:pt x="126206" y="1219200"/>
                </a:lnTo>
                <a:lnTo>
                  <a:pt x="52388" y="1262063"/>
                </a:lnTo>
                <a:lnTo>
                  <a:pt x="30956" y="1269207"/>
                </a:lnTo>
                <a:lnTo>
                  <a:pt x="7144" y="1264444"/>
                </a:lnTo>
                <a:lnTo>
                  <a:pt x="0" y="1245394"/>
                </a:lnTo>
                <a:lnTo>
                  <a:pt x="11906" y="1226344"/>
                </a:lnTo>
                <a:lnTo>
                  <a:pt x="126206" y="1126332"/>
                </a:lnTo>
                <a:lnTo>
                  <a:pt x="283369" y="983457"/>
                </a:lnTo>
                <a:lnTo>
                  <a:pt x="388144" y="881063"/>
                </a:lnTo>
                <a:lnTo>
                  <a:pt x="483394" y="788194"/>
                </a:lnTo>
                <a:lnTo>
                  <a:pt x="592931" y="673894"/>
                </a:lnTo>
                <a:lnTo>
                  <a:pt x="695325" y="561975"/>
                </a:lnTo>
                <a:lnTo>
                  <a:pt x="764381" y="473869"/>
                </a:lnTo>
                <a:lnTo>
                  <a:pt x="831056" y="385763"/>
                </a:lnTo>
                <a:lnTo>
                  <a:pt x="904875" y="278607"/>
                </a:lnTo>
                <a:lnTo>
                  <a:pt x="945356" y="202407"/>
                </a:lnTo>
                <a:lnTo>
                  <a:pt x="1009650" y="64294"/>
                </a:lnTo>
                <a:lnTo>
                  <a:pt x="1173956" y="0"/>
                </a:lnTo>
                <a:lnTo>
                  <a:pt x="1157288" y="383382"/>
                </a:lnTo>
                <a:lnTo>
                  <a:pt x="1081088" y="433388"/>
                </a:lnTo>
                <a:lnTo>
                  <a:pt x="935831" y="566738"/>
                </a:lnTo>
                <a:lnTo>
                  <a:pt x="742950" y="747713"/>
                </a:lnTo>
                <a:lnTo>
                  <a:pt x="664369" y="814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9867C5-FD70-44F6-BC85-7A7B80E71AD9}"/>
              </a:ext>
            </a:extLst>
          </p:cNvPr>
          <p:cNvSpPr/>
          <p:nvPr/>
        </p:nvSpPr>
        <p:spPr>
          <a:xfrm>
            <a:off x="5267325" y="2506664"/>
            <a:ext cx="757238" cy="612775"/>
          </a:xfrm>
          <a:custGeom>
            <a:avLst/>
            <a:gdLst>
              <a:gd name="connsiteX0" fmla="*/ 457200 w 757238"/>
              <a:gd name="connsiteY0" fmla="*/ 421482 h 611982"/>
              <a:gd name="connsiteX1" fmla="*/ 421481 w 757238"/>
              <a:gd name="connsiteY1" fmla="*/ 357188 h 611982"/>
              <a:gd name="connsiteX2" fmla="*/ 395288 w 757238"/>
              <a:gd name="connsiteY2" fmla="*/ 319088 h 611982"/>
              <a:gd name="connsiteX3" fmla="*/ 354806 w 757238"/>
              <a:gd name="connsiteY3" fmla="*/ 276225 h 611982"/>
              <a:gd name="connsiteX4" fmla="*/ 302419 w 757238"/>
              <a:gd name="connsiteY4" fmla="*/ 230982 h 611982"/>
              <a:gd name="connsiteX5" fmla="*/ 240506 w 757238"/>
              <a:gd name="connsiteY5" fmla="*/ 183357 h 611982"/>
              <a:gd name="connsiteX6" fmla="*/ 164306 w 757238"/>
              <a:gd name="connsiteY6" fmla="*/ 135732 h 611982"/>
              <a:gd name="connsiteX7" fmla="*/ 4763 w 757238"/>
              <a:gd name="connsiteY7" fmla="*/ 69057 h 611982"/>
              <a:gd name="connsiteX8" fmla="*/ 0 w 757238"/>
              <a:gd name="connsiteY8" fmla="*/ 0 h 611982"/>
              <a:gd name="connsiteX9" fmla="*/ 95250 w 757238"/>
              <a:gd name="connsiteY9" fmla="*/ 7144 h 611982"/>
              <a:gd name="connsiteX10" fmla="*/ 152400 w 757238"/>
              <a:gd name="connsiteY10" fmla="*/ 16669 h 611982"/>
              <a:gd name="connsiteX11" fmla="*/ 228600 w 757238"/>
              <a:gd name="connsiteY11" fmla="*/ 35719 h 611982"/>
              <a:gd name="connsiteX12" fmla="*/ 292894 w 757238"/>
              <a:gd name="connsiteY12" fmla="*/ 54769 h 611982"/>
              <a:gd name="connsiteX13" fmla="*/ 364331 w 757238"/>
              <a:gd name="connsiteY13" fmla="*/ 78582 h 611982"/>
              <a:gd name="connsiteX14" fmla="*/ 440531 w 757238"/>
              <a:gd name="connsiteY14" fmla="*/ 107157 h 611982"/>
              <a:gd name="connsiteX15" fmla="*/ 500063 w 757238"/>
              <a:gd name="connsiteY15" fmla="*/ 133350 h 611982"/>
              <a:gd name="connsiteX16" fmla="*/ 545306 w 757238"/>
              <a:gd name="connsiteY16" fmla="*/ 157163 h 611982"/>
              <a:gd name="connsiteX17" fmla="*/ 592931 w 757238"/>
              <a:gd name="connsiteY17" fmla="*/ 185738 h 611982"/>
              <a:gd name="connsiteX18" fmla="*/ 631031 w 757238"/>
              <a:gd name="connsiteY18" fmla="*/ 214313 h 611982"/>
              <a:gd name="connsiteX19" fmla="*/ 669131 w 757238"/>
              <a:gd name="connsiteY19" fmla="*/ 247650 h 611982"/>
              <a:gd name="connsiteX20" fmla="*/ 704850 w 757238"/>
              <a:gd name="connsiteY20" fmla="*/ 280988 h 611982"/>
              <a:gd name="connsiteX21" fmla="*/ 733425 w 757238"/>
              <a:gd name="connsiteY21" fmla="*/ 321469 h 611982"/>
              <a:gd name="connsiteX22" fmla="*/ 750094 w 757238"/>
              <a:gd name="connsiteY22" fmla="*/ 357188 h 611982"/>
              <a:gd name="connsiteX23" fmla="*/ 757238 w 757238"/>
              <a:gd name="connsiteY23" fmla="*/ 392907 h 611982"/>
              <a:gd name="connsiteX24" fmla="*/ 757238 w 757238"/>
              <a:gd name="connsiteY24" fmla="*/ 435769 h 611982"/>
              <a:gd name="connsiteX25" fmla="*/ 742950 w 757238"/>
              <a:gd name="connsiteY25" fmla="*/ 502444 h 611982"/>
              <a:gd name="connsiteX26" fmla="*/ 723900 w 757238"/>
              <a:gd name="connsiteY26" fmla="*/ 550069 h 611982"/>
              <a:gd name="connsiteX27" fmla="*/ 702469 w 757238"/>
              <a:gd name="connsiteY27" fmla="*/ 578644 h 611982"/>
              <a:gd name="connsiteX28" fmla="*/ 671513 w 757238"/>
              <a:gd name="connsiteY28" fmla="*/ 597694 h 611982"/>
              <a:gd name="connsiteX29" fmla="*/ 635794 w 757238"/>
              <a:gd name="connsiteY29" fmla="*/ 609600 h 611982"/>
              <a:gd name="connsiteX30" fmla="*/ 600075 w 757238"/>
              <a:gd name="connsiteY30" fmla="*/ 611982 h 611982"/>
              <a:gd name="connsiteX31" fmla="*/ 576263 w 757238"/>
              <a:gd name="connsiteY31" fmla="*/ 604838 h 611982"/>
              <a:gd name="connsiteX32" fmla="*/ 557213 w 757238"/>
              <a:gd name="connsiteY32" fmla="*/ 583407 h 611982"/>
              <a:gd name="connsiteX33" fmla="*/ 521494 w 757238"/>
              <a:gd name="connsiteY33" fmla="*/ 540544 h 611982"/>
              <a:gd name="connsiteX34" fmla="*/ 457200 w 757238"/>
              <a:gd name="connsiteY34" fmla="*/ 421482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7238" h="611982">
                <a:moveTo>
                  <a:pt x="457200" y="421482"/>
                </a:moveTo>
                <a:lnTo>
                  <a:pt x="421481" y="357188"/>
                </a:lnTo>
                <a:lnTo>
                  <a:pt x="395288" y="319088"/>
                </a:lnTo>
                <a:lnTo>
                  <a:pt x="354806" y="276225"/>
                </a:lnTo>
                <a:lnTo>
                  <a:pt x="302419" y="230982"/>
                </a:lnTo>
                <a:lnTo>
                  <a:pt x="240506" y="183357"/>
                </a:lnTo>
                <a:lnTo>
                  <a:pt x="164306" y="135732"/>
                </a:lnTo>
                <a:lnTo>
                  <a:pt x="4763" y="69057"/>
                </a:lnTo>
                <a:lnTo>
                  <a:pt x="0" y="0"/>
                </a:lnTo>
                <a:lnTo>
                  <a:pt x="95250" y="7144"/>
                </a:lnTo>
                <a:lnTo>
                  <a:pt x="152400" y="16669"/>
                </a:lnTo>
                <a:lnTo>
                  <a:pt x="228600" y="35719"/>
                </a:lnTo>
                <a:lnTo>
                  <a:pt x="292894" y="54769"/>
                </a:lnTo>
                <a:lnTo>
                  <a:pt x="364331" y="78582"/>
                </a:lnTo>
                <a:lnTo>
                  <a:pt x="440531" y="107157"/>
                </a:lnTo>
                <a:lnTo>
                  <a:pt x="500063" y="133350"/>
                </a:lnTo>
                <a:lnTo>
                  <a:pt x="545306" y="157163"/>
                </a:lnTo>
                <a:lnTo>
                  <a:pt x="592931" y="185738"/>
                </a:lnTo>
                <a:lnTo>
                  <a:pt x="631031" y="214313"/>
                </a:lnTo>
                <a:lnTo>
                  <a:pt x="669131" y="247650"/>
                </a:lnTo>
                <a:lnTo>
                  <a:pt x="704850" y="280988"/>
                </a:lnTo>
                <a:lnTo>
                  <a:pt x="733425" y="321469"/>
                </a:lnTo>
                <a:lnTo>
                  <a:pt x="750094" y="357188"/>
                </a:lnTo>
                <a:lnTo>
                  <a:pt x="757238" y="392907"/>
                </a:lnTo>
                <a:lnTo>
                  <a:pt x="757238" y="435769"/>
                </a:lnTo>
                <a:lnTo>
                  <a:pt x="742950" y="502444"/>
                </a:lnTo>
                <a:lnTo>
                  <a:pt x="723900" y="550069"/>
                </a:lnTo>
                <a:lnTo>
                  <a:pt x="702469" y="578644"/>
                </a:lnTo>
                <a:lnTo>
                  <a:pt x="671513" y="597694"/>
                </a:lnTo>
                <a:lnTo>
                  <a:pt x="635794" y="609600"/>
                </a:lnTo>
                <a:lnTo>
                  <a:pt x="600075" y="611982"/>
                </a:lnTo>
                <a:lnTo>
                  <a:pt x="576263" y="604838"/>
                </a:lnTo>
                <a:lnTo>
                  <a:pt x="557213" y="583407"/>
                </a:lnTo>
                <a:lnTo>
                  <a:pt x="521494" y="540544"/>
                </a:lnTo>
                <a:lnTo>
                  <a:pt x="457200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047275-BB3A-4653-9B2E-89028E87A34B}"/>
              </a:ext>
            </a:extLst>
          </p:cNvPr>
          <p:cNvSpPr/>
          <p:nvPr/>
        </p:nvSpPr>
        <p:spPr>
          <a:xfrm>
            <a:off x="5972176" y="1952625"/>
            <a:ext cx="2170113" cy="452438"/>
          </a:xfrm>
          <a:custGeom>
            <a:avLst/>
            <a:gdLst>
              <a:gd name="connsiteX0" fmla="*/ 1504950 w 2169319"/>
              <a:gd name="connsiteY0" fmla="*/ 280988 h 452438"/>
              <a:gd name="connsiteX1" fmla="*/ 1238250 w 2169319"/>
              <a:gd name="connsiteY1" fmla="*/ 321469 h 452438"/>
              <a:gd name="connsiteX2" fmla="*/ 926306 w 2169319"/>
              <a:gd name="connsiteY2" fmla="*/ 357188 h 452438"/>
              <a:gd name="connsiteX3" fmla="*/ 688181 w 2169319"/>
              <a:gd name="connsiteY3" fmla="*/ 397669 h 452438"/>
              <a:gd name="connsiteX4" fmla="*/ 483394 w 2169319"/>
              <a:gd name="connsiteY4" fmla="*/ 431006 h 452438"/>
              <a:gd name="connsiteX5" fmla="*/ 357188 w 2169319"/>
              <a:gd name="connsiteY5" fmla="*/ 447675 h 452438"/>
              <a:gd name="connsiteX6" fmla="*/ 307181 w 2169319"/>
              <a:gd name="connsiteY6" fmla="*/ 452438 h 452438"/>
              <a:gd name="connsiteX7" fmla="*/ 280988 w 2169319"/>
              <a:gd name="connsiteY7" fmla="*/ 450056 h 452438"/>
              <a:gd name="connsiteX8" fmla="*/ 254794 w 2169319"/>
              <a:gd name="connsiteY8" fmla="*/ 440531 h 452438"/>
              <a:gd name="connsiteX9" fmla="*/ 211931 w 2169319"/>
              <a:gd name="connsiteY9" fmla="*/ 416719 h 452438"/>
              <a:gd name="connsiteX10" fmla="*/ 178594 w 2169319"/>
              <a:gd name="connsiteY10" fmla="*/ 388144 h 452438"/>
              <a:gd name="connsiteX11" fmla="*/ 116681 w 2169319"/>
              <a:gd name="connsiteY11" fmla="*/ 333375 h 452438"/>
              <a:gd name="connsiteX12" fmla="*/ 50006 w 2169319"/>
              <a:gd name="connsiteY12" fmla="*/ 264319 h 452438"/>
              <a:gd name="connsiteX13" fmla="*/ 11906 w 2169319"/>
              <a:gd name="connsiteY13" fmla="*/ 221456 h 452438"/>
              <a:gd name="connsiteX14" fmla="*/ 0 w 2169319"/>
              <a:gd name="connsiteY14" fmla="*/ 195263 h 452438"/>
              <a:gd name="connsiteX15" fmla="*/ 0 w 2169319"/>
              <a:gd name="connsiteY15" fmla="*/ 178594 h 452438"/>
              <a:gd name="connsiteX16" fmla="*/ 9525 w 2169319"/>
              <a:gd name="connsiteY16" fmla="*/ 169069 h 452438"/>
              <a:gd name="connsiteX17" fmla="*/ 23813 w 2169319"/>
              <a:gd name="connsiteY17" fmla="*/ 161925 h 452438"/>
              <a:gd name="connsiteX18" fmla="*/ 69056 w 2169319"/>
              <a:gd name="connsiteY18" fmla="*/ 176213 h 452438"/>
              <a:gd name="connsiteX19" fmla="*/ 161925 w 2169319"/>
              <a:gd name="connsiteY19" fmla="*/ 214313 h 452438"/>
              <a:gd name="connsiteX20" fmla="*/ 235744 w 2169319"/>
              <a:gd name="connsiteY20" fmla="*/ 238125 h 452438"/>
              <a:gd name="connsiteX21" fmla="*/ 285750 w 2169319"/>
              <a:gd name="connsiteY21" fmla="*/ 252413 h 452438"/>
              <a:gd name="connsiteX22" fmla="*/ 328613 w 2169319"/>
              <a:gd name="connsiteY22" fmla="*/ 259556 h 452438"/>
              <a:gd name="connsiteX23" fmla="*/ 373856 w 2169319"/>
              <a:gd name="connsiteY23" fmla="*/ 261938 h 452438"/>
              <a:gd name="connsiteX24" fmla="*/ 423863 w 2169319"/>
              <a:gd name="connsiteY24" fmla="*/ 261938 h 452438"/>
              <a:gd name="connsiteX25" fmla="*/ 576263 w 2169319"/>
              <a:gd name="connsiteY25" fmla="*/ 240506 h 452438"/>
              <a:gd name="connsiteX26" fmla="*/ 769144 w 2169319"/>
              <a:gd name="connsiteY26" fmla="*/ 207169 h 452438"/>
              <a:gd name="connsiteX27" fmla="*/ 1062038 w 2169319"/>
              <a:gd name="connsiteY27" fmla="*/ 152400 h 452438"/>
              <a:gd name="connsiteX28" fmla="*/ 1252538 w 2169319"/>
              <a:gd name="connsiteY28" fmla="*/ 123825 h 452438"/>
              <a:gd name="connsiteX29" fmla="*/ 1543050 w 2169319"/>
              <a:gd name="connsiteY29" fmla="*/ 76200 h 452438"/>
              <a:gd name="connsiteX30" fmla="*/ 1709738 w 2169319"/>
              <a:gd name="connsiteY30" fmla="*/ 50006 h 452438"/>
              <a:gd name="connsiteX31" fmla="*/ 1740694 w 2169319"/>
              <a:gd name="connsiteY31" fmla="*/ 42863 h 452438"/>
              <a:gd name="connsiteX32" fmla="*/ 1781175 w 2169319"/>
              <a:gd name="connsiteY32" fmla="*/ 26194 h 452438"/>
              <a:gd name="connsiteX33" fmla="*/ 1833563 w 2169319"/>
              <a:gd name="connsiteY33" fmla="*/ 2381 h 452438"/>
              <a:gd name="connsiteX34" fmla="*/ 1864519 w 2169319"/>
              <a:gd name="connsiteY34" fmla="*/ 0 h 452438"/>
              <a:gd name="connsiteX35" fmla="*/ 1916906 w 2169319"/>
              <a:gd name="connsiteY35" fmla="*/ 4763 h 452438"/>
              <a:gd name="connsiteX36" fmla="*/ 1971675 w 2169319"/>
              <a:gd name="connsiteY36" fmla="*/ 14288 h 452438"/>
              <a:gd name="connsiteX37" fmla="*/ 2012156 w 2169319"/>
              <a:gd name="connsiteY37" fmla="*/ 26194 h 452438"/>
              <a:gd name="connsiteX38" fmla="*/ 2059781 w 2169319"/>
              <a:gd name="connsiteY38" fmla="*/ 42863 h 452438"/>
              <a:gd name="connsiteX39" fmla="*/ 2097881 w 2169319"/>
              <a:gd name="connsiteY39" fmla="*/ 61913 h 452438"/>
              <a:gd name="connsiteX40" fmla="*/ 2133600 w 2169319"/>
              <a:gd name="connsiteY40" fmla="*/ 88106 h 452438"/>
              <a:gd name="connsiteX41" fmla="*/ 2150269 w 2169319"/>
              <a:gd name="connsiteY41" fmla="*/ 102394 h 452438"/>
              <a:gd name="connsiteX42" fmla="*/ 2164556 w 2169319"/>
              <a:gd name="connsiteY42" fmla="*/ 126206 h 452438"/>
              <a:gd name="connsiteX43" fmla="*/ 2169319 w 2169319"/>
              <a:gd name="connsiteY43" fmla="*/ 142875 h 452438"/>
              <a:gd name="connsiteX44" fmla="*/ 2169319 w 2169319"/>
              <a:gd name="connsiteY44" fmla="*/ 173831 h 452438"/>
              <a:gd name="connsiteX45" fmla="*/ 2166938 w 2169319"/>
              <a:gd name="connsiteY45" fmla="*/ 195263 h 452438"/>
              <a:gd name="connsiteX46" fmla="*/ 2155031 w 2169319"/>
              <a:gd name="connsiteY46" fmla="*/ 216694 h 452438"/>
              <a:gd name="connsiteX47" fmla="*/ 2140744 w 2169319"/>
              <a:gd name="connsiteY47" fmla="*/ 235744 h 452438"/>
              <a:gd name="connsiteX48" fmla="*/ 2116931 w 2169319"/>
              <a:gd name="connsiteY48" fmla="*/ 245269 h 452438"/>
              <a:gd name="connsiteX49" fmla="*/ 2031206 w 2169319"/>
              <a:gd name="connsiteY49" fmla="*/ 250031 h 452438"/>
              <a:gd name="connsiteX50" fmla="*/ 1862138 w 2169319"/>
              <a:gd name="connsiteY50" fmla="*/ 250031 h 452438"/>
              <a:gd name="connsiteX51" fmla="*/ 1733550 w 2169319"/>
              <a:gd name="connsiteY51" fmla="*/ 250031 h 452438"/>
              <a:gd name="connsiteX52" fmla="*/ 1504950 w 2169319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69319" h="452438">
                <a:moveTo>
                  <a:pt x="1504950" y="280988"/>
                </a:moveTo>
                <a:lnTo>
                  <a:pt x="1238250" y="321469"/>
                </a:lnTo>
                <a:lnTo>
                  <a:pt x="926306" y="357188"/>
                </a:lnTo>
                <a:lnTo>
                  <a:pt x="688181" y="397669"/>
                </a:lnTo>
                <a:lnTo>
                  <a:pt x="483394" y="431006"/>
                </a:lnTo>
                <a:lnTo>
                  <a:pt x="357188" y="447675"/>
                </a:lnTo>
                <a:lnTo>
                  <a:pt x="307181" y="452438"/>
                </a:lnTo>
                <a:lnTo>
                  <a:pt x="280988" y="450056"/>
                </a:lnTo>
                <a:lnTo>
                  <a:pt x="254794" y="440531"/>
                </a:lnTo>
                <a:lnTo>
                  <a:pt x="211931" y="416719"/>
                </a:lnTo>
                <a:lnTo>
                  <a:pt x="178594" y="388144"/>
                </a:lnTo>
                <a:lnTo>
                  <a:pt x="116681" y="333375"/>
                </a:lnTo>
                <a:lnTo>
                  <a:pt x="50006" y="264319"/>
                </a:lnTo>
                <a:lnTo>
                  <a:pt x="11906" y="221456"/>
                </a:lnTo>
                <a:lnTo>
                  <a:pt x="0" y="195263"/>
                </a:lnTo>
                <a:lnTo>
                  <a:pt x="0" y="178594"/>
                </a:lnTo>
                <a:lnTo>
                  <a:pt x="9525" y="169069"/>
                </a:lnTo>
                <a:lnTo>
                  <a:pt x="23813" y="161925"/>
                </a:lnTo>
                <a:lnTo>
                  <a:pt x="69056" y="176213"/>
                </a:lnTo>
                <a:lnTo>
                  <a:pt x="161925" y="214313"/>
                </a:lnTo>
                <a:lnTo>
                  <a:pt x="235744" y="238125"/>
                </a:lnTo>
                <a:lnTo>
                  <a:pt x="285750" y="252413"/>
                </a:lnTo>
                <a:lnTo>
                  <a:pt x="328613" y="259556"/>
                </a:lnTo>
                <a:lnTo>
                  <a:pt x="373856" y="261938"/>
                </a:lnTo>
                <a:lnTo>
                  <a:pt x="423863" y="261938"/>
                </a:lnTo>
                <a:lnTo>
                  <a:pt x="576263" y="240506"/>
                </a:lnTo>
                <a:lnTo>
                  <a:pt x="769144" y="207169"/>
                </a:lnTo>
                <a:lnTo>
                  <a:pt x="1062038" y="152400"/>
                </a:lnTo>
                <a:lnTo>
                  <a:pt x="1252538" y="123825"/>
                </a:lnTo>
                <a:lnTo>
                  <a:pt x="1543050" y="76200"/>
                </a:lnTo>
                <a:lnTo>
                  <a:pt x="1709738" y="50006"/>
                </a:lnTo>
                <a:lnTo>
                  <a:pt x="1740694" y="42863"/>
                </a:lnTo>
                <a:lnTo>
                  <a:pt x="1781175" y="26194"/>
                </a:lnTo>
                <a:lnTo>
                  <a:pt x="1833563" y="2381"/>
                </a:lnTo>
                <a:lnTo>
                  <a:pt x="1864519" y="0"/>
                </a:lnTo>
                <a:lnTo>
                  <a:pt x="1916906" y="4763"/>
                </a:lnTo>
                <a:lnTo>
                  <a:pt x="1971675" y="14288"/>
                </a:lnTo>
                <a:lnTo>
                  <a:pt x="2012156" y="26194"/>
                </a:lnTo>
                <a:lnTo>
                  <a:pt x="2059781" y="42863"/>
                </a:lnTo>
                <a:lnTo>
                  <a:pt x="2097881" y="61913"/>
                </a:lnTo>
                <a:lnTo>
                  <a:pt x="2133600" y="88106"/>
                </a:lnTo>
                <a:lnTo>
                  <a:pt x="2150269" y="102394"/>
                </a:lnTo>
                <a:lnTo>
                  <a:pt x="2164556" y="126206"/>
                </a:lnTo>
                <a:lnTo>
                  <a:pt x="2169319" y="142875"/>
                </a:lnTo>
                <a:lnTo>
                  <a:pt x="2169319" y="173831"/>
                </a:lnTo>
                <a:lnTo>
                  <a:pt x="2166938" y="195263"/>
                </a:lnTo>
                <a:lnTo>
                  <a:pt x="2155031" y="216694"/>
                </a:lnTo>
                <a:lnTo>
                  <a:pt x="2140744" y="235744"/>
                </a:lnTo>
                <a:lnTo>
                  <a:pt x="2116931" y="245269"/>
                </a:lnTo>
                <a:lnTo>
                  <a:pt x="2031206" y="250031"/>
                </a:lnTo>
                <a:lnTo>
                  <a:pt x="1862138" y="250031"/>
                </a:lnTo>
                <a:lnTo>
                  <a:pt x="1733550" y="250031"/>
                </a:lnTo>
                <a:lnTo>
                  <a:pt x="150495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295E30A-8A0D-4F6A-A62D-C9DD9B7240EE}"/>
              </a:ext>
            </a:extLst>
          </p:cNvPr>
          <p:cNvSpPr/>
          <p:nvPr/>
        </p:nvSpPr>
        <p:spPr>
          <a:xfrm rot="16200000">
            <a:off x="5891214" y="2335214"/>
            <a:ext cx="2281237" cy="541337"/>
          </a:xfrm>
          <a:custGeom>
            <a:avLst/>
            <a:gdLst>
              <a:gd name="connsiteX0" fmla="*/ 1069182 w 2281238"/>
              <a:gd name="connsiteY0" fmla="*/ 464344 h 540544"/>
              <a:gd name="connsiteX1" fmla="*/ 457200 w 2281238"/>
              <a:gd name="connsiteY1" fmla="*/ 466725 h 540544"/>
              <a:gd name="connsiteX2" fmla="*/ 190500 w 2281238"/>
              <a:gd name="connsiteY2" fmla="*/ 466725 h 540544"/>
              <a:gd name="connsiteX3" fmla="*/ 128588 w 2281238"/>
              <a:gd name="connsiteY3" fmla="*/ 461963 h 540544"/>
              <a:gd name="connsiteX4" fmla="*/ 88107 w 2281238"/>
              <a:gd name="connsiteY4" fmla="*/ 450056 h 540544"/>
              <a:gd name="connsiteX5" fmla="*/ 45244 w 2281238"/>
              <a:gd name="connsiteY5" fmla="*/ 433388 h 540544"/>
              <a:gd name="connsiteX6" fmla="*/ 23813 w 2281238"/>
              <a:gd name="connsiteY6" fmla="*/ 419100 h 540544"/>
              <a:gd name="connsiteX7" fmla="*/ 7144 w 2281238"/>
              <a:gd name="connsiteY7" fmla="*/ 400050 h 540544"/>
              <a:gd name="connsiteX8" fmla="*/ 0 w 2281238"/>
              <a:gd name="connsiteY8" fmla="*/ 373856 h 540544"/>
              <a:gd name="connsiteX9" fmla="*/ 0 w 2281238"/>
              <a:gd name="connsiteY9" fmla="*/ 347663 h 540544"/>
              <a:gd name="connsiteX10" fmla="*/ 11907 w 2281238"/>
              <a:gd name="connsiteY10" fmla="*/ 316706 h 540544"/>
              <a:gd name="connsiteX11" fmla="*/ 40482 w 2281238"/>
              <a:gd name="connsiteY11" fmla="*/ 288131 h 540544"/>
              <a:gd name="connsiteX12" fmla="*/ 104775 w 2281238"/>
              <a:gd name="connsiteY12" fmla="*/ 257175 h 540544"/>
              <a:gd name="connsiteX13" fmla="*/ 190500 w 2281238"/>
              <a:gd name="connsiteY13" fmla="*/ 223838 h 540544"/>
              <a:gd name="connsiteX14" fmla="*/ 280988 w 2281238"/>
              <a:gd name="connsiteY14" fmla="*/ 200025 h 540544"/>
              <a:gd name="connsiteX15" fmla="*/ 357188 w 2281238"/>
              <a:gd name="connsiteY15" fmla="*/ 190500 h 540544"/>
              <a:gd name="connsiteX16" fmla="*/ 402432 w 2281238"/>
              <a:gd name="connsiteY16" fmla="*/ 195263 h 540544"/>
              <a:gd name="connsiteX17" fmla="*/ 452438 w 2281238"/>
              <a:gd name="connsiteY17" fmla="*/ 209550 h 540544"/>
              <a:gd name="connsiteX18" fmla="*/ 519113 w 2281238"/>
              <a:gd name="connsiteY18" fmla="*/ 221456 h 540544"/>
              <a:gd name="connsiteX19" fmla="*/ 607219 w 2281238"/>
              <a:gd name="connsiteY19" fmla="*/ 233363 h 540544"/>
              <a:gd name="connsiteX20" fmla="*/ 728663 w 2281238"/>
              <a:gd name="connsiteY20" fmla="*/ 240506 h 540544"/>
              <a:gd name="connsiteX21" fmla="*/ 1004888 w 2281238"/>
              <a:gd name="connsiteY21" fmla="*/ 242888 h 540544"/>
              <a:gd name="connsiteX22" fmla="*/ 1264444 w 2281238"/>
              <a:gd name="connsiteY22" fmla="*/ 240506 h 540544"/>
              <a:gd name="connsiteX23" fmla="*/ 1626394 w 2281238"/>
              <a:gd name="connsiteY23" fmla="*/ 242888 h 540544"/>
              <a:gd name="connsiteX24" fmla="*/ 1921669 w 2281238"/>
              <a:gd name="connsiteY24" fmla="*/ 242888 h 540544"/>
              <a:gd name="connsiteX25" fmla="*/ 1971675 w 2281238"/>
              <a:gd name="connsiteY25" fmla="*/ 238125 h 540544"/>
              <a:gd name="connsiteX26" fmla="*/ 2019300 w 2281238"/>
              <a:gd name="connsiteY26" fmla="*/ 228600 h 540544"/>
              <a:gd name="connsiteX27" fmla="*/ 2055019 w 2281238"/>
              <a:gd name="connsiteY27" fmla="*/ 214313 h 540544"/>
              <a:gd name="connsiteX28" fmla="*/ 2093119 w 2281238"/>
              <a:gd name="connsiteY28" fmla="*/ 183356 h 540544"/>
              <a:gd name="connsiteX29" fmla="*/ 2128838 w 2281238"/>
              <a:gd name="connsiteY29" fmla="*/ 147638 h 540544"/>
              <a:gd name="connsiteX30" fmla="*/ 2166938 w 2281238"/>
              <a:gd name="connsiteY30" fmla="*/ 90488 h 540544"/>
              <a:gd name="connsiteX31" fmla="*/ 2188369 w 2281238"/>
              <a:gd name="connsiteY31" fmla="*/ 45244 h 540544"/>
              <a:gd name="connsiteX32" fmla="*/ 2207419 w 2281238"/>
              <a:gd name="connsiteY32" fmla="*/ 19050 h 540544"/>
              <a:gd name="connsiteX33" fmla="*/ 2219325 w 2281238"/>
              <a:gd name="connsiteY33" fmla="*/ 9525 h 540544"/>
              <a:gd name="connsiteX34" fmla="*/ 2231232 w 2281238"/>
              <a:gd name="connsiteY34" fmla="*/ 2381 h 540544"/>
              <a:gd name="connsiteX35" fmla="*/ 2245519 w 2281238"/>
              <a:gd name="connsiteY35" fmla="*/ 0 h 540544"/>
              <a:gd name="connsiteX36" fmla="*/ 2262188 w 2281238"/>
              <a:gd name="connsiteY36" fmla="*/ 7144 h 540544"/>
              <a:gd name="connsiteX37" fmla="*/ 2276475 w 2281238"/>
              <a:gd name="connsiteY37" fmla="*/ 33338 h 540544"/>
              <a:gd name="connsiteX38" fmla="*/ 2281238 w 2281238"/>
              <a:gd name="connsiteY38" fmla="*/ 69056 h 540544"/>
              <a:gd name="connsiteX39" fmla="*/ 2281238 w 2281238"/>
              <a:gd name="connsiteY39" fmla="*/ 126206 h 540544"/>
              <a:gd name="connsiteX40" fmla="*/ 2271713 w 2281238"/>
              <a:gd name="connsiteY40" fmla="*/ 216694 h 540544"/>
              <a:gd name="connsiteX41" fmla="*/ 2264569 w 2281238"/>
              <a:gd name="connsiteY41" fmla="*/ 278606 h 540544"/>
              <a:gd name="connsiteX42" fmla="*/ 2252663 w 2281238"/>
              <a:gd name="connsiteY42" fmla="*/ 328613 h 540544"/>
              <a:gd name="connsiteX43" fmla="*/ 2221707 w 2281238"/>
              <a:gd name="connsiteY43" fmla="*/ 402431 h 540544"/>
              <a:gd name="connsiteX44" fmla="*/ 2183607 w 2281238"/>
              <a:gd name="connsiteY44" fmla="*/ 450056 h 540544"/>
              <a:gd name="connsiteX45" fmla="*/ 2140744 w 2281238"/>
              <a:gd name="connsiteY45" fmla="*/ 488156 h 540544"/>
              <a:gd name="connsiteX46" fmla="*/ 2088357 w 2281238"/>
              <a:gd name="connsiteY46" fmla="*/ 528638 h 540544"/>
              <a:gd name="connsiteX47" fmla="*/ 2064544 w 2281238"/>
              <a:gd name="connsiteY47" fmla="*/ 538163 h 540544"/>
              <a:gd name="connsiteX48" fmla="*/ 2043113 w 2281238"/>
              <a:gd name="connsiteY48" fmla="*/ 540544 h 540544"/>
              <a:gd name="connsiteX49" fmla="*/ 2016919 w 2281238"/>
              <a:gd name="connsiteY49" fmla="*/ 526256 h 540544"/>
              <a:gd name="connsiteX50" fmla="*/ 1969294 w 2281238"/>
              <a:gd name="connsiteY50" fmla="*/ 509588 h 540544"/>
              <a:gd name="connsiteX51" fmla="*/ 1914525 w 2281238"/>
              <a:gd name="connsiteY51" fmla="*/ 495300 h 540544"/>
              <a:gd name="connsiteX52" fmla="*/ 1843088 w 2281238"/>
              <a:gd name="connsiteY52" fmla="*/ 485775 h 540544"/>
              <a:gd name="connsiteX53" fmla="*/ 1764507 w 2281238"/>
              <a:gd name="connsiteY53" fmla="*/ 478631 h 540544"/>
              <a:gd name="connsiteX54" fmla="*/ 1633538 w 2281238"/>
              <a:gd name="connsiteY54" fmla="*/ 492919 h 540544"/>
              <a:gd name="connsiteX55" fmla="*/ 1476375 w 2281238"/>
              <a:gd name="connsiteY55" fmla="*/ 488156 h 540544"/>
              <a:gd name="connsiteX56" fmla="*/ 1364457 w 2281238"/>
              <a:gd name="connsiteY56" fmla="*/ 488156 h 540544"/>
              <a:gd name="connsiteX57" fmla="*/ 1290638 w 2281238"/>
              <a:gd name="connsiteY57" fmla="*/ 461963 h 540544"/>
              <a:gd name="connsiteX58" fmla="*/ 1069182 w 2281238"/>
              <a:gd name="connsiteY58" fmla="*/ 4643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81238" h="540544">
                <a:moveTo>
                  <a:pt x="1069182" y="464344"/>
                </a:moveTo>
                <a:lnTo>
                  <a:pt x="457200" y="466725"/>
                </a:lnTo>
                <a:lnTo>
                  <a:pt x="190500" y="466725"/>
                </a:lnTo>
                <a:lnTo>
                  <a:pt x="128588" y="461963"/>
                </a:lnTo>
                <a:lnTo>
                  <a:pt x="88107" y="450056"/>
                </a:lnTo>
                <a:lnTo>
                  <a:pt x="45244" y="433388"/>
                </a:lnTo>
                <a:lnTo>
                  <a:pt x="23813" y="419100"/>
                </a:lnTo>
                <a:lnTo>
                  <a:pt x="7144" y="400050"/>
                </a:lnTo>
                <a:lnTo>
                  <a:pt x="0" y="373856"/>
                </a:lnTo>
                <a:lnTo>
                  <a:pt x="0" y="347663"/>
                </a:lnTo>
                <a:lnTo>
                  <a:pt x="11907" y="316706"/>
                </a:lnTo>
                <a:lnTo>
                  <a:pt x="40482" y="288131"/>
                </a:lnTo>
                <a:lnTo>
                  <a:pt x="104775" y="257175"/>
                </a:lnTo>
                <a:lnTo>
                  <a:pt x="190500" y="223838"/>
                </a:lnTo>
                <a:lnTo>
                  <a:pt x="280988" y="200025"/>
                </a:lnTo>
                <a:lnTo>
                  <a:pt x="357188" y="190500"/>
                </a:lnTo>
                <a:lnTo>
                  <a:pt x="402432" y="195263"/>
                </a:lnTo>
                <a:lnTo>
                  <a:pt x="452438" y="209550"/>
                </a:lnTo>
                <a:lnTo>
                  <a:pt x="519113" y="221456"/>
                </a:lnTo>
                <a:lnTo>
                  <a:pt x="607219" y="233363"/>
                </a:lnTo>
                <a:lnTo>
                  <a:pt x="728663" y="240506"/>
                </a:lnTo>
                <a:lnTo>
                  <a:pt x="1004888" y="242888"/>
                </a:lnTo>
                <a:lnTo>
                  <a:pt x="1264444" y="240506"/>
                </a:lnTo>
                <a:lnTo>
                  <a:pt x="1626394" y="242888"/>
                </a:lnTo>
                <a:lnTo>
                  <a:pt x="1921669" y="242888"/>
                </a:lnTo>
                <a:lnTo>
                  <a:pt x="1971675" y="238125"/>
                </a:lnTo>
                <a:lnTo>
                  <a:pt x="2019300" y="228600"/>
                </a:lnTo>
                <a:lnTo>
                  <a:pt x="2055019" y="214313"/>
                </a:lnTo>
                <a:lnTo>
                  <a:pt x="2093119" y="183356"/>
                </a:lnTo>
                <a:lnTo>
                  <a:pt x="2128838" y="147638"/>
                </a:lnTo>
                <a:lnTo>
                  <a:pt x="2166938" y="90488"/>
                </a:lnTo>
                <a:lnTo>
                  <a:pt x="2188369" y="45244"/>
                </a:lnTo>
                <a:lnTo>
                  <a:pt x="2207419" y="19050"/>
                </a:lnTo>
                <a:lnTo>
                  <a:pt x="2219325" y="9525"/>
                </a:lnTo>
                <a:lnTo>
                  <a:pt x="2231232" y="2381"/>
                </a:lnTo>
                <a:lnTo>
                  <a:pt x="2245519" y="0"/>
                </a:lnTo>
                <a:lnTo>
                  <a:pt x="2262188" y="7144"/>
                </a:lnTo>
                <a:lnTo>
                  <a:pt x="2276475" y="33338"/>
                </a:lnTo>
                <a:lnTo>
                  <a:pt x="2281238" y="69056"/>
                </a:lnTo>
                <a:lnTo>
                  <a:pt x="2281238" y="126206"/>
                </a:lnTo>
                <a:lnTo>
                  <a:pt x="2271713" y="216694"/>
                </a:lnTo>
                <a:lnTo>
                  <a:pt x="2264569" y="278606"/>
                </a:lnTo>
                <a:lnTo>
                  <a:pt x="2252663" y="328613"/>
                </a:lnTo>
                <a:lnTo>
                  <a:pt x="2221707" y="402431"/>
                </a:lnTo>
                <a:lnTo>
                  <a:pt x="2183607" y="450056"/>
                </a:lnTo>
                <a:lnTo>
                  <a:pt x="2140744" y="488156"/>
                </a:lnTo>
                <a:lnTo>
                  <a:pt x="2088357" y="528638"/>
                </a:lnTo>
                <a:lnTo>
                  <a:pt x="2064544" y="538163"/>
                </a:lnTo>
                <a:lnTo>
                  <a:pt x="2043113" y="540544"/>
                </a:lnTo>
                <a:lnTo>
                  <a:pt x="2016919" y="526256"/>
                </a:lnTo>
                <a:lnTo>
                  <a:pt x="1969294" y="509588"/>
                </a:lnTo>
                <a:lnTo>
                  <a:pt x="1914525" y="495300"/>
                </a:lnTo>
                <a:lnTo>
                  <a:pt x="1843088" y="485775"/>
                </a:lnTo>
                <a:lnTo>
                  <a:pt x="1764507" y="478631"/>
                </a:lnTo>
                <a:lnTo>
                  <a:pt x="1633538" y="492919"/>
                </a:lnTo>
                <a:lnTo>
                  <a:pt x="1476375" y="488156"/>
                </a:lnTo>
                <a:lnTo>
                  <a:pt x="1364457" y="488156"/>
                </a:lnTo>
                <a:lnTo>
                  <a:pt x="1290638" y="461963"/>
                </a:lnTo>
                <a:lnTo>
                  <a:pt x="1069182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E1ACBB-1E3A-477A-B07F-F4D5B7F00B55}"/>
              </a:ext>
            </a:extLst>
          </p:cNvPr>
          <p:cNvSpPr/>
          <p:nvPr/>
        </p:nvSpPr>
        <p:spPr>
          <a:xfrm>
            <a:off x="5795963" y="2211389"/>
            <a:ext cx="1293812" cy="1292225"/>
          </a:xfrm>
          <a:custGeom>
            <a:avLst/>
            <a:gdLst>
              <a:gd name="connsiteX0" fmla="*/ 759618 w 1293018"/>
              <a:gd name="connsiteY0" fmla="*/ 795338 h 1290638"/>
              <a:gd name="connsiteX1" fmla="*/ 616743 w 1293018"/>
              <a:gd name="connsiteY1" fmla="*/ 921544 h 1290638"/>
              <a:gd name="connsiteX2" fmla="*/ 442912 w 1293018"/>
              <a:gd name="connsiteY2" fmla="*/ 1050132 h 1290638"/>
              <a:gd name="connsiteX3" fmla="*/ 257175 w 1293018"/>
              <a:gd name="connsiteY3" fmla="*/ 1166813 h 1290638"/>
              <a:gd name="connsiteX4" fmla="*/ 83343 w 1293018"/>
              <a:gd name="connsiteY4" fmla="*/ 1266825 h 1290638"/>
              <a:gd name="connsiteX5" fmla="*/ 42862 w 1293018"/>
              <a:gd name="connsiteY5" fmla="*/ 1285875 h 1290638"/>
              <a:gd name="connsiteX6" fmla="*/ 21431 w 1293018"/>
              <a:gd name="connsiteY6" fmla="*/ 1290638 h 1290638"/>
              <a:gd name="connsiteX7" fmla="*/ 9525 w 1293018"/>
              <a:gd name="connsiteY7" fmla="*/ 1288257 h 1290638"/>
              <a:gd name="connsiteX8" fmla="*/ 0 w 1293018"/>
              <a:gd name="connsiteY8" fmla="*/ 1283494 h 1290638"/>
              <a:gd name="connsiteX9" fmla="*/ 0 w 1293018"/>
              <a:gd name="connsiteY9" fmla="*/ 1271588 h 1290638"/>
              <a:gd name="connsiteX10" fmla="*/ 9525 w 1293018"/>
              <a:gd name="connsiteY10" fmla="*/ 1250157 h 1290638"/>
              <a:gd name="connsiteX11" fmla="*/ 61912 w 1293018"/>
              <a:gd name="connsiteY11" fmla="*/ 1209675 h 1290638"/>
              <a:gd name="connsiteX12" fmla="*/ 202406 w 1293018"/>
              <a:gd name="connsiteY12" fmla="*/ 1090613 h 1290638"/>
              <a:gd name="connsiteX13" fmla="*/ 307181 w 1293018"/>
              <a:gd name="connsiteY13" fmla="*/ 1000125 h 1290638"/>
              <a:gd name="connsiteX14" fmla="*/ 409575 w 1293018"/>
              <a:gd name="connsiteY14" fmla="*/ 904875 h 1290638"/>
              <a:gd name="connsiteX15" fmla="*/ 507206 w 1293018"/>
              <a:gd name="connsiteY15" fmla="*/ 804863 h 1290638"/>
              <a:gd name="connsiteX16" fmla="*/ 626268 w 1293018"/>
              <a:gd name="connsiteY16" fmla="*/ 671513 h 1290638"/>
              <a:gd name="connsiteX17" fmla="*/ 776287 w 1293018"/>
              <a:gd name="connsiteY17" fmla="*/ 492919 h 1290638"/>
              <a:gd name="connsiteX18" fmla="*/ 895350 w 1293018"/>
              <a:gd name="connsiteY18" fmla="*/ 340519 h 1290638"/>
              <a:gd name="connsiteX19" fmla="*/ 1000125 w 1293018"/>
              <a:gd name="connsiteY19" fmla="*/ 200025 h 1290638"/>
              <a:gd name="connsiteX20" fmla="*/ 1126331 w 1293018"/>
              <a:gd name="connsiteY20" fmla="*/ 30957 h 1290638"/>
              <a:gd name="connsiteX21" fmla="*/ 1293018 w 1293018"/>
              <a:gd name="connsiteY21" fmla="*/ 0 h 1290638"/>
              <a:gd name="connsiteX22" fmla="*/ 1264443 w 1293018"/>
              <a:gd name="connsiteY22" fmla="*/ 221457 h 1290638"/>
              <a:gd name="connsiteX23" fmla="*/ 1157287 w 1293018"/>
              <a:gd name="connsiteY23" fmla="*/ 345282 h 1290638"/>
              <a:gd name="connsiteX24" fmla="*/ 1064418 w 1293018"/>
              <a:gd name="connsiteY24" fmla="*/ 461963 h 1290638"/>
              <a:gd name="connsiteX25" fmla="*/ 981075 w 1293018"/>
              <a:gd name="connsiteY25" fmla="*/ 564357 h 1290638"/>
              <a:gd name="connsiteX26" fmla="*/ 883443 w 1293018"/>
              <a:gd name="connsiteY26" fmla="*/ 671513 h 1290638"/>
              <a:gd name="connsiteX27" fmla="*/ 759618 w 1293018"/>
              <a:gd name="connsiteY27" fmla="*/ 795338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8" h="1290638">
                <a:moveTo>
                  <a:pt x="759618" y="795338"/>
                </a:moveTo>
                <a:lnTo>
                  <a:pt x="616743" y="921544"/>
                </a:lnTo>
                <a:lnTo>
                  <a:pt x="442912" y="1050132"/>
                </a:lnTo>
                <a:lnTo>
                  <a:pt x="257175" y="1166813"/>
                </a:lnTo>
                <a:lnTo>
                  <a:pt x="83343" y="1266825"/>
                </a:lnTo>
                <a:lnTo>
                  <a:pt x="42862" y="1285875"/>
                </a:lnTo>
                <a:lnTo>
                  <a:pt x="21431" y="1290638"/>
                </a:lnTo>
                <a:lnTo>
                  <a:pt x="9525" y="1288257"/>
                </a:lnTo>
                <a:lnTo>
                  <a:pt x="0" y="1283494"/>
                </a:lnTo>
                <a:lnTo>
                  <a:pt x="0" y="1271588"/>
                </a:lnTo>
                <a:lnTo>
                  <a:pt x="9525" y="1250157"/>
                </a:lnTo>
                <a:lnTo>
                  <a:pt x="61912" y="1209675"/>
                </a:lnTo>
                <a:lnTo>
                  <a:pt x="202406" y="1090613"/>
                </a:lnTo>
                <a:lnTo>
                  <a:pt x="307181" y="1000125"/>
                </a:lnTo>
                <a:lnTo>
                  <a:pt x="409575" y="904875"/>
                </a:lnTo>
                <a:lnTo>
                  <a:pt x="507206" y="804863"/>
                </a:lnTo>
                <a:lnTo>
                  <a:pt x="626268" y="671513"/>
                </a:lnTo>
                <a:lnTo>
                  <a:pt x="776287" y="492919"/>
                </a:lnTo>
                <a:lnTo>
                  <a:pt x="895350" y="340519"/>
                </a:lnTo>
                <a:lnTo>
                  <a:pt x="1000125" y="200025"/>
                </a:lnTo>
                <a:lnTo>
                  <a:pt x="1126331" y="30957"/>
                </a:lnTo>
                <a:lnTo>
                  <a:pt x="1293018" y="0"/>
                </a:lnTo>
                <a:lnTo>
                  <a:pt x="1264443" y="221457"/>
                </a:lnTo>
                <a:lnTo>
                  <a:pt x="1157287" y="345282"/>
                </a:lnTo>
                <a:lnTo>
                  <a:pt x="1064418" y="461963"/>
                </a:lnTo>
                <a:lnTo>
                  <a:pt x="981075" y="564357"/>
                </a:lnTo>
                <a:lnTo>
                  <a:pt x="883443" y="671513"/>
                </a:lnTo>
                <a:lnTo>
                  <a:pt x="759618" y="795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63E34F-539A-4FCC-B96C-099932F0DAB6}"/>
              </a:ext>
            </a:extLst>
          </p:cNvPr>
          <p:cNvSpPr/>
          <p:nvPr/>
        </p:nvSpPr>
        <p:spPr>
          <a:xfrm>
            <a:off x="7165976" y="2284413"/>
            <a:ext cx="1552575" cy="1111250"/>
          </a:xfrm>
          <a:custGeom>
            <a:avLst/>
            <a:gdLst>
              <a:gd name="connsiteX0" fmla="*/ 519113 w 1552575"/>
              <a:gd name="connsiteY0" fmla="*/ 733425 h 1112044"/>
              <a:gd name="connsiteX1" fmla="*/ 319088 w 1552575"/>
              <a:gd name="connsiteY1" fmla="*/ 509587 h 1112044"/>
              <a:gd name="connsiteX2" fmla="*/ 161925 w 1552575"/>
              <a:gd name="connsiteY2" fmla="*/ 319087 h 1112044"/>
              <a:gd name="connsiteX3" fmla="*/ 0 w 1552575"/>
              <a:gd name="connsiteY3" fmla="*/ 123825 h 1112044"/>
              <a:gd name="connsiteX4" fmla="*/ 0 w 1552575"/>
              <a:gd name="connsiteY4" fmla="*/ 0 h 1112044"/>
              <a:gd name="connsiteX5" fmla="*/ 97632 w 1552575"/>
              <a:gd name="connsiteY5" fmla="*/ 83344 h 1112044"/>
              <a:gd name="connsiteX6" fmla="*/ 197644 w 1552575"/>
              <a:gd name="connsiteY6" fmla="*/ 164306 h 1112044"/>
              <a:gd name="connsiteX7" fmla="*/ 323850 w 1552575"/>
              <a:gd name="connsiteY7" fmla="*/ 264319 h 1112044"/>
              <a:gd name="connsiteX8" fmla="*/ 490538 w 1552575"/>
              <a:gd name="connsiteY8" fmla="*/ 395287 h 1112044"/>
              <a:gd name="connsiteX9" fmla="*/ 671513 w 1552575"/>
              <a:gd name="connsiteY9" fmla="*/ 523875 h 1112044"/>
              <a:gd name="connsiteX10" fmla="*/ 826294 w 1552575"/>
              <a:gd name="connsiteY10" fmla="*/ 631031 h 1112044"/>
              <a:gd name="connsiteX11" fmla="*/ 978694 w 1552575"/>
              <a:gd name="connsiteY11" fmla="*/ 731044 h 1112044"/>
              <a:gd name="connsiteX12" fmla="*/ 1128713 w 1552575"/>
              <a:gd name="connsiteY12" fmla="*/ 819150 h 1112044"/>
              <a:gd name="connsiteX13" fmla="*/ 1312069 w 1552575"/>
              <a:gd name="connsiteY13" fmla="*/ 921544 h 1112044"/>
              <a:gd name="connsiteX14" fmla="*/ 1447800 w 1552575"/>
              <a:gd name="connsiteY14" fmla="*/ 990600 h 1112044"/>
              <a:gd name="connsiteX15" fmla="*/ 1516857 w 1552575"/>
              <a:gd name="connsiteY15" fmla="*/ 1023937 h 1112044"/>
              <a:gd name="connsiteX16" fmla="*/ 1535907 w 1552575"/>
              <a:gd name="connsiteY16" fmla="*/ 1033462 h 1112044"/>
              <a:gd name="connsiteX17" fmla="*/ 1545432 w 1552575"/>
              <a:gd name="connsiteY17" fmla="*/ 1042987 h 1112044"/>
              <a:gd name="connsiteX18" fmla="*/ 1552575 w 1552575"/>
              <a:gd name="connsiteY18" fmla="*/ 1054894 h 1112044"/>
              <a:gd name="connsiteX19" fmla="*/ 1547813 w 1552575"/>
              <a:gd name="connsiteY19" fmla="*/ 1073944 h 1112044"/>
              <a:gd name="connsiteX20" fmla="*/ 1535907 w 1552575"/>
              <a:gd name="connsiteY20" fmla="*/ 1090612 h 1112044"/>
              <a:gd name="connsiteX21" fmla="*/ 1514475 w 1552575"/>
              <a:gd name="connsiteY21" fmla="*/ 1100137 h 1112044"/>
              <a:gd name="connsiteX22" fmla="*/ 1416844 w 1552575"/>
              <a:gd name="connsiteY22" fmla="*/ 1109662 h 1112044"/>
              <a:gd name="connsiteX23" fmla="*/ 1152525 w 1552575"/>
              <a:gd name="connsiteY23" fmla="*/ 1112044 h 1112044"/>
              <a:gd name="connsiteX24" fmla="*/ 1000125 w 1552575"/>
              <a:gd name="connsiteY24" fmla="*/ 1107281 h 1112044"/>
              <a:gd name="connsiteX25" fmla="*/ 935832 w 1552575"/>
              <a:gd name="connsiteY25" fmla="*/ 1102519 h 1112044"/>
              <a:gd name="connsiteX26" fmla="*/ 890588 w 1552575"/>
              <a:gd name="connsiteY26" fmla="*/ 1085850 h 1112044"/>
              <a:gd name="connsiteX27" fmla="*/ 826294 w 1552575"/>
              <a:gd name="connsiteY27" fmla="*/ 1050131 h 1112044"/>
              <a:gd name="connsiteX28" fmla="*/ 764382 w 1552575"/>
              <a:gd name="connsiteY28" fmla="*/ 1000125 h 1112044"/>
              <a:gd name="connsiteX29" fmla="*/ 664369 w 1552575"/>
              <a:gd name="connsiteY29" fmla="*/ 900112 h 1112044"/>
              <a:gd name="connsiteX30" fmla="*/ 519113 w 1552575"/>
              <a:gd name="connsiteY30" fmla="*/ 7334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52575" h="1112044">
                <a:moveTo>
                  <a:pt x="519113" y="733425"/>
                </a:moveTo>
                <a:lnTo>
                  <a:pt x="319088" y="509587"/>
                </a:lnTo>
                <a:lnTo>
                  <a:pt x="161925" y="319087"/>
                </a:lnTo>
                <a:lnTo>
                  <a:pt x="0" y="123825"/>
                </a:lnTo>
                <a:lnTo>
                  <a:pt x="0" y="0"/>
                </a:lnTo>
                <a:lnTo>
                  <a:pt x="97632" y="83344"/>
                </a:lnTo>
                <a:lnTo>
                  <a:pt x="197644" y="164306"/>
                </a:lnTo>
                <a:lnTo>
                  <a:pt x="323850" y="264319"/>
                </a:lnTo>
                <a:lnTo>
                  <a:pt x="490538" y="395287"/>
                </a:lnTo>
                <a:lnTo>
                  <a:pt x="671513" y="523875"/>
                </a:lnTo>
                <a:lnTo>
                  <a:pt x="826294" y="631031"/>
                </a:lnTo>
                <a:lnTo>
                  <a:pt x="978694" y="731044"/>
                </a:lnTo>
                <a:lnTo>
                  <a:pt x="1128713" y="819150"/>
                </a:lnTo>
                <a:lnTo>
                  <a:pt x="1312069" y="921544"/>
                </a:lnTo>
                <a:lnTo>
                  <a:pt x="1447800" y="990600"/>
                </a:lnTo>
                <a:lnTo>
                  <a:pt x="1516857" y="1023937"/>
                </a:lnTo>
                <a:lnTo>
                  <a:pt x="1535907" y="1033462"/>
                </a:lnTo>
                <a:lnTo>
                  <a:pt x="1545432" y="1042987"/>
                </a:lnTo>
                <a:lnTo>
                  <a:pt x="1552575" y="1054894"/>
                </a:lnTo>
                <a:lnTo>
                  <a:pt x="1547813" y="1073944"/>
                </a:lnTo>
                <a:lnTo>
                  <a:pt x="1535907" y="1090612"/>
                </a:lnTo>
                <a:lnTo>
                  <a:pt x="1514475" y="1100137"/>
                </a:lnTo>
                <a:lnTo>
                  <a:pt x="1416844" y="1109662"/>
                </a:lnTo>
                <a:lnTo>
                  <a:pt x="1152525" y="1112044"/>
                </a:lnTo>
                <a:lnTo>
                  <a:pt x="1000125" y="1107281"/>
                </a:lnTo>
                <a:lnTo>
                  <a:pt x="935832" y="1102519"/>
                </a:lnTo>
                <a:lnTo>
                  <a:pt x="890588" y="1085850"/>
                </a:lnTo>
                <a:lnTo>
                  <a:pt x="826294" y="1050131"/>
                </a:lnTo>
                <a:lnTo>
                  <a:pt x="764382" y="1000125"/>
                </a:lnTo>
                <a:lnTo>
                  <a:pt x="664369" y="900112"/>
                </a:lnTo>
                <a:lnTo>
                  <a:pt x="5191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F76EDDD-ECE8-4A30-B7CD-F4BEE40A14AD}"/>
              </a:ext>
            </a:extLst>
          </p:cNvPr>
          <p:cNvSpPr/>
          <p:nvPr/>
        </p:nvSpPr>
        <p:spPr>
          <a:xfrm>
            <a:off x="5180014" y="3729038"/>
            <a:ext cx="1766887" cy="349250"/>
          </a:xfrm>
          <a:custGeom>
            <a:avLst/>
            <a:gdLst>
              <a:gd name="connsiteX0" fmla="*/ 1081087 w 1766887"/>
              <a:gd name="connsiteY0" fmla="*/ 278606 h 350043"/>
              <a:gd name="connsiteX1" fmla="*/ 631031 w 1766887"/>
              <a:gd name="connsiteY1" fmla="*/ 328612 h 350043"/>
              <a:gd name="connsiteX2" fmla="*/ 423862 w 1766887"/>
              <a:gd name="connsiteY2" fmla="*/ 347662 h 350043"/>
              <a:gd name="connsiteX3" fmla="*/ 383381 w 1766887"/>
              <a:gd name="connsiteY3" fmla="*/ 350043 h 350043"/>
              <a:gd name="connsiteX4" fmla="*/ 342900 w 1766887"/>
              <a:gd name="connsiteY4" fmla="*/ 345281 h 350043"/>
              <a:gd name="connsiteX5" fmla="*/ 309562 w 1766887"/>
              <a:gd name="connsiteY5" fmla="*/ 338137 h 350043"/>
              <a:gd name="connsiteX6" fmla="*/ 271462 w 1766887"/>
              <a:gd name="connsiteY6" fmla="*/ 321468 h 350043"/>
              <a:gd name="connsiteX7" fmla="*/ 195262 w 1766887"/>
              <a:gd name="connsiteY7" fmla="*/ 278606 h 350043"/>
              <a:gd name="connsiteX8" fmla="*/ 130969 w 1766887"/>
              <a:gd name="connsiteY8" fmla="*/ 238125 h 350043"/>
              <a:gd name="connsiteX9" fmla="*/ 95250 w 1766887"/>
              <a:gd name="connsiteY9" fmla="*/ 209550 h 350043"/>
              <a:gd name="connsiteX10" fmla="*/ 45244 w 1766887"/>
              <a:gd name="connsiteY10" fmla="*/ 166687 h 350043"/>
              <a:gd name="connsiteX11" fmla="*/ 21431 w 1766887"/>
              <a:gd name="connsiteY11" fmla="*/ 140493 h 350043"/>
              <a:gd name="connsiteX12" fmla="*/ 7144 w 1766887"/>
              <a:gd name="connsiteY12" fmla="*/ 114300 h 350043"/>
              <a:gd name="connsiteX13" fmla="*/ 0 w 1766887"/>
              <a:gd name="connsiteY13" fmla="*/ 95250 h 350043"/>
              <a:gd name="connsiteX14" fmla="*/ 0 w 1766887"/>
              <a:gd name="connsiteY14" fmla="*/ 80962 h 350043"/>
              <a:gd name="connsiteX15" fmla="*/ 4762 w 1766887"/>
              <a:gd name="connsiteY15" fmla="*/ 69056 h 350043"/>
              <a:gd name="connsiteX16" fmla="*/ 21431 w 1766887"/>
              <a:gd name="connsiteY16" fmla="*/ 64293 h 350043"/>
              <a:gd name="connsiteX17" fmla="*/ 45244 w 1766887"/>
              <a:gd name="connsiteY17" fmla="*/ 69056 h 350043"/>
              <a:gd name="connsiteX18" fmla="*/ 95250 w 1766887"/>
              <a:gd name="connsiteY18" fmla="*/ 92868 h 350043"/>
              <a:gd name="connsiteX19" fmla="*/ 147637 w 1766887"/>
              <a:gd name="connsiteY19" fmla="*/ 119062 h 350043"/>
              <a:gd name="connsiteX20" fmla="*/ 195262 w 1766887"/>
              <a:gd name="connsiteY20" fmla="*/ 135731 h 350043"/>
              <a:gd name="connsiteX21" fmla="*/ 252412 w 1766887"/>
              <a:gd name="connsiteY21" fmla="*/ 150018 h 350043"/>
              <a:gd name="connsiteX22" fmla="*/ 295275 w 1766887"/>
              <a:gd name="connsiteY22" fmla="*/ 159543 h 350043"/>
              <a:gd name="connsiteX23" fmla="*/ 352425 w 1766887"/>
              <a:gd name="connsiteY23" fmla="*/ 169068 h 350043"/>
              <a:gd name="connsiteX24" fmla="*/ 378619 w 1766887"/>
              <a:gd name="connsiteY24" fmla="*/ 171450 h 350043"/>
              <a:gd name="connsiteX25" fmla="*/ 416719 w 1766887"/>
              <a:gd name="connsiteY25" fmla="*/ 166687 h 350043"/>
              <a:gd name="connsiteX26" fmla="*/ 778669 w 1766887"/>
              <a:gd name="connsiteY26" fmla="*/ 126206 h 350043"/>
              <a:gd name="connsiteX27" fmla="*/ 1193006 w 1766887"/>
              <a:gd name="connsiteY27" fmla="*/ 83343 h 350043"/>
              <a:gd name="connsiteX28" fmla="*/ 1219200 w 1766887"/>
              <a:gd name="connsiteY28" fmla="*/ 69056 h 350043"/>
              <a:gd name="connsiteX29" fmla="*/ 1254919 w 1766887"/>
              <a:gd name="connsiteY29" fmla="*/ 35718 h 350043"/>
              <a:gd name="connsiteX30" fmla="*/ 1266825 w 1766887"/>
              <a:gd name="connsiteY30" fmla="*/ 16668 h 350043"/>
              <a:gd name="connsiteX31" fmla="*/ 1293019 w 1766887"/>
              <a:gd name="connsiteY31" fmla="*/ 4762 h 350043"/>
              <a:gd name="connsiteX32" fmla="*/ 1373981 w 1766887"/>
              <a:gd name="connsiteY32" fmla="*/ 0 h 350043"/>
              <a:gd name="connsiteX33" fmla="*/ 1438275 w 1766887"/>
              <a:gd name="connsiteY33" fmla="*/ 2381 h 350043"/>
              <a:gd name="connsiteX34" fmla="*/ 1502569 w 1766887"/>
              <a:gd name="connsiteY34" fmla="*/ 9525 h 350043"/>
              <a:gd name="connsiteX35" fmla="*/ 1564481 w 1766887"/>
              <a:gd name="connsiteY35" fmla="*/ 19050 h 350043"/>
              <a:gd name="connsiteX36" fmla="*/ 1633537 w 1766887"/>
              <a:gd name="connsiteY36" fmla="*/ 35718 h 350043"/>
              <a:gd name="connsiteX37" fmla="*/ 1685925 w 1766887"/>
              <a:gd name="connsiteY37" fmla="*/ 52387 h 350043"/>
              <a:gd name="connsiteX38" fmla="*/ 1731169 w 1766887"/>
              <a:gd name="connsiteY38" fmla="*/ 76200 h 350043"/>
              <a:gd name="connsiteX39" fmla="*/ 1750219 w 1766887"/>
              <a:gd name="connsiteY39" fmla="*/ 90487 h 350043"/>
              <a:gd name="connsiteX40" fmla="*/ 1764506 w 1766887"/>
              <a:gd name="connsiteY40" fmla="*/ 109537 h 350043"/>
              <a:gd name="connsiteX41" fmla="*/ 1766887 w 1766887"/>
              <a:gd name="connsiteY41" fmla="*/ 126206 h 350043"/>
              <a:gd name="connsiteX42" fmla="*/ 1759744 w 1766887"/>
              <a:gd name="connsiteY42" fmla="*/ 145256 h 350043"/>
              <a:gd name="connsiteX43" fmla="*/ 1738312 w 1766887"/>
              <a:gd name="connsiteY43" fmla="*/ 164306 h 350043"/>
              <a:gd name="connsiteX44" fmla="*/ 1700212 w 1766887"/>
              <a:gd name="connsiteY44" fmla="*/ 185737 h 350043"/>
              <a:gd name="connsiteX45" fmla="*/ 1635919 w 1766887"/>
              <a:gd name="connsiteY45" fmla="*/ 202406 h 350043"/>
              <a:gd name="connsiteX46" fmla="*/ 1369219 w 1766887"/>
              <a:gd name="connsiteY46" fmla="*/ 240506 h 350043"/>
              <a:gd name="connsiteX47" fmla="*/ 1081087 w 1766887"/>
              <a:gd name="connsiteY47" fmla="*/ 278606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66887" h="350043">
                <a:moveTo>
                  <a:pt x="1081087" y="278606"/>
                </a:moveTo>
                <a:lnTo>
                  <a:pt x="631031" y="328612"/>
                </a:lnTo>
                <a:lnTo>
                  <a:pt x="423862" y="347662"/>
                </a:lnTo>
                <a:lnTo>
                  <a:pt x="383381" y="350043"/>
                </a:lnTo>
                <a:lnTo>
                  <a:pt x="342900" y="345281"/>
                </a:lnTo>
                <a:lnTo>
                  <a:pt x="309562" y="338137"/>
                </a:lnTo>
                <a:lnTo>
                  <a:pt x="271462" y="321468"/>
                </a:lnTo>
                <a:lnTo>
                  <a:pt x="195262" y="278606"/>
                </a:lnTo>
                <a:lnTo>
                  <a:pt x="130969" y="238125"/>
                </a:lnTo>
                <a:lnTo>
                  <a:pt x="95250" y="209550"/>
                </a:lnTo>
                <a:lnTo>
                  <a:pt x="45244" y="166687"/>
                </a:lnTo>
                <a:lnTo>
                  <a:pt x="21431" y="140493"/>
                </a:lnTo>
                <a:lnTo>
                  <a:pt x="7144" y="114300"/>
                </a:lnTo>
                <a:lnTo>
                  <a:pt x="0" y="95250"/>
                </a:lnTo>
                <a:lnTo>
                  <a:pt x="0" y="80962"/>
                </a:lnTo>
                <a:lnTo>
                  <a:pt x="4762" y="69056"/>
                </a:lnTo>
                <a:lnTo>
                  <a:pt x="21431" y="64293"/>
                </a:lnTo>
                <a:lnTo>
                  <a:pt x="45244" y="69056"/>
                </a:lnTo>
                <a:lnTo>
                  <a:pt x="95250" y="92868"/>
                </a:lnTo>
                <a:lnTo>
                  <a:pt x="147637" y="119062"/>
                </a:lnTo>
                <a:lnTo>
                  <a:pt x="195262" y="135731"/>
                </a:lnTo>
                <a:lnTo>
                  <a:pt x="252412" y="150018"/>
                </a:lnTo>
                <a:lnTo>
                  <a:pt x="295275" y="159543"/>
                </a:lnTo>
                <a:lnTo>
                  <a:pt x="352425" y="169068"/>
                </a:lnTo>
                <a:lnTo>
                  <a:pt x="378619" y="171450"/>
                </a:lnTo>
                <a:lnTo>
                  <a:pt x="416719" y="166687"/>
                </a:lnTo>
                <a:lnTo>
                  <a:pt x="778669" y="126206"/>
                </a:lnTo>
                <a:lnTo>
                  <a:pt x="1193006" y="83343"/>
                </a:lnTo>
                <a:lnTo>
                  <a:pt x="1219200" y="69056"/>
                </a:lnTo>
                <a:lnTo>
                  <a:pt x="1254919" y="35718"/>
                </a:lnTo>
                <a:lnTo>
                  <a:pt x="1266825" y="16668"/>
                </a:lnTo>
                <a:lnTo>
                  <a:pt x="1293019" y="4762"/>
                </a:lnTo>
                <a:lnTo>
                  <a:pt x="137398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4481" y="19050"/>
                </a:lnTo>
                <a:lnTo>
                  <a:pt x="1633537" y="35718"/>
                </a:lnTo>
                <a:lnTo>
                  <a:pt x="1685925" y="52387"/>
                </a:lnTo>
                <a:lnTo>
                  <a:pt x="1731169" y="76200"/>
                </a:lnTo>
                <a:lnTo>
                  <a:pt x="1750219" y="90487"/>
                </a:lnTo>
                <a:lnTo>
                  <a:pt x="1764506" y="109537"/>
                </a:lnTo>
                <a:lnTo>
                  <a:pt x="1766887" y="126206"/>
                </a:lnTo>
                <a:lnTo>
                  <a:pt x="1759744" y="145256"/>
                </a:lnTo>
                <a:lnTo>
                  <a:pt x="1738312" y="164306"/>
                </a:lnTo>
                <a:lnTo>
                  <a:pt x="1700212" y="185737"/>
                </a:lnTo>
                <a:lnTo>
                  <a:pt x="1635919" y="202406"/>
                </a:lnTo>
                <a:lnTo>
                  <a:pt x="1369219" y="240506"/>
                </a:lnTo>
                <a:lnTo>
                  <a:pt x="1081087" y="2786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8FF0380-E8AB-4B7F-9232-81A1A39EAD8C}"/>
              </a:ext>
            </a:extLst>
          </p:cNvPr>
          <p:cNvSpPr/>
          <p:nvPr/>
        </p:nvSpPr>
        <p:spPr>
          <a:xfrm>
            <a:off x="5900739" y="4592638"/>
            <a:ext cx="388937" cy="1562100"/>
          </a:xfrm>
          <a:custGeom>
            <a:avLst/>
            <a:gdLst>
              <a:gd name="connsiteX0" fmla="*/ 142875 w 388143"/>
              <a:gd name="connsiteY0" fmla="*/ 681038 h 1562100"/>
              <a:gd name="connsiteX1" fmla="*/ 142875 w 388143"/>
              <a:gd name="connsiteY1" fmla="*/ 397669 h 1562100"/>
              <a:gd name="connsiteX2" fmla="*/ 138112 w 388143"/>
              <a:gd name="connsiteY2" fmla="*/ 292894 h 1562100"/>
              <a:gd name="connsiteX3" fmla="*/ 128587 w 388143"/>
              <a:gd name="connsiteY3" fmla="*/ 209550 h 1562100"/>
              <a:gd name="connsiteX4" fmla="*/ 119062 w 388143"/>
              <a:gd name="connsiteY4" fmla="*/ 171450 h 1562100"/>
              <a:gd name="connsiteX5" fmla="*/ 104775 w 388143"/>
              <a:gd name="connsiteY5" fmla="*/ 135732 h 1562100"/>
              <a:gd name="connsiteX6" fmla="*/ 85725 w 388143"/>
              <a:gd name="connsiteY6" fmla="*/ 100013 h 1562100"/>
              <a:gd name="connsiteX7" fmla="*/ 0 w 388143"/>
              <a:gd name="connsiteY7" fmla="*/ 0 h 1562100"/>
              <a:gd name="connsiteX8" fmla="*/ 250031 w 388143"/>
              <a:gd name="connsiteY8" fmla="*/ 0 h 1562100"/>
              <a:gd name="connsiteX9" fmla="*/ 302418 w 388143"/>
              <a:gd name="connsiteY9" fmla="*/ 76200 h 1562100"/>
              <a:gd name="connsiteX10" fmla="*/ 323850 w 388143"/>
              <a:gd name="connsiteY10" fmla="*/ 128588 h 1562100"/>
              <a:gd name="connsiteX11" fmla="*/ 333375 w 388143"/>
              <a:gd name="connsiteY11" fmla="*/ 171450 h 1562100"/>
              <a:gd name="connsiteX12" fmla="*/ 340518 w 388143"/>
              <a:gd name="connsiteY12" fmla="*/ 207169 h 1562100"/>
              <a:gd name="connsiteX13" fmla="*/ 342900 w 388143"/>
              <a:gd name="connsiteY13" fmla="*/ 254794 h 1562100"/>
              <a:gd name="connsiteX14" fmla="*/ 347662 w 388143"/>
              <a:gd name="connsiteY14" fmla="*/ 385763 h 1562100"/>
              <a:gd name="connsiteX15" fmla="*/ 352425 w 388143"/>
              <a:gd name="connsiteY15" fmla="*/ 540544 h 1562100"/>
              <a:gd name="connsiteX16" fmla="*/ 359568 w 388143"/>
              <a:gd name="connsiteY16" fmla="*/ 728663 h 1562100"/>
              <a:gd name="connsiteX17" fmla="*/ 366712 w 388143"/>
              <a:gd name="connsiteY17" fmla="*/ 876300 h 1562100"/>
              <a:gd name="connsiteX18" fmla="*/ 369093 w 388143"/>
              <a:gd name="connsiteY18" fmla="*/ 1014413 h 1562100"/>
              <a:gd name="connsiteX19" fmla="*/ 376237 w 388143"/>
              <a:gd name="connsiteY19" fmla="*/ 1097757 h 1562100"/>
              <a:gd name="connsiteX20" fmla="*/ 383381 w 388143"/>
              <a:gd name="connsiteY20" fmla="*/ 1147763 h 1562100"/>
              <a:gd name="connsiteX21" fmla="*/ 388143 w 388143"/>
              <a:gd name="connsiteY21" fmla="*/ 1183482 h 1562100"/>
              <a:gd name="connsiteX22" fmla="*/ 383381 w 388143"/>
              <a:gd name="connsiteY22" fmla="*/ 1226344 h 1562100"/>
              <a:gd name="connsiteX23" fmla="*/ 371475 w 388143"/>
              <a:gd name="connsiteY23" fmla="*/ 1276350 h 1562100"/>
              <a:gd name="connsiteX24" fmla="*/ 354806 w 388143"/>
              <a:gd name="connsiteY24" fmla="*/ 1331119 h 1562100"/>
              <a:gd name="connsiteX25" fmla="*/ 335756 w 388143"/>
              <a:gd name="connsiteY25" fmla="*/ 1383507 h 1562100"/>
              <a:gd name="connsiteX26" fmla="*/ 304800 w 388143"/>
              <a:gd name="connsiteY26" fmla="*/ 1438275 h 1562100"/>
              <a:gd name="connsiteX27" fmla="*/ 269081 w 388143"/>
              <a:gd name="connsiteY27" fmla="*/ 1495425 h 1562100"/>
              <a:gd name="connsiteX28" fmla="*/ 238125 w 388143"/>
              <a:gd name="connsiteY28" fmla="*/ 1538288 h 1562100"/>
              <a:gd name="connsiteX29" fmla="*/ 214312 w 388143"/>
              <a:gd name="connsiteY29" fmla="*/ 1557338 h 1562100"/>
              <a:gd name="connsiteX30" fmla="*/ 188118 w 388143"/>
              <a:gd name="connsiteY30" fmla="*/ 1562100 h 1562100"/>
              <a:gd name="connsiteX31" fmla="*/ 171450 w 388143"/>
              <a:gd name="connsiteY31" fmla="*/ 1554957 h 1562100"/>
              <a:gd name="connsiteX32" fmla="*/ 154781 w 388143"/>
              <a:gd name="connsiteY32" fmla="*/ 1540669 h 1562100"/>
              <a:gd name="connsiteX33" fmla="*/ 138112 w 388143"/>
              <a:gd name="connsiteY33" fmla="*/ 1512094 h 1562100"/>
              <a:gd name="connsiteX34" fmla="*/ 97631 w 388143"/>
              <a:gd name="connsiteY34" fmla="*/ 1400175 h 1562100"/>
              <a:gd name="connsiteX35" fmla="*/ 104775 w 388143"/>
              <a:gd name="connsiteY35" fmla="*/ 1023938 h 1562100"/>
              <a:gd name="connsiteX36" fmla="*/ 109537 w 388143"/>
              <a:gd name="connsiteY36" fmla="*/ 1004888 h 1562100"/>
              <a:gd name="connsiteX37" fmla="*/ 119062 w 388143"/>
              <a:gd name="connsiteY37" fmla="*/ 959644 h 1562100"/>
              <a:gd name="connsiteX38" fmla="*/ 128587 w 388143"/>
              <a:gd name="connsiteY38" fmla="*/ 823913 h 1562100"/>
              <a:gd name="connsiteX39" fmla="*/ 142875 w 388143"/>
              <a:gd name="connsiteY39" fmla="*/ 6810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8143" h="1562100">
                <a:moveTo>
                  <a:pt x="142875" y="681038"/>
                </a:moveTo>
                <a:lnTo>
                  <a:pt x="142875" y="397669"/>
                </a:lnTo>
                <a:lnTo>
                  <a:pt x="138112" y="292894"/>
                </a:lnTo>
                <a:lnTo>
                  <a:pt x="128587" y="209550"/>
                </a:lnTo>
                <a:lnTo>
                  <a:pt x="119062" y="171450"/>
                </a:lnTo>
                <a:lnTo>
                  <a:pt x="104775" y="135732"/>
                </a:lnTo>
                <a:lnTo>
                  <a:pt x="85725" y="100013"/>
                </a:lnTo>
                <a:lnTo>
                  <a:pt x="0" y="0"/>
                </a:lnTo>
                <a:lnTo>
                  <a:pt x="250031" y="0"/>
                </a:lnTo>
                <a:lnTo>
                  <a:pt x="302418" y="76200"/>
                </a:lnTo>
                <a:lnTo>
                  <a:pt x="323850" y="128588"/>
                </a:lnTo>
                <a:lnTo>
                  <a:pt x="333375" y="171450"/>
                </a:lnTo>
                <a:lnTo>
                  <a:pt x="340518" y="207169"/>
                </a:lnTo>
                <a:lnTo>
                  <a:pt x="342900" y="254794"/>
                </a:lnTo>
                <a:lnTo>
                  <a:pt x="347662" y="385763"/>
                </a:lnTo>
                <a:lnTo>
                  <a:pt x="352425" y="540544"/>
                </a:lnTo>
                <a:lnTo>
                  <a:pt x="359568" y="728663"/>
                </a:lnTo>
                <a:lnTo>
                  <a:pt x="366712" y="876300"/>
                </a:lnTo>
                <a:cubicBezTo>
                  <a:pt x="367506" y="922338"/>
                  <a:pt x="368299" y="968375"/>
                  <a:pt x="369093" y="1014413"/>
                </a:cubicBezTo>
                <a:lnTo>
                  <a:pt x="376237" y="1097757"/>
                </a:lnTo>
                <a:lnTo>
                  <a:pt x="383381" y="1147763"/>
                </a:lnTo>
                <a:lnTo>
                  <a:pt x="388143" y="1183482"/>
                </a:lnTo>
                <a:lnTo>
                  <a:pt x="383381" y="1226344"/>
                </a:lnTo>
                <a:lnTo>
                  <a:pt x="371475" y="1276350"/>
                </a:lnTo>
                <a:lnTo>
                  <a:pt x="354806" y="1331119"/>
                </a:lnTo>
                <a:lnTo>
                  <a:pt x="335756" y="1383507"/>
                </a:lnTo>
                <a:lnTo>
                  <a:pt x="304800" y="1438275"/>
                </a:lnTo>
                <a:lnTo>
                  <a:pt x="269081" y="1495425"/>
                </a:lnTo>
                <a:lnTo>
                  <a:pt x="238125" y="1538288"/>
                </a:lnTo>
                <a:lnTo>
                  <a:pt x="214312" y="1557338"/>
                </a:lnTo>
                <a:lnTo>
                  <a:pt x="188118" y="1562100"/>
                </a:lnTo>
                <a:lnTo>
                  <a:pt x="171450" y="1554957"/>
                </a:lnTo>
                <a:lnTo>
                  <a:pt x="154781" y="1540669"/>
                </a:lnTo>
                <a:lnTo>
                  <a:pt x="138112" y="1512094"/>
                </a:lnTo>
                <a:lnTo>
                  <a:pt x="97631" y="1400175"/>
                </a:lnTo>
                <a:lnTo>
                  <a:pt x="104775" y="1023938"/>
                </a:lnTo>
                <a:lnTo>
                  <a:pt x="109537" y="1004888"/>
                </a:lnTo>
                <a:lnTo>
                  <a:pt x="119062" y="959644"/>
                </a:lnTo>
                <a:lnTo>
                  <a:pt x="128587" y="823913"/>
                </a:lnTo>
                <a:lnTo>
                  <a:pt x="142875" y="6810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A536FE-ACD7-4469-95C2-BDF4E7935692}"/>
              </a:ext>
            </a:extLst>
          </p:cNvPr>
          <p:cNvSpPr/>
          <p:nvPr/>
        </p:nvSpPr>
        <p:spPr>
          <a:xfrm>
            <a:off x="5419726" y="5541964"/>
            <a:ext cx="627063" cy="492125"/>
          </a:xfrm>
          <a:custGeom>
            <a:avLst/>
            <a:gdLst>
              <a:gd name="connsiteX0" fmla="*/ 242888 w 626269"/>
              <a:gd name="connsiteY0" fmla="*/ 47625 h 492919"/>
              <a:gd name="connsiteX1" fmla="*/ 416719 w 626269"/>
              <a:gd name="connsiteY1" fmla="*/ 83344 h 492919"/>
              <a:gd name="connsiteX2" fmla="*/ 507206 w 626269"/>
              <a:gd name="connsiteY2" fmla="*/ 97631 h 492919"/>
              <a:gd name="connsiteX3" fmla="*/ 554831 w 626269"/>
              <a:gd name="connsiteY3" fmla="*/ 97631 h 492919"/>
              <a:gd name="connsiteX4" fmla="*/ 571500 w 626269"/>
              <a:gd name="connsiteY4" fmla="*/ 92869 h 492919"/>
              <a:gd name="connsiteX5" fmla="*/ 621506 w 626269"/>
              <a:gd name="connsiteY5" fmla="*/ 4762 h 492919"/>
              <a:gd name="connsiteX6" fmla="*/ 626269 w 626269"/>
              <a:gd name="connsiteY6" fmla="*/ 492919 h 492919"/>
              <a:gd name="connsiteX7" fmla="*/ 576263 w 626269"/>
              <a:gd name="connsiteY7" fmla="*/ 452437 h 492919"/>
              <a:gd name="connsiteX8" fmla="*/ 502444 w 626269"/>
              <a:gd name="connsiteY8" fmla="*/ 369094 h 492919"/>
              <a:gd name="connsiteX9" fmla="*/ 454819 w 626269"/>
              <a:gd name="connsiteY9" fmla="*/ 323850 h 492919"/>
              <a:gd name="connsiteX10" fmla="*/ 361950 w 626269"/>
              <a:gd name="connsiteY10" fmla="*/ 254794 h 492919"/>
              <a:gd name="connsiteX11" fmla="*/ 223838 w 626269"/>
              <a:gd name="connsiteY11" fmla="*/ 164306 h 492919"/>
              <a:gd name="connsiteX12" fmla="*/ 95250 w 626269"/>
              <a:gd name="connsiteY12" fmla="*/ 95250 h 492919"/>
              <a:gd name="connsiteX13" fmla="*/ 26194 w 626269"/>
              <a:gd name="connsiteY13" fmla="*/ 61912 h 492919"/>
              <a:gd name="connsiteX14" fmla="*/ 7144 w 626269"/>
              <a:gd name="connsiteY14" fmla="*/ 47625 h 492919"/>
              <a:gd name="connsiteX15" fmla="*/ 0 w 626269"/>
              <a:gd name="connsiteY15" fmla="*/ 30956 h 492919"/>
              <a:gd name="connsiteX16" fmla="*/ 0 w 626269"/>
              <a:gd name="connsiteY16" fmla="*/ 16669 h 492919"/>
              <a:gd name="connsiteX17" fmla="*/ 9525 w 626269"/>
              <a:gd name="connsiteY17" fmla="*/ 4762 h 492919"/>
              <a:gd name="connsiteX18" fmla="*/ 42863 w 626269"/>
              <a:gd name="connsiteY18" fmla="*/ 0 h 492919"/>
              <a:gd name="connsiteX19" fmla="*/ 123825 w 626269"/>
              <a:gd name="connsiteY19" fmla="*/ 19050 h 492919"/>
              <a:gd name="connsiteX20" fmla="*/ 242888 w 626269"/>
              <a:gd name="connsiteY20" fmla="*/ 4762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6269" h="492919">
                <a:moveTo>
                  <a:pt x="242888" y="47625"/>
                </a:moveTo>
                <a:lnTo>
                  <a:pt x="416719" y="83344"/>
                </a:lnTo>
                <a:lnTo>
                  <a:pt x="507206" y="97631"/>
                </a:lnTo>
                <a:lnTo>
                  <a:pt x="554831" y="97631"/>
                </a:lnTo>
                <a:lnTo>
                  <a:pt x="571500" y="92869"/>
                </a:lnTo>
                <a:lnTo>
                  <a:pt x="621506" y="4762"/>
                </a:lnTo>
                <a:cubicBezTo>
                  <a:pt x="623094" y="167481"/>
                  <a:pt x="624681" y="330200"/>
                  <a:pt x="626269" y="492919"/>
                </a:cubicBezTo>
                <a:lnTo>
                  <a:pt x="576263" y="452437"/>
                </a:lnTo>
                <a:lnTo>
                  <a:pt x="502444" y="369094"/>
                </a:lnTo>
                <a:lnTo>
                  <a:pt x="454819" y="323850"/>
                </a:lnTo>
                <a:lnTo>
                  <a:pt x="361950" y="254794"/>
                </a:lnTo>
                <a:lnTo>
                  <a:pt x="223838" y="164306"/>
                </a:lnTo>
                <a:lnTo>
                  <a:pt x="95250" y="95250"/>
                </a:lnTo>
                <a:lnTo>
                  <a:pt x="26194" y="61912"/>
                </a:lnTo>
                <a:lnTo>
                  <a:pt x="7144" y="47625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42863" y="0"/>
                </a:lnTo>
                <a:lnTo>
                  <a:pt x="123825" y="19050"/>
                </a:lnTo>
                <a:lnTo>
                  <a:pt x="242888" y="47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CF6812C2-2D0A-40DB-9327-17F2DD4B9F07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7768060-D363-47A8-A0D2-53048E01CB48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647C6AC7-7A92-40D0-9CBD-F161B3301C89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79A41B80-197E-4421-8EA8-8DAA902596B9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D9E79CC0-7069-4B65-B940-D28018F9F628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6AF4FCF1-604A-476C-8D5C-6EAA9B700283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8A3CFF64-6867-4B3C-AB73-BEB3F4B7C04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74F17FF-8B4E-4098-A775-9F60603AEE56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C10A4D1-3982-4FA8-9479-5A7D8D2BCB58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1B783B72-568C-4467-83F1-24E5E95CE792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9D434F7-C9F4-4D23-8FBB-5C917A195129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AFEA1F5-9FD8-4456-926A-A87D8AEC1CD1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DFB045D4-90D0-4296-BE62-EA9E9BED929F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F12079B-5684-43D4-AACC-B400BC17DCBB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93717829-9C66-4040-B1A0-2D48357FC6D4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0FA2CD11-3BF3-4EE2-A445-26B14F81D18D}"/>
              </a:ext>
            </a:extLst>
          </p:cNvPr>
          <p:cNvGrpSpPr/>
          <p:nvPr/>
        </p:nvGrpSpPr>
        <p:grpSpPr>
          <a:xfrm>
            <a:off x="4038600" y="1422400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48D46EC0-172C-40FE-92AD-C67D302F61F5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CC5DD07A-1201-4EFA-8AE5-52AC75F03207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21ECC75-5654-43B3-873B-71592AA4DF77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F62F1152-F20E-429E-BBFA-84BDA9D5332F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EC1CEA04-08A9-422B-9E10-B69BA0F9FCA0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3E6BD18-A3D8-4374-ACFD-C9B9877B89A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F9764BD6-9730-4C9E-9C33-C3AD3E25B964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A6140A69-5FAF-4A7D-B297-940DD20E6215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072499D3-AB69-4159-AAD8-BE0AB7A91E0D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887004E8-5A0E-49F1-B8F2-470C876E19B3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89B01FBB-4883-4BB8-9BDE-7A994D74AE85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7827043-96E9-4353-B098-938D37AB3A71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9EE8F17-FBC4-47D8-9707-37BA7A4ADD70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0A21F8D3-0F2B-498F-B673-7AAED4C8C177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7067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2EF603-54AF-42AA-9D27-76AFC7FA780E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256B07-5287-45A5-8A1F-75E48E304117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08A2B0F-9335-43E4-8C36-E612428B2B06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6E98E54-F9DB-4344-A889-28704B4E168A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E12B26AE-0722-4928-ADE9-BA66019E943D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08DB9A2A-13FB-47D8-9DFA-008BF035C0F4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1B080A-7656-4018-A38D-7217A77A8489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6CFAA50-1423-4C4B-81B0-2D58CCD656B0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190650C-D47D-41D8-9B1C-6D300534A47A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EBE0D18-ECC7-4422-A489-979925A26E69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E23CD051-A654-493D-A995-657005740F7B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F65214B4-C598-4EC1-BA76-CB4163C06BCF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B0B165F5-4A4E-4AAE-BDE8-EAB6EE84C70B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DF9CF24D-B91D-47EC-9D02-B5AFFF6C443E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5CC3685-A165-47EB-AECD-4D97BE7295FB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153218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CDA6B4EB-79C7-40D4-99BB-2AB671A8238B}"/>
              </a:ext>
            </a:extLst>
          </p:cNvPr>
          <p:cNvSpPr/>
          <p:nvPr/>
        </p:nvSpPr>
        <p:spPr>
          <a:xfrm>
            <a:off x="3890963" y="1452563"/>
            <a:ext cx="1238250" cy="1657350"/>
          </a:xfrm>
          <a:custGeom>
            <a:avLst/>
            <a:gdLst>
              <a:gd name="connsiteX0" fmla="*/ 721518 w 1238250"/>
              <a:gd name="connsiteY0" fmla="*/ 631031 h 1657350"/>
              <a:gd name="connsiteX1" fmla="*/ 812006 w 1238250"/>
              <a:gd name="connsiteY1" fmla="*/ 478631 h 1657350"/>
              <a:gd name="connsiteX2" fmla="*/ 890587 w 1238250"/>
              <a:gd name="connsiteY2" fmla="*/ 333375 h 1657350"/>
              <a:gd name="connsiteX3" fmla="*/ 919162 w 1238250"/>
              <a:gd name="connsiteY3" fmla="*/ 266700 h 1657350"/>
              <a:gd name="connsiteX4" fmla="*/ 923925 w 1238250"/>
              <a:gd name="connsiteY4" fmla="*/ 245268 h 1657350"/>
              <a:gd name="connsiteX5" fmla="*/ 923925 w 1238250"/>
              <a:gd name="connsiteY5" fmla="*/ 226218 h 1657350"/>
              <a:gd name="connsiteX6" fmla="*/ 921543 w 1238250"/>
              <a:gd name="connsiteY6" fmla="*/ 204787 h 1657350"/>
              <a:gd name="connsiteX7" fmla="*/ 914400 w 1238250"/>
              <a:gd name="connsiteY7" fmla="*/ 180975 h 1657350"/>
              <a:gd name="connsiteX8" fmla="*/ 895350 w 1238250"/>
              <a:gd name="connsiteY8" fmla="*/ 150018 h 1657350"/>
              <a:gd name="connsiteX9" fmla="*/ 866775 w 1238250"/>
              <a:gd name="connsiteY9" fmla="*/ 111918 h 1657350"/>
              <a:gd name="connsiteX10" fmla="*/ 835818 w 1238250"/>
              <a:gd name="connsiteY10" fmla="*/ 78581 h 1657350"/>
              <a:gd name="connsiteX11" fmla="*/ 821531 w 1238250"/>
              <a:gd name="connsiteY11" fmla="*/ 59531 h 1657350"/>
              <a:gd name="connsiteX12" fmla="*/ 812006 w 1238250"/>
              <a:gd name="connsiteY12" fmla="*/ 45243 h 1657350"/>
              <a:gd name="connsiteX13" fmla="*/ 802481 w 1238250"/>
              <a:gd name="connsiteY13" fmla="*/ 26193 h 1657350"/>
              <a:gd name="connsiteX14" fmla="*/ 802481 w 1238250"/>
              <a:gd name="connsiteY14" fmla="*/ 14287 h 1657350"/>
              <a:gd name="connsiteX15" fmla="*/ 804862 w 1238250"/>
              <a:gd name="connsiteY15" fmla="*/ 2381 h 1657350"/>
              <a:gd name="connsiteX16" fmla="*/ 823912 w 1238250"/>
              <a:gd name="connsiteY16" fmla="*/ 0 h 1657350"/>
              <a:gd name="connsiteX17" fmla="*/ 862012 w 1238250"/>
              <a:gd name="connsiteY17" fmla="*/ 7143 h 1657350"/>
              <a:gd name="connsiteX18" fmla="*/ 916781 w 1238250"/>
              <a:gd name="connsiteY18" fmla="*/ 26193 h 1657350"/>
              <a:gd name="connsiteX19" fmla="*/ 988218 w 1238250"/>
              <a:gd name="connsiteY19" fmla="*/ 64293 h 1657350"/>
              <a:gd name="connsiteX20" fmla="*/ 1045368 w 1238250"/>
              <a:gd name="connsiteY20" fmla="*/ 100012 h 1657350"/>
              <a:gd name="connsiteX21" fmla="*/ 1095375 w 1238250"/>
              <a:gd name="connsiteY21" fmla="*/ 138112 h 1657350"/>
              <a:gd name="connsiteX22" fmla="*/ 1162050 w 1238250"/>
              <a:gd name="connsiteY22" fmla="*/ 202406 h 1657350"/>
              <a:gd name="connsiteX23" fmla="*/ 1195387 w 1238250"/>
              <a:gd name="connsiteY23" fmla="*/ 240506 h 1657350"/>
              <a:gd name="connsiteX24" fmla="*/ 1223962 w 1238250"/>
              <a:gd name="connsiteY24" fmla="*/ 278606 h 1657350"/>
              <a:gd name="connsiteX25" fmla="*/ 1235868 w 1238250"/>
              <a:gd name="connsiteY25" fmla="*/ 300037 h 1657350"/>
              <a:gd name="connsiteX26" fmla="*/ 1238250 w 1238250"/>
              <a:gd name="connsiteY26" fmla="*/ 314325 h 1657350"/>
              <a:gd name="connsiteX27" fmla="*/ 1235868 w 1238250"/>
              <a:gd name="connsiteY27" fmla="*/ 340518 h 1657350"/>
              <a:gd name="connsiteX28" fmla="*/ 1228725 w 1238250"/>
              <a:gd name="connsiteY28" fmla="*/ 359568 h 1657350"/>
              <a:gd name="connsiteX29" fmla="*/ 1214437 w 1238250"/>
              <a:gd name="connsiteY29" fmla="*/ 373856 h 1657350"/>
              <a:gd name="connsiteX30" fmla="*/ 1185862 w 1238250"/>
              <a:gd name="connsiteY30" fmla="*/ 397668 h 1657350"/>
              <a:gd name="connsiteX31" fmla="*/ 1088231 w 1238250"/>
              <a:gd name="connsiteY31" fmla="*/ 500062 h 1657350"/>
              <a:gd name="connsiteX32" fmla="*/ 1012031 w 1238250"/>
              <a:gd name="connsiteY32" fmla="*/ 604837 h 1657350"/>
              <a:gd name="connsiteX33" fmla="*/ 895350 w 1238250"/>
              <a:gd name="connsiteY33" fmla="*/ 759618 h 1657350"/>
              <a:gd name="connsiteX34" fmla="*/ 778668 w 1238250"/>
              <a:gd name="connsiteY34" fmla="*/ 919162 h 1657350"/>
              <a:gd name="connsiteX35" fmla="*/ 669131 w 1238250"/>
              <a:gd name="connsiteY35" fmla="*/ 1071562 h 1657350"/>
              <a:gd name="connsiteX36" fmla="*/ 559593 w 1238250"/>
              <a:gd name="connsiteY36" fmla="*/ 1183481 h 1657350"/>
              <a:gd name="connsiteX37" fmla="*/ 381000 w 1238250"/>
              <a:gd name="connsiteY37" fmla="*/ 1354931 h 1657350"/>
              <a:gd name="connsiteX38" fmla="*/ 254793 w 1238250"/>
              <a:gd name="connsiteY38" fmla="*/ 1478756 h 1657350"/>
              <a:gd name="connsiteX39" fmla="*/ 100012 w 1238250"/>
              <a:gd name="connsiteY39" fmla="*/ 1621631 h 1657350"/>
              <a:gd name="connsiteX40" fmla="*/ 61912 w 1238250"/>
              <a:gd name="connsiteY40" fmla="*/ 1650206 h 1657350"/>
              <a:gd name="connsiteX41" fmla="*/ 33337 w 1238250"/>
              <a:gd name="connsiteY41" fmla="*/ 1657350 h 1657350"/>
              <a:gd name="connsiteX42" fmla="*/ 16668 w 1238250"/>
              <a:gd name="connsiteY42" fmla="*/ 1657350 h 1657350"/>
              <a:gd name="connsiteX43" fmla="*/ 7143 w 1238250"/>
              <a:gd name="connsiteY43" fmla="*/ 1650206 h 1657350"/>
              <a:gd name="connsiteX44" fmla="*/ 0 w 1238250"/>
              <a:gd name="connsiteY44" fmla="*/ 1635918 h 1657350"/>
              <a:gd name="connsiteX45" fmla="*/ 2381 w 1238250"/>
              <a:gd name="connsiteY45" fmla="*/ 1619250 h 1657350"/>
              <a:gd name="connsiteX46" fmla="*/ 9525 w 1238250"/>
              <a:gd name="connsiteY46" fmla="*/ 1597818 h 1657350"/>
              <a:gd name="connsiteX47" fmla="*/ 42862 w 1238250"/>
              <a:gd name="connsiteY47" fmla="*/ 1562100 h 1657350"/>
              <a:gd name="connsiteX48" fmla="*/ 128587 w 1238250"/>
              <a:gd name="connsiteY48" fmla="*/ 1473993 h 1657350"/>
              <a:gd name="connsiteX49" fmla="*/ 247650 w 1238250"/>
              <a:gd name="connsiteY49" fmla="*/ 1335881 h 1657350"/>
              <a:gd name="connsiteX50" fmla="*/ 359568 w 1238250"/>
              <a:gd name="connsiteY50" fmla="*/ 1190625 h 1657350"/>
              <a:gd name="connsiteX51" fmla="*/ 450056 w 1238250"/>
              <a:gd name="connsiteY51" fmla="*/ 1062037 h 1657350"/>
              <a:gd name="connsiteX52" fmla="*/ 542925 w 1238250"/>
              <a:gd name="connsiteY52" fmla="*/ 923925 h 1657350"/>
              <a:gd name="connsiteX53" fmla="*/ 640556 w 1238250"/>
              <a:gd name="connsiteY53" fmla="*/ 764381 h 1657350"/>
              <a:gd name="connsiteX54" fmla="*/ 721518 w 1238250"/>
              <a:gd name="connsiteY54" fmla="*/ 631031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38250" h="1657350">
                <a:moveTo>
                  <a:pt x="721518" y="631031"/>
                </a:moveTo>
                <a:lnTo>
                  <a:pt x="812006" y="478631"/>
                </a:lnTo>
                <a:lnTo>
                  <a:pt x="890587" y="333375"/>
                </a:lnTo>
                <a:lnTo>
                  <a:pt x="919162" y="266700"/>
                </a:lnTo>
                <a:lnTo>
                  <a:pt x="923925" y="245268"/>
                </a:lnTo>
                <a:lnTo>
                  <a:pt x="923925" y="226218"/>
                </a:lnTo>
                <a:lnTo>
                  <a:pt x="921543" y="204787"/>
                </a:lnTo>
                <a:lnTo>
                  <a:pt x="914400" y="180975"/>
                </a:lnTo>
                <a:lnTo>
                  <a:pt x="895350" y="150018"/>
                </a:lnTo>
                <a:lnTo>
                  <a:pt x="866775" y="111918"/>
                </a:lnTo>
                <a:lnTo>
                  <a:pt x="835818" y="78581"/>
                </a:lnTo>
                <a:lnTo>
                  <a:pt x="821531" y="59531"/>
                </a:lnTo>
                <a:lnTo>
                  <a:pt x="812006" y="45243"/>
                </a:lnTo>
                <a:lnTo>
                  <a:pt x="802481" y="26193"/>
                </a:lnTo>
                <a:lnTo>
                  <a:pt x="802481" y="14287"/>
                </a:lnTo>
                <a:lnTo>
                  <a:pt x="804862" y="2381"/>
                </a:lnTo>
                <a:lnTo>
                  <a:pt x="823912" y="0"/>
                </a:lnTo>
                <a:lnTo>
                  <a:pt x="862012" y="7143"/>
                </a:lnTo>
                <a:lnTo>
                  <a:pt x="916781" y="26193"/>
                </a:lnTo>
                <a:lnTo>
                  <a:pt x="988218" y="64293"/>
                </a:lnTo>
                <a:lnTo>
                  <a:pt x="1045368" y="100012"/>
                </a:lnTo>
                <a:lnTo>
                  <a:pt x="1095375" y="138112"/>
                </a:lnTo>
                <a:lnTo>
                  <a:pt x="1162050" y="202406"/>
                </a:lnTo>
                <a:lnTo>
                  <a:pt x="1195387" y="240506"/>
                </a:lnTo>
                <a:lnTo>
                  <a:pt x="1223962" y="278606"/>
                </a:lnTo>
                <a:lnTo>
                  <a:pt x="1235868" y="300037"/>
                </a:lnTo>
                <a:lnTo>
                  <a:pt x="1238250" y="314325"/>
                </a:lnTo>
                <a:lnTo>
                  <a:pt x="1235868" y="340518"/>
                </a:lnTo>
                <a:lnTo>
                  <a:pt x="1228725" y="359568"/>
                </a:lnTo>
                <a:lnTo>
                  <a:pt x="1214437" y="373856"/>
                </a:lnTo>
                <a:lnTo>
                  <a:pt x="1185862" y="397668"/>
                </a:lnTo>
                <a:lnTo>
                  <a:pt x="1088231" y="500062"/>
                </a:lnTo>
                <a:lnTo>
                  <a:pt x="1012031" y="604837"/>
                </a:lnTo>
                <a:lnTo>
                  <a:pt x="895350" y="759618"/>
                </a:lnTo>
                <a:lnTo>
                  <a:pt x="778668" y="919162"/>
                </a:lnTo>
                <a:lnTo>
                  <a:pt x="669131" y="1071562"/>
                </a:lnTo>
                <a:lnTo>
                  <a:pt x="559593" y="1183481"/>
                </a:lnTo>
                <a:lnTo>
                  <a:pt x="381000" y="1354931"/>
                </a:lnTo>
                <a:lnTo>
                  <a:pt x="254793" y="1478756"/>
                </a:lnTo>
                <a:lnTo>
                  <a:pt x="100012" y="1621631"/>
                </a:lnTo>
                <a:lnTo>
                  <a:pt x="61912" y="1650206"/>
                </a:lnTo>
                <a:lnTo>
                  <a:pt x="33337" y="1657350"/>
                </a:lnTo>
                <a:lnTo>
                  <a:pt x="16668" y="1657350"/>
                </a:lnTo>
                <a:lnTo>
                  <a:pt x="7143" y="1650206"/>
                </a:lnTo>
                <a:lnTo>
                  <a:pt x="0" y="1635918"/>
                </a:lnTo>
                <a:lnTo>
                  <a:pt x="2381" y="1619250"/>
                </a:lnTo>
                <a:lnTo>
                  <a:pt x="9525" y="1597818"/>
                </a:lnTo>
                <a:lnTo>
                  <a:pt x="42862" y="1562100"/>
                </a:lnTo>
                <a:lnTo>
                  <a:pt x="128587" y="1473993"/>
                </a:lnTo>
                <a:lnTo>
                  <a:pt x="247650" y="1335881"/>
                </a:lnTo>
                <a:lnTo>
                  <a:pt x="359568" y="1190625"/>
                </a:lnTo>
                <a:lnTo>
                  <a:pt x="450056" y="1062037"/>
                </a:lnTo>
                <a:lnTo>
                  <a:pt x="542925" y="923925"/>
                </a:lnTo>
                <a:lnTo>
                  <a:pt x="640556" y="764381"/>
                </a:lnTo>
                <a:lnTo>
                  <a:pt x="721518" y="631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C329B08-20B3-4EFD-AD46-AC49BDCC7736}"/>
              </a:ext>
            </a:extLst>
          </p:cNvPr>
          <p:cNvSpPr/>
          <p:nvPr/>
        </p:nvSpPr>
        <p:spPr>
          <a:xfrm>
            <a:off x="4981575" y="3436939"/>
            <a:ext cx="350838" cy="1963737"/>
          </a:xfrm>
          <a:custGeom>
            <a:avLst/>
            <a:gdLst>
              <a:gd name="connsiteX0" fmla="*/ 348223 w 350729"/>
              <a:gd name="connsiteY0" fmla="*/ 293109 h 1964081"/>
              <a:gd name="connsiteX1" fmla="*/ 350729 w 350729"/>
              <a:gd name="connsiteY1" fmla="*/ 643838 h 1964081"/>
              <a:gd name="connsiteX2" fmla="*/ 348223 w 350729"/>
              <a:gd name="connsiteY2" fmla="*/ 801666 h 1964081"/>
              <a:gd name="connsiteX3" fmla="*/ 330687 w 350729"/>
              <a:gd name="connsiteY3" fmla="*/ 1047176 h 1964081"/>
              <a:gd name="connsiteX4" fmla="*/ 323171 w 350729"/>
              <a:gd name="connsiteY4" fmla="*/ 1159910 h 1964081"/>
              <a:gd name="connsiteX5" fmla="*/ 328182 w 350729"/>
              <a:gd name="connsiteY5" fmla="*/ 1245087 h 1964081"/>
              <a:gd name="connsiteX6" fmla="*/ 315656 w 350729"/>
              <a:gd name="connsiteY6" fmla="*/ 1370347 h 1964081"/>
              <a:gd name="connsiteX7" fmla="*/ 308140 w 350729"/>
              <a:gd name="connsiteY7" fmla="*/ 1518154 h 1964081"/>
              <a:gd name="connsiteX8" fmla="*/ 303130 w 350729"/>
              <a:gd name="connsiteY8" fmla="*/ 1698529 h 1964081"/>
              <a:gd name="connsiteX9" fmla="*/ 303130 w 350729"/>
              <a:gd name="connsiteY9" fmla="*/ 1806253 h 1964081"/>
              <a:gd name="connsiteX10" fmla="*/ 295614 w 350729"/>
              <a:gd name="connsiteY10" fmla="*/ 1843831 h 1964081"/>
              <a:gd name="connsiteX11" fmla="*/ 273067 w 350729"/>
              <a:gd name="connsiteY11" fmla="*/ 1891430 h 1964081"/>
              <a:gd name="connsiteX12" fmla="*/ 240500 w 350729"/>
              <a:gd name="connsiteY12" fmla="*/ 1941534 h 1964081"/>
              <a:gd name="connsiteX13" fmla="*/ 222963 w 350729"/>
              <a:gd name="connsiteY13" fmla="*/ 1959071 h 1964081"/>
              <a:gd name="connsiteX14" fmla="*/ 205427 w 350729"/>
              <a:gd name="connsiteY14" fmla="*/ 1964081 h 1964081"/>
              <a:gd name="connsiteX15" fmla="*/ 187890 w 350729"/>
              <a:gd name="connsiteY15" fmla="*/ 1964081 h 1964081"/>
              <a:gd name="connsiteX16" fmla="*/ 145302 w 350729"/>
              <a:gd name="connsiteY16" fmla="*/ 1944039 h 1964081"/>
              <a:gd name="connsiteX17" fmla="*/ 115239 w 350729"/>
              <a:gd name="connsiteY17" fmla="*/ 1911472 h 1964081"/>
              <a:gd name="connsiteX18" fmla="*/ 95198 w 350729"/>
              <a:gd name="connsiteY18" fmla="*/ 1878904 h 1964081"/>
              <a:gd name="connsiteX19" fmla="*/ 75156 w 350729"/>
              <a:gd name="connsiteY19" fmla="*/ 1831305 h 1964081"/>
              <a:gd name="connsiteX20" fmla="*/ 52609 w 350729"/>
              <a:gd name="connsiteY20" fmla="*/ 1751139 h 1964081"/>
              <a:gd name="connsiteX21" fmla="*/ 35073 w 350729"/>
              <a:gd name="connsiteY21" fmla="*/ 1653436 h 1964081"/>
              <a:gd name="connsiteX22" fmla="*/ 50104 w 350729"/>
              <a:gd name="connsiteY22" fmla="*/ 1610847 h 1964081"/>
              <a:gd name="connsiteX23" fmla="*/ 75156 w 350729"/>
              <a:gd name="connsiteY23" fmla="*/ 1523165 h 1964081"/>
              <a:gd name="connsiteX24" fmla="*/ 90187 w 350729"/>
              <a:gd name="connsiteY24" fmla="*/ 1442998 h 1964081"/>
              <a:gd name="connsiteX25" fmla="*/ 102713 w 350729"/>
              <a:gd name="connsiteY25" fmla="*/ 1350306 h 1964081"/>
              <a:gd name="connsiteX26" fmla="*/ 117744 w 350729"/>
              <a:gd name="connsiteY26" fmla="*/ 1212519 h 1964081"/>
              <a:gd name="connsiteX27" fmla="*/ 130270 w 350729"/>
              <a:gd name="connsiteY27" fmla="*/ 1049681 h 1964081"/>
              <a:gd name="connsiteX28" fmla="*/ 137786 w 350729"/>
              <a:gd name="connsiteY28" fmla="*/ 931936 h 1964081"/>
              <a:gd name="connsiteX29" fmla="*/ 142797 w 350729"/>
              <a:gd name="connsiteY29" fmla="*/ 804171 h 1964081"/>
              <a:gd name="connsiteX30" fmla="*/ 147807 w 350729"/>
              <a:gd name="connsiteY30" fmla="*/ 643838 h 1964081"/>
              <a:gd name="connsiteX31" fmla="*/ 147807 w 350729"/>
              <a:gd name="connsiteY31" fmla="*/ 503546 h 1964081"/>
              <a:gd name="connsiteX32" fmla="*/ 145302 w 350729"/>
              <a:gd name="connsiteY32" fmla="*/ 423380 h 1964081"/>
              <a:gd name="connsiteX33" fmla="*/ 142797 w 350729"/>
              <a:gd name="connsiteY33" fmla="*/ 375781 h 1964081"/>
              <a:gd name="connsiteX34" fmla="*/ 135281 w 350729"/>
              <a:gd name="connsiteY34" fmla="*/ 320666 h 1964081"/>
              <a:gd name="connsiteX35" fmla="*/ 120250 w 350729"/>
              <a:gd name="connsiteY35" fmla="*/ 265552 h 1964081"/>
              <a:gd name="connsiteX36" fmla="*/ 105218 w 350729"/>
              <a:gd name="connsiteY36" fmla="*/ 215448 h 1964081"/>
              <a:gd name="connsiteX37" fmla="*/ 80166 w 350729"/>
              <a:gd name="connsiteY37" fmla="*/ 160333 h 1964081"/>
              <a:gd name="connsiteX38" fmla="*/ 60125 w 350729"/>
              <a:gd name="connsiteY38" fmla="*/ 120250 h 1964081"/>
              <a:gd name="connsiteX39" fmla="*/ 35073 w 350729"/>
              <a:gd name="connsiteY39" fmla="*/ 87682 h 1964081"/>
              <a:gd name="connsiteX40" fmla="*/ 20041 w 350729"/>
              <a:gd name="connsiteY40" fmla="*/ 67640 h 1964081"/>
              <a:gd name="connsiteX41" fmla="*/ 7515 w 350729"/>
              <a:gd name="connsiteY41" fmla="*/ 45094 h 1964081"/>
              <a:gd name="connsiteX42" fmla="*/ 0 w 350729"/>
              <a:gd name="connsiteY42" fmla="*/ 15031 h 1964081"/>
              <a:gd name="connsiteX43" fmla="*/ 2505 w 350729"/>
              <a:gd name="connsiteY43" fmla="*/ 7516 h 1964081"/>
              <a:gd name="connsiteX44" fmla="*/ 10021 w 350729"/>
              <a:gd name="connsiteY44" fmla="*/ 0 h 1964081"/>
              <a:gd name="connsiteX45" fmla="*/ 27557 w 350729"/>
              <a:gd name="connsiteY45" fmla="*/ 0 h 1964081"/>
              <a:gd name="connsiteX46" fmla="*/ 65135 w 350729"/>
              <a:gd name="connsiteY46" fmla="*/ 10021 h 1964081"/>
              <a:gd name="connsiteX47" fmla="*/ 107724 w 350729"/>
              <a:gd name="connsiteY47" fmla="*/ 20042 h 1964081"/>
              <a:gd name="connsiteX48" fmla="*/ 182880 w 350729"/>
              <a:gd name="connsiteY48" fmla="*/ 40083 h 1964081"/>
              <a:gd name="connsiteX49" fmla="*/ 265552 w 350729"/>
              <a:gd name="connsiteY49" fmla="*/ 67640 h 1964081"/>
              <a:gd name="connsiteX50" fmla="*/ 313150 w 350729"/>
              <a:gd name="connsiteY50" fmla="*/ 87682 h 1964081"/>
              <a:gd name="connsiteX51" fmla="*/ 348223 w 350729"/>
              <a:gd name="connsiteY51" fmla="*/ 225468 h 1964081"/>
              <a:gd name="connsiteX52" fmla="*/ 348223 w 350729"/>
              <a:gd name="connsiteY52" fmla="*/ 293109 h 196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50729" h="1964081">
                <a:moveTo>
                  <a:pt x="348223" y="293109"/>
                </a:moveTo>
                <a:cubicBezTo>
                  <a:pt x="349058" y="410019"/>
                  <a:pt x="349894" y="526928"/>
                  <a:pt x="350729" y="643838"/>
                </a:cubicBezTo>
                <a:cubicBezTo>
                  <a:pt x="349894" y="696447"/>
                  <a:pt x="349058" y="749057"/>
                  <a:pt x="348223" y="801666"/>
                </a:cubicBezTo>
                <a:lnTo>
                  <a:pt x="330687" y="1047176"/>
                </a:lnTo>
                <a:lnTo>
                  <a:pt x="323171" y="1159910"/>
                </a:lnTo>
                <a:lnTo>
                  <a:pt x="328182" y="1245087"/>
                </a:lnTo>
                <a:lnTo>
                  <a:pt x="315656" y="1370347"/>
                </a:lnTo>
                <a:lnTo>
                  <a:pt x="308140" y="1518154"/>
                </a:lnTo>
                <a:lnTo>
                  <a:pt x="303130" y="1698529"/>
                </a:lnTo>
                <a:lnTo>
                  <a:pt x="303130" y="1806253"/>
                </a:lnTo>
                <a:lnTo>
                  <a:pt x="295614" y="1843831"/>
                </a:lnTo>
                <a:lnTo>
                  <a:pt x="273067" y="1891430"/>
                </a:lnTo>
                <a:lnTo>
                  <a:pt x="240500" y="1941534"/>
                </a:lnTo>
                <a:lnTo>
                  <a:pt x="222963" y="1959071"/>
                </a:lnTo>
                <a:lnTo>
                  <a:pt x="205427" y="1964081"/>
                </a:lnTo>
                <a:lnTo>
                  <a:pt x="187890" y="1964081"/>
                </a:lnTo>
                <a:lnTo>
                  <a:pt x="145302" y="1944039"/>
                </a:lnTo>
                <a:lnTo>
                  <a:pt x="115239" y="1911472"/>
                </a:lnTo>
                <a:lnTo>
                  <a:pt x="95198" y="1878904"/>
                </a:lnTo>
                <a:lnTo>
                  <a:pt x="75156" y="1831305"/>
                </a:lnTo>
                <a:lnTo>
                  <a:pt x="52609" y="1751139"/>
                </a:lnTo>
                <a:lnTo>
                  <a:pt x="35073" y="1653436"/>
                </a:lnTo>
                <a:lnTo>
                  <a:pt x="50104" y="1610847"/>
                </a:lnTo>
                <a:lnTo>
                  <a:pt x="75156" y="1523165"/>
                </a:lnTo>
                <a:lnTo>
                  <a:pt x="90187" y="1442998"/>
                </a:lnTo>
                <a:lnTo>
                  <a:pt x="102713" y="1350306"/>
                </a:lnTo>
                <a:lnTo>
                  <a:pt x="117744" y="1212519"/>
                </a:lnTo>
                <a:lnTo>
                  <a:pt x="130270" y="1049681"/>
                </a:lnTo>
                <a:lnTo>
                  <a:pt x="137786" y="931936"/>
                </a:lnTo>
                <a:lnTo>
                  <a:pt x="142797" y="804171"/>
                </a:lnTo>
                <a:lnTo>
                  <a:pt x="147807" y="643838"/>
                </a:lnTo>
                <a:lnTo>
                  <a:pt x="147807" y="503546"/>
                </a:lnTo>
                <a:lnTo>
                  <a:pt x="145302" y="423380"/>
                </a:lnTo>
                <a:lnTo>
                  <a:pt x="142797" y="375781"/>
                </a:lnTo>
                <a:lnTo>
                  <a:pt x="135281" y="320666"/>
                </a:lnTo>
                <a:lnTo>
                  <a:pt x="120250" y="265552"/>
                </a:lnTo>
                <a:lnTo>
                  <a:pt x="105218" y="215448"/>
                </a:lnTo>
                <a:lnTo>
                  <a:pt x="80166" y="160333"/>
                </a:lnTo>
                <a:lnTo>
                  <a:pt x="60125" y="120250"/>
                </a:lnTo>
                <a:lnTo>
                  <a:pt x="35073" y="87682"/>
                </a:lnTo>
                <a:lnTo>
                  <a:pt x="20041" y="67640"/>
                </a:lnTo>
                <a:lnTo>
                  <a:pt x="7515" y="45094"/>
                </a:lnTo>
                <a:lnTo>
                  <a:pt x="0" y="15031"/>
                </a:lnTo>
                <a:lnTo>
                  <a:pt x="2505" y="7516"/>
                </a:lnTo>
                <a:lnTo>
                  <a:pt x="10021" y="0"/>
                </a:lnTo>
                <a:lnTo>
                  <a:pt x="27557" y="0"/>
                </a:lnTo>
                <a:lnTo>
                  <a:pt x="65135" y="10021"/>
                </a:lnTo>
                <a:lnTo>
                  <a:pt x="107724" y="20042"/>
                </a:lnTo>
                <a:lnTo>
                  <a:pt x="182880" y="40083"/>
                </a:lnTo>
                <a:lnTo>
                  <a:pt x="265552" y="67640"/>
                </a:lnTo>
                <a:lnTo>
                  <a:pt x="313150" y="87682"/>
                </a:lnTo>
                <a:lnTo>
                  <a:pt x="348223" y="225468"/>
                </a:lnTo>
                <a:lnTo>
                  <a:pt x="348223" y="29310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7E29799-E028-4F45-B2D6-21D05FFD57FC}"/>
              </a:ext>
            </a:extLst>
          </p:cNvPr>
          <p:cNvSpPr/>
          <p:nvPr/>
        </p:nvSpPr>
        <p:spPr>
          <a:xfrm>
            <a:off x="6545263" y="5295900"/>
            <a:ext cx="1104900" cy="838200"/>
          </a:xfrm>
          <a:custGeom>
            <a:avLst/>
            <a:gdLst>
              <a:gd name="connsiteX0" fmla="*/ 492919 w 1104900"/>
              <a:gd name="connsiteY0" fmla="*/ 178594 h 838200"/>
              <a:gd name="connsiteX1" fmla="*/ 207169 w 1104900"/>
              <a:gd name="connsiteY1" fmla="*/ 69056 h 838200"/>
              <a:gd name="connsiteX2" fmla="*/ 50007 w 1104900"/>
              <a:gd name="connsiteY2" fmla="*/ 7144 h 838200"/>
              <a:gd name="connsiteX3" fmla="*/ 21432 w 1104900"/>
              <a:gd name="connsiteY3" fmla="*/ 0 h 838200"/>
              <a:gd name="connsiteX4" fmla="*/ 4763 w 1104900"/>
              <a:gd name="connsiteY4" fmla="*/ 2381 h 838200"/>
              <a:gd name="connsiteX5" fmla="*/ 0 w 1104900"/>
              <a:gd name="connsiteY5" fmla="*/ 9525 h 838200"/>
              <a:gd name="connsiteX6" fmla="*/ 0 w 1104900"/>
              <a:gd name="connsiteY6" fmla="*/ 21431 h 838200"/>
              <a:gd name="connsiteX7" fmla="*/ 4763 w 1104900"/>
              <a:gd name="connsiteY7" fmla="*/ 40481 h 838200"/>
              <a:gd name="connsiteX8" fmla="*/ 19050 w 1104900"/>
              <a:gd name="connsiteY8" fmla="*/ 59531 h 838200"/>
              <a:gd name="connsiteX9" fmla="*/ 100013 w 1104900"/>
              <a:gd name="connsiteY9" fmla="*/ 123825 h 838200"/>
              <a:gd name="connsiteX10" fmla="*/ 276225 w 1104900"/>
              <a:gd name="connsiteY10" fmla="*/ 264319 h 838200"/>
              <a:gd name="connsiteX11" fmla="*/ 447675 w 1104900"/>
              <a:gd name="connsiteY11" fmla="*/ 404813 h 838200"/>
              <a:gd name="connsiteX12" fmla="*/ 590550 w 1104900"/>
              <a:gd name="connsiteY12" fmla="*/ 523875 h 838200"/>
              <a:gd name="connsiteX13" fmla="*/ 690563 w 1104900"/>
              <a:gd name="connsiteY13" fmla="*/ 604838 h 838200"/>
              <a:gd name="connsiteX14" fmla="*/ 792957 w 1104900"/>
              <a:gd name="connsiteY14" fmla="*/ 690563 h 838200"/>
              <a:gd name="connsiteX15" fmla="*/ 902494 w 1104900"/>
              <a:gd name="connsiteY15" fmla="*/ 781050 h 838200"/>
              <a:gd name="connsiteX16" fmla="*/ 952500 w 1104900"/>
              <a:gd name="connsiteY16" fmla="*/ 816769 h 838200"/>
              <a:gd name="connsiteX17" fmla="*/ 985838 w 1104900"/>
              <a:gd name="connsiteY17" fmla="*/ 831056 h 838200"/>
              <a:gd name="connsiteX18" fmla="*/ 1014413 w 1104900"/>
              <a:gd name="connsiteY18" fmla="*/ 838200 h 838200"/>
              <a:gd name="connsiteX19" fmla="*/ 1047750 w 1104900"/>
              <a:gd name="connsiteY19" fmla="*/ 838200 h 838200"/>
              <a:gd name="connsiteX20" fmla="*/ 1066800 w 1104900"/>
              <a:gd name="connsiteY20" fmla="*/ 831056 h 838200"/>
              <a:gd name="connsiteX21" fmla="*/ 1081088 w 1104900"/>
              <a:gd name="connsiteY21" fmla="*/ 819150 h 838200"/>
              <a:gd name="connsiteX22" fmla="*/ 1092994 w 1104900"/>
              <a:gd name="connsiteY22" fmla="*/ 802481 h 838200"/>
              <a:gd name="connsiteX23" fmla="*/ 1102519 w 1104900"/>
              <a:gd name="connsiteY23" fmla="*/ 776288 h 838200"/>
              <a:gd name="connsiteX24" fmla="*/ 1104900 w 1104900"/>
              <a:gd name="connsiteY24" fmla="*/ 754856 h 838200"/>
              <a:gd name="connsiteX25" fmla="*/ 1102519 w 1104900"/>
              <a:gd name="connsiteY25" fmla="*/ 714375 h 838200"/>
              <a:gd name="connsiteX26" fmla="*/ 1100138 w 1104900"/>
              <a:gd name="connsiteY26" fmla="*/ 654844 h 838200"/>
              <a:gd name="connsiteX27" fmla="*/ 1083469 w 1104900"/>
              <a:gd name="connsiteY27" fmla="*/ 588169 h 838200"/>
              <a:gd name="connsiteX28" fmla="*/ 1054894 w 1104900"/>
              <a:gd name="connsiteY28" fmla="*/ 521494 h 838200"/>
              <a:gd name="connsiteX29" fmla="*/ 1031082 w 1104900"/>
              <a:gd name="connsiteY29" fmla="*/ 481013 h 838200"/>
              <a:gd name="connsiteX30" fmla="*/ 990600 w 1104900"/>
              <a:gd name="connsiteY30" fmla="*/ 428625 h 838200"/>
              <a:gd name="connsiteX31" fmla="*/ 942975 w 1104900"/>
              <a:gd name="connsiteY31" fmla="*/ 381000 h 838200"/>
              <a:gd name="connsiteX32" fmla="*/ 883444 w 1104900"/>
              <a:gd name="connsiteY32" fmla="*/ 335756 h 838200"/>
              <a:gd name="connsiteX33" fmla="*/ 871538 w 1104900"/>
              <a:gd name="connsiteY33" fmla="*/ 326231 h 838200"/>
              <a:gd name="connsiteX34" fmla="*/ 802482 w 1104900"/>
              <a:gd name="connsiteY34" fmla="*/ 297656 h 838200"/>
              <a:gd name="connsiteX35" fmla="*/ 640557 w 1104900"/>
              <a:gd name="connsiteY35" fmla="*/ 235744 h 838200"/>
              <a:gd name="connsiteX36" fmla="*/ 492919 w 1104900"/>
              <a:gd name="connsiteY36" fmla="*/ 178594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04900" h="838200">
                <a:moveTo>
                  <a:pt x="492919" y="178594"/>
                </a:moveTo>
                <a:lnTo>
                  <a:pt x="207169" y="69056"/>
                </a:lnTo>
                <a:lnTo>
                  <a:pt x="50007" y="7144"/>
                </a:lnTo>
                <a:lnTo>
                  <a:pt x="21432" y="0"/>
                </a:lnTo>
                <a:lnTo>
                  <a:pt x="4763" y="2381"/>
                </a:lnTo>
                <a:lnTo>
                  <a:pt x="0" y="9525"/>
                </a:lnTo>
                <a:lnTo>
                  <a:pt x="0" y="21431"/>
                </a:lnTo>
                <a:lnTo>
                  <a:pt x="4763" y="40481"/>
                </a:lnTo>
                <a:lnTo>
                  <a:pt x="19050" y="59531"/>
                </a:lnTo>
                <a:lnTo>
                  <a:pt x="100013" y="123825"/>
                </a:lnTo>
                <a:lnTo>
                  <a:pt x="276225" y="264319"/>
                </a:lnTo>
                <a:lnTo>
                  <a:pt x="447675" y="404813"/>
                </a:lnTo>
                <a:lnTo>
                  <a:pt x="590550" y="523875"/>
                </a:lnTo>
                <a:lnTo>
                  <a:pt x="690563" y="604838"/>
                </a:lnTo>
                <a:lnTo>
                  <a:pt x="792957" y="690563"/>
                </a:lnTo>
                <a:lnTo>
                  <a:pt x="902494" y="781050"/>
                </a:lnTo>
                <a:lnTo>
                  <a:pt x="952500" y="816769"/>
                </a:lnTo>
                <a:lnTo>
                  <a:pt x="985838" y="831056"/>
                </a:lnTo>
                <a:lnTo>
                  <a:pt x="1014413" y="838200"/>
                </a:lnTo>
                <a:lnTo>
                  <a:pt x="1047750" y="838200"/>
                </a:lnTo>
                <a:lnTo>
                  <a:pt x="1066800" y="831056"/>
                </a:lnTo>
                <a:lnTo>
                  <a:pt x="1081088" y="819150"/>
                </a:lnTo>
                <a:lnTo>
                  <a:pt x="1092994" y="802481"/>
                </a:lnTo>
                <a:lnTo>
                  <a:pt x="1102519" y="776288"/>
                </a:lnTo>
                <a:lnTo>
                  <a:pt x="1104900" y="754856"/>
                </a:lnTo>
                <a:lnTo>
                  <a:pt x="1102519" y="714375"/>
                </a:lnTo>
                <a:cubicBezTo>
                  <a:pt x="1101725" y="694531"/>
                  <a:pt x="1100932" y="674688"/>
                  <a:pt x="1100138" y="654844"/>
                </a:cubicBezTo>
                <a:lnTo>
                  <a:pt x="1083469" y="588169"/>
                </a:lnTo>
                <a:lnTo>
                  <a:pt x="1054894" y="521494"/>
                </a:lnTo>
                <a:lnTo>
                  <a:pt x="1031082" y="481013"/>
                </a:lnTo>
                <a:lnTo>
                  <a:pt x="990600" y="428625"/>
                </a:lnTo>
                <a:lnTo>
                  <a:pt x="942975" y="381000"/>
                </a:lnTo>
                <a:lnTo>
                  <a:pt x="883444" y="335756"/>
                </a:lnTo>
                <a:lnTo>
                  <a:pt x="871538" y="326231"/>
                </a:lnTo>
                <a:lnTo>
                  <a:pt x="802482" y="297656"/>
                </a:lnTo>
                <a:lnTo>
                  <a:pt x="640557" y="235744"/>
                </a:lnTo>
                <a:lnTo>
                  <a:pt x="49291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711EFE5F-9577-4DD5-8A57-9878EF14EABC}"/>
              </a:ext>
            </a:extLst>
          </p:cNvPr>
          <p:cNvSpPr/>
          <p:nvPr/>
        </p:nvSpPr>
        <p:spPr>
          <a:xfrm>
            <a:off x="4545013" y="2309814"/>
            <a:ext cx="273050" cy="1633537"/>
          </a:xfrm>
          <a:custGeom>
            <a:avLst/>
            <a:gdLst>
              <a:gd name="connsiteX0" fmla="*/ 69057 w 271463"/>
              <a:gd name="connsiteY0" fmla="*/ 645318 h 1633537"/>
              <a:gd name="connsiteX1" fmla="*/ 71438 w 271463"/>
              <a:gd name="connsiteY1" fmla="*/ 495300 h 1633537"/>
              <a:gd name="connsiteX2" fmla="*/ 69057 w 271463"/>
              <a:gd name="connsiteY2" fmla="*/ 421481 h 1633537"/>
              <a:gd name="connsiteX3" fmla="*/ 64294 w 271463"/>
              <a:gd name="connsiteY3" fmla="*/ 359568 h 1633537"/>
              <a:gd name="connsiteX4" fmla="*/ 54769 w 271463"/>
              <a:gd name="connsiteY4" fmla="*/ 302418 h 1633537"/>
              <a:gd name="connsiteX5" fmla="*/ 40482 w 271463"/>
              <a:gd name="connsiteY5" fmla="*/ 245268 h 1633537"/>
              <a:gd name="connsiteX6" fmla="*/ 9525 w 271463"/>
              <a:gd name="connsiteY6" fmla="*/ 171450 h 1633537"/>
              <a:gd name="connsiteX7" fmla="*/ 0 w 271463"/>
              <a:gd name="connsiteY7" fmla="*/ 116681 h 1633537"/>
              <a:gd name="connsiteX8" fmla="*/ 100013 w 271463"/>
              <a:gd name="connsiteY8" fmla="*/ 0 h 1633537"/>
              <a:gd name="connsiteX9" fmla="*/ 154782 w 271463"/>
              <a:gd name="connsiteY9" fmla="*/ 64293 h 1633537"/>
              <a:gd name="connsiteX10" fmla="*/ 180975 w 271463"/>
              <a:gd name="connsiteY10" fmla="*/ 100012 h 1633537"/>
              <a:gd name="connsiteX11" fmla="*/ 204788 w 271463"/>
              <a:gd name="connsiteY11" fmla="*/ 138112 h 1633537"/>
              <a:gd name="connsiteX12" fmla="*/ 221457 w 271463"/>
              <a:gd name="connsiteY12" fmla="*/ 169068 h 1633537"/>
              <a:gd name="connsiteX13" fmla="*/ 238125 w 271463"/>
              <a:gd name="connsiteY13" fmla="*/ 207168 h 1633537"/>
              <a:gd name="connsiteX14" fmla="*/ 254794 w 271463"/>
              <a:gd name="connsiteY14" fmla="*/ 254793 h 1633537"/>
              <a:gd name="connsiteX15" fmla="*/ 266700 w 271463"/>
              <a:gd name="connsiteY15" fmla="*/ 311943 h 1633537"/>
              <a:gd name="connsiteX16" fmla="*/ 271463 w 271463"/>
              <a:gd name="connsiteY16" fmla="*/ 376237 h 1633537"/>
              <a:gd name="connsiteX17" fmla="*/ 271463 w 271463"/>
              <a:gd name="connsiteY17" fmla="*/ 721518 h 1633537"/>
              <a:gd name="connsiteX18" fmla="*/ 271463 w 271463"/>
              <a:gd name="connsiteY18" fmla="*/ 988218 h 1633537"/>
              <a:gd name="connsiteX19" fmla="*/ 271463 w 271463"/>
              <a:gd name="connsiteY19" fmla="*/ 1223962 h 1633537"/>
              <a:gd name="connsiteX20" fmla="*/ 271463 w 271463"/>
              <a:gd name="connsiteY20" fmla="*/ 1262062 h 1633537"/>
              <a:gd name="connsiteX21" fmla="*/ 264319 w 271463"/>
              <a:gd name="connsiteY21" fmla="*/ 1335881 h 1633537"/>
              <a:gd name="connsiteX22" fmla="*/ 250032 w 271463"/>
              <a:gd name="connsiteY22" fmla="*/ 1445418 h 1633537"/>
              <a:gd name="connsiteX23" fmla="*/ 233363 w 271463"/>
              <a:gd name="connsiteY23" fmla="*/ 1521618 h 1633537"/>
              <a:gd name="connsiteX24" fmla="*/ 221457 w 271463"/>
              <a:gd name="connsiteY24" fmla="*/ 1552575 h 1633537"/>
              <a:gd name="connsiteX25" fmla="*/ 202407 w 271463"/>
              <a:gd name="connsiteY25" fmla="*/ 1583531 h 1633537"/>
              <a:gd name="connsiteX26" fmla="*/ 180975 w 271463"/>
              <a:gd name="connsiteY26" fmla="*/ 1607343 h 1633537"/>
              <a:gd name="connsiteX27" fmla="*/ 152400 w 271463"/>
              <a:gd name="connsiteY27" fmla="*/ 1626393 h 1633537"/>
              <a:gd name="connsiteX28" fmla="*/ 121444 w 271463"/>
              <a:gd name="connsiteY28" fmla="*/ 1633537 h 1633537"/>
              <a:gd name="connsiteX29" fmla="*/ 97632 w 271463"/>
              <a:gd name="connsiteY29" fmla="*/ 1631156 h 1633537"/>
              <a:gd name="connsiteX30" fmla="*/ 71438 w 271463"/>
              <a:gd name="connsiteY30" fmla="*/ 1619250 h 1633537"/>
              <a:gd name="connsiteX31" fmla="*/ 52388 w 271463"/>
              <a:gd name="connsiteY31" fmla="*/ 1595437 h 1633537"/>
              <a:gd name="connsiteX32" fmla="*/ 35719 w 271463"/>
              <a:gd name="connsiteY32" fmla="*/ 1559718 h 1633537"/>
              <a:gd name="connsiteX33" fmla="*/ 21432 w 271463"/>
              <a:gd name="connsiteY33" fmla="*/ 1507331 h 1633537"/>
              <a:gd name="connsiteX34" fmla="*/ 7144 w 271463"/>
              <a:gd name="connsiteY34" fmla="*/ 1419225 h 1633537"/>
              <a:gd name="connsiteX35" fmla="*/ 0 w 271463"/>
              <a:gd name="connsiteY35" fmla="*/ 1288256 h 1633537"/>
              <a:gd name="connsiteX36" fmla="*/ 7144 w 271463"/>
              <a:gd name="connsiteY36" fmla="*/ 1257300 h 1633537"/>
              <a:gd name="connsiteX37" fmla="*/ 21432 w 271463"/>
              <a:gd name="connsiteY37" fmla="*/ 1212056 h 1633537"/>
              <a:gd name="connsiteX38" fmla="*/ 33338 w 271463"/>
              <a:gd name="connsiteY38" fmla="*/ 1150143 h 1633537"/>
              <a:gd name="connsiteX39" fmla="*/ 45244 w 271463"/>
              <a:gd name="connsiteY39" fmla="*/ 1071562 h 1633537"/>
              <a:gd name="connsiteX40" fmla="*/ 57150 w 271463"/>
              <a:gd name="connsiteY40" fmla="*/ 942975 h 1633537"/>
              <a:gd name="connsiteX41" fmla="*/ 66675 w 271463"/>
              <a:gd name="connsiteY41" fmla="*/ 781050 h 1633537"/>
              <a:gd name="connsiteX42" fmla="*/ 69057 w 271463"/>
              <a:gd name="connsiteY42" fmla="*/ 645318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463" h="1633537">
                <a:moveTo>
                  <a:pt x="69057" y="645318"/>
                </a:moveTo>
                <a:cubicBezTo>
                  <a:pt x="69851" y="595312"/>
                  <a:pt x="70644" y="545306"/>
                  <a:pt x="71438" y="495300"/>
                </a:cubicBezTo>
                <a:cubicBezTo>
                  <a:pt x="70644" y="470694"/>
                  <a:pt x="69851" y="446087"/>
                  <a:pt x="69057" y="421481"/>
                </a:cubicBezTo>
                <a:lnTo>
                  <a:pt x="64294" y="359568"/>
                </a:lnTo>
                <a:lnTo>
                  <a:pt x="54769" y="302418"/>
                </a:lnTo>
                <a:lnTo>
                  <a:pt x="40482" y="245268"/>
                </a:lnTo>
                <a:lnTo>
                  <a:pt x="9525" y="171450"/>
                </a:lnTo>
                <a:lnTo>
                  <a:pt x="0" y="116681"/>
                </a:lnTo>
                <a:lnTo>
                  <a:pt x="100013" y="0"/>
                </a:lnTo>
                <a:lnTo>
                  <a:pt x="154782" y="64293"/>
                </a:lnTo>
                <a:lnTo>
                  <a:pt x="180975" y="100012"/>
                </a:lnTo>
                <a:lnTo>
                  <a:pt x="204788" y="138112"/>
                </a:lnTo>
                <a:lnTo>
                  <a:pt x="221457" y="169068"/>
                </a:lnTo>
                <a:lnTo>
                  <a:pt x="238125" y="207168"/>
                </a:lnTo>
                <a:lnTo>
                  <a:pt x="254794" y="254793"/>
                </a:lnTo>
                <a:lnTo>
                  <a:pt x="266700" y="311943"/>
                </a:lnTo>
                <a:lnTo>
                  <a:pt x="271463" y="376237"/>
                </a:lnTo>
                <a:lnTo>
                  <a:pt x="271463" y="721518"/>
                </a:lnTo>
                <a:lnTo>
                  <a:pt x="271463" y="988218"/>
                </a:lnTo>
                <a:lnTo>
                  <a:pt x="271463" y="1223962"/>
                </a:lnTo>
                <a:lnTo>
                  <a:pt x="271463" y="1262062"/>
                </a:lnTo>
                <a:lnTo>
                  <a:pt x="264319" y="1335881"/>
                </a:lnTo>
                <a:lnTo>
                  <a:pt x="250032" y="1445418"/>
                </a:lnTo>
                <a:lnTo>
                  <a:pt x="233363" y="1521618"/>
                </a:lnTo>
                <a:lnTo>
                  <a:pt x="221457" y="1552575"/>
                </a:lnTo>
                <a:lnTo>
                  <a:pt x="202407" y="1583531"/>
                </a:lnTo>
                <a:lnTo>
                  <a:pt x="180975" y="1607343"/>
                </a:lnTo>
                <a:lnTo>
                  <a:pt x="152400" y="1626393"/>
                </a:lnTo>
                <a:lnTo>
                  <a:pt x="121444" y="1633537"/>
                </a:lnTo>
                <a:lnTo>
                  <a:pt x="97632" y="1631156"/>
                </a:lnTo>
                <a:lnTo>
                  <a:pt x="71438" y="1619250"/>
                </a:lnTo>
                <a:lnTo>
                  <a:pt x="52388" y="1595437"/>
                </a:lnTo>
                <a:lnTo>
                  <a:pt x="35719" y="1559718"/>
                </a:lnTo>
                <a:lnTo>
                  <a:pt x="21432" y="1507331"/>
                </a:lnTo>
                <a:lnTo>
                  <a:pt x="7144" y="1419225"/>
                </a:lnTo>
                <a:lnTo>
                  <a:pt x="0" y="1288256"/>
                </a:lnTo>
                <a:lnTo>
                  <a:pt x="7144" y="1257300"/>
                </a:lnTo>
                <a:lnTo>
                  <a:pt x="21432" y="1212056"/>
                </a:lnTo>
                <a:lnTo>
                  <a:pt x="33338" y="1150143"/>
                </a:lnTo>
                <a:lnTo>
                  <a:pt x="45244" y="1071562"/>
                </a:lnTo>
                <a:lnTo>
                  <a:pt x="57150" y="942975"/>
                </a:lnTo>
                <a:lnTo>
                  <a:pt x="66675" y="781050"/>
                </a:lnTo>
                <a:lnTo>
                  <a:pt x="69057" y="645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6A6AD516-F0A6-4F84-B393-92582171FB9B}"/>
              </a:ext>
            </a:extLst>
          </p:cNvPr>
          <p:cNvSpPr/>
          <p:nvPr/>
        </p:nvSpPr>
        <p:spPr>
          <a:xfrm>
            <a:off x="5553076" y="1866900"/>
            <a:ext cx="2157413" cy="617538"/>
          </a:xfrm>
          <a:custGeom>
            <a:avLst/>
            <a:gdLst>
              <a:gd name="connsiteX0" fmla="*/ 762000 w 2157413"/>
              <a:gd name="connsiteY0" fmla="*/ 316706 h 616744"/>
              <a:gd name="connsiteX1" fmla="*/ 1090613 w 2157413"/>
              <a:gd name="connsiteY1" fmla="*/ 240506 h 616744"/>
              <a:gd name="connsiteX2" fmla="*/ 1373981 w 2157413"/>
              <a:gd name="connsiteY2" fmla="*/ 176213 h 616744"/>
              <a:gd name="connsiteX3" fmla="*/ 1557338 w 2157413"/>
              <a:gd name="connsiteY3" fmla="*/ 128588 h 616744"/>
              <a:gd name="connsiteX4" fmla="*/ 1709738 w 2157413"/>
              <a:gd name="connsiteY4" fmla="*/ 85725 h 616744"/>
              <a:gd name="connsiteX5" fmla="*/ 1764506 w 2157413"/>
              <a:gd name="connsiteY5" fmla="*/ 66675 h 616744"/>
              <a:gd name="connsiteX6" fmla="*/ 1783556 w 2157413"/>
              <a:gd name="connsiteY6" fmla="*/ 57150 h 616744"/>
              <a:gd name="connsiteX7" fmla="*/ 1812131 w 2157413"/>
              <a:gd name="connsiteY7" fmla="*/ 35719 h 616744"/>
              <a:gd name="connsiteX8" fmla="*/ 1840706 w 2157413"/>
              <a:gd name="connsiteY8" fmla="*/ 9525 h 616744"/>
              <a:gd name="connsiteX9" fmla="*/ 1850231 w 2157413"/>
              <a:gd name="connsiteY9" fmla="*/ 2381 h 616744"/>
              <a:gd name="connsiteX10" fmla="*/ 1878806 w 2157413"/>
              <a:gd name="connsiteY10" fmla="*/ 0 h 616744"/>
              <a:gd name="connsiteX11" fmla="*/ 1950244 w 2157413"/>
              <a:gd name="connsiteY11" fmla="*/ 11906 h 616744"/>
              <a:gd name="connsiteX12" fmla="*/ 2028825 w 2157413"/>
              <a:gd name="connsiteY12" fmla="*/ 35719 h 616744"/>
              <a:gd name="connsiteX13" fmla="*/ 2078831 w 2157413"/>
              <a:gd name="connsiteY13" fmla="*/ 54769 h 616744"/>
              <a:gd name="connsiteX14" fmla="*/ 2100263 w 2157413"/>
              <a:gd name="connsiteY14" fmla="*/ 66675 h 616744"/>
              <a:gd name="connsiteX15" fmla="*/ 2124075 w 2157413"/>
              <a:gd name="connsiteY15" fmla="*/ 85725 h 616744"/>
              <a:gd name="connsiteX16" fmla="*/ 2147888 w 2157413"/>
              <a:gd name="connsiteY16" fmla="*/ 116681 h 616744"/>
              <a:gd name="connsiteX17" fmla="*/ 2157413 w 2157413"/>
              <a:gd name="connsiteY17" fmla="*/ 138113 h 616744"/>
              <a:gd name="connsiteX18" fmla="*/ 2152650 w 2157413"/>
              <a:gd name="connsiteY18" fmla="*/ 169069 h 616744"/>
              <a:gd name="connsiteX19" fmla="*/ 2140744 w 2157413"/>
              <a:gd name="connsiteY19" fmla="*/ 183356 h 616744"/>
              <a:gd name="connsiteX20" fmla="*/ 2109788 w 2157413"/>
              <a:gd name="connsiteY20" fmla="*/ 204788 h 616744"/>
              <a:gd name="connsiteX21" fmla="*/ 2069306 w 2157413"/>
              <a:gd name="connsiteY21" fmla="*/ 221456 h 616744"/>
              <a:gd name="connsiteX22" fmla="*/ 2028825 w 2157413"/>
              <a:gd name="connsiteY22" fmla="*/ 228600 h 616744"/>
              <a:gd name="connsiteX23" fmla="*/ 1881188 w 2157413"/>
              <a:gd name="connsiteY23" fmla="*/ 245269 h 616744"/>
              <a:gd name="connsiteX24" fmla="*/ 1728788 w 2157413"/>
              <a:gd name="connsiteY24" fmla="*/ 271463 h 616744"/>
              <a:gd name="connsiteX25" fmla="*/ 1588294 w 2157413"/>
              <a:gd name="connsiteY25" fmla="*/ 297656 h 616744"/>
              <a:gd name="connsiteX26" fmla="*/ 1419225 w 2157413"/>
              <a:gd name="connsiteY26" fmla="*/ 338138 h 616744"/>
              <a:gd name="connsiteX27" fmla="*/ 1316831 w 2157413"/>
              <a:gd name="connsiteY27" fmla="*/ 364331 h 616744"/>
              <a:gd name="connsiteX28" fmla="*/ 1092994 w 2157413"/>
              <a:gd name="connsiteY28" fmla="*/ 411956 h 616744"/>
              <a:gd name="connsiteX29" fmla="*/ 838200 w 2157413"/>
              <a:gd name="connsiteY29" fmla="*/ 473869 h 616744"/>
              <a:gd name="connsiteX30" fmla="*/ 733425 w 2157413"/>
              <a:gd name="connsiteY30" fmla="*/ 500063 h 616744"/>
              <a:gd name="connsiteX31" fmla="*/ 626269 w 2157413"/>
              <a:gd name="connsiteY31" fmla="*/ 531019 h 616744"/>
              <a:gd name="connsiteX32" fmla="*/ 542925 w 2157413"/>
              <a:gd name="connsiteY32" fmla="*/ 557213 h 616744"/>
              <a:gd name="connsiteX33" fmla="*/ 490538 w 2157413"/>
              <a:gd name="connsiteY33" fmla="*/ 578644 h 616744"/>
              <a:gd name="connsiteX34" fmla="*/ 452438 w 2157413"/>
              <a:gd name="connsiteY34" fmla="*/ 597694 h 616744"/>
              <a:gd name="connsiteX35" fmla="*/ 421481 w 2157413"/>
              <a:gd name="connsiteY35" fmla="*/ 611981 h 616744"/>
              <a:gd name="connsiteX36" fmla="*/ 397669 w 2157413"/>
              <a:gd name="connsiteY36" fmla="*/ 616744 h 616744"/>
              <a:gd name="connsiteX37" fmla="*/ 371475 w 2157413"/>
              <a:gd name="connsiteY37" fmla="*/ 611981 h 616744"/>
              <a:gd name="connsiteX38" fmla="*/ 326231 w 2157413"/>
              <a:gd name="connsiteY38" fmla="*/ 595313 h 616744"/>
              <a:gd name="connsiteX39" fmla="*/ 269081 w 2157413"/>
              <a:gd name="connsiteY39" fmla="*/ 566738 h 616744"/>
              <a:gd name="connsiteX40" fmla="*/ 200025 w 2157413"/>
              <a:gd name="connsiteY40" fmla="*/ 516731 h 616744"/>
              <a:gd name="connsiteX41" fmla="*/ 111919 w 2157413"/>
              <a:gd name="connsiteY41" fmla="*/ 445294 h 616744"/>
              <a:gd name="connsiteX42" fmla="*/ 38100 w 2157413"/>
              <a:gd name="connsiteY42" fmla="*/ 376238 h 616744"/>
              <a:gd name="connsiteX43" fmla="*/ 26194 w 2157413"/>
              <a:gd name="connsiteY43" fmla="*/ 361950 h 616744"/>
              <a:gd name="connsiteX44" fmla="*/ 11906 w 2157413"/>
              <a:gd name="connsiteY44" fmla="*/ 338138 h 616744"/>
              <a:gd name="connsiteX45" fmla="*/ 0 w 2157413"/>
              <a:gd name="connsiteY45" fmla="*/ 288131 h 616744"/>
              <a:gd name="connsiteX46" fmla="*/ 0 w 2157413"/>
              <a:gd name="connsiteY46" fmla="*/ 273844 h 616744"/>
              <a:gd name="connsiteX47" fmla="*/ 2381 w 2157413"/>
              <a:gd name="connsiteY47" fmla="*/ 264319 h 616744"/>
              <a:gd name="connsiteX48" fmla="*/ 7144 w 2157413"/>
              <a:gd name="connsiteY48" fmla="*/ 259556 h 616744"/>
              <a:gd name="connsiteX49" fmla="*/ 21431 w 2157413"/>
              <a:gd name="connsiteY49" fmla="*/ 257175 h 616744"/>
              <a:gd name="connsiteX50" fmla="*/ 42863 w 2157413"/>
              <a:gd name="connsiteY50" fmla="*/ 264319 h 616744"/>
              <a:gd name="connsiteX51" fmla="*/ 73819 w 2157413"/>
              <a:gd name="connsiteY51" fmla="*/ 280988 h 616744"/>
              <a:gd name="connsiteX52" fmla="*/ 119063 w 2157413"/>
              <a:gd name="connsiteY52" fmla="*/ 307181 h 616744"/>
              <a:gd name="connsiteX53" fmla="*/ 154781 w 2157413"/>
              <a:gd name="connsiteY53" fmla="*/ 326231 h 616744"/>
              <a:gd name="connsiteX54" fmla="*/ 202406 w 2157413"/>
              <a:gd name="connsiteY54" fmla="*/ 345281 h 616744"/>
              <a:gd name="connsiteX55" fmla="*/ 261938 w 2157413"/>
              <a:gd name="connsiteY55" fmla="*/ 361950 h 616744"/>
              <a:gd name="connsiteX56" fmla="*/ 345281 w 2157413"/>
              <a:gd name="connsiteY56" fmla="*/ 373856 h 616744"/>
              <a:gd name="connsiteX57" fmla="*/ 416719 w 2157413"/>
              <a:gd name="connsiteY57" fmla="*/ 381000 h 616744"/>
              <a:gd name="connsiteX58" fmla="*/ 464344 w 2157413"/>
              <a:gd name="connsiteY58" fmla="*/ 381000 h 616744"/>
              <a:gd name="connsiteX59" fmla="*/ 590550 w 2157413"/>
              <a:gd name="connsiteY59" fmla="*/ 354806 h 616744"/>
              <a:gd name="connsiteX60" fmla="*/ 762000 w 2157413"/>
              <a:gd name="connsiteY60" fmla="*/ 316706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57413" h="616744">
                <a:moveTo>
                  <a:pt x="762000" y="316706"/>
                </a:moveTo>
                <a:lnTo>
                  <a:pt x="1090613" y="240506"/>
                </a:lnTo>
                <a:lnTo>
                  <a:pt x="1373981" y="176213"/>
                </a:lnTo>
                <a:lnTo>
                  <a:pt x="1557338" y="128588"/>
                </a:lnTo>
                <a:lnTo>
                  <a:pt x="1709738" y="85725"/>
                </a:lnTo>
                <a:lnTo>
                  <a:pt x="1764506" y="66675"/>
                </a:lnTo>
                <a:lnTo>
                  <a:pt x="1783556" y="57150"/>
                </a:lnTo>
                <a:lnTo>
                  <a:pt x="1812131" y="35719"/>
                </a:lnTo>
                <a:lnTo>
                  <a:pt x="1840706" y="9525"/>
                </a:lnTo>
                <a:lnTo>
                  <a:pt x="1850231" y="2381"/>
                </a:lnTo>
                <a:lnTo>
                  <a:pt x="1878806" y="0"/>
                </a:lnTo>
                <a:lnTo>
                  <a:pt x="1950244" y="11906"/>
                </a:lnTo>
                <a:lnTo>
                  <a:pt x="2028825" y="35719"/>
                </a:lnTo>
                <a:lnTo>
                  <a:pt x="2078831" y="54769"/>
                </a:lnTo>
                <a:lnTo>
                  <a:pt x="2100263" y="66675"/>
                </a:lnTo>
                <a:lnTo>
                  <a:pt x="2124075" y="85725"/>
                </a:lnTo>
                <a:lnTo>
                  <a:pt x="2147888" y="116681"/>
                </a:lnTo>
                <a:lnTo>
                  <a:pt x="2157413" y="138113"/>
                </a:lnTo>
                <a:lnTo>
                  <a:pt x="2152650" y="169069"/>
                </a:lnTo>
                <a:lnTo>
                  <a:pt x="2140744" y="183356"/>
                </a:lnTo>
                <a:lnTo>
                  <a:pt x="2109788" y="204788"/>
                </a:lnTo>
                <a:lnTo>
                  <a:pt x="2069306" y="221456"/>
                </a:lnTo>
                <a:lnTo>
                  <a:pt x="2028825" y="228600"/>
                </a:lnTo>
                <a:lnTo>
                  <a:pt x="1881188" y="245269"/>
                </a:lnTo>
                <a:lnTo>
                  <a:pt x="1728788" y="271463"/>
                </a:lnTo>
                <a:lnTo>
                  <a:pt x="1588294" y="297656"/>
                </a:lnTo>
                <a:lnTo>
                  <a:pt x="1419225" y="338138"/>
                </a:lnTo>
                <a:lnTo>
                  <a:pt x="1316831" y="364331"/>
                </a:lnTo>
                <a:lnTo>
                  <a:pt x="1092994" y="411956"/>
                </a:lnTo>
                <a:lnTo>
                  <a:pt x="838200" y="473869"/>
                </a:lnTo>
                <a:lnTo>
                  <a:pt x="733425" y="500063"/>
                </a:lnTo>
                <a:lnTo>
                  <a:pt x="626269" y="531019"/>
                </a:lnTo>
                <a:lnTo>
                  <a:pt x="542925" y="557213"/>
                </a:lnTo>
                <a:lnTo>
                  <a:pt x="490538" y="578644"/>
                </a:lnTo>
                <a:lnTo>
                  <a:pt x="452438" y="597694"/>
                </a:lnTo>
                <a:lnTo>
                  <a:pt x="421481" y="611981"/>
                </a:lnTo>
                <a:lnTo>
                  <a:pt x="397669" y="616744"/>
                </a:lnTo>
                <a:lnTo>
                  <a:pt x="371475" y="611981"/>
                </a:lnTo>
                <a:lnTo>
                  <a:pt x="326231" y="595313"/>
                </a:lnTo>
                <a:lnTo>
                  <a:pt x="269081" y="566738"/>
                </a:lnTo>
                <a:lnTo>
                  <a:pt x="200025" y="516731"/>
                </a:lnTo>
                <a:lnTo>
                  <a:pt x="111919" y="445294"/>
                </a:lnTo>
                <a:lnTo>
                  <a:pt x="38100" y="376238"/>
                </a:lnTo>
                <a:lnTo>
                  <a:pt x="26194" y="361950"/>
                </a:lnTo>
                <a:lnTo>
                  <a:pt x="11906" y="338138"/>
                </a:lnTo>
                <a:lnTo>
                  <a:pt x="0" y="288131"/>
                </a:lnTo>
                <a:lnTo>
                  <a:pt x="0" y="273844"/>
                </a:lnTo>
                <a:lnTo>
                  <a:pt x="2381" y="264319"/>
                </a:lnTo>
                <a:lnTo>
                  <a:pt x="7144" y="259556"/>
                </a:lnTo>
                <a:lnTo>
                  <a:pt x="21431" y="257175"/>
                </a:lnTo>
                <a:lnTo>
                  <a:pt x="42863" y="264319"/>
                </a:lnTo>
                <a:lnTo>
                  <a:pt x="73819" y="280988"/>
                </a:lnTo>
                <a:lnTo>
                  <a:pt x="119063" y="307181"/>
                </a:lnTo>
                <a:lnTo>
                  <a:pt x="154781" y="326231"/>
                </a:lnTo>
                <a:lnTo>
                  <a:pt x="202406" y="345281"/>
                </a:lnTo>
                <a:lnTo>
                  <a:pt x="261938" y="361950"/>
                </a:lnTo>
                <a:lnTo>
                  <a:pt x="345281" y="373856"/>
                </a:lnTo>
                <a:lnTo>
                  <a:pt x="416719" y="381000"/>
                </a:lnTo>
                <a:lnTo>
                  <a:pt x="464344" y="381000"/>
                </a:lnTo>
                <a:lnTo>
                  <a:pt x="590550" y="354806"/>
                </a:lnTo>
                <a:lnTo>
                  <a:pt x="762000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E8BABD2-9599-49B8-92FF-79E7A3EFEB09}"/>
              </a:ext>
            </a:extLst>
          </p:cNvPr>
          <p:cNvSpPr/>
          <p:nvPr/>
        </p:nvSpPr>
        <p:spPr>
          <a:xfrm>
            <a:off x="6162676" y="1298576"/>
            <a:ext cx="2170113" cy="2378075"/>
          </a:xfrm>
          <a:custGeom>
            <a:avLst/>
            <a:gdLst>
              <a:gd name="connsiteX0" fmla="*/ 945084 w 2169398"/>
              <a:gd name="connsiteY0" fmla="*/ 1258067 h 2378054"/>
              <a:gd name="connsiteX1" fmla="*/ 892920 w 2169398"/>
              <a:gd name="connsiteY1" fmla="*/ 1184424 h 2378054"/>
              <a:gd name="connsiteX2" fmla="*/ 837688 w 2169398"/>
              <a:gd name="connsiteY2" fmla="*/ 1104644 h 2378054"/>
              <a:gd name="connsiteX3" fmla="*/ 779388 w 2169398"/>
              <a:gd name="connsiteY3" fmla="*/ 1012591 h 2378054"/>
              <a:gd name="connsiteX4" fmla="*/ 718018 w 2169398"/>
              <a:gd name="connsiteY4" fmla="*/ 914400 h 2378054"/>
              <a:gd name="connsiteX5" fmla="*/ 662786 w 2169398"/>
              <a:gd name="connsiteY5" fmla="*/ 773251 h 2378054"/>
              <a:gd name="connsiteX6" fmla="*/ 595280 w 2169398"/>
              <a:gd name="connsiteY6" fmla="*/ 635171 h 2378054"/>
              <a:gd name="connsiteX7" fmla="*/ 530843 w 2169398"/>
              <a:gd name="connsiteY7" fmla="*/ 494022 h 2378054"/>
              <a:gd name="connsiteX8" fmla="*/ 472542 w 2169398"/>
              <a:gd name="connsiteY8" fmla="*/ 349804 h 2378054"/>
              <a:gd name="connsiteX9" fmla="*/ 463337 w 2169398"/>
              <a:gd name="connsiteY9" fmla="*/ 325256 h 2378054"/>
              <a:gd name="connsiteX10" fmla="*/ 451063 w 2169398"/>
              <a:gd name="connsiteY10" fmla="*/ 276161 h 2378054"/>
              <a:gd name="connsiteX11" fmla="*/ 441857 w 2169398"/>
              <a:gd name="connsiteY11" fmla="*/ 199450 h 2378054"/>
              <a:gd name="connsiteX12" fmla="*/ 438789 w 2169398"/>
              <a:gd name="connsiteY12" fmla="*/ 135012 h 2378054"/>
              <a:gd name="connsiteX13" fmla="*/ 432652 w 2169398"/>
              <a:gd name="connsiteY13" fmla="*/ 119670 h 2378054"/>
              <a:gd name="connsiteX14" fmla="*/ 405036 w 2169398"/>
              <a:gd name="connsiteY14" fmla="*/ 101259 h 2378054"/>
              <a:gd name="connsiteX15" fmla="*/ 352872 w 2169398"/>
              <a:gd name="connsiteY15" fmla="*/ 73643 h 2378054"/>
              <a:gd name="connsiteX16" fmla="*/ 325256 w 2169398"/>
              <a:gd name="connsiteY16" fmla="*/ 61369 h 2378054"/>
              <a:gd name="connsiteX17" fmla="*/ 273092 w 2169398"/>
              <a:gd name="connsiteY17" fmla="*/ 42958 h 2378054"/>
              <a:gd name="connsiteX18" fmla="*/ 214792 w 2169398"/>
              <a:gd name="connsiteY18" fmla="*/ 27616 h 2378054"/>
              <a:gd name="connsiteX19" fmla="*/ 144217 w 2169398"/>
              <a:gd name="connsiteY19" fmla="*/ 15342 h 2378054"/>
              <a:gd name="connsiteX20" fmla="*/ 82848 w 2169398"/>
              <a:gd name="connsiteY20" fmla="*/ 12274 h 2378054"/>
              <a:gd name="connsiteX21" fmla="*/ 58300 w 2169398"/>
              <a:gd name="connsiteY21" fmla="*/ 12274 h 2378054"/>
              <a:gd name="connsiteX22" fmla="*/ 39890 w 2169398"/>
              <a:gd name="connsiteY22" fmla="*/ 6137 h 2378054"/>
              <a:gd name="connsiteX23" fmla="*/ 21479 w 2169398"/>
              <a:gd name="connsiteY23" fmla="*/ 0 h 2378054"/>
              <a:gd name="connsiteX24" fmla="*/ 21479 w 2169398"/>
              <a:gd name="connsiteY24" fmla="*/ 0 h 2378054"/>
              <a:gd name="connsiteX25" fmla="*/ 3068 w 2169398"/>
              <a:gd name="connsiteY25" fmla="*/ 3069 h 2378054"/>
              <a:gd name="connsiteX26" fmla="*/ 0 w 2169398"/>
              <a:gd name="connsiteY26" fmla="*/ 18411 h 2378054"/>
              <a:gd name="connsiteX27" fmla="*/ 9205 w 2169398"/>
              <a:gd name="connsiteY27" fmla="*/ 42958 h 2378054"/>
              <a:gd name="connsiteX28" fmla="*/ 18410 w 2169398"/>
              <a:gd name="connsiteY28" fmla="*/ 55232 h 2378054"/>
              <a:gd name="connsiteX29" fmla="*/ 46026 w 2169398"/>
              <a:gd name="connsiteY29" fmla="*/ 70575 h 2378054"/>
              <a:gd name="connsiteX30" fmla="*/ 79779 w 2169398"/>
              <a:gd name="connsiteY30" fmla="*/ 88985 h 2378054"/>
              <a:gd name="connsiteX31" fmla="*/ 107396 w 2169398"/>
              <a:gd name="connsiteY31" fmla="*/ 110464 h 2378054"/>
              <a:gd name="connsiteX32" fmla="*/ 131943 w 2169398"/>
              <a:gd name="connsiteY32" fmla="*/ 135012 h 2378054"/>
              <a:gd name="connsiteX33" fmla="*/ 165696 w 2169398"/>
              <a:gd name="connsiteY33" fmla="*/ 177971 h 2378054"/>
              <a:gd name="connsiteX34" fmla="*/ 211723 w 2169398"/>
              <a:gd name="connsiteY34" fmla="*/ 263887 h 2378054"/>
              <a:gd name="connsiteX35" fmla="*/ 303777 w 2169398"/>
              <a:gd name="connsiteY35" fmla="*/ 475611 h 2378054"/>
              <a:gd name="connsiteX36" fmla="*/ 371283 w 2169398"/>
              <a:gd name="connsiteY36" fmla="*/ 622897 h 2378054"/>
              <a:gd name="connsiteX37" fmla="*/ 423447 w 2169398"/>
              <a:gd name="connsiteY37" fmla="*/ 736430 h 2378054"/>
              <a:gd name="connsiteX38" fmla="*/ 469473 w 2169398"/>
              <a:gd name="connsiteY38" fmla="*/ 831552 h 2378054"/>
              <a:gd name="connsiteX39" fmla="*/ 515500 w 2169398"/>
              <a:gd name="connsiteY39" fmla="*/ 957358 h 2378054"/>
              <a:gd name="connsiteX40" fmla="*/ 561527 w 2169398"/>
              <a:gd name="connsiteY40" fmla="*/ 1024864 h 2378054"/>
              <a:gd name="connsiteX41" fmla="*/ 613691 w 2169398"/>
              <a:gd name="connsiteY41" fmla="*/ 1110781 h 2378054"/>
              <a:gd name="connsiteX42" fmla="*/ 693471 w 2169398"/>
              <a:gd name="connsiteY42" fmla="*/ 1227383 h 2378054"/>
              <a:gd name="connsiteX43" fmla="*/ 754840 w 2169398"/>
              <a:gd name="connsiteY43" fmla="*/ 1310231 h 2378054"/>
              <a:gd name="connsiteX44" fmla="*/ 819277 w 2169398"/>
              <a:gd name="connsiteY44" fmla="*/ 1396148 h 2378054"/>
              <a:gd name="connsiteX45" fmla="*/ 880647 w 2169398"/>
              <a:gd name="connsiteY45" fmla="*/ 1475928 h 2378054"/>
              <a:gd name="connsiteX46" fmla="*/ 945084 w 2169398"/>
              <a:gd name="connsiteY46" fmla="*/ 1555707 h 2378054"/>
              <a:gd name="connsiteX47" fmla="*/ 1064754 w 2169398"/>
              <a:gd name="connsiteY47" fmla="*/ 1693788 h 2378054"/>
              <a:gd name="connsiteX48" fmla="*/ 1181355 w 2169398"/>
              <a:gd name="connsiteY48" fmla="*/ 1813458 h 2378054"/>
              <a:gd name="connsiteX49" fmla="*/ 1343984 w 2169398"/>
              <a:gd name="connsiteY49" fmla="*/ 1957675 h 2378054"/>
              <a:gd name="connsiteX50" fmla="*/ 1448311 w 2169398"/>
              <a:gd name="connsiteY50" fmla="*/ 2037455 h 2378054"/>
              <a:gd name="connsiteX51" fmla="*/ 1577186 w 2169398"/>
              <a:gd name="connsiteY51" fmla="*/ 2132577 h 2378054"/>
              <a:gd name="connsiteX52" fmla="*/ 1675377 w 2169398"/>
              <a:gd name="connsiteY52" fmla="*/ 2200083 h 2378054"/>
              <a:gd name="connsiteX53" fmla="*/ 1798115 w 2169398"/>
              <a:gd name="connsiteY53" fmla="*/ 2273726 h 2378054"/>
              <a:gd name="connsiteX54" fmla="*/ 1920853 w 2169398"/>
              <a:gd name="connsiteY54" fmla="*/ 2335095 h 2378054"/>
              <a:gd name="connsiteX55" fmla="*/ 2025181 w 2169398"/>
              <a:gd name="connsiteY55" fmla="*/ 2374985 h 2378054"/>
              <a:gd name="connsiteX56" fmla="*/ 2055865 w 2169398"/>
              <a:gd name="connsiteY56" fmla="*/ 2378054 h 2378054"/>
              <a:gd name="connsiteX57" fmla="*/ 2092687 w 2169398"/>
              <a:gd name="connsiteY57" fmla="*/ 2374985 h 2378054"/>
              <a:gd name="connsiteX58" fmla="*/ 2126440 w 2169398"/>
              <a:gd name="connsiteY58" fmla="*/ 2362711 h 2378054"/>
              <a:gd name="connsiteX59" fmla="*/ 2147919 w 2169398"/>
              <a:gd name="connsiteY59" fmla="*/ 2347369 h 2378054"/>
              <a:gd name="connsiteX60" fmla="*/ 2160193 w 2169398"/>
              <a:gd name="connsiteY60" fmla="*/ 2322822 h 2378054"/>
              <a:gd name="connsiteX61" fmla="*/ 2166330 w 2169398"/>
              <a:gd name="connsiteY61" fmla="*/ 2298274 h 2378054"/>
              <a:gd name="connsiteX62" fmla="*/ 2169398 w 2169398"/>
              <a:gd name="connsiteY62" fmla="*/ 2273726 h 2378054"/>
              <a:gd name="connsiteX63" fmla="*/ 2160193 w 2169398"/>
              <a:gd name="connsiteY63" fmla="*/ 2236905 h 2378054"/>
              <a:gd name="connsiteX64" fmla="*/ 2141782 w 2169398"/>
              <a:gd name="connsiteY64" fmla="*/ 2197015 h 2378054"/>
              <a:gd name="connsiteX65" fmla="*/ 1801184 w 2169398"/>
              <a:gd name="connsiteY65" fmla="*/ 1976086 h 2378054"/>
              <a:gd name="connsiteX66" fmla="*/ 1752088 w 2169398"/>
              <a:gd name="connsiteY66" fmla="*/ 1960744 h 2378054"/>
              <a:gd name="connsiteX67" fmla="*/ 1684582 w 2169398"/>
              <a:gd name="connsiteY67" fmla="*/ 1926991 h 2378054"/>
              <a:gd name="connsiteX68" fmla="*/ 1552639 w 2169398"/>
              <a:gd name="connsiteY68" fmla="*/ 1844142 h 2378054"/>
              <a:gd name="connsiteX69" fmla="*/ 1423763 w 2169398"/>
              <a:gd name="connsiteY69" fmla="*/ 1749020 h 2378054"/>
              <a:gd name="connsiteX70" fmla="*/ 1310231 w 2169398"/>
              <a:gd name="connsiteY70" fmla="*/ 1653898 h 2378054"/>
              <a:gd name="connsiteX71" fmla="*/ 1196698 w 2169398"/>
              <a:gd name="connsiteY71" fmla="*/ 1546502 h 2378054"/>
              <a:gd name="connsiteX72" fmla="*/ 1086233 w 2169398"/>
              <a:gd name="connsiteY72" fmla="*/ 1429901 h 2378054"/>
              <a:gd name="connsiteX73" fmla="*/ 945084 w 2169398"/>
              <a:gd name="connsiteY73" fmla="*/ 1258067 h 2378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69398" h="2378054">
                <a:moveTo>
                  <a:pt x="945084" y="1258067"/>
                </a:moveTo>
                <a:lnTo>
                  <a:pt x="892920" y="1184424"/>
                </a:lnTo>
                <a:lnTo>
                  <a:pt x="837688" y="1104644"/>
                </a:lnTo>
                <a:lnTo>
                  <a:pt x="779388" y="1012591"/>
                </a:lnTo>
                <a:lnTo>
                  <a:pt x="718018" y="914400"/>
                </a:lnTo>
                <a:lnTo>
                  <a:pt x="662786" y="773251"/>
                </a:lnTo>
                <a:lnTo>
                  <a:pt x="595280" y="635171"/>
                </a:lnTo>
                <a:lnTo>
                  <a:pt x="530843" y="494022"/>
                </a:lnTo>
                <a:lnTo>
                  <a:pt x="472542" y="349804"/>
                </a:lnTo>
                <a:lnTo>
                  <a:pt x="463337" y="325256"/>
                </a:lnTo>
                <a:lnTo>
                  <a:pt x="451063" y="276161"/>
                </a:lnTo>
                <a:lnTo>
                  <a:pt x="441857" y="199450"/>
                </a:lnTo>
                <a:lnTo>
                  <a:pt x="438789" y="135012"/>
                </a:lnTo>
                <a:lnTo>
                  <a:pt x="432652" y="119670"/>
                </a:lnTo>
                <a:lnTo>
                  <a:pt x="405036" y="101259"/>
                </a:lnTo>
                <a:lnTo>
                  <a:pt x="352872" y="73643"/>
                </a:lnTo>
                <a:lnTo>
                  <a:pt x="325256" y="61369"/>
                </a:lnTo>
                <a:lnTo>
                  <a:pt x="273092" y="42958"/>
                </a:lnTo>
                <a:lnTo>
                  <a:pt x="214792" y="27616"/>
                </a:lnTo>
                <a:lnTo>
                  <a:pt x="144217" y="15342"/>
                </a:lnTo>
                <a:lnTo>
                  <a:pt x="82848" y="12274"/>
                </a:lnTo>
                <a:lnTo>
                  <a:pt x="58300" y="12274"/>
                </a:lnTo>
                <a:lnTo>
                  <a:pt x="39890" y="6137"/>
                </a:lnTo>
                <a:lnTo>
                  <a:pt x="21479" y="0"/>
                </a:lnTo>
                <a:lnTo>
                  <a:pt x="21479" y="0"/>
                </a:lnTo>
                <a:lnTo>
                  <a:pt x="3068" y="3069"/>
                </a:lnTo>
                <a:lnTo>
                  <a:pt x="0" y="18411"/>
                </a:lnTo>
                <a:lnTo>
                  <a:pt x="9205" y="42958"/>
                </a:lnTo>
                <a:lnTo>
                  <a:pt x="18410" y="55232"/>
                </a:lnTo>
                <a:lnTo>
                  <a:pt x="46026" y="70575"/>
                </a:lnTo>
                <a:lnTo>
                  <a:pt x="79779" y="88985"/>
                </a:lnTo>
                <a:lnTo>
                  <a:pt x="107396" y="110464"/>
                </a:lnTo>
                <a:lnTo>
                  <a:pt x="131943" y="135012"/>
                </a:lnTo>
                <a:lnTo>
                  <a:pt x="165696" y="177971"/>
                </a:lnTo>
                <a:lnTo>
                  <a:pt x="211723" y="263887"/>
                </a:lnTo>
                <a:lnTo>
                  <a:pt x="303777" y="475611"/>
                </a:lnTo>
                <a:lnTo>
                  <a:pt x="371283" y="622897"/>
                </a:lnTo>
                <a:lnTo>
                  <a:pt x="423447" y="736430"/>
                </a:lnTo>
                <a:lnTo>
                  <a:pt x="469473" y="831552"/>
                </a:lnTo>
                <a:lnTo>
                  <a:pt x="515500" y="957358"/>
                </a:lnTo>
                <a:lnTo>
                  <a:pt x="561527" y="1024864"/>
                </a:lnTo>
                <a:lnTo>
                  <a:pt x="613691" y="1110781"/>
                </a:lnTo>
                <a:lnTo>
                  <a:pt x="693471" y="1227383"/>
                </a:lnTo>
                <a:lnTo>
                  <a:pt x="754840" y="1310231"/>
                </a:lnTo>
                <a:lnTo>
                  <a:pt x="819277" y="1396148"/>
                </a:lnTo>
                <a:lnTo>
                  <a:pt x="880647" y="1475928"/>
                </a:lnTo>
                <a:lnTo>
                  <a:pt x="945084" y="1555707"/>
                </a:lnTo>
                <a:lnTo>
                  <a:pt x="1064754" y="1693788"/>
                </a:lnTo>
                <a:lnTo>
                  <a:pt x="1181355" y="1813458"/>
                </a:lnTo>
                <a:lnTo>
                  <a:pt x="1343984" y="1957675"/>
                </a:lnTo>
                <a:lnTo>
                  <a:pt x="1448311" y="2037455"/>
                </a:lnTo>
                <a:lnTo>
                  <a:pt x="1577186" y="2132577"/>
                </a:lnTo>
                <a:lnTo>
                  <a:pt x="1675377" y="2200083"/>
                </a:lnTo>
                <a:lnTo>
                  <a:pt x="1798115" y="2273726"/>
                </a:lnTo>
                <a:lnTo>
                  <a:pt x="1920853" y="2335095"/>
                </a:lnTo>
                <a:lnTo>
                  <a:pt x="2025181" y="2374985"/>
                </a:lnTo>
                <a:lnTo>
                  <a:pt x="2055865" y="2378054"/>
                </a:lnTo>
                <a:lnTo>
                  <a:pt x="2092687" y="2374985"/>
                </a:lnTo>
                <a:lnTo>
                  <a:pt x="2126440" y="2362711"/>
                </a:lnTo>
                <a:lnTo>
                  <a:pt x="2147919" y="2347369"/>
                </a:lnTo>
                <a:lnTo>
                  <a:pt x="2160193" y="2322822"/>
                </a:lnTo>
                <a:lnTo>
                  <a:pt x="2166330" y="2298274"/>
                </a:lnTo>
                <a:lnTo>
                  <a:pt x="2169398" y="2273726"/>
                </a:lnTo>
                <a:lnTo>
                  <a:pt x="2160193" y="2236905"/>
                </a:lnTo>
                <a:lnTo>
                  <a:pt x="2141782" y="2197015"/>
                </a:lnTo>
                <a:lnTo>
                  <a:pt x="1801184" y="1976086"/>
                </a:lnTo>
                <a:lnTo>
                  <a:pt x="1752088" y="1960744"/>
                </a:lnTo>
                <a:lnTo>
                  <a:pt x="1684582" y="1926991"/>
                </a:lnTo>
                <a:lnTo>
                  <a:pt x="1552639" y="1844142"/>
                </a:lnTo>
                <a:lnTo>
                  <a:pt x="1423763" y="1749020"/>
                </a:lnTo>
                <a:lnTo>
                  <a:pt x="1310231" y="1653898"/>
                </a:lnTo>
                <a:lnTo>
                  <a:pt x="1196698" y="1546502"/>
                </a:lnTo>
                <a:lnTo>
                  <a:pt x="1086233" y="1429901"/>
                </a:lnTo>
                <a:lnTo>
                  <a:pt x="945084" y="1258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3A34DE2F-71C0-4EAE-BBB9-447AB6A4EEC6}"/>
              </a:ext>
            </a:extLst>
          </p:cNvPr>
          <p:cNvSpPr/>
          <p:nvPr/>
        </p:nvSpPr>
        <p:spPr>
          <a:xfrm>
            <a:off x="7913688" y="2627314"/>
            <a:ext cx="412750" cy="954087"/>
          </a:xfrm>
          <a:custGeom>
            <a:avLst/>
            <a:gdLst>
              <a:gd name="connsiteX0" fmla="*/ 340519 w 414337"/>
              <a:gd name="connsiteY0" fmla="*/ 264319 h 954881"/>
              <a:gd name="connsiteX1" fmla="*/ 340519 w 414337"/>
              <a:gd name="connsiteY1" fmla="*/ 452437 h 954881"/>
              <a:gd name="connsiteX2" fmla="*/ 340519 w 414337"/>
              <a:gd name="connsiteY2" fmla="*/ 609600 h 954881"/>
              <a:gd name="connsiteX3" fmla="*/ 340519 w 414337"/>
              <a:gd name="connsiteY3" fmla="*/ 661987 h 954881"/>
              <a:gd name="connsiteX4" fmla="*/ 345281 w 414337"/>
              <a:gd name="connsiteY4" fmla="*/ 707231 h 954881"/>
              <a:gd name="connsiteX5" fmla="*/ 347662 w 414337"/>
              <a:gd name="connsiteY5" fmla="*/ 733425 h 954881"/>
              <a:gd name="connsiteX6" fmla="*/ 354806 w 414337"/>
              <a:gd name="connsiteY6" fmla="*/ 764381 h 954881"/>
              <a:gd name="connsiteX7" fmla="*/ 369094 w 414337"/>
              <a:gd name="connsiteY7" fmla="*/ 816769 h 954881"/>
              <a:gd name="connsiteX8" fmla="*/ 383381 w 414337"/>
              <a:gd name="connsiteY8" fmla="*/ 854869 h 954881"/>
              <a:gd name="connsiteX9" fmla="*/ 388144 w 414337"/>
              <a:gd name="connsiteY9" fmla="*/ 864394 h 954881"/>
              <a:gd name="connsiteX10" fmla="*/ 404812 w 414337"/>
              <a:gd name="connsiteY10" fmla="*/ 900112 h 954881"/>
              <a:gd name="connsiteX11" fmla="*/ 414337 w 414337"/>
              <a:gd name="connsiteY11" fmla="*/ 954881 h 954881"/>
              <a:gd name="connsiteX12" fmla="*/ 0 w 414337"/>
              <a:gd name="connsiteY12" fmla="*/ 635794 h 954881"/>
              <a:gd name="connsiteX13" fmla="*/ 47625 w 414337"/>
              <a:gd name="connsiteY13" fmla="*/ 642937 h 954881"/>
              <a:gd name="connsiteX14" fmla="*/ 64294 w 414337"/>
              <a:gd name="connsiteY14" fmla="*/ 642937 h 954881"/>
              <a:gd name="connsiteX15" fmla="*/ 95250 w 414337"/>
              <a:gd name="connsiteY15" fmla="*/ 635794 h 954881"/>
              <a:gd name="connsiteX16" fmla="*/ 119062 w 414337"/>
              <a:gd name="connsiteY16" fmla="*/ 621506 h 954881"/>
              <a:gd name="connsiteX17" fmla="*/ 133350 w 414337"/>
              <a:gd name="connsiteY17" fmla="*/ 597694 h 954881"/>
              <a:gd name="connsiteX18" fmla="*/ 164306 w 414337"/>
              <a:gd name="connsiteY18" fmla="*/ 492919 h 954881"/>
              <a:gd name="connsiteX19" fmla="*/ 226219 w 414337"/>
              <a:gd name="connsiteY19" fmla="*/ 250031 h 954881"/>
              <a:gd name="connsiteX20" fmla="*/ 266700 w 414337"/>
              <a:gd name="connsiteY20" fmla="*/ 95250 h 954881"/>
              <a:gd name="connsiteX21" fmla="*/ 280987 w 414337"/>
              <a:gd name="connsiteY21" fmla="*/ 42862 h 954881"/>
              <a:gd name="connsiteX22" fmla="*/ 292894 w 414337"/>
              <a:gd name="connsiteY22" fmla="*/ 11906 h 954881"/>
              <a:gd name="connsiteX23" fmla="*/ 304800 w 414337"/>
              <a:gd name="connsiteY23" fmla="*/ 2381 h 954881"/>
              <a:gd name="connsiteX24" fmla="*/ 311944 w 414337"/>
              <a:gd name="connsiteY24" fmla="*/ 0 h 954881"/>
              <a:gd name="connsiteX25" fmla="*/ 321469 w 414337"/>
              <a:gd name="connsiteY25" fmla="*/ 2381 h 954881"/>
              <a:gd name="connsiteX26" fmla="*/ 330994 w 414337"/>
              <a:gd name="connsiteY26" fmla="*/ 16669 h 954881"/>
              <a:gd name="connsiteX27" fmla="*/ 338137 w 414337"/>
              <a:gd name="connsiteY27" fmla="*/ 45244 h 954881"/>
              <a:gd name="connsiteX28" fmla="*/ 342900 w 414337"/>
              <a:gd name="connsiteY28" fmla="*/ 92869 h 954881"/>
              <a:gd name="connsiteX29" fmla="*/ 340519 w 414337"/>
              <a:gd name="connsiteY29" fmla="*/ 264319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954881">
                <a:moveTo>
                  <a:pt x="340519" y="264319"/>
                </a:moveTo>
                <a:lnTo>
                  <a:pt x="340519" y="452437"/>
                </a:lnTo>
                <a:lnTo>
                  <a:pt x="340519" y="609600"/>
                </a:lnTo>
                <a:lnTo>
                  <a:pt x="340519" y="661987"/>
                </a:lnTo>
                <a:lnTo>
                  <a:pt x="345281" y="707231"/>
                </a:lnTo>
                <a:lnTo>
                  <a:pt x="347662" y="733425"/>
                </a:lnTo>
                <a:lnTo>
                  <a:pt x="354806" y="764381"/>
                </a:lnTo>
                <a:lnTo>
                  <a:pt x="369094" y="816769"/>
                </a:lnTo>
                <a:lnTo>
                  <a:pt x="383381" y="854869"/>
                </a:lnTo>
                <a:lnTo>
                  <a:pt x="388144" y="864394"/>
                </a:lnTo>
                <a:lnTo>
                  <a:pt x="404812" y="900112"/>
                </a:lnTo>
                <a:lnTo>
                  <a:pt x="414337" y="954881"/>
                </a:lnTo>
                <a:lnTo>
                  <a:pt x="0" y="635794"/>
                </a:lnTo>
                <a:lnTo>
                  <a:pt x="47625" y="642937"/>
                </a:lnTo>
                <a:lnTo>
                  <a:pt x="64294" y="642937"/>
                </a:lnTo>
                <a:lnTo>
                  <a:pt x="95250" y="635794"/>
                </a:lnTo>
                <a:lnTo>
                  <a:pt x="119062" y="621506"/>
                </a:lnTo>
                <a:lnTo>
                  <a:pt x="133350" y="597694"/>
                </a:lnTo>
                <a:lnTo>
                  <a:pt x="164306" y="492919"/>
                </a:lnTo>
                <a:lnTo>
                  <a:pt x="226219" y="250031"/>
                </a:lnTo>
                <a:lnTo>
                  <a:pt x="266700" y="95250"/>
                </a:lnTo>
                <a:lnTo>
                  <a:pt x="280987" y="42862"/>
                </a:lnTo>
                <a:lnTo>
                  <a:pt x="292894" y="11906"/>
                </a:lnTo>
                <a:lnTo>
                  <a:pt x="304800" y="2381"/>
                </a:lnTo>
                <a:lnTo>
                  <a:pt x="311944" y="0"/>
                </a:lnTo>
                <a:lnTo>
                  <a:pt x="321469" y="2381"/>
                </a:lnTo>
                <a:lnTo>
                  <a:pt x="330994" y="16669"/>
                </a:lnTo>
                <a:lnTo>
                  <a:pt x="338137" y="45244"/>
                </a:lnTo>
                <a:lnTo>
                  <a:pt x="342900" y="92869"/>
                </a:lnTo>
                <a:cubicBezTo>
                  <a:pt x="342106" y="150019"/>
                  <a:pt x="341313" y="207169"/>
                  <a:pt x="340519" y="26431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3F8C49D-BAEF-46B1-A67D-72FE777897C6}"/>
              </a:ext>
            </a:extLst>
          </p:cNvPr>
          <p:cNvSpPr/>
          <p:nvPr/>
        </p:nvSpPr>
        <p:spPr>
          <a:xfrm>
            <a:off x="7504114" y="1381125"/>
            <a:ext cx="657225" cy="630238"/>
          </a:xfrm>
          <a:custGeom>
            <a:avLst/>
            <a:gdLst>
              <a:gd name="connsiteX0" fmla="*/ 323850 w 657225"/>
              <a:gd name="connsiteY0" fmla="*/ 371475 h 631031"/>
              <a:gd name="connsiteX1" fmla="*/ 288131 w 657225"/>
              <a:gd name="connsiteY1" fmla="*/ 316706 h 631031"/>
              <a:gd name="connsiteX2" fmla="*/ 238125 w 657225"/>
              <a:gd name="connsiteY2" fmla="*/ 259556 h 631031"/>
              <a:gd name="connsiteX3" fmla="*/ 171450 w 657225"/>
              <a:gd name="connsiteY3" fmla="*/ 190500 h 631031"/>
              <a:gd name="connsiteX4" fmla="*/ 116681 w 657225"/>
              <a:gd name="connsiteY4" fmla="*/ 142875 h 631031"/>
              <a:gd name="connsiteX5" fmla="*/ 73819 w 657225"/>
              <a:gd name="connsiteY5" fmla="*/ 107156 h 631031"/>
              <a:gd name="connsiteX6" fmla="*/ 35719 w 657225"/>
              <a:gd name="connsiteY6" fmla="*/ 78581 h 631031"/>
              <a:gd name="connsiteX7" fmla="*/ 19050 w 657225"/>
              <a:gd name="connsiteY7" fmla="*/ 66675 h 631031"/>
              <a:gd name="connsiteX8" fmla="*/ 4762 w 657225"/>
              <a:gd name="connsiteY8" fmla="*/ 42863 h 631031"/>
              <a:gd name="connsiteX9" fmla="*/ 0 w 657225"/>
              <a:gd name="connsiteY9" fmla="*/ 21431 h 631031"/>
              <a:gd name="connsiteX10" fmla="*/ 2381 w 657225"/>
              <a:gd name="connsiteY10" fmla="*/ 4763 h 631031"/>
              <a:gd name="connsiteX11" fmla="*/ 11906 w 657225"/>
              <a:gd name="connsiteY11" fmla="*/ 0 h 631031"/>
              <a:gd name="connsiteX12" fmla="*/ 40481 w 657225"/>
              <a:gd name="connsiteY12" fmla="*/ 7144 h 631031"/>
              <a:gd name="connsiteX13" fmla="*/ 64294 w 657225"/>
              <a:gd name="connsiteY13" fmla="*/ 16669 h 631031"/>
              <a:gd name="connsiteX14" fmla="*/ 128587 w 657225"/>
              <a:gd name="connsiteY14" fmla="*/ 30956 h 631031"/>
              <a:gd name="connsiteX15" fmla="*/ 254794 w 657225"/>
              <a:gd name="connsiteY15" fmla="*/ 59531 h 631031"/>
              <a:gd name="connsiteX16" fmla="*/ 361950 w 657225"/>
              <a:gd name="connsiteY16" fmla="*/ 92869 h 631031"/>
              <a:gd name="connsiteX17" fmla="*/ 447675 w 657225"/>
              <a:gd name="connsiteY17" fmla="*/ 128588 h 631031"/>
              <a:gd name="connsiteX18" fmla="*/ 478631 w 657225"/>
              <a:gd name="connsiteY18" fmla="*/ 145256 h 631031"/>
              <a:gd name="connsiteX19" fmla="*/ 500062 w 657225"/>
              <a:gd name="connsiteY19" fmla="*/ 166688 h 631031"/>
              <a:gd name="connsiteX20" fmla="*/ 542925 w 657225"/>
              <a:gd name="connsiteY20" fmla="*/ 221456 h 631031"/>
              <a:gd name="connsiteX21" fmla="*/ 583406 w 657225"/>
              <a:gd name="connsiteY21" fmla="*/ 290513 h 631031"/>
              <a:gd name="connsiteX22" fmla="*/ 604837 w 657225"/>
              <a:gd name="connsiteY22" fmla="*/ 335756 h 631031"/>
              <a:gd name="connsiteX23" fmla="*/ 628650 w 657225"/>
              <a:gd name="connsiteY23" fmla="*/ 388144 h 631031"/>
              <a:gd name="connsiteX24" fmla="*/ 647700 w 657225"/>
              <a:gd name="connsiteY24" fmla="*/ 440531 h 631031"/>
              <a:gd name="connsiteX25" fmla="*/ 652462 w 657225"/>
              <a:gd name="connsiteY25" fmla="*/ 464344 h 631031"/>
              <a:gd name="connsiteX26" fmla="*/ 657225 w 657225"/>
              <a:gd name="connsiteY26" fmla="*/ 490538 h 631031"/>
              <a:gd name="connsiteX27" fmla="*/ 657225 w 657225"/>
              <a:gd name="connsiteY27" fmla="*/ 531019 h 631031"/>
              <a:gd name="connsiteX28" fmla="*/ 647700 w 657225"/>
              <a:gd name="connsiteY28" fmla="*/ 569119 h 631031"/>
              <a:gd name="connsiteX29" fmla="*/ 631031 w 657225"/>
              <a:gd name="connsiteY29" fmla="*/ 604838 h 631031"/>
              <a:gd name="connsiteX30" fmla="*/ 609600 w 657225"/>
              <a:gd name="connsiteY30" fmla="*/ 626269 h 631031"/>
              <a:gd name="connsiteX31" fmla="*/ 588169 w 657225"/>
              <a:gd name="connsiteY31" fmla="*/ 631031 h 631031"/>
              <a:gd name="connsiteX32" fmla="*/ 557212 w 657225"/>
              <a:gd name="connsiteY32" fmla="*/ 628650 h 631031"/>
              <a:gd name="connsiteX33" fmla="*/ 526256 w 657225"/>
              <a:gd name="connsiteY33" fmla="*/ 611981 h 631031"/>
              <a:gd name="connsiteX34" fmla="*/ 488156 w 657225"/>
              <a:gd name="connsiteY34" fmla="*/ 581025 h 631031"/>
              <a:gd name="connsiteX35" fmla="*/ 457200 w 657225"/>
              <a:gd name="connsiteY35" fmla="*/ 550069 h 631031"/>
              <a:gd name="connsiteX36" fmla="*/ 411956 w 657225"/>
              <a:gd name="connsiteY36" fmla="*/ 492919 h 631031"/>
              <a:gd name="connsiteX37" fmla="*/ 357187 w 657225"/>
              <a:gd name="connsiteY37" fmla="*/ 416719 h 631031"/>
              <a:gd name="connsiteX38" fmla="*/ 323850 w 657225"/>
              <a:gd name="connsiteY38" fmla="*/ 37147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7225" h="631031">
                <a:moveTo>
                  <a:pt x="323850" y="371475"/>
                </a:moveTo>
                <a:lnTo>
                  <a:pt x="288131" y="316706"/>
                </a:lnTo>
                <a:lnTo>
                  <a:pt x="238125" y="259556"/>
                </a:lnTo>
                <a:lnTo>
                  <a:pt x="171450" y="190500"/>
                </a:lnTo>
                <a:lnTo>
                  <a:pt x="116681" y="142875"/>
                </a:lnTo>
                <a:lnTo>
                  <a:pt x="73819" y="107156"/>
                </a:lnTo>
                <a:lnTo>
                  <a:pt x="35719" y="78581"/>
                </a:lnTo>
                <a:lnTo>
                  <a:pt x="19050" y="66675"/>
                </a:lnTo>
                <a:lnTo>
                  <a:pt x="4762" y="42863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40481" y="7144"/>
                </a:lnTo>
                <a:lnTo>
                  <a:pt x="64294" y="16669"/>
                </a:lnTo>
                <a:lnTo>
                  <a:pt x="128587" y="30956"/>
                </a:lnTo>
                <a:lnTo>
                  <a:pt x="254794" y="59531"/>
                </a:lnTo>
                <a:lnTo>
                  <a:pt x="361950" y="92869"/>
                </a:lnTo>
                <a:lnTo>
                  <a:pt x="447675" y="128588"/>
                </a:lnTo>
                <a:lnTo>
                  <a:pt x="478631" y="145256"/>
                </a:lnTo>
                <a:lnTo>
                  <a:pt x="500062" y="166688"/>
                </a:lnTo>
                <a:lnTo>
                  <a:pt x="542925" y="221456"/>
                </a:lnTo>
                <a:lnTo>
                  <a:pt x="583406" y="290513"/>
                </a:lnTo>
                <a:lnTo>
                  <a:pt x="604837" y="335756"/>
                </a:lnTo>
                <a:lnTo>
                  <a:pt x="628650" y="388144"/>
                </a:lnTo>
                <a:lnTo>
                  <a:pt x="647700" y="440531"/>
                </a:lnTo>
                <a:lnTo>
                  <a:pt x="652462" y="464344"/>
                </a:lnTo>
                <a:lnTo>
                  <a:pt x="657225" y="490538"/>
                </a:lnTo>
                <a:lnTo>
                  <a:pt x="657225" y="531019"/>
                </a:lnTo>
                <a:lnTo>
                  <a:pt x="647700" y="569119"/>
                </a:lnTo>
                <a:lnTo>
                  <a:pt x="631031" y="604838"/>
                </a:lnTo>
                <a:lnTo>
                  <a:pt x="609600" y="626269"/>
                </a:lnTo>
                <a:lnTo>
                  <a:pt x="588169" y="631031"/>
                </a:lnTo>
                <a:lnTo>
                  <a:pt x="557212" y="628650"/>
                </a:lnTo>
                <a:lnTo>
                  <a:pt x="526256" y="611981"/>
                </a:lnTo>
                <a:lnTo>
                  <a:pt x="488156" y="581025"/>
                </a:lnTo>
                <a:lnTo>
                  <a:pt x="457200" y="550069"/>
                </a:lnTo>
                <a:lnTo>
                  <a:pt x="411956" y="492919"/>
                </a:lnTo>
                <a:lnTo>
                  <a:pt x="357187" y="416719"/>
                </a:lnTo>
                <a:lnTo>
                  <a:pt x="323850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1BFCEDF-164D-4545-B480-6666AE11E22C}"/>
              </a:ext>
            </a:extLst>
          </p:cNvPr>
          <p:cNvSpPr/>
          <p:nvPr/>
        </p:nvSpPr>
        <p:spPr>
          <a:xfrm>
            <a:off x="5186364" y="3276601"/>
            <a:ext cx="2022475" cy="2098675"/>
          </a:xfrm>
          <a:custGeom>
            <a:avLst/>
            <a:gdLst>
              <a:gd name="connsiteX0" fmla="*/ 1031421 w 2022021"/>
              <a:gd name="connsiteY0" fmla="*/ 122464 h 2098221"/>
              <a:gd name="connsiteX1" fmla="*/ 830036 w 2022021"/>
              <a:gd name="connsiteY1" fmla="*/ 146957 h 2098221"/>
              <a:gd name="connsiteX2" fmla="*/ 598714 w 2022021"/>
              <a:gd name="connsiteY2" fmla="*/ 176893 h 2098221"/>
              <a:gd name="connsiteX3" fmla="*/ 293914 w 2022021"/>
              <a:gd name="connsiteY3" fmla="*/ 214993 h 2098221"/>
              <a:gd name="connsiteX4" fmla="*/ 51707 w 2022021"/>
              <a:gd name="connsiteY4" fmla="*/ 253093 h 2098221"/>
              <a:gd name="connsiteX5" fmla="*/ 0 w 2022021"/>
              <a:gd name="connsiteY5" fmla="*/ 261257 h 2098221"/>
              <a:gd name="connsiteX6" fmla="*/ 57150 w 2022021"/>
              <a:gd name="connsiteY6" fmla="*/ 410936 h 2098221"/>
              <a:gd name="connsiteX7" fmla="*/ 258536 w 2022021"/>
              <a:gd name="connsiteY7" fmla="*/ 378279 h 2098221"/>
              <a:gd name="connsiteX8" fmla="*/ 576943 w 2022021"/>
              <a:gd name="connsiteY8" fmla="*/ 329293 h 2098221"/>
              <a:gd name="connsiteX9" fmla="*/ 884464 w 2022021"/>
              <a:gd name="connsiteY9" fmla="*/ 283029 h 2098221"/>
              <a:gd name="connsiteX10" fmla="*/ 1129393 w 2022021"/>
              <a:gd name="connsiteY10" fmla="*/ 253093 h 2098221"/>
              <a:gd name="connsiteX11" fmla="*/ 1300843 w 2022021"/>
              <a:gd name="connsiteY11" fmla="*/ 234043 h 2098221"/>
              <a:gd name="connsiteX12" fmla="*/ 1417864 w 2022021"/>
              <a:gd name="connsiteY12" fmla="*/ 225879 h 2098221"/>
              <a:gd name="connsiteX13" fmla="*/ 1521278 w 2022021"/>
              <a:gd name="connsiteY13" fmla="*/ 220436 h 2098221"/>
              <a:gd name="connsiteX14" fmla="*/ 1578428 w 2022021"/>
              <a:gd name="connsiteY14" fmla="*/ 220436 h 2098221"/>
              <a:gd name="connsiteX15" fmla="*/ 1619250 w 2022021"/>
              <a:gd name="connsiteY15" fmla="*/ 228600 h 2098221"/>
              <a:gd name="connsiteX16" fmla="*/ 1649186 w 2022021"/>
              <a:gd name="connsiteY16" fmla="*/ 242207 h 2098221"/>
              <a:gd name="connsiteX17" fmla="*/ 1662793 w 2022021"/>
              <a:gd name="connsiteY17" fmla="*/ 253093 h 2098221"/>
              <a:gd name="connsiteX18" fmla="*/ 1676400 w 2022021"/>
              <a:gd name="connsiteY18" fmla="*/ 266700 h 2098221"/>
              <a:gd name="connsiteX19" fmla="*/ 1687286 w 2022021"/>
              <a:gd name="connsiteY19" fmla="*/ 283029 h 2098221"/>
              <a:gd name="connsiteX20" fmla="*/ 1698171 w 2022021"/>
              <a:gd name="connsiteY20" fmla="*/ 310243 h 2098221"/>
              <a:gd name="connsiteX21" fmla="*/ 1703614 w 2022021"/>
              <a:gd name="connsiteY21" fmla="*/ 345621 h 2098221"/>
              <a:gd name="connsiteX22" fmla="*/ 1706336 w 2022021"/>
              <a:gd name="connsiteY22" fmla="*/ 653143 h 2098221"/>
              <a:gd name="connsiteX23" fmla="*/ 1706336 w 2022021"/>
              <a:gd name="connsiteY23" fmla="*/ 906236 h 2098221"/>
              <a:gd name="connsiteX24" fmla="*/ 1706336 w 2022021"/>
              <a:gd name="connsiteY24" fmla="*/ 1227364 h 2098221"/>
              <a:gd name="connsiteX25" fmla="*/ 1706336 w 2022021"/>
              <a:gd name="connsiteY25" fmla="*/ 1777093 h 2098221"/>
              <a:gd name="connsiteX26" fmla="*/ 1706336 w 2022021"/>
              <a:gd name="connsiteY26" fmla="*/ 1918607 h 2098221"/>
              <a:gd name="connsiteX27" fmla="*/ 1719943 w 2022021"/>
              <a:gd name="connsiteY27" fmla="*/ 1970314 h 2098221"/>
              <a:gd name="connsiteX28" fmla="*/ 1738993 w 2022021"/>
              <a:gd name="connsiteY28" fmla="*/ 2022021 h 2098221"/>
              <a:gd name="connsiteX29" fmla="*/ 1763486 w 2022021"/>
              <a:gd name="connsiteY29" fmla="*/ 2065564 h 2098221"/>
              <a:gd name="connsiteX30" fmla="*/ 1782536 w 2022021"/>
              <a:gd name="connsiteY30" fmla="*/ 2087336 h 2098221"/>
              <a:gd name="connsiteX31" fmla="*/ 1801586 w 2022021"/>
              <a:gd name="connsiteY31" fmla="*/ 2095500 h 2098221"/>
              <a:gd name="connsiteX32" fmla="*/ 1831521 w 2022021"/>
              <a:gd name="connsiteY32" fmla="*/ 2098221 h 2098221"/>
              <a:gd name="connsiteX33" fmla="*/ 1869621 w 2022021"/>
              <a:gd name="connsiteY33" fmla="*/ 2087336 h 2098221"/>
              <a:gd name="connsiteX34" fmla="*/ 1894114 w 2022021"/>
              <a:gd name="connsiteY34" fmla="*/ 2071007 h 2098221"/>
              <a:gd name="connsiteX35" fmla="*/ 1915886 w 2022021"/>
              <a:gd name="connsiteY35" fmla="*/ 2049236 h 2098221"/>
              <a:gd name="connsiteX36" fmla="*/ 1932214 w 2022021"/>
              <a:gd name="connsiteY36" fmla="*/ 2022021 h 2098221"/>
              <a:gd name="connsiteX37" fmla="*/ 1945821 w 2022021"/>
              <a:gd name="connsiteY37" fmla="*/ 1986643 h 2098221"/>
              <a:gd name="connsiteX38" fmla="*/ 1948543 w 2022021"/>
              <a:gd name="connsiteY38" fmla="*/ 1962150 h 2098221"/>
              <a:gd name="connsiteX39" fmla="*/ 1951264 w 2022021"/>
              <a:gd name="connsiteY39" fmla="*/ 1760764 h 2098221"/>
              <a:gd name="connsiteX40" fmla="*/ 1951264 w 2022021"/>
              <a:gd name="connsiteY40" fmla="*/ 1322614 h 2098221"/>
              <a:gd name="connsiteX41" fmla="*/ 1951264 w 2022021"/>
              <a:gd name="connsiteY41" fmla="*/ 933450 h 2098221"/>
              <a:gd name="connsiteX42" fmla="*/ 1951264 w 2022021"/>
              <a:gd name="connsiteY42" fmla="*/ 563336 h 2098221"/>
              <a:gd name="connsiteX43" fmla="*/ 1951264 w 2022021"/>
              <a:gd name="connsiteY43" fmla="*/ 457200 h 2098221"/>
              <a:gd name="connsiteX44" fmla="*/ 1956707 w 2022021"/>
              <a:gd name="connsiteY44" fmla="*/ 410936 h 2098221"/>
              <a:gd name="connsiteX45" fmla="*/ 1964871 w 2022021"/>
              <a:gd name="connsiteY45" fmla="*/ 381000 h 2098221"/>
              <a:gd name="connsiteX46" fmla="*/ 1975757 w 2022021"/>
              <a:gd name="connsiteY46" fmla="*/ 348343 h 2098221"/>
              <a:gd name="connsiteX47" fmla="*/ 1992086 w 2022021"/>
              <a:gd name="connsiteY47" fmla="*/ 315686 h 2098221"/>
              <a:gd name="connsiteX48" fmla="*/ 2005693 w 2022021"/>
              <a:gd name="connsiteY48" fmla="*/ 293914 h 2098221"/>
              <a:gd name="connsiteX49" fmla="*/ 2016578 w 2022021"/>
              <a:gd name="connsiteY49" fmla="*/ 269421 h 2098221"/>
              <a:gd name="connsiteX50" fmla="*/ 2022021 w 2022021"/>
              <a:gd name="connsiteY50" fmla="*/ 247650 h 2098221"/>
              <a:gd name="connsiteX51" fmla="*/ 2019300 w 2022021"/>
              <a:gd name="connsiteY51" fmla="*/ 214993 h 2098221"/>
              <a:gd name="connsiteX52" fmla="*/ 2011136 w 2022021"/>
              <a:gd name="connsiteY52" fmla="*/ 195943 h 2098221"/>
              <a:gd name="connsiteX53" fmla="*/ 1992086 w 2022021"/>
              <a:gd name="connsiteY53" fmla="*/ 168729 h 2098221"/>
              <a:gd name="connsiteX54" fmla="*/ 1973036 w 2022021"/>
              <a:gd name="connsiteY54" fmla="*/ 149679 h 2098221"/>
              <a:gd name="connsiteX55" fmla="*/ 1940378 w 2022021"/>
              <a:gd name="connsiteY55" fmla="*/ 122464 h 2098221"/>
              <a:gd name="connsiteX56" fmla="*/ 1856014 w 2022021"/>
              <a:gd name="connsiteY56" fmla="*/ 70757 h 2098221"/>
              <a:gd name="connsiteX57" fmla="*/ 1738993 w 2022021"/>
              <a:gd name="connsiteY57" fmla="*/ 10886 h 2098221"/>
              <a:gd name="connsiteX58" fmla="*/ 1709057 w 2022021"/>
              <a:gd name="connsiteY58" fmla="*/ 0 h 2098221"/>
              <a:gd name="connsiteX59" fmla="*/ 1687286 w 2022021"/>
              <a:gd name="connsiteY59" fmla="*/ 0 h 2098221"/>
              <a:gd name="connsiteX60" fmla="*/ 1651907 w 2022021"/>
              <a:gd name="connsiteY60" fmla="*/ 5443 h 2098221"/>
              <a:gd name="connsiteX61" fmla="*/ 1605643 w 2022021"/>
              <a:gd name="connsiteY61" fmla="*/ 27214 h 2098221"/>
              <a:gd name="connsiteX62" fmla="*/ 1556657 w 2022021"/>
              <a:gd name="connsiteY62" fmla="*/ 57150 h 2098221"/>
              <a:gd name="connsiteX63" fmla="*/ 1529443 w 2022021"/>
              <a:gd name="connsiteY63" fmla="*/ 68036 h 2098221"/>
              <a:gd name="connsiteX64" fmla="*/ 1273628 w 2022021"/>
              <a:gd name="connsiteY64" fmla="*/ 95250 h 2098221"/>
              <a:gd name="connsiteX65" fmla="*/ 1031421 w 2022021"/>
              <a:gd name="connsiteY65" fmla="*/ 122464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2021" h="2098221">
                <a:moveTo>
                  <a:pt x="1031421" y="122464"/>
                </a:moveTo>
                <a:lnTo>
                  <a:pt x="830036" y="146957"/>
                </a:lnTo>
                <a:lnTo>
                  <a:pt x="598714" y="176893"/>
                </a:lnTo>
                <a:lnTo>
                  <a:pt x="293914" y="214993"/>
                </a:lnTo>
                <a:lnTo>
                  <a:pt x="51707" y="253093"/>
                </a:lnTo>
                <a:lnTo>
                  <a:pt x="0" y="261257"/>
                </a:lnTo>
                <a:lnTo>
                  <a:pt x="57150" y="410936"/>
                </a:lnTo>
                <a:lnTo>
                  <a:pt x="258536" y="378279"/>
                </a:lnTo>
                <a:lnTo>
                  <a:pt x="576943" y="329293"/>
                </a:lnTo>
                <a:lnTo>
                  <a:pt x="884464" y="283029"/>
                </a:lnTo>
                <a:lnTo>
                  <a:pt x="1129393" y="253093"/>
                </a:lnTo>
                <a:lnTo>
                  <a:pt x="1300843" y="234043"/>
                </a:lnTo>
                <a:lnTo>
                  <a:pt x="1417864" y="225879"/>
                </a:lnTo>
                <a:lnTo>
                  <a:pt x="1521278" y="220436"/>
                </a:lnTo>
                <a:lnTo>
                  <a:pt x="1578428" y="220436"/>
                </a:lnTo>
                <a:lnTo>
                  <a:pt x="1619250" y="228600"/>
                </a:lnTo>
                <a:lnTo>
                  <a:pt x="1649186" y="242207"/>
                </a:lnTo>
                <a:lnTo>
                  <a:pt x="1662793" y="253093"/>
                </a:lnTo>
                <a:lnTo>
                  <a:pt x="1676400" y="266700"/>
                </a:lnTo>
                <a:lnTo>
                  <a:pt x="1687286" y="283029"/>
                </a:lnTo>
                <a:lnTo>
                  <a:pt x="1698171" y="310243"/>
                </a:lnTo>
                <a:lnTo>
                  <a:pt x="1703614" y="345621"/>
                </a:lnTo>
                <a:cubicBezTo>
                  <a:pt x="1704521" y="448128"/>
                  <a:pt x="1705429" y="550636"/>
                  <a:pt x="1706336" y="653143"/>
                </a:cubicBezTo>
                <a:lnTo>
                  <a:pt x="1706336" y="906236"/>
                </a:lnTo>
                <a:lnTo>
                  <a:pt x="1706336" y="1227364"/>
                </a:lnTo>
                <a:lnTo>
                  <a:pt x="1706336" y="1777093"/>
                </a:lnTo>
                <a:lnTo>
                  <a:pt x="1706336" y="1918607"/>
                </a:lnTo>
                <a:lnTo>
                  <a:pt x="1719943" y="1970314"/>
                </a:lnTo>
                <a:lnTo>
                  <a:pt x="1738993" y="2022021"/>
                </a:lnTo>
                <a:lnTo>
                  <a:pt x="1763486" y="2065564"/>
                </a:lnTo>
                <a:lnTo>
                  <a:pt x="1782536" y="2087336"/>
                </a:lnTo>
                <a:lnTo>
                  <a:pt x="1801586" y="2095500"/>
                </a:lnTo>
                <a:lnTo>
                  <a:pt x="1831521" y="2098221"/>
                </a:lnTo>
                <a:lnTo>
                  <a:pt x="1869621" y="2087336"/>
                </a:lnTo>
                <a:lnTo>
                  <a:pt x="1894114" y="2071007"/>
                </a:lnTo>
                <a:lnTo>
                  <a:pt x="1915886" y="2049236"/>
                </a:lnTo>
                <a:lnTo>
                  <a:pt x="1932214" y="2022021"/>
                </a:lnTo>
                <a:lnTo>
                  <a:pt x="1945821" y="1986643"/>
                </a:lnTo>
                <a:lnTo>
                  <a:pt x="1948543" y="1962150"/>
                </a:lnTo>
                <a:lnTo>
                  <a:pt x="1951264" y="1760764"/>
                </a:lnTo>
                <a:lnTo>
                  <a:pt x="1951264" y="1322614"/>
                </a:lnTo>
                <a:lnTo>
                  <a:pt x="1951264" y="933450"/>
                </a:lnTo>
                <a:lnTo>
                  <a:pt x="1951264" y="563336"/>
                </a:lnTo>
                <a:lnTo>
                  <a:pt x="1951264" y="457200"/>
                </a:lnTo>
                <a:lnTo>
                  <a:pt x="1956707" y="410936"/>
                </a:lnTo>
                <a:lnTo>
                  <a:pt x="1964871" y="381000"/>
                </a:lnTo>
                <a:lnTo>
                  <a:pt x="1975757" y="348343"/>
                </a:lnTo>
                <a:lnTo>
                  <a:pt x="1992086" y="315686"/>
                </a:lnTo>
                <a:lnTo>
                  <a:pt x="2005693" y="293914"/>
                </a:lnTo>
                <a:lnTo>
                  <a:pt x="2016578" y="269421"/>
                </a:lnTo>
                <a:lnTo>
                  <a:pt x="2022021" y="247650"/>
                </a:lnTo>
                <a:lnTo>
                  <a:pt x="2019300" y="214993"/>
                </a:lnTo>
                <a:lnTo>
                  <a:pt x="2011136" y="195943"/>
                </a:lnTo>
                <a:lnTo>
                  <a:pt x="1992086" y="168729"/>
                </a:lnTo>
                <a:lnTo>
                  <a:pt x="1973036" y="149679"/>
                </a:lnTo>
                <a:lnTo>
                  <a:pt x="1940378" y="122464"/>
                </a:lnTo>
                <a:lnTo>
                  <a:pt x="1856014" y="70757"/>
                </a:lnTo>
                <a:lnTo>
                  <a:pt x="1738993" y="10886"/>
                </a:lnTo>
                <a:lnTo>
                  <a:pt x="1709057" y="0"/>
                </a:lnTo>
                <a:lnTo>
                  <a:pt x="1687286" y="0"/>
                </a:lnTo>
                <a:lnTo>
                  <a:pt x="1651907" y="5443"/>
                </a:lnTo>
                <a:lnTo>
                  <a:pt x="1605643" y="27214"/>
                </a:lnTo>
                <a:lnTo>
                  <a:pt x="1556657" y="57150"/>
                </a:lnTo>
                <a:lnTo>
                  <a:pt x="1529443" y="68036"/>
                </a:lnTo>
                <a:lnTo>
                  <a:pt x="1273628" y="95250"/>
                </a:lnTo>
                <a:lnTo>
                  <a:pt x="1031421" y="12246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1ABDD5D4-9F31-4E16-BF36-44C28D26AB69}"/>
              </a:ext>
            </a:extLst>
          </p:cNvPr>
          <p:cNvSpPr/>
          <p:nvPr/>
        </p:nvSpPr>
        <p:spPr>
          <a:xfrm>
            <a:off x="5268913" y="3890963"/>
            <a:ext cx="1719262" cy="330200"/>
          </a:xfrm>
          <a:custGeom>
            <a:avLst/>
            <a:gdLst>
              <a:gd name="connsiteX0" fmla="*/ 680357 w 1719943"/>
              <a:gd name="connsiteY0" fmla="*/ 76200 h 329293"/>
              <a:gd name="connsiteX1" fmla="*/ 410935 w 1719943"/>
              <a:gd name="connsiteY1" fmla="*/ 114300 h 329293"/>
              <a:gd name="connsiteX2" fmla="*/ 185057 w 1719943"/>
              <a:gd name="connsiteY2" fmla="*/ 146957 h 329293"/>
              <a:gd name="connsiteX3" fmla="*/ 0 w 1719943"/>
              <a:gd name="connsiteY3" fmla="*/ 176893 h 329293"/>
              <a:gd name="connsiteX4" fmla="*/ 0 w 1719943"/>
              <a:gd name="connsiteY4" fmla="*/ 329293 h 329293"/>
              <a:gd name="connsiteX5" fmla="*/ 247650 w 1719943"/>
              <a:gd name="connsiteY5" fmla="*/ 293914 h 329293"/>
              <a:gd name="connsiteX6" fmla="*/ 489857 w 1719943"/>
              <a:gd name="connsiteY6" fmla="*/ 263978 h 329293"/>
              <a:gd name="connsiteX7" fmla="*/ 734785 w 1719943"/>
              <a:gd name="connsiteY7" fmla="*/ 234043 h 329293"/>
              <a:gd name="connsiteX8" fmla="*/ 952500 w 1719943"/>
              <a:gd name="connsiteY8" fmla="*/ 209550 h 329293"/>
              <a:gd name="connsiteX9" fmla="*/ 1107621 w 1719943"/>
              <a:gd name="connsiteY9" fmla="*/ 195943 h 329293"/>
              <a:gd name="connsiteX10" fmla="*/ 1232807 w 1719943"/>
              <a:gd name="connsiteY10" fmla="*/ 185057 h 329293"/>
              <a:gd name="connsiteX11" fmla="*/ 1368878 w 1719943"/>
              <a:gd name="connsiteY11" fmla="*/ 176893 h 329293"/>
              <a:gd name="connsiteX12" fmla="*/ 1496785 w 1719943"/>
              <a:gd name="connsiteY12" fmla="*/ 176893 h 329293"/>
              <a:gd name="connsiteX13" fmla="*/ 1619250 w 1719943"/>
              <a:gd name="connsiteY13" fmla="*/ 185057 h 329293"/>
              <a:gd name="connsiteX14" fmla="*/ 1719943 w 1719943"/>
              <a:gd name="connsiteY14" fmla="*/ 201386 h 329293"/>
              <a:gd name="connsiteX15" fmla="*/ 1695450 w 1719943"/>
              <a:gd name="connsiteY15" fmla="*/ 13607 h 329293"/>
              <a:gd name="connsiteX16" fmla="*/ 1583871 w 1719943"/>
              <a:gd name="connsiteY16" fmla="*/ 2721 h 329293"/>
              <a:gd name="connsiteX17" fmla="*/ 1499507 w 1719943"/>
              <a:gd name="connsiteY17" fmla="*/ 0 h 329293"/>
              <a:gd name="connsiteX18" fmla="*/ 1417864 w 1719943"/>
              <a:gd name="connsiteY18" fmla="*/ 0 h 329293"/>
              <a:gd name="connsiteX19" fmla="*/ 1292678 w 1719943"/>
              <a:gd name="connsiteY19" fmla="*/ 8164 h 329293"/>
              <a:gd name="connsiteX20" fmla="*/ 1091293 w 1719943"/>
              <a:gd name="connsiteY20" fmla="*/ 27214 h 329293"/>
              <a:gd name="connsiteX21" fmla="*/ 827314 w 1719943"/>
              <a:gd name="connsiteY21" fmla="*/ 57150 h 329293"/>
              <a:gd name="connsiteX22" fmla="*/ 680357 w 1719943"/>
              <a:gd name="connsiteY22" fmla="*/ 76200 h 32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19943" h="329293">
                <a:moveTo>
                  <a:pt x="680357" y="76200"/>
                </a:moveTo>
                <a:lnTo>
                  <a:pt x="410935" y="114300"/>
                </a:lnTo>
                <a:lnTo>
                  <a:pt x="185057" y="146957"/>
                </a:lnTo>
                <a:lnTo>
                  <a:pt x="0" y="176893"/>
                </a:lnTo>
                <a:lnTo>
                  <a:pt x="0" y="329293"/>
                </a:lnTo>
                <a:lnTo>
                  <a:pt x="247650" y="293914"/>
                </a:lnTo>
                <a:lnTo>
                  <a:pt x="489857" y="263978"/>
                </a:lnTo>
                <a:lnTo>
                  <a:pt x="734785" y="234043"/>
                </a:lnTo>
                <a:lnTo>
                  <a:pt x="952500" y="209550"/>
                </a:lnTo>
                <a:lnTo>
                  <a:pt x="1107621" y="195943"/>
                </a:lnTo>
                <a:lnTo>
                  <a:pt x="1232807" y="185057"/>
                </a:lnTo>
                <a:lnTo>
                  <a:pt x="1368878" y="176893"/>
                </a:lnTo>
                <a:lnTo>
                  <a:pt x="1496785" y="176893"/>
                </a:lnTo>
                <a:lnTo>
                  <a:pt x="1619250" y="185057"/>
                </a:lnTo>
                <a:lnTo>
                  <a:pt x="1719943" y="201386"/>
                </a:lnTo>
                <a:lnTo>
                  <a:pt x="1695450" y="13607"/>
                </a:lnTo>
                <a:lnTo>
                  <a:pt x="1583871" y="2721"/>
                </a:lnTo>
                <a:lnTo>
                  <a:pt x="1499507" y="0"/>
                </a:lnTo>
                <a:lnTo>
                  <a:pt x="1417864" y="0"/>
                </a:lnTo>
                <a:lnTo>
                  <a:pt x="1292678" y="8164"/>
                </a:lnTo>
                <a:lnTo>
                  <a:pt x="1091293" y="27214"/>
                </a:lnTo>
                <a:lnTo>
                  <a:pt x="827314" y="57150"/>
                </a:lnTo>
                <a:lnTo>
                  <a:pt x="680357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2E5A520-0D95-436D-8830-4EB3DD785085}"/>
              </a:ext>
            </a:extLst>
          </p:cNvPr>
          <p:cNvSpPr/>
          <p:nvPr/>
        </p:nvSpPr>
        <p:spPr>
          <a:xfrm>
            <a:off x="5257801" y="4435476"/>
            <a:ext cx="1706563" cy="303213"/>
          </a:xfrm>
          <a:custGeom>
            <a:avLst/>
            <a:gdLst>
              <a:gd name="connsiteX0" fmla="*/ 674914 w 1706336"/>
              <a:gd name="connsiteY0" fmla="*/ 253092 h 302078"/>
              <a:gd name="connsiteX1" fmla="*/ 514350 w 1706336"/>
              <a:gd name="connsiteY1" fmla="*/ 280307 h 302078"/>
              <a:gd name="connsiteX2" fmla="*/ 397329 w 1706336"/>
              <a:gd name="connsiteY2" fmla="*/ 293914 h 302078"/>
              <a:gd name="connsiteX3" fmla="*/ 310243 w 1706336"/>
              <a:gd name="connsiteY3" fmla="*/ 302078 h 302078"/>
              <a:gd name="connsiteX4" fmla="*/ 247650 w 1706336"/>
              <a:gd name="connsiteY4" fmla="*/ 302078 h 302078"/>
              <a:gd name="connsiteX5" fmla="*/ 163286 w 1706336"/>
              <a:gd name="connsiteY5" fmla="*/ 296635 h 302078"/>
              <a:gd name="connsiteX6" fmla="*/ 89807 w 1706336"/>
              <a:gd name="connsiteY6" fmla="*/ 283028 h 302078"/>
              <a:gd name="connsiteX7" fmla="*/ 2721 w 1706336"/>
              <a:gd name="connsiteY7" fmla="*/ 261257 h 302078"/>
              <a:gd name="connsiteX8" fmla="*/ 0 w 1706336"/>
              <a:gd name="connsiteY8" fmla="*/ 127907 h 302078"/>
              <a:gd name="connsiteX9" fmla="*/ 95250 w 1706336"/>
              <a:gd name="connsiteY9" fmla="*/ 141514 h 302078"/>
              <a:gd name="connsiteX10" fmla="*/ 160564 w 1706336"/>
              <a:gd name="connsiteY10" fmla="*/ 146957 h 302078"/>
              <a:gd name="connsiteX11" fmla="*/ 223157 w 1706336"/>
              <a:gd name="connsiteY11" fmla="*/ 146957 h 302078"/>
              <a:gd name="connsiteX12" fmla="*/ 310243 w 1706336"/>
              <a:gd name="connsiteY12" fmla="*/ 144235 h 302078"/>
              <a:gd name="connsiteX13" fmla="*/ 462643 w 1706336"/>
              <a:gd name="connsiteY13" fmla="*/ 130628 h 302078"/>
              <a:gd name="connsiteX14" fmla="*/ 625929 w 1706336"/>
              <a:gd name="connsiteY14" fmla="*/ 103414 h 302078"/>
              <a:gd name="connsiteX15" fmla="*/ 723900 w 1706336"/>
              <a:gd name="connsiteY15" fmla="*/ 84364 h 302078"/>
              <a:gd name="connsiteX16" fmla="*/ 925286 w 1706336"/>
              <a:gd name="connsiteY16" fmla="*/ 59871 h 302078"/>
              <a:gd name="connsiteX17" fmla="*/ 1162050 w 1706336"/>
              <a:gd name="connsiteY17" fmla="*/ 29935 h 302078"/>
              <a:gd name="connsiteX18" fmla="*/ 1333500 w 1706336"/>
              <a:gd name="connsiteY18" fmla="*/ 5442 h 302078"/>
              <a:gd name="connsiteX19" fmla="*/ 1393371 w 1706336"/>
              <a:gd name="connsiteY19" fmla="*/ 0 h 302078"/>
              <a:gd name="connsiteX20" fmla="*/ 1502229 w 1706336"/>
              <a:gd name="connsiteY20" fmla="*/ 16328 h 302078"/>
              <a:gd name="connsiteX21" fmla="*/ 1706336 w 1706336"/>
              <a:gd name="connsiteY21" fmla="*/ 57150 h 302078"/>
              <a:gd name="connsiteX22" fmla="*/ 1695450 w 1706336"/>
              <a:gd name="connsiteY22" fmla="*/ 179614 h 302078"/>
              <a:gd name="connsiteX23" fmla="*/ 1575707 w 1706336"/>
              <a:gd name="connsiteY23" fmla="*/ 171450 h 302078"/>
              <a:gd name="connsiteX24" fmla="*/ 1445079 w 1706336"/>
              <a:gd name="connsiteY24" fmla="*/ 166007 h 302078"/>
              <a:gd name="connsiteX25" fmla="*/ 1344386 w 1706336"/>
              <a:gd name="connsiteY25" fmla="*/ 168728 h 302078"/>
              <a:gd name="connsiteX26" fmla="*/ 1202871 w 1706336"/>
              <a:gd name="connsiteY26" fmla="*/ 176892 h 302078"/>
              <a:gd name="connsiteX27" fmla="*/ 1091293 w 1706336"/>
              <a:gd name="connsiteY27" fmla="*/ 190500 h 302078"/>
              <a:gd name="connsiteX28" fmla="*/ 851807 w 1706336"/>
              <a:gd name="connsiteY28" fmla="*/ 223157 h 302078"/>
              <a:gd name="connsiteX29" fmla="*/ 674914 w 1706336"/>
              <a:gd name="connsiteY29" fmla="*/ 253092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6336" h="302078">
                <a:moveTo>
                  <a:pt x="674914" y="253092"/>
                </a:moveTo>
                <a:lnTo>
                  <a:pt x="514350" y="280307"/>
                </a:lnTo>
                <a:lnTo>
                  <a:pt x="397329" y="293914"/>
                </a:lnTo>
                <a:lnTo>
                  <a:pt x="310243" y="302078"/>
                </a:lnTo>
                <a:lnTo>
                  <a:pt x="247650" y="302078"/>
                </a:lnTo>
                <a:lnTo>
                  <a:pt x="163286" y="296635"/>
                </a:lnTo>
                <a:lnTo>
                  <a:pt x="89807" y="283028"/>
                </a:lnTo>
                <a:lnTo>
                  <a:pt x="2721" y="261257"/>
                </a:lnTo>
                <a:lnTo>
                  <a:pt x="0" y="127907"/>
                </a:lnTo>
                <a:lnTo>
                  <a:pt x="95250" y="141514"/>
                </a:lnTo>
                <a:lnTo>
                  <a:pt x="160564" y="146957"/>
                </a:lnTo>
                <a:lnTo>
                  <a:pt x="223157" y="146957"/>
                </a:lnTo>
                <a:lnTo>
                  <a:pt x="310243" y="144235"/>
                </a:lnTo>
                <a:lnTo>
                  <a:pt x="462643" y="130628"/>
                </a:lnTo>
                <a:lnTo>
                  <a:pt x="625929" y="103414"/>
                </a:lnTo>
                <a:lnTo>
                  <a:pt x="723900" y="84364"/>
                </a:lnTo>
                <a:lnTo>
                  <a:pt x="925286" y="59871"/>
                </a:lnTo>
                <a:lnTo>
                  <a:pt x="1162050" y="29935"/>
                </a:lnTo>
                <a:lnTo>
                  <a:pt x="1333500" y="5442"/>
                </a:lnTo>
                <a:lnTo>
                  <a:pt x="1393371" y="0"/>
                </a:lnTo>
                <a:lnTo>
                  <a:pt x="1502229" y="16328"/>
                </a:lnTo>
                <a:lnTo>
                  <a:pt x="1706336" y="57150"/>
                </a:lnTo>
                <a:lnTo>
                  <a:pt x="1695450" y="179614"/>
                </a:lnTo>
                <a:lnTo>
                  <a:pt x="1575707" y="171450"/>
                </a:lnTo>
                <a:lnTo>
                  <a:pt x="1445079" y="166007"/>
                </a:lnTo>
                <a:lnTo>
                  <a:pt x="1344386" y="168728"/>
                </a:lnTo>
                <a:lnTo>
                  <a:pt x="1202871" y="176892"/>
                </a:lnTo>
                <a:lnTo>
                  <a:pt x="1091293" y="190500"/>
                </a:lnTo>
                <a:lnTo>
                  <a:pt x="851807" y="223157"/>
                </a:lnTo>
                <a:lnTo>
                  <a:pt x="674914" y="253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DD86EC1-F707-4F9B-9A12-7466C8423AE9}"/>
              </a:ext>
            </a:extLst>
          </p:cNvPr>
          <p:cNvSpPr/>
          <p:nvPr/>
        </p:nvSpPr>
        <p:spPr>
          <a:xfrm>
            <a:off x="5229225" y="5002214"/>
            <a:ext cx="1728788" cy="282575"/>
          </a:xfrm>
          <a:custGeom>
            <a:avLst/>
            <a:gdLst>
              <a:gd name="connsiteX0" fmla="*/ 819150 w 1728788"/>
              <a:gd name="connsiteY0" fmla="*/ 66675 h 280988"/>
              <a:gd name="connsiteX1" fmla="*/ 1081088 w 1728788"/>
              <a:gd name="connsiteY1" fmla="*/ 38100 h 280988"/>
              <a:gd name="connsiteX2" fmla="*/ 1235869 w 1728788"/>
              <a:gd name="connsiteY2" fmla="*/ 16669 h 280988"/>
              <a:gd name="connsiteX3" fmla="*/ 1335881 w 1728788"/>
              <a:gd name="connsiteY3" fmla="*/ 7144 h 280988"/>
              <a:gd name="connsiteX4" fmla="*/ 1445419 w 1728788"/>
              <a:gd name="connsiteY4" fmla="*/ 0 h 280988"/>
              <a:gd name="connsiteX5" fmla="*/ 1571625 w 1728788"/>
              <a:gd name="connsiteY5" fmla="*/ 2382 h 280988"/>
              <a:gd name="connsiteX6" fmla="*/ 1728788 w 1728788"/>
              <a:gd name="connsiteY6" fmla="*/ 21432 h 280988"/>
              <a:gd name="connsiteX7" fmla="*/ 1726406 w 1728788"/>
              <a:gd name="connsiteY7" fmla="*/ 195263 h 280988"/>
              <a:gd name="connsiteX8" fmla="*/ 1557338 w 1728788"/>
              <a:gd name="connsiteY8" fmla="*/ 180975 h 280988"/>
              <a:gd name="connsiteX9" fmla="*/ 1421606 w 1728788"/>
              <a:gd name="connsiteY9" fmla="*/ 178594 h 280988"/>
              <a:gd name="connsiteX10" fmla="*/ 1288256 w 1728788"/>
              <a:gd name="connsiteY10" fmla="*/ 183357 h 280988"/>
              <a:gd name="connsiteX11" fmla="*/ 1064419 w 1728788"/>
              <a:gd name="connsiteY11" fmla="*/ 202407 h 280988"/>
              <a:gd name="connsiteX12" fmla="*/ 769144 w 1728788"/>
              <a:gd name="connsiteY12" fmla="*/ 230982 h 280988"/>
              <a:gd name="connsiteX13" fmla="*/ 457200 w 1728788"/>
              <a:gd name="connsiteY13" fmla="*/ 266700 h 280988"/>
              <a:gd name="connsiteX14" fmla="*/ 295275 w 1728788"/>
              <a:gd name="connsiteY14" fmla="*/ 278607 h 280988"/>
              <a:gd name="connsiteX15" fmla="*/ 209550 w 1728788"/>
              <a:gd name="connsiteY15" fmla="*/ 280988 h 280988"/>
              <a:gd name="connsiteX16" fmla="*/ 145256 w 1728788"/>
              <a:gd name="connsiteY16" fmla="*/ 276225 h 280988"/>
              <a:gd name="connsiteX17" fmla="*/ 88106 w 1728788"/>
              <a:gd name="connsiteY17" fmla="*/ 269082 h 280988"/>
              <a:gd name="connsiteX18" fmla="*/ 0 w 1728788"/>
              <a:gd name="connsiteY18" fmla="*/ 245269 h 280988"/>
              <a:gd name="connsiteX19" fmla="*/ 2381 w 1728788"/>
              <a:gd name="connsiteY19" fmla="*/ 121444 h 280988"/>
              <a:gd name="connsiteX20" fmla="*/ 95250 w 1728788"/>
              <a:gd name="connsiteY20" fmla="*/ 126207 h 280988"/>
              <a:gd name="connsiteX21" fmla="*/ 154781 w 1728788"/>
              <a:gd name="connsiteY21" fmla="*/ 126207 h 280988"/>
              <a:gd name="connsiteX22" fmla="*/ 254794 w 1728788"/>
              <a:gd name="connsiteY22" fmla="*/ 121444 h 280988"/>
              <a:gd name="connsiteX23" fmla="*/ 414338 w 1728788"/>
              <a:gd name="connsiteY23" fmla="*/ 109538 h 280988"/>
              <a:gd name="connsiteX24" fmla="*/ 819150 w 1728788"/>
              <a:gd name="connsiteY24" fmla="*/ 666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28788" h="280988">
                <a:moveTo>
                  <a:pt x="819150" y="66675"/>
                </a:moveTo>
                <a:lnTo>
                  <a:pt x="1081088" y="38100"/>
                </a:lnTo>
                <a:lnTo>
                  <a:pt x="1235869" y="16669"/>
                </a:lnTo>
                <a:lnTo>
                  <a:pt x="1335881" y="7144"/>
                </a:lnTo>
                <a:lnTo>
                  <a:pt x="1445419" y="0"/>
                </a:lnTo>
                <a:lnTo>
                  <a:pt x="1571625" y="2382"/>
                </a:lnTo>
                <a:lnTo>
                  <a:pt x="1728788" y="21432"/>
                </a:lnTo>
                <a:lnTo>
                  <a:pt x="1726406" y="195263"/>
                </a:lnTo>
                <a:lnTo>
                  <a:pt x="1557338" y="180975"/>
                </a:lnTo>
                <a:lnTo>
                  <a:pt x="1421606" y="178594"/>
                </a:lnTo>
                <a:lnTo>
                  <a:pt x="1288256" y="183357"/>
                </a:lnTo>
                <a:lnTo>
                  <a:pt x="1064419" y="202407"/>
                </a:lnTo>
                <a:lnTo>
                  <a:pt x="769144" y="230982"/>
                </a:lnTo>
                <a:lnTo>
                  <a:pt x="457200" y="266700"/>
                </a:lnTo>
                <a:lnTo>
                  <a:pt x="295275" y="278607"/>
                </a:lnTo>
                <a:lnTo>
                  <a:pt x="209550" y="280988"/>
                </a:lnTo>
                <a:lnTo>
                  <a:pt x="145256" y="276225"/>
                </a:lnTo>
                <a:lnTo>
                  <a:pt x="88106" y="269082"/>
                </a:lnTo>
                <a:lnTo>
                  <a:pt x="0" y="245269"/>
                </a:lnTo>
                <a:cubicBezTo>
                  <a:pt x="794" y="203994"/>
                  <a:pt x="1587" y="162719"/>
                  <a:pt x="2381" y="121444"/>
                </a:cubicBezTo>
                <a:lnTo>
                  <a:pt x="95250" y="126207"/>
                </a:lnTo>
                <a:lnTo>
                  <a:pt x="154781" y="126207"/>
                </a:lnTo>
                <a:lnTo>
                  <a:pt x="254794" y="121444"/>
                </a:lnTo>
                <a:lnTo>
                  <a:pt x="414338" y="109538"/>
                </a:lnTo>
                <a:lnTo>
                  <a:pt x="81915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BEEF1B4-97E8-4DA9-953D-DA19FE807A38}"/>
              </a:ext>
            </a:extLst>
          </p:cNvPr>
          <p:cNvSpPr/>
          <p:nvPr/>
        </p:nvSpPr>
        <p:spPr>
          <a:xfrm>
            <a:off x="4303714" y="5335589"/>
            <a:ext cx="1514475" cy="771525"/>
          </a:xfrm>
          <a:custGeom>
            <a:avLst/>
            <a:gdLst>
              <a:gd name="connsiteX0" fmla="*/ 628650 w 1514475"/>
              <a:gd name="connsiteY0" fmla="*/ 457200 h 771525"/>
              <a:gd name="connsiteX1" fmla="*/ 709612 w 1514475"/>
              <a:gd name="connsiteY1" fmla="*/ 416719 h 771525"/>
              <a:gd name="connsiteX2" fmla="*/ 895350 w 1514475"/>
              <a:gd name="connsiteY2" fmla="*/ 309563 h 771525"/>
              <a:gd name="connsiteX3" fmla="*/ 1014412 w 1514475"/>
              <a:gd name="connsiteY3" fmla="*/ 235744 h 771525"/>
              <a:gd name="connsiteX4" fmla="*/ 1059656 w 1514475"/>
              <a:gd name="connsiteY4" fmla="*/ 207169 h 771525"/>
              <a:gd name="connsiteX5" fmla="*/ 1073944 w 1514475"/>
              <a:gd name="connsiteY5" fmla="*/ 190500 h 771525"/>
              <a:gd name="connsiteX6" fmla="*/ 1078706 w 1514475"/>
              <a:gd name="connsiteY6" fmla="*/ 166688 h 771525"/>
              <a:gd name="connsiteX7" fmla="*/ 1073944 w 1514475"/>
              <a:gd name="connsiteY7" fmla="*/ 145257 h 771525"/>
              <a:gd name="connsiteX8" fmla="*/ 1059656 w 1514475"/>
              <a:gd name="connsiteY8" fmla="*/ 119063 h 771525"/>
              <a:gd name="connsiteX9" fmla="*/ 1038225 w 1514475"/>
              <a:gd name="connsiteY9" fmla="*/ 90488 h 771525"/>
              <a:gd name="connsiteX10" fmla="*/ 1023937 w 1514475"/>
              <a:gd name="connsiteY10" fmla="*/ 76200 h 771525"/>
              <a:gd name="connsiteX11" fmla="*/ 1009650 w 1514475"/>
              <a:gd name="connsiteY11" fmla="*/ 52388 h 771525"/>
              <a:gd name="connsiteX12" fmla="*/ 1004887 w 1514475"/>
              <a:gd name="connsiteY12" fmla="*/ 23813 h 771525"/>
              <a:gd name="connsiteX13" fmla="*/ 1007269 w 1514475"/>
              <a:gd name="connsiteY13" fmla="*/ 9525 h 771525"/>
              <a:gd name="connsiteX14" fmla="*/ 1023937 w 1514475"/>
              <a:gd name="connsiteY14" fmla="*/ 0 h 771525"/>
              <a:gd name="connsiteX15" fmla="*/ 1057275 w 1514475"/>
              <a:gd name="connsiteY15" fmla="*/ 0 h 771525"/>
              <a:gd name="connsiteX16" fmla="*/ 1107281 w 1514475"/>
              <a:gd name="connsiteY16" fmla="*/ 14288 h 771525"/>
              <a:gd name="connsiteX17" fmla="*/ 1183481 w 1514475"/>
              <a:gd name="connsiteY17" fmla="*/ 42863 h 771525"/>
              <a:gd name="connsiteX18" fmla="*/ 1283494 w 1514475"/>
              <a:gd name="connsiteY18" fmla="*/ 88107 h 771525"/>
              <a:gd name="connsiteX19" fmla="*/ 1362075 w 1514475"/>
              <a:gd name="connsiteY19" fmla="*/ 130969 h 771525"/>
              <a:gd name="connsiteX20" fmla="*/ 1421606 w 1514475"/>
              <a:gd name="connsiteY20" fmla="*/ 171450 h 771525"/>
              <a:gd name="connsiteX21" fmla="*/ 1462087 w 1514475"/>
              <a:gd name="connsiteY21" fmla="*/ 202407 h 771525"/>
              <a:gd name="connsiteX22" fmla="*/ 1490662 w 1514475"/>
              <a:gd name="connsiteY22" fmla="*/ 230982 h 771525"/>
              <a:gd name="connsiteX23" fmla="*/ 1507331 w 1514475"/>
              <a:gd name="connsiteY23" fmla="*/ 252413 h 771525"/>
              <a:gd name="connsiteX24" fmla="*/ 1514475 w 1514475"/>
              <a:gd name="connsiteY24" fmla="*/ 269082 h 771525"/>
              <a:gd name="connsiteX25" fmla="*/ 1514475 w 1514475"/>
              <a:gd name="connsiteY25" fmla="*/ 283369 h 771525"/>
              <a:gd name="connsiteX26" fmla="*/ 1514475 w 1514475"/>
              <a:gd name="connsiteY26" fmla="*/ 302419 h 771525"/>
              <a:gd name="connsiteX27" fmla="*/ 1500187 w 1514475"/>
              <a:gd name="connsiteY27" fmla="*/ 319088 h 771525"/>
              <a:gd name="connsiteX28" fmla="*/ 1469231 w 1514475"/>
              <a:gd name="connsiteY28" fmla="*/ 333375 h 771525"/>
              <a:gd name="connsiteX29" fmla="*/ 1433512 w 1514475"/>
              <a:gd name="connsiteY29" fmla="*/ 342900 h 771525"/>
              <a:gd name="connsiteX30" fmla="*/ 1366837 w 1514475"/>
              <a:gd name="connsiteY30" fmla="*/ 350044 h 771525"/>
              <a:gd name="connsiteX31" fmla="*/ 1295400 w 1514475"/>
              <a:gd name="connsiteY31" fmla="*/ 359569 h 771525"/>
              <a:gd name="connsiteX32" fmla="*/ 1223962 w 1514475"/>
              <a:gd name="connsiteY32" fmla="*/ 383382 h 771525"/>
              <a:gd name="connsiteX33" fmla="*/ 1095375 w 1514475"/>
              <a:gd name="connsiteY33" fmla="*/ 442913 h 771525"/>
              <a:gd name="connsiteX34" fmla="*/ 895350 w 1514475"/>
              <a:gd name="connsiteY34" fmla="*/ 523875 h 771525"/>
              <a:gd name="connsiteX35" fmla="*/ 683419 w 1514475"/>
              <a:gd name="connsiteY35" fmla="*/ 604838 h 771525"/>
              <a:gd name="connsiteX36" fmla="*/ 402431 w 1514475"/>
              <a:gd name="connsiteY36" fmla="*/ 690563 h 771525"/>
              <a:gd name="connsiteX37" fmla="*/ 173831 w 1514475"/>
              <a:gd name="connsiteY37" fmla="*/ 752475 h 771525"/>
              <a:gd name="connsiteX38" fmla="*/ 90487 w 1514475"/>
              <a:gd name="connsiteY38" fmla="*/ 771525 h 771525"/>
              <a:gd name="connsiteX39" fmla="*/ 66675 w 1514475"/>
              <a:gd name="connsiteY39" fmla="*/ 771525 h 771525"/>
              <a:gd name="connsiteX40" fmla="*/ 28575 w 1514475"/>
              <a:gd name="connsiteY40" fmla="*/ 771525 h 771525"/>
              <a:gd name="connsiteX41" fmla="*/ 7144 w 1514475"/>
              <a:gd name="connsiteY41" fmla="*/ 766763 h 771525"/>
              <a:gd name="connsiteX42" fmla="*/ 2381 w 1514475"/>
              <a:gd name="connsiteY42" fmla="*/ 762000 h 771525"/>
              <a:gd name="connsiteX43" fmla="*/ 0 w 1514475"/>
              <a:gd name="connsiteY43" fmla="*/ 754857 h 771525"/>
              <a:gd name="connsiteX44" fmla="*/ 2381 w 1514475"/>
              <a:gd name="connsiteY44" fmla="*/ 740569 h 771525"/>
              <a:gd name="connsiteX45" fmla="*/ 16669 w 1514475"/>
              <a:gd name="connsiteY45" fmla="*/ 721519 h 771525"/>
              <a:gd name="connsiteX46" fmla="*/ 52387 w 1514475"/>
              <a:gd name="connsiteY46" fmla="*/ 700088 h 771525"/>
              <a:gd name="connsiteX47" fmla="*/ 192881 w 1514475"/>
              <a:gd name="connsiteY47" fmla="*/ 647700 h 771525"/>
              <a:gd name="connsiteX48" fmla="*/ 404812 w 1514475"/>
              <a:gd name="connsiteY48" fmla="*/ 557213 h 771525"/>
              <a:gd name="connsiteX49" fmla="*/ 628650 w 1514475"/>
              <a:gd name="connsiteY49" fmla="*/ 4572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14475" h="771525">
                <a:moveTo>
                  <a:pt x="628650" y="457200"/>
                </a:moveTo>
                <a:lnTo>
                  <a:pt x="709612" y="416719"/>
                </a:lnTo>
                <a:lnTo>
                  <a:pt x="895350" y="309563"/>
                </a:lnTo>
                <a:lnTo>
                  <a:pt x="1014412" y="235744"/>
                </a:lnTo>
                <a:lnTo>
                  <a:pt x="1059656" y="207169"/>
                </a:lnTo>
                <a:lnTo>
                  <a:pt x="1073944" y="190500"/>
                </a:lnTo>
                <a:lnTo>
                  <a:pt x="1078706" y="166688"/>
                </a:lnTo>
                <a:lnTo>
                  <a:pt x="1073944" y="145257"/>
                </a:lnTo>
                <a:lnTo>
                  <a:pt x="1059656" y="119063"/>
                </a:lnTo>
                <a:lnTo>
                  <a:pt x="1038225" y="90488"/>
                </a:lnTo>
                <a:lnTo>
                  <a:pt x="1023937" y="76200"/>
                </a:lnTo>
                <a:lnTo>
                  <a:pt x="1009650" y="52388"/>
                </a:lnTo>
                <a:lnTo>
                  <a:pt x="1004887" y="23813"/>
                </a:lnTo>
                <a:lnTo>
                  <a:pt x="1007269" y="9525"/>
                </a:lnTo>
                <a:lnTo>
                  <a:pt x="1023937" y="0"/>
                </a:lnTo>
                <a:lnTo>
                  <a:pt x="1057275" y="0"/>
                </a:lnTo>
                <a:lnTo>
                  <a:pt x="1107281" y="14288"/>
                </a:lnTo>
                <a:lnTo>
                  <a:pt x="1183481" y="42863"/>
                </a:lnTo>
                <a:lnTo>
                  <a:pt x="1283494" y="88107"/>
                </a:lnTo>
                <a:lnTo>
                  <a:pt x="1362075" y="130969"/>
                </a:lnTo>
                <a:lnTo>
                  <a:pt x="1421606" y="171450"/>
                </a:lnTo>
                <a:lnTo>
                  <a:pt x="1462087" y="202407"/>
                </a:lnTo>
                <a:lnTo>
                  <a:pt x="1490662" y="230982"/>
                </a:lnTo>
                <a:lnTo>
                  <a:pt x="1507331" y="252413"/>
                </a:lnTo>
                <a:lnTo>
                  <a:pt x="1514475" y="269082"/>
                </a:lnTo>
                <a:lnTo>
                  <a:pt x="1514475" y="283369"/>
                </a:lnTo>
                <a:lnTo>
                  <a:pt x="1514475" y="302419"/>
                </a:lnTo>
                <a:lnTo>
                  <a:pt x="1500187" y="319088"/>
                </a:lnTo>
                <a:lnTo>
                  <a:pt x="1469231" y="333375"/>
                </a:lnTo>
                <a:lnTo>
                  <a:pt x="1433512" y="342900"/>
                </a:lnTo>
                <a:lnTo>
                  <a:pt x="1366837" y="350044"/>
                </a:lnTo>
                <a:lnTo>
                  <a:pt x="1295400" y="359569"/>
                </a:lnTo>
                <a:lnTo>
                  <a:pt x="1223962" y="383382"/>
                </a:lnTo>
                <a:lnTo>
                  <a:pt x="1095375" y="442913"/>
                </a:lnTo>
                <a:lnTo>
                  <a:pt x="895350" y="523875"/>
                </a:lnTo>
                <a:lnTo>
                  <a:pt x="683419" y="604838"/>
                </a:lnTo>
                <a:lnTo>
                  <a:pt x="402431" y="690563"/>
                </a:lnTo>
                <a:lnTo>
                  <a:pt x="173831" y="752475"/>
                </a:lnTo>
                <a:lnTo>
                  <a:pt x="90487" y="771525"/>
                </a:lnTo>
                <a:lnTo>
                  <a:pt x="66675" y="771525"/>
                </a:lnTo>
                <a:lnTo>
                  <a:pt x="28575" y="771525"/>
                </a:lnTo>
                <a:lnTo>
                  <a:pt x="7144" y="766763"/>
                </a:lnTo>
                <a:lnTo>
                  <a:pt x="2381" y="762000"/>
                </a:lnTo>
                <a:lnTo>
                  <a:pt x="0" y="754857"/>
                </a:lnTo>
                <a:lnTo>
                  <a:pt x="2381" y="740569"/>
                </a:lnTo>
                <a:lnTo>
                  <a:pt x="16669" y="721519"/>
                </a:lnTo>
                <a:lnTo>
                  <a:pt x="52387" y="700088"/>
                </a:lnTo>
                <a:lnTo>
                  <a:pt x="192881" y="647700"/>
                </a:lnTo>
                <a:lnTo>
                  <a:pt x="404812" y="557213"/>
                </a:lnTo>
                <a:lnTo>
                  <a:pt x="628650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432CF83-8319-4CA9-9975-C274AF6660C5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9A08D33D-B9E8-4C27-A889-D06F5D71E2A3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7">
              <a:extLst>
                <a:ext uri="{FF2B5EF4-FFF2-40B4-BE49-F238E27FC236}">
                  <a16:creationId xmlns:a16="http://schemas.microsoft.com/office/drawing/2014/main" id="{53C5FC5E-0DC8-4B93-B243-23C98CA7CDBF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BCE0BFBF-4BC7-4AF1-BF76-1CDBCE692C43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F3300E32-0FF8-443E-8EE3-7D839DFD1D57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3B63AACC-8816-4987-8315-2947ADA09205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30547F7F-E54E-45E4-89A2-FBE6B051E05F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87E9FB18-334D-4526-B0FB-8F31AA9F9EB2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4">
              <a:extLst>
                <a:ext uri="{FF2B5EF4-FFF2-40B4-BE49-F238E27FC236}">
                  <a16:creationId xmlns:a16="http://schemas.microsoft.com/office/drawing/2014/main" id="{3AD386AB-44F1-4536-9C88-941AA5432E27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33B49A42-7ED1-412D-84B3-8553354811EE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75EBDE8C-6034-42B0-B339-96A7E4F7AD85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7EDC7AAD-65EE-4F46-95DC-9C55057D17A6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3826ED48-F20A-49CA-B17C-1A1BB8D44CEA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784956BF-03F6-4FF1-A602-1600855C4330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4018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8" grpId="0" animBg="1"/>
      <p:bldP spid="84" grpId="0" animBg="1"/>
      <p:bldP spid="73" grpId="0" animBg="1"/>
      <p:bldP spid="74" grpId="0" animBg="1"/>
      <p:bldP spid="76" grpId="0" animBg="1"/>
      <p:bldP spid="77" grpId="0" animBg="1"/>
      <p:bldP spid="75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7AF2F85-4E73-4ECF-9A91-1A66E8A48493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27E19EDF-17CF-40B5-97A5-81448E786338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7">
              <a:extLst>
                <a:ext uri="{FF2B5EF4-FFF2-40B4-BE49-F238E27FC236}">
                  <a16:creationId xmlns:a16="http://schemas.microsoft.com/office/drawing/2014/main" id="{E818A285-A1C4-4455-A50D-C699305BFFFD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3">
              <a:extLst>
                <a:ext uri="{FF2B5EF4-FFF2-40B4-BE49-F238E27FC236}">
                  <a16:creationId xmlns:a16="http://schemas.microsoft.com/office/drawing/2014/main" id="{C8D3602B-6245-415B-8761-65FE2E0D1F0A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2">
              <a:extLst>
                <a:ext uri="{FF2B5EF4-FFF2-40B4-BE49-F238E27FC236}">
                  <a16:creationId xmlns:a16="http://schemas.microsoft.com/office/drawing/2014/main" id="{99224075-CB03-45DB-97A0-10635815A8C5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3">
              <a:extLst>
                <a:ext uri="{FF2B5EF4-FFF2-40B4-BE49-F238E27FC236}">
                  <a16:creationId xmlns:a16="http://schemas.microsoft.com/office/drawing/2014/main" id="{7ED6DD23-3B33-4DC3-AE7E-B227161A4892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5">
              <a:extLst>
                <a:ext uri="{FF2B5EF4-FFF2-40B4-BE49-F238E27FC236}">
                  <a16:creationId xmlns:a16="http://schemas.microsoft.com/office/drawing/2014/main" id="{837E7A16-1116-49D5-B785-A896EC82F1AE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FF27FDE1-BD5E-4B93-8FA1-2B7EEE984EFB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4">
              <a:extLst>
                <a:ext uri="{FF2B5EF4-FFF2-40B4-BE49-F238E27FC236}">
                  <a16:creationId xmlns:a16="http://schemas.microsoft.com/office/drawing/2014/main" id="{F926EC45-1C0A-4201-A4E6-CA616911A912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8">
              <a:extLst>
                <a:ext uri="{FF2B5EF4-FFF2-40B4-BE49-F238E27FC236}">
                  <a16:creationId xmlns:a16="http://schemas.microsoft.com/office/drawing/2014/main" id="{87DA1474-FBE3-4DDA-8F32-D8AB35D06155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856BE18B-2B9E-4309-B60E-BDBCED6C652D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0">
              <a:extLst>
                <a:ext uri="{FF2B5EF4-FFF2-40B4-BE49-F238E27FC236}">
                  <a16:creationId xmlns:a16="http://schemas.microsoft.com/office/drawing/2014/main" id="{AE5804C9-ABF9-46C9-98DE-3CCD96E656A7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552296B2-0A9C-4FEF-A353-86E702DE97C8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2">
              <a:extLst>
                <a:ext uri="{FF2B5EF4-FFF2-40B4-BE49-F238E27FC236}">
                  <a16:creationId xmlns:a16="http://schemas.microsoft.com/office/drawing/2014/main" id="{3A26FC3D-B386-44C5-A7A8-349493ABA5A9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704346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B139A9-34B8-42CA-8014-721206DDA915}"/>
              </a:ext>
            </a:extLst>
          </p:cNvPr>
          <p:cNvSpPr/>
          <p:nvPr/>
        </p:nvSpPr>
        <p:spPr>
          <a:xfrm>
            <a:off x="4103689" y="1321255"/>
            <a:ext cx="1049337" cy="1420813"/>
          </a:xfrm>
          <a:custGeom>
            <a:avLst/>
            <a:gdLst>
              <a:gd name="connsiteX0" fmla="*/ 550069 w 1050131"/>
              <a:gd name="connsiteY0" fmla="*/ 912019 h 1421606"/>
              <a:gd name="connsiteX1" fmla="*/ 390525 w 1050131"/>
              <a:gd name="connsiteY1" fmla="*/ 1112044 h 1421606"/>
              <a:gd name="connsiteX2" fmla="*/ 228600 w 1050131"/>
              <a:gd name="connsiteY2" fmla="*/ 1312069 h 1421606"/>
              <a:gd name="connsiteX3" fmla="*/ 128587 w 1050131"/>
              <a:gd name="connsiteY3" fmla="*/ 1421606 h 1421606"/>
              <a:gd name="connsiteX4" fmla="*/ 2381 w 1050131"/>
              <a:gd name="connsiteY4" fmla="*/ 1397794 h 1421606"/>
              <a:gd name="connsiteX5" fmla="*/ 0 w 1050131"/>
              <a:gd name="connsiteY5" fmla="*/ 1378744 h 1421606"/>
              <a:gd name="connsiteX6" fmla="*/ 2381 w 1050131"/>
              <a:gd name="connsiteY6" fmla="*/ 1366838 h 1421606"/>
              <a:gd name="connsiteX7" fmla="*/ 21431 w 1050131"/>
              <a:gd name="connsiteY7" fmla="*/ 1345406 h 1421606"/>
              <a:gd name="connsiteX8" fmla="*/ 61912 w 1050131"/>
              <a:gd name="connsiteY8" fmla="*/ 1307306 h 1421606"/>
              <a:gd name="connsiteX9" fmla="*/ 121444 w 1050131"/>
              <a:gd name="connsiteY9" fmla="*/ 1235869 h 1421606"/>
              <a:gd name="connsiteX10" fmla="*/ 166687 w 1050131"/>
              <a:gd name="connsiteY10" fmla="*/ 1181100 h 1421606"/>
              <a:gd name="connsiteX11" fmla="*/ 221456 w 1050131"/>
              <a:gd name="connsiteY11" fmla="*/ 1107281 h 1421606"/>
              <a:gd name="connsiteX12" fmla="*/ 278606 w 1050131"/>
              <a:gd name="connsiteY12" fmla="*/ 1026319 h 1421606"/>
              <a:gd name="connsiteX13" fmla="*/ 345281 w 1050131"/>
              <a:gd name="connsiteY13" fmla="*/ 928688 h 1421606"/>
              <a:gd name="connsiteX14" fmla="*/ 419100 w 1050131"/>
              <a:gd name="connsiteY14" fmla="*/ 814388 h 1421606"/>
              <a:gd name="connsiteX15" fmla="*/ 471487 w 1050131"/>
              <a:gd name="connsiteY15" fmla="*/ 721519 h 1421606"/>
              <a:gd name="connsiteX16" fmla="*/ 533400 w 1050131"/>
              <a:gd name="connsiteY16" fmla="*/ 611981 h 1421606"/>
              <a:gd name="connsiteX17" fmla="*/ 614362 w 1050131"/>
              <a:gd name="connsiteY17" fmla="*/ 450056 h 1421606"/>
              <a:gd name="connsiteX18" fmla="*/ 647700 w 1050131"/>
              <a:gd name="connsiteY18" fmla="*/ 366713 h 1421606"/>
              <a:gd name="connsiteX19" fmla="*/ 661987 w 1050131"/>
              <a:gd name="connsiteY19" fmla="*/ 319088 h 1421606"/>
              <a:gd name="connsiteX20" fmla="*/ 669131 w 1050131"/>
              <a:gd name="connsiteY20" fmla="*/ 278606 h 1421606"/>
              <a:gd name="connsiteX21" fmla="*/ 669131 w 1050131"/>
              <a:gd name="connsiteY21" fmla="*/ 254794 h 1421606"/>
              <a:gd name="connsiteX22" fmla="*/ 664369 w 1050131"/>
              <a:gd name="connsiteY22" fmla="*/ 219075 h 1421606"/>
              <a:gd name="connsiteX23" fmla="*/ 652462 w 1050131"/>
              <a:gd name="connsiteY23" fmla="*/ 178594 h 1421606"/>
              <a:gd name="connsiteX24" fmla="*/ 638175 w 1050131"/>
              <a:gd name="connsiteY24" fmla="*/ 142875 h 1421606"/>
              <a:gd name="connsiteX25" fmla="*/ 621506 w 1050131"/>
              <a:gd name="connsiteY25" fmla="*/ 114300 h 1421606"/>
              <a:gd name="connsiteX26" fmla="*/ 597694 w 1050131"/>
              <a:gd name="connsiteY26" fmla="*/ 88106 h 1421606"/>
              <a:gd name="connsiteX27" fmla="*/ 566737 w 1050131"/>
              <a:gd name="connsiteY27" fmla="*/ 57150 h 1421606"/>
              <a:gd name="connsiteX28" fmla="*/ 550069 w 1050131"/>
              <a:gd name="connsiteY28" fmla="*/ 40481 h 1421606"/>
              <a:gd name="connsiteX29" fmla="*/ 545306 w 1050131"/>
              <a:gd name="connsiteY29" fmla="*/ 23813 h 1421606"/>
              <a:gd name="connsiteX30" fmla="*/ 545306 w 1050131"/>
              <a:gd name="connsiteY30" fmla="*/ 9525 h 1421606"/>
              <a:gd name="connsiteX31" fmla="*/ 557212 w 1050131"/>
              <a:gd name="connsiteY31" fmla="*/ 0 h 1421606"/>
              <a:gd name="connsiteX32" fmla="*/ 590550 w 1050131"/>
              <a:gd name="connsiteY32" fmla="*/ 2381 h 1421606"/>
              <a:gd name="connsiteX33" fmla="*/ 628650 w 1050131"/>
              <a:gd name="connsiteY33" fmla="*/ 7144 h 1421606"/>
              <a:gd name="connsiteX34" fmla="*/ 690562 w 1050131"/>
              <a:gd name="connsiteY34" fmla="*/ 21431 h 1421606"/>
              <a:gd name="connsiteX35" fmla="*/ 757237 w 1050131"/>
              <a:gd name="connsiteY35" fmla="*/ 38100 h 1421606"/>
              <a:gd name="connsiteX36" fmla="*/ 819150 w 1050131"/>
              <a:gd name="connsiteY36" fmla="*/ 64294 h 1421606"/>
              <a:gd name="connsiteX37" fmla="*/ 873919 w 1050131"/>
              <a:gd name="connsiteY37" fmla="*/ 90488 h 1421606"/>
              <a:gd name="connsiteX38" fmla="*/ 909637 w 1050131"/>
              <a:gd name="connsiteY38" fmla="*/ 111919 h 1421606"/>
              <a:gd name="connsiteX39" fmla="*/ 945356 w 1050131"/>
              <a:gd name="connsiteY39" fmla="*/ 138113 h 1421606"/>
              <a:gd name="connsiteX40" fmla="*/ 981075 w 1050131"/>
              <a:gd name="connsiteY40" fmla="*/ 171450 h 1421606"/>
              <a:gd name="connsiteX41" fmla="*/ 1004887 w 1050131"/>
              <a:gd name="connsiteY41" fmla="*/ 197644 h 1421606"/>
              <a:gd name="connsiteX42" fmla="*/ 1023937 w 1050131"/>
              <a:gd name="connsiteY42" fmla="*/ 228600 h 1421606"/>
              <a:gd name="connsiteX43" fmla="*/ 1040606 w 1050131"/>
              <a:gd name="connsiteY43" fmla="*/ 266700 h 1421606"/>
              <a:gd name="connsiteX44" fmla="*/ 1047750 w 1050131"/>
              <a:gd name="connsiteY44" fmla="*/ 295275 h 1421606"/>
              <a:gd name="connsiteX45" fmla="*/ 1050131 w 1050131"/>
              <a:gd name="connsiteY45" fmla="*/ 323850 h 1421606"/>
              <a:gd name="connsiteX46" fmla="*/ 1042987 w 1050131"/>
              <a:gd name="connsiteY46" fmla="*/ 342900 h 1421606"/>
              <a:gd name="connsiteX47" fmla="*/ 1012031 w 1050131"/>
              <a:gd name="connsiteY47" fmla="*/ 371475 h 1421606"/>
              <a:gd name="connsiteX48" fmla="*/ 945356 w 1050131"/>
              <a:gd name="connsiteY48" fmla="*/ 428625 h 1421606"/>
              <a:gd name="connsiteX49" fmla="*/ 895350 w 1050131"/>
              <a:gd name="connsiteY49" fmla="*/ 469106 h 1421606"/>
              <a:gd name="connsiteX50" fmla="*/ 852487 w 1050131"/>
              <a:gd name="connsiteY50" fmla="*/ 526256 h 1421606"/>
              <a:gd name="connsiteX51" fmla="*/ 709612 w 1050131"/>
              <a:gd name="connsiteY51" fmla="*/ 709613 h 1421606"/>
              <a:gd name="connsiteX52" fmla="*/ 550069 w 1050131"/>
              <a:gd name="connsiteY52" fmla="*/ 912019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0131" h="1421606">
                <a:moveTo>
                  <a:pt x="550069" y="912019"/>
                </a:moveTo>
                <a:lnTo>
                  <a:pt x="390525" y="1112044"/>
                </a:lnTo>
                <a:lnTo>
                  <a:pt x="228600" y="1312069"/>
                </a:lnTo>
                <a:lnTo>
                  <a:pt x="128587" y="1421606"/>
                </a:lnTo>
                <a:lnTo>
                  <a:pt x="2381" y="1397794"/>
                </a:lnTo>
                <a:lnTo>
                  <a:pt x="0" y="1378744"/>
                </a:lnTo>
                <a:lnTo>
                  <a:pt x="2381" y="1366838"/>
                </a:lnTo>
                <a:lnTo>
                  <a:pt x="21431" y="1345406"/>
                </a:lnTo>
                <a:lnTo>
                  <a:pt x="61912" y="1307306"/>
                </a:lnTo>
                <a:lnTo>
                  <a:pt x="121444" y="1235869"/>
                </a:lnTo>
                <a:lnTo>
                  <a:pt x="166687" y="1181100"/>
                </a:lnTo>
                <a:lnTo>
                  <a:pt x="221456" y="1107281"/>
                </a:lnTo>
                <a:lnTo>
                  <a:pt x="278606" y="1026319"/>
                </a:lnTo>
                <a:lnTo>
                  <a:pt x="345281" y="928688"/>
                </a:lnTo>
                <a:lnTo>
                  <a:pt x="419100" y="814388"/>
                </a:lnTo>
                <a:lnTo>
                  <a:pt x="471487" y="721519"/>
                </a:lnTo>
                <a:lnTo>
                  <a:pt x="533400" y="611981"/>
                </a:lnTo>
                <a:lnTo>
                  <a:pt x="614362" y="450056"/>
                </a:lnTo>
                <a:lnTo>
                  <a:pt x="647700" y="366713"/>
                </a:lnTo>
                <a:lnTo>
                  <a:pt x="661987" y="319088"/>
                </a:lnTo>
                <a:lnTo>
                  <a:pt x="669131" y="278606"/>
                </a:lnTo>
                <a:lnTo>
                  <a:pt x="669131" y="254794"/>
                </a:lnTo>
                <a:lnTo>
                  <a:pt x="664369" y="219075"/>
                </a:lnTo>
                <a:lnTo>
                  <a:pt x="652462" y="178594"/>
                </a:lnTo>
                <a:lnTo>
                  <a:pt x="638175" y="142875"/>
                </a:lnTo>
                <a:lnTo>
                  <a:pt x="621506" y="114300"/>
                </a:lnTo>
                <a:lnTo>
                  <a:pt x="597694" y="88106"/>
                </a:lnTo>
                <a:lnTo>
                  <a:pt x="566737" y="57150"/>
                </a:lnTo>
                <a:lnTo>
                  <a:pt x="550069" y="40481"/>
                </a:lnTo>
                <a:lnTo>
                  <a:pt x="545306" y="23813"/>
                </a:lnTo>
                <a:lnTo>
                  <a:pt x="545306" y="9525"/>
                </a:lnTo>
                <a:lnTo>
                  <a:pt x="557212" y="0"/>
                </a:lnTo>
                <a:lnTo>
                  <a:pt x="590550" y="2381"/>
                </a:lnTo>
                <a:lnTo>
                  <a:pt x="628650" y="7144"/>
                </a:lnTo>
                <a:lnTo>
                  <a:pt x="690562" y="21431"/>
                </a:lnTo>
                <a:lnTo>
                  <a:pt x="757237" y="38100"/>
                </a:lnTo>
                <a:lnTo>
                  <a:pt x="819150" y="64294"/>
                </a:lnTo>
                <a:lnTo>
                  <a:pt x="873919" y="90488"/>
                </a:lnTo>
                <a:lnTo>
                  <a:pt x="909637" y="111919"/>
                </a:lnTo>
                <a:lnTo>
                  <a:pt x="945356" y="138113"/>
                </a:lnTo>
                <a:lnTo>
                  <a:pt x="981075" y="171450"/>
                </a:lnTo>
                <a:lnTo>
                  <a:pt x="1004887" y="197644"/>
                </a:lnTo>
                <a:lnTo>
                  <a:pt x="1023937" y="228600"/>
                </a:lnTo>
                <a:lnTo>
                  <a:pt x="1040606" y="266700"/>
                </a:lnTo>
                <a:lnTo>
                  <a:pt x="1047750" y="295275"/>
                </a:lnTo>
                <a:lnTo>
                  <a:pt x="1050131" y="323850"/>
                </a:lnTo>
                <a:lnTo>
                  <a:pt x="1042987" y="342900"/>
                </a:lnTo>
                <a:lnTo>
                  <a:pt x="1012031" y="371475"/>
                </a:lnTo>
                <a:lnTo>
                  <a:pt x="945356" y="428625"/>
                </a:lnTo>
                <a:lnTo>
                  <a:pt x="895350" y="469106"/>
                </a:lnTo>
                <a:lnTo>
                  <a:pt x="852487" y="526256"/>
                </a:lnTo>
                <a:lnTo>
                  <a:pt x="709612" y="709613"/>
                </a:lnTo>
                <a:lnTo>
                  <a:pt x="550069" y="912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FE46B-62D0-471E-AD21-3F38AFD873D8}"/>
              </a:ext>
            </a:extLst>
          </p:cNvPr>
          <p:cNvSpPr/>
          <p:nvPr/>
        </p:nvSpPr>
        <p:spPr>
          <a:xfrm>
            <a:off x="6675438" y="1903868"/>
            <a:ext cx="1344612" cy="803275"/>
          </a:xfrm>
          <a:custGeom>
            <a:avLst/>
            <a:gdLst>
              <a:gd name="connsiteX0" fmla="*/ 497681 w 1345406"/>
              <a:gd name="connsiteY0" fmla="*/ 516732 h 802482"/>
              <a:gd name="connsiteX1" fmla="*/ 600075 w 1345406"/>
              <a:gd name="connsiteY1" fmla="*/ 461963 h 802482"/>
              <a:gd name="connsiteX2" fmla="*/ 681037 w 1345406"/>
              <a:gd name="connsiteY2" fmla="*/ 414338 h 802482"/>
              <a:gd name="connsiteX3" fmla="*/ 785812 w 1345406"/>
              <a:gd name="connsiteY3" fmla="*/ 350044 h 802482"/>
              <a:gd name="connsiteX4" fmla="*/ 900112 w 1345406"/>
              <a:gd name="connsiteY4" fmla="*/ 269082 h 802482"/>
              <a:gd name="connsiteX5" fmla="*/ 950119 w 1345406"/>
              <a:gd name="connsiteY5" fmla="*/ 230982 h 802482"/>
              <a:gd name="connsiteX6" fmla="*/ 954881 w 1345406"/>
              <a:gd name="connsiteY6" fmla="*/ 221457 h 802482"/>
              <a:gd name="connsiteX7" fmla="*/ 957262 w 1345406"/>
              <a:gd name="connsiteY7" fmla="*/ 192882 h 802482"/>
              <a:gd name="connsiteX8" fmla="*/ 957262 w 1345406"/>
              <a:gd name="connsiteY8" fmla="*/ 169069 h 802482"/>
              <a:gd name="connsiteX9" fmla="*/ 952500 w 1345406"/>
              <a:gd name="connsiteY9" fmla="*/ 142875 h 802482"/>
              <a:gd name="connsiteX10" fmla="*/ 938212 w 1345406"/>
              <a:gd name="connsiteY10" fmla="*/ 114300 h 802482"/>
              <a:gd name="connsiteX11" fmla="*/ 916781 w 1345406"/>
              <a:gd name="connsiteY11" fmla="*/ 80963 h 802482"/>
              <a:gd name="connsiteX12" fmla="*/ 897731 w 1345406"/>
              <a:gd name="connsiteY12" fmla="*/ 57150 h 802482"/>
              <a:gd name="connsiteX13" fmla="*/ 881062 w 1345406"/>
              <a:gd name="connsiteY13" fmla="*/ 38100 h 802482"/>
              <a:gd name="connsiteX14" fmla="*/ 873919 w 1345406"/>
              <a:gd name="connsiteY14" fmla="*/ 23813 h 802482"/>
              <a:gd name="connsiteX15" fmla="*/ 876300 w 1345406"/>
              <a:gd name="connsiteY15" fmla="*/ 11907 h 802482"/>
              <a:gd name="connsiteX16" fmla="*/ 902494 w 1345406"/>
              <a:gd name="connsiteY16" fmla="*/ 2382 h 802482"/>
              <a:gd name="connsiteX17" fmla="*/ 952500 w 1345406"/>
              <a:gd name="connsiteY17" fmla="*/ 0 h 802482"/>
              <a:gd name="connsiteX18" fmla="*/ 1031081 w 1345406"/>
              <a:gd name="connsiteY18" fmla="*/ 11907 h 802482"/>
              <a:gd name="connsiteX19" fmla="*/ 1078706 w 1345406"/>
              <a:gd name="connsiteY19" fmla="*/ 26194 h 802482"/>
              <a:gd name="connsiteX20" fmla="*/ 1112044 w 1345406"/>
              <a:gd name="connsiteY20" fmla="*/ 40482 h 802482"/>
              <a:gd name="connsiteX21" fmla="*/ 1143000 w 1345406"/>
              <a:gd name="connsiteY21" fmla="*/ 59532 h 802482"/>
              <a:gd name="connsiteX22" fmla="*/ 1173956 w 1345406"/>
              <a:gd name="connsiteY22" fmla="*/ 80963 h 802482"/>
              <a:gd name="connsiteX23" fmla="*/ 1197769 w 1345406"/>
              <a:gd name="connsiteY23" fmla="*/ 102394 h 802482"/>
              <a:gd name="connsiteX24" fmla="*/ 1216819 w 1345406"/>
              <a:gd name="connsiteY24" fmla="*/ 121444 h 802482"/>
              <a:gd name="connsiteX25" fmla="*/ 1254919 w 1345406"/>
              <a:gd name="connsiteY25" fmla="*/ 169069 h 802482"/>
              <a:gd name="connsiteX26" fmla="*/ 1276350 w 1345406"/>
              <a:gd name="connsiteY26" fmla="*/ 200025 h 802482"/>
              <a:gd name="connsiteX27" fmla="*/ 1307306 w 1345406"/>
              <a:gd name="connsiteY27" fmla="*/ 250032 h 802482"/>
              <a:gd name="connsiteX28" fmla="*/ 1335881 w 1345406"/>
              <a:gd name="connsiteY28" fmla="*/ 311944 h 802482"/>
              <a:gd name="connsiteX29" fmla="*/ 1343025 w 1345406"/>
              <a:gd name="connsiteY29" fmla="*/ 333375 h 802482"/>
              <a:gd name="connsiteX30" fmla="*/ 1345406 w 1345406"/>
              <a:gd name="connsiteY30" fmla="*/ 347663 h 802482"/>
              <a:gd name="connsiteX31" fmla="*/ 1340644 w 1345406"/>
              <a:gd name="connsiteY31" fmla="*/ 366713 h 802482"/>
              <a:gd name="connsiteX32" fmla="*/ 1333500 w 1345406"/>
              <a:gd name="connsiteY32" fmla="*/ 381000 h 802482"/>
              <a:gd name="connsiteX33" fmla="*/ 1307306 w 1345406"/>
              <a:gd name="connsiteY33" fmla="*/ 395288 h 802482"/>
              <a:gd name="connsiteX34" fmla="*/ 1266825 w 1345406"/>
              <a:gd name="connsiteY34" fmla="*/ 402432 h 802482"/>
              <a:gd name="connsiteX35" fmla="*/ 1228725 w 1345406"/>
              <a:gd name="connsiteY35" fmla="*/ 402432 h 802482"/>
              <a:gd name="connsiteX36" fmla="*/ 1162050 w 1345406"/>
              <a:gd name="connsiteY36" fmla="*/ 428625 h 802482"/>
              <a:gd name="connsiteX37" fmla="*/ 964406 w 1345406"/>
              <a:gd name="connsiteY37" fmla="*/ 507207 h 802482"/>
              <a:gd name="connsiteX38" fmla="*/ 735806 w 1345406"/>
              <a:gd name="connsiteY38" fmla="*/ 597694 h 802482"/>
              <a:gd name="connsiteX39" fmla="*/ 647700 w 1345406"/>
              <a:gd name="connsiteY39" fmla="*/ 631032 h 802482"/>
              <a:gd name="connsiteX40" fmla="*/ 545306 w 1345406"/>
              <a:gd name="connsiteY40" fmla="*/ 666750 h 802482"/>
              <a:gd name="connsiteX41" fmla="*/ 423862 w 1345406"/>
              <a:gd name="connsiteY41" fmla="*/ 704850 h 802482"/>
              <a:gd name="connsiteX42" fmla="*/ 271462 w 1345406"/>
              <a:gd name="connsiteY42" fmla="*/ 740569 h 802482"/>
              <a:gd name="connsiteX43" fmla="*/ 128587 w 1345406"/>
              <a:gd name="connsiteY43" fmla="*/ 773907 h 802482"/>
              <a:gd name="connsiteX44" fmla="*/ 0 w 1345406"/>
              <a:gd name="connsiteY44" fmla="*/ 802482 h 802482"/>
              <a:gd name="connsiteX45" fmla="*/ 2381 w 1345406"/>
              <a:gd name="connsiteY45" fmla="*/ 731044 h 802482"/>
              <a:gd name="connsiteX46" fmla="*/ 195262 w 1345406"/>
              <a:gd name="connsiteY46" fmla="*/ 654844 h 802482"/>
              <a:gd name="connsiteX47" fmla="*/ 352425 w 1345406"/>
              <a:gd name="connsiteY47" fmla="*/ 585788 h 802482"/>
              <a:gd name="connsiteX48" fmla="*/ 497681 w 1345406"/>
              <a:gd name="connsiteY48" fmla="*/ 516732 h 80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45406" h="802482">
                <a:moveTo>
                  <a:pt x="497681" y="516732"/>
                </a:moveTo>
                <a:lnTo>
                  <a:pt x="600075" y="461963"/>
                </a:lnTo>
                <a:lnTo>
                  <a:pt x="681037" y="414338"/>
                </a:lnTo>
                <a:lnTo>
                  <a:pt x="785812" y="350044"/>
                </a:lnTo>
                <a:lnTo>
                  <a:pt x="900112" y="269082"/>
                </a:lnTo>
                <a:lnTo>
                  <a:pt x="950119" y="230982"/>
                </a:lnTo>
                <a:lnTo>
                  <a:pt x="954881" y="221457"/>
                </a:lnTo>
                <a:lnTo>
                  <a:pt x="957262" y="192882"/>
                </a:lnTo>
                <a:lnTo>
                  <a:pt x="957262" y="169069"/>
                </a:lnTo>
                <a:lnTo>
                  <a:pt x="952500" y="142875"/>
                </a:lnTo>
                <a:lnTo>
                  <a:pt x="938212" y="114300"/>
                </a:lnTo>
                <a:lnTo>
                  <a:pt x="916781" y="80963"/>
                </a:lnTo>
                <a:lnTo>
                  <a:pt x="897731" y="57150"/>
                </a:lnTo>
                <a:lnTo>
                  <a:pt x="881062" y="38100"/>
                </a:lnTo>
                <a:lnTo>
                  <a:pt x="873919" y="23813"/>
                </a:lnTo>
                <a:lnTo>
                  <a:pt x="876300" y="11907"/>
                </a:lnTo>
                <a:lnTo>
                  <a:pt x="902494" y="2382"/>
                </a:lnTo>
                <a:lnTo>
                  <a:pt x="952500" y="0"/>
                </a:lnTo>
                <a:lnTo>
                  <a:pt x="1031081" y="11907"/>
                </a:lnTo>
                <a:lnTo>
                  <a:pt x="1078706" y="26194"/>
                </a:lnTo>
                <a:lnTo>
                  <a:pt x="1112044" y="40482"/>
                </a:lnTo>
                <a:lnTo>
                  <a:pt x="1143000" y="59532"/>
                </a:lnTo>
                <a:lnTo>
                  <a:pt x="1173956" y="80963"/>
                </a:lnTo>
                <a:lnTo>
                  <a:pt x="1197769" y="102394"/>
                </a:lnTo>
                <a:lnTo>
                  <a:pt x="1216819" y="121444"/>
                </a:lnTo>
                <a:lnTo>
                  <a:pt x="1254919" y="169069"/>
                </a:lnTo>
                <a:lnTo>
                  <a:pt x="1276350" y="200025"/>
                </a:lnTo>
                <a:lnTo>
                  <a:pt x="1307306" y="250032"/>
                </a:lnTo>
                <a:lnTo>
                  <a:pt x="1335881" y="311944"/>
                </a:lnTo>
                <a:lnTo>
                  <a:pt x="1343025" y="333375"/>
                </a:lnTo>
                <a:lnTo>
                  <a:pt x="1345406" y="347663"/>
                </a:lnTo>
                <a:lnTo>
                  <a:pt x="1340644" y="366713"/>
                </a:lnTo>
                <a:lnTo>
                  <a:pt x="1333500" y="381000"/>
                </a:lnTo>
                <a:lnTo>
                  <a:pt x="1307306" y="395288"/>
                </a:lnTo>
                <a:lnTo>
                  <a:pt x="1266825" y="402432"/>
                </a:lnTo>
                <a:lnTo>
                  <a:pt x="1228725" y="402432"/>
                </a:lnTo>
                <a:lnTo>
                  <a:pt x="1162050" y="428625"/>
                </a:lnTo>
                <a:lnTo>
                  <a:pt x="964406" y="507207"/>
                </a:lnTo>
                <a:lnTo>
                  <a:pt x="735806" y="597694"/>
                </a:lnTo>
                <a:lnTo>
                  <a:pt x="647700" y="631032"/>
                </a:lnTo>
                <a:lnTo>
                  <a:pt x="545306" y="666750"/>
                </a:lnTo>
                <a:lnTo>
                  <a:pt x="423862" y="704850"/>
                </a:lnTo>
                <a:lnTo>
                  <a:pt x="271462" y="740569"/>
                </a:lnTo>
                <a:lnTo>
                  <a:pt x="128587" y="773907"/>
                </a:lnTo>
                <a:lnTo>
                  <a:pt x="0" y="802482"/>
                </a:lnTo>
                <a:cubicBezTo>
                  <a:pt x="794" y="778669"/>
                  <a:pt x="1587" y="754857"/>
                  <a:pt x="2381" y="731044"/>
                </a:cubicBezTo>
                <a:lnTo>
                  <a:pt x="195262" y="654844"/>
                </a:lnTo>
                <a:lnTo>
                  <a:pt x="352425" y="585788"/>
                </a:lnTo>
                <a:lnTo>
                  <a:pt x="497681" y="5167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CDE857-1DF2-4D50-955D-30C1AEAEB2FB}"/>
              </a:ext>
            </a:extLst>
          </p:cNvPr>
          <p:cNvSpPr/>
          <p:nvPr/>
        </p:nvSpPr>
        <p:spPr>
          <a:xfrm>
            <a:off x="4105275" y="2335667"/>
            <a:ext cx="1716088" cy="622300"/>
          </a:xfrm>
          <a:custGeom>
            <a:avLst/>
            <a:gdLst>
              <a:gd name="connsiteX0" fmla="*/ 588169 w 1716881"/>
              <a:gd name="connsiteY0" fmla="*/ 266700 h 621506"/>
              <a:gd name="connsiteX1" fmla="*/ 511969 w 1716881"/>
              <a:gd name="connsiteY1" fmla="*/ 280987 h 621506"/>
              <a:gd name="connsiteX2" fmla="*/ 421481 w 1716881"/>
              <a:gd name="connsiteY2" fmla="*/ 297656 h 621506"/>
              <a:gd name="connsiteX3" fmla="*/ 311944 w 1716881"/>
              <a:gd name="connsiteY3" fmla="*/ 314325 h 621506"/>
              <a:gd name="connsiteX4" fmla="*/ 238125 w 1716881"/>
              <a:gd name="connsiteY4" fmla="*/ 326231 h 621506"/>
              <a:gd name="connsiteX5" fmla="*/ 169069 w 1716881"/>
              <a:gd name="connsiteY5" fmla="*/ 333375 h 621506"/>
              <a:gd name="connsiteX6" fmla="*/ 30956 w 1716881"/>
              <a:gd name="connsiteY6" fmla="*/ 321468 h 621506"/>
              <a:gd name="connsiteX7" fmla="*/ 2381 w 1716881"/>
              <a:gd name="connsiteY7" fmla="*/ 354806 h 621506"/>
              <a:gd name="connsiteX8" fmla="*/ 0 w 1716881"/>
              <a:gd name="connsiteY8" fmla="*/ 366712 h 621506"/>
              <a:gd name="connsiteX9" fmla="*/ 0 w 1716881"/>
              <a:gd name="connsiteY9" fmla="*/ 383381 h 621506"/>
              <a:gd name="connsiteX10" fmla="*/ 4763 w 1716881"/>
              <a:gd name="connsiteY10" fmla="*/ 414337 h 621506"/>
              <a:gd name="connsiteX11" fmla="*/ 19050 w 1716881"/>
              <a:gd name="connsiteY11" fmla="*/ 461962 h 621506"/>
              <a:gd name="connsiteX12" fmla="*/ 35719 w 1716881"/>
              <a:gd name="connsiteY12" fmla="*/ 500062 h 621506"/>
              <a:gd name="connsiteX13" fmla="*/ 61913 w 1716881"/>
              <a:gd name="connsiteY13" fmla="*/ 547687 h 621506"/>
              <a:gd name="connsiteX14" fmla="*/ 80963 w 1716881"/>
              <a:gd name="connsiteY14" fmla="*/ 564356 h 621506"/>
              <a:gd name="connsiteX15" fmla="*/ 100013 w 1716881"/>
              <a:gd name="connsiteY15" fmla="*/ 573881 h 621506"/>
              <a:gd name="connsiteX16" fmla="*/ 145256 w 1716881"/>
              <a:gd name="connsiteY16" fmla="*/ 595312 h 621506"/>
              <a:gd name="connsiteX17" fmla="*/ 185738 w 1716881"/>
              <a:gd name="connsiteY17" fmla="*/ 609600 h 621506"/>
              <a:gd name="connsiteX18" fmla="*/ 209550 w 1716881"/>
              <a:gd name="connsiteY18" fmla="*/ 616743 h 621506"/>
              <a:gd name="connsiteX19" fmla="*/ 240506 w 1716881"/>
              <a:gd name="connsiteY19" fmla="*/ 621506 h 621506"/>
              <a:gd name="connsiteX20" fmla="*/ 269081 w 1716881"/>
              <a:gd name="connsiteY20" fmla="*/ 614362 h 621506"/>
              <a:gd name="connsiteX21" fmla="*/ 309563 w 1716881"/>
              <a:gd name="connsiteY21" fmla="*/ 595312 h 621506"/>
              <a:gd name="connsiteX22" fmla="*/ 357188 w 1716881"/>
              <a:gd name="connsiteY22" fmla="*/ 561975 h 621506"/>
              <a:gd name="connsiteX23" fmla="*/ 400050 w 1716881"/>
              <a:gd name="connsiteY23" fmla="*/ 531018 h 621506"/>
              <a:gd name="connsiteX24" fmla="*/ 554831 w 1716881"/>
              <a:gd name="connsiteY24" fmla="*/ 478631 h 621506"/>
              <a:gd name="connsiteX25" fmla="*/ 845344 w 1716881"/>
              <a:gd name="connsiteY25" fmla="*/ 381000 h 621506"/>
              <a:gd name="connsiteX26" fmla="*/ 1197769 w 1716881"/>
              <a:gd name="connsiteY26" fmla="*/ 264318 h 621506"/>
              <a:gd name="connsiteX27" fmla="*/ 1490663 w 1716881"/>
              <a:gd name="connsiteY27" fmla="*/ 166687 h 621506"/>
              <a:gd name="connsiteX28" fmla="*/ 1716881 w 1716881"/>
              <a:gd name="connsiteY28" fmla="*/ 92868 h 621506"/>
              <a:gd name="connsiteX29" fmla="*/ 1669256 w 1716881"/>
              <a:gd name="connsiteY29" fmla="*/ 0 h 621506"/>
              <a:gd name="connsiteX30" fmla="*/ 1516856 w 1716881"/>
              <a:gd name="connsiteY30" fmla="*/ 42862 h 621506"/>
              <a:gd name="connsiteX31" fmla="*/ 1309688 w 1716881"/>
              <a:gd name="connsiteY31" fmla="*/ 100012 h 621506"/>
              <a:gd name="connsiteX32" fmla="*/ 1033463 w 1716881"/>
              <a:gd name="connsiteY32" fmla="*/ 169068 h 621506"/>
              <a:gd name="connsiteX33" fmla="*/ 842963 w 1716881"/>
              <a:gd name="connsiteY33" fmla="*/ 211931 h 621506"/>
              <a:gd name="connsiteX34" fmla="*/ 645319 w 1716881"/>
              <a:gd name="connsiteY34" fmla="*/ 254793 h 621506"/>
              <a:gd name="connsiteX35" fmla="*/ 588169 w 1716881"/>
              <a:gd name="connsiteY35" fmla="*/ 2667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6881" h="621506">
                <a:moveTo>
                  <a:pt x="588169" y="266700"/>
                </a:moveTo>
                <a:lnTo>
                  <a:pt x="511969" y="280987"/>
                </a:lnTo>
                <a:lnTo>
                  <a:pt x="421481" y="297656"/>
                </a:lnTo>
                <a:lnTo>
                  <a:pt x="311944" y="314325"/>
                </a:lnTo>
                <a:lnTo>
                  <a:pt x="238125" y="326231"/>
                </a:lnTo>
                <a:lnTo>
                  <a:pt x="169069" y="333375"/>
                </a:lnTo>
                <a:lnTo>
                  <a:pt x="30956" y="321468"/>
                </a:lnTo>
                <a:lnTo>
                  <a:pt x="2381" y="354806"/>
                </a:lnTo>
                <a:lnTo>
                  <a:pt x="0" y="366712"/>
                </a:lnTo>
                <a:lnTo>
                  <a:pt x="0" y="383381"/>
                </a:lnTo>
                <a:lnTo>
                  <a:pt x="4763" y="414337"/>
                </a:lnTo>
                <a:lnTo>
                  <a:pt x="19050" y="461962"/>
                </a:lnTo>
                <a:lnTo>
                  <a:pt x="35719" y="500062"/>
                </a:lnTo>
                <a:lnTo>
                  <a:pt x="61913" y="547687"/>
                </a:lnTo>
                <a:lnTo>
                  <a:pt x="80963" y="564356"/>
                </a:lnTo>
                <a:lnTo>
                  <a:pt x="100013" y="573881"/>
                </a:lnTo>
                <a:lnTo>
                  <a:pt x="145256" y="595312"/>
                </a:lnTo>
                <a:lnTo>
                  <a:pt x="185738" y="609600"/>
                </a:lnTo>
                <a:lnTo>
                  <a:pt x="209550" y="616743"/>
                </a:lnTo>
                <a:lnTo>
                  <a:pt x="240506" y="621506"/>
                </a:lnTo>
                <a:lnTo>
                  <a:pt x="269081" y="614362"/>
                </a:lnTo>
                <a:lnTo>
                  <a:pt x="309563" y="595312"/>
                </a:lnTo>
                <a:lnTo>
                  <a:pt x="357188" y="561975"/>
                </a:lnTo>
                <a:lnTo>
                  <a:pt x="400050" y="531018"/>
                </a:lnTo>
                <a:lnTo>
                  <a:pt x="554831" y="478631"/>
                </a:lnTo>
                <a:lnTo>
                  <a:pt x="845344" y="381000"/>
                </a:lnTo>
                <a:lnTo>
                  <a:pt x="1197769" y="264318"/>
                </a:lnTo>
                <a:lnTo>
                  <a:pt x="1490663" y="166687"/>
                </a:lnTo>
                <a:lnTo>
                  <a:pt x="1716881" y="92868"/>
                </a:lnTo>
                <a:lnTo>
                  <a:pt x="1669256" y="0"/>
                </a:lnTo>
                <a:lnTo>
                  <a:pt x="1516856" y="42862"/>
                </a:lnTo>
                <a:lnTo>
                  <a:pt x="1309688" y="100012"/>
                </a:lnTo>
                <a:lnTo>
                  <a:pt x="1033463" y="169068"/>
                </a:lnTo>
                <a:lnTo>
                  <a:pt x="842963" y="211931"/>
                </a:lnTo>
                <a:lnTo>
                  <a:pt x="645319" y="254793"/>
                </a:lnTo>
                <a:lnTo>
                  <a:pt x="58816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9BD0A8-78F4-4538-876A-80A8D89CF1FB}"/>
              </a:ext>
            </a:extLst>
          </p:cNvPr>
          <p:cNvSpPr/>
          <p:nvPr/>
        </p:nvSpPr>
        <p:spPr>
          <a:xfrm>
            <a:off x="5314951" y="1913393"/>
            <a:ext cx="752475" cy="942975"/>
          </a:xfrm>
          <a:custGeom>
            <a:avLst/>
            <a:gdLst>
              <a:gd name="connsiteX0" fmla="*/ 250031 w 752475"/>
              <a:gd name="connsiteY0" fmla="*/ 335757 h 942975"/>
              <a:gd name="connsiteX1" fmla="*/ 285750 w 752475"/>
              <a:gd name="connsiteY1" fmla="*/ 385763 h 942975"/>
              <a:gd name="connsiteX2" fmla="*/ 311944 w 752475"/>
              <a:gd name="connsiteY2" fmla="*/ 428625 h 942975"/>
              <a:gd name="connsiteX3" fmla="*/ 335756 w 752475"/>
              <a:gd name="connsiteY3" fmla="*/ 473869 h 942975"/>
              <a:gd name="connsiteX4" fmla="*/ 390525 w 752475"/>
              <a:gd name="connsiteY4" fmla="*/ 545307 h 942975"/>
              <a:gd name="connsiteX5" fmla="*/ 421481 w 752475"/>
              <a:gd name="connsiteY5" fmla="*/ 597694 h 942975"/>
              <a:gd name="connsiteX6" fmla="*/ 459581 w 752475"/>
              <a:gd name="connsiteY6" fmla="*/ 664369 h 942975"/>
              <a:gd name="connsiteX7" fmla="*/ 490538 w 752475"/>
              <a:gd name="connsiteY7" fmla="*/ 726282 h 942975"/>
              <a:gd name="connsiteX8" fmla="*/ 511969 w 752475"/>
              <a:gd name="connsiteY8" fmla="*/ 773907 h 942975"/>
              <a:gd name="connsiteX9" fmla="*/ 540544 w 752475"/>
              <a:gd name="connsiteY9" fmla="*/ 838200 h 942975"/>
              <a:gd name="connsiteX10" fmla="*/ 559594 w 752475"/>
              <a:gd name="connsiteY10" fmla="*/ 878682 h 942975"/>
              <a:gd name="connsiteX11" fmla="*/ 573881 w 752475"/>
              <a:gd name="connsiteY11" fmla="*/ 902494 h 942975"/>
              <a:gd name="connsiteX12" fmla="*/ 588169 w 752475"/>
              <a:gd name="connsiteY12" fmla="*/ 919163 h 942975"/>
              <a:gd name="connsiteX13" fmla="*/ 600075 w 752475"/>
              <a:gd name="connsiteY13" fmla="*/ 928688 h 942975"/>
              <a:gd name="connsiteX14" fmla="*/ 616744 w 752475"/>
              <a:gd name="connsiteY14" fmla="*/ 938213 h 942975"/>
              <a:gd name="connsiteX15" fmla="*/ 642938 w 752475"/>
              <a:gd name="connsiteY15" fmla="*/ 942975 h 942975"/>
              <a:gd name="connsiteX16" fmla="*/ 681038 w 752475"/>
              <a:gd name="connsiteY16" fmla="*/ 931069 h 942975"/>
              <a:gd name="connsiteX17" fmla="*/ 709613 w 752475"/>
              <a:gd name="connsiteY17" fmla="*/ 914400 h 942975"/>
              <a:gd name="connsiteX18" fmla="*/ 731044 w 752475"/>
              <a:gd name="connsiteY18" fmla="*/ 895350 h 942975"/>
              <a:gd name="connsiteX19" fmla="*/ 740569 w 752475"/>
              <a:gd name="connsiteY19" fmla="*/ 873919 h 942975"/>
              <a:gd name="connsiteX20" fmla="*/ 750094 w 752475"/>
              <a:gd name="connsiteY20" fmla="*/ 840582 h 942975"/>
              <a:gd name="connsiteX21" fmla="*/ 752475 w 752475"/>
              <a:gd name="connsiteY21" fmla="*/ 802482 h 942975"/>
              <a:gd name="connsiteX22" fmla="*/ 752475 w 752475"/>
              <a:gd name="connsiteY22" fmla="*/ 745332 h 942975"/>
              <a:gd name="connsiteX23" fmla="*/ 747713 w 752475"/>
              <a:gd name="connsiteY23" fmla="*/ 685800 h 942975"/>
              <a:gd name="connsiteX24" fmla="*/ 740569 w 752475"/>
              <a:gd name="connsiteY24" fmla="*/ 623888 h 942975"/>
              <a:gd name="connsiteX25" fmla="*/ 719138 w 752475"/>
              <a:gd name="connsiteY25" fmla="*/ 535782 h 942975"/>
              <a:gd name="connsiteX26" fmla="*/ 688181 w 752475"/>
              <a:gd name="connsiteY26" fmla="*/ 459582 h 942975"/>
              <a:gd name="connsiteX27" fmla="*/ 666750 w 752475"/>
              <a:gd name="connsiteY27" fmla="*/ 423863 h 942975"/>
              <a:gd name="connsiteX28" fmla="*/ 638175 w 752475"/>
              <a:gd name="connsiteY28" fmla="*/ 376238 h 942975"/>
              <a:gd name="connsiteX29" fmla="*/ 607219 w 752475"/>
              <a:gd name="connsiteY29" fmla="*/ 340519 h 942975"/>
              <a:gd name="connsiteX30" fmla="*/ 581025 w 752475"/>
              <a:gd name="connsiteY30" fmla="*/ 311944 h 942975"/>
              <a:gd name="connsiteX31" fmla="*/ 542925 w 752475"/>
              <a:gd name="connsiteY31" fmla="*/ 278607 h 942975"/>
              <a:gd name="connsiteX32" fmla="*/ 473869 w 752475"/>
              <a:gd name="connsiteY32" fmla="*/ 230982 h 942975"/>
              <a:gd name="connsiteX33" fmla="*/ 361950 w 752475"/>
              <a:gd name="connsiteY33" fmla="*/ 161925 h 942975"/>
              <a:gd name="connsiteX34" fmla="*/ 252413 w 752475"/>
              <a:gd name="connsiteY34" fmla="*/ 104775 h 942975"/>
              <a:gd name="connsiteX35" fmla="*/ 111919 w 752475"/>
              <a:gd name="connsiteY35" fmla="*/ 35719 h 942975"/>
              <a:gd name="connsiteX36" fmla="*/ 61913 w 752475"/>
              <a:gd name="connsiteY36" fmla="*/ 14288 h 942975"/>
              <a:gd name="connsiteX37" fmla="*/ 26194 w 752475"/>
              <a:gd name="connsiteY37" fmla="*/ 0 h 942975"/>
              <a:gd name="connsiteX38" fmla="*/ 7144 w 752475"/>
              <a:gd name="connsiteY38" fmla="*/ 0 h 942975"/>
              <a:gd name="connsiteX39" fmla="*/ 0 w 752475"/>
              <a:gd name="connsiteY39" fmla="*/ 9525 h 942975"/>
              <a:gd name="connsiteX40" fmla="*/ 2381 w 752475"/>
              <a:gd name="connsiteY40" fmla="*/ 30957 h 942975"/>
              <a:gd name="connsiteX41" fmla="*/ 16669 w 752475"/>
              <a:gd name="connsiteY41" fmla="*/ 59532 h 942975"/>
              <a:gd name="connsiteX42" fmla="*/ 57150 w 752475"/>
              <a:gd name="connsiteY42" fmla="*/ 102394 h 942975"/>
              <a:gd name="connsiteX43" fmla="*/ 111919 w 752475"/>
              <a:gd name="connsiteY43" fmla="*/ 164307 h 942975"/>
              <a:gd name="connsiteX44" fmla="*/ 173831 w 752475"/>
              <a:gd name="connsiteY44" fmla="*/ 238125 h 942975"/>
              <a:gd name="connsiteX45" fmla="*/ 250031 w 752475"/>
              <a:gd name="connsiteY45" fmla="*/ 33575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52475" h="942975">
                <a:moveTo>
                  <a:pt x="250031" y="335757"/>
                </a:moveTo>
                <a:lnTo>
                  <a:pt x="285750" y="385763"/>
                </a:lnTo>
                <a:lnTo>
                  <a:pt x="311944" y="428625"/>
                </a:lnTo>
                <a:lnTo>
                  <a:pt x="335756" y="473869"/>
                </a:lnTo>
                <a:lnTo>
                  <a:pt x="390525" y="545307"/>
                </a:lnTo>
                <a:lnTo>
                  <a:pt x="421481" y="597694"/>
                </a:lnTo>
                <a:lnTo>
                  <a:pt x="459581" y="664369"/>
                </a:lnTo>
                <a:lnTo>
                  <a:pt x="490538" y="726282"/>
                </a:lnTo>
                <a:lnTo>
                  <a:pt x="511969" y="773907"/>
                </a:lnTo>
                <a:lnTo>
                  <a:pt x="540544" y="838200"/>
                </a:lnTo>
                <a:lnTo>
                  <a:pt x="559594" y="878682"/>
                </a:lnTo>
                <a:lnTo>
                  <a:pt x="573881" y="902494"/>
                </a:lnTo>
                <a:lnTo>
                  <a:pt x="588169" y="919163"/>
                </a:lnTo>
                <a:lnTo>
                  <a:pt x="600075" y="928688"/>
                </a:lnTo>
                <a:lnTo>
                  <a:pt x="616744" y="938213"/>
                </a:lnTo>
                <a:lnTo>
                  <a:pt x="642938" y="942975"/>
                </a:lnTo>
                <a:lnTo>
                  <a:pt x="681038" y="931069"/>
                </a:lnTo>
                <a:lnTo>
                  <a:pt x="709613" y="914400"/>
                </a:lnTo>
                <a:lnTo>
                  <a:pt x="731044" y="895350"/>
                </a:lnTo>
                <a:lnTo>
                  <a:pt x="740569" y="873919"/>
                </a:lnTo>
                <a:lnTo>
                  <a:pt x="750094" y="840582"/>
                </a:lnTo>
                <a:lnTo>
                  <a:pt x="752475" y="802482"/>
                </a:lnTo>
                <a:lnTo>
                  <a:pt x="752475" y="745332"/>
                </a:lnTo>
                <a:lnTo>
                  <a:pt x="747713" y="685800"/>
                </a:lnTo>
                <a:lnTo>
                  <a:pt x="740569" y="623888"/>
                </a:lnTo>
                <a:lnTo>
                  <a:pt x="719138" y="535782"/>
                </a:lnTo>
                <a:lnTo>
                  <a:pt x="688181" y="459582"/>
                </a:lnTo>
                <a:lnTo>
                  <a:pt x="666750" y="423863"/>
                </a:lnTo>
                <a:lnTo>
                  <a:pt x="638175" y="376238"/>
                </a:lnTo>
                <a:lnTo>
                  <a:pt x="607219" y="340519"/>
                </a:lnTo>
                <a:lnTo>
                  <a:pt x="581025" y="311944"/>
                </a:lnTo>
                <a:lnTo>
                  <a:pt x="542925" y="278607"/>
                </a:lnTo>
                <a:lnTo>
                  <a:pt x="473869" y="230982"/>
                </a:lnTo>
                <a:lnTo>
                  <a:pt x="361950" y="161925"/>
                </a:lnTo>
                <a:lnTo>
                  <a:pt x="252413" y="104775"/>
                </a:lnTo>
                <a:lnTo>
                  <a:pt x="111919" y="35719"/>
                </a:lnTo>
                <a:lnTo>
                  <a:pt x="61913" y="14288"/>
                </a:lnTo>
                <a:lnTo>
                  <a:pt x="26194" y="0"/>
                </a:lnTo>
                <a:lnTo>
                  <a:pt x="7144" y="0"/>
                </a:lnTo>
                <a:lnTo>
                  <a:pt x="0" y="9525"/>
                </a:lnTo>
                <a:lnTo>
                  <a:pt x="2381" y="30957"/>
                </a:lnTo>
                <a:lnTo>
                  <a:pt x="16669" y="59532"/>
                </a:lnTo>
                <a:lnTo>
                  <a:pt x="57150" y="102394"/>
                </a:lnTo>
                <a:lnTo>
                  <a:pt x="111919" y="164307"/>
                </a:lnTo>
                <a:lnTo>
                  <a:pt x="173831" y="238125"/>
                </a:lnTo>
                <a:lnTo>
                  <a:pt x="250031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C25731-88A3-4149-8D4C-27DE762AA511}"/>
              </a:ext>
            </a:extLst>
          </p:cNvPr>
          <p:cNvSpPr/>
          <p:nvPr/>
        </p:nvSpPr>
        <p:spPr>
          <a:xfrm>
            <a:off x="4148139" y="3197680"/>
            <a:ext cx="358775" cy="2784475"/>
          </a:xfrm>
          <a:custGeom>
            <a:avLst/>
            <a:gdLst>
              <a:gd name="connsiteX0" fmla="*/ 123568 w 360111"/>
              <a:gd name="connsiteY0" fmla="*/ 1069742 h 2785566"/>
              <a:gd name="connsiteX1" fmla="*/ 130629 w 360111"/>
              <a:gd name="connsiteY1" fmla="*/ 812016 h 2785566"/>
              <a:gd name="connsiteX2" fmla="*/ 134159 w 360111"/>
              <a:gd name="connsiteY2" fmla="*/ 564881 h 2785566"/>
              <a:gd name="connsiteX3" fmla="*/ 134159 w 360111"/>
              <a:gd name="connsiteY3" fmla="*/ 381294 h 2785566"/>
              <a:gd name="connsiteX4" fmla="*/ 134159 w 360111"/>
              <a:gd name="connsiteY4" fmla="*/ 310684 h 2785566"/>
              <a:gd name="connsiteX5" fmla="*/ 130629 w 360111"/>
              <a:gd name="connsiteY5" fmla="*/ 271849 h 2785566"/>
              <a:gd name="connsiteX6" fmla="*/ 120037 w 360111"/>
              <a:gd name="connsiteY6" fmla="*/ 208300 h 2785566"/>
              <a:gd name="connsiteX7" fmla="*/ 102385 w 360111"/>
              <a:gd name="connsiteY7" fmla="*/ 162403 h 2785566"/>
              <a:gd name="connsiteX8" fmla="*/ 70610 w 360111"/>
              <a:gd name="connsiteY8" fmla="*/ 95324 h 2785566"/>
              <a:gd name="connsiteX9" fmla="*/ 45897 w 360111"/>
              <a:gd name="connsiteY9" fmla="*/ 49427 h 2785566"/>
              <a:gd name="connsiteX10" fmla="*/ 31775 w 360111"/>
              <a:gd name="connsiteY10" fmla="*/ 24714 h 2785566"/>
              <a:gd name="connsiteX11" fmla="*/ 31775 w 360111"/>
              <a:gd name="connsiteY11" fmla="*/ 10592 h 2785566"/>
              <a:gd name="connsiteX12" fmla="*/ 52958 w 360111"/>
              <a:gd name="connsiteY12" fmla="*/ 0 h 2785566"/>
              <a:gd name="connsiteX13" fmla="*/ 95324 w 360111"/>
              <a:gd name="connsiteY13" fmla="*/ 7061 h 2785566"/>
              <a:gd name="connsiteX14" fmla="*/ 148281 w 360111"/>
              <a:gd name="connsiteY14" fmla="*/ 31775 h 2785566"/>
              <a:gd name="connsiteX15" fmla="*/ 204769 w 360111"/>
              <a:gd name="connsiteY15" fmla="*/ 60019 h 2785566"/>
              <a:gd name="connsiteX16" fmla="*/ 282440 w 360111"/>
              <a:gd name="connsiteY16" fmla="*/ 109446 h 2785566"/>
              <a:gd name="connsiteX17" fmla="*/ 360111 w 360111"/>
              <a:gd name="connsiteY17" fmla="*/ 250666 h 2785566"/>
              <a:gd name="connsiteX18" fmla="*/ 349520 w 360111"/>
              <a:gd name="connsiteY18" fmla="*/ 448374 h 2785566"/>
              <a:gd name="connsiteX19" fmla="*/ 338928 w 360111"/>
              <a:gd name="connsiteY19" fmla="*/ 656674 h 2785566"/>
              <a:gd name="connsiteX20" fmla="*/ 335398 w 360111"/>
              <a:gd name="connsiteY20" fmla="*/ 804955 h 2785566"/>
              <a:gd name="connsiteX21" fmla="*/ 335398 w 360111"/>
              <a:gd name="connsiteY21" fmla="*/ 1066212 h 2785566"/>
              <a:gd name="connsiteX22" fmla="*/ 335398 w 360111"/>
              <a:gd name="connsiteY22" fmla="*/ 1341591 h 2785566"/>
              <a:gd name="connsiteX23" fmla="*/ 331867 w 360111"/>
              <a:gd name="connsiteY23" fmla="*/ 1482811 h 2785566"/>
              <a:gd name="connsiteX24" fmla="*/ 310684 w 360111"/>
              <a:gd name="connsiteY24" fmla="*/ 1606379 h 2785566"/>
              <a:gd name="connsiteX25" fmla="*/ 314215 w 360111"/>
              <a:gd name="connsiteY25" fmla="*/ 1804087 h 2785566"/>
              <a:gd name="connsiteX26" fmla="*/ 310684 w 360111"/>
              <a:gd name="connsiteY26" fmla="*/ 2146545 h 2785566"/>
              <a:gd name="connsiteX27" fmla="*/ 310684 w 360111"/>
              <a:gd name="connsiteY27" fmla="*/ 2199503 h 2785566"/>
              <a:gd name="connsiteX28" fmla="*/ 303623 w 360111"/>
              <a:gd name="connsiteY28" fmla="*/ 2358376 h 2785566"/>
              <a:gd name="connsiteX29" fmla="*/ 285971 w 360111"/>
              <a:gd name="connsiteY29" fmla="*/ 2506657 h 2785566"/>
              <a:gd name="connsiteX30" fmla="*/ 261257 w 360111"/>
              <a:gd name="connsiteY30" fmla="*/ 2669060 h 2785566"/>
              <a:gd name="connsiteX31" fmla="*/ 243605 w 360111"/>
              <a:gd name="connsiteY31" fmla="*/ 2725548 h 2785566"/>
              <a:gd name="connsiteX32" fmla="*/ 215361 w 360111"/>
              <a:gd name="connsiteY32" fmla="*/ 2757322 h 2785566"/>
              <a:gd name="connsiteX33" fmla="*/ 183586 w 360111"/>
              <a:gd name="connsiteY33" fmla="*/ 2774975 h 2785566"/>
              <a:gd name="connsiteX34" fmla="*/ 151812 w 360111"/>
              <a:gd name="connsiteY34" fmla="*/ 2785566 h 2785566"/>
              <a:gd name="connsiteX35" fmla="*/ 137690 w 360111"/>
              <a:gd name="connsiteY35" fmla="*/ 2782036 h 2785566"/>
              <a:gd name="connsiteX36" fmla="*/ 112976 w 360111"/>
              <a:gd name="connsiteY36" fmla="*/ 2771444 h 2785566"/>
              <a:gd name="connsiteX37" fmla="*/ 95324 w 360111"/>
              <a:gd name="connsiteY37" fmla="*/ 2736139 h 2785566"/>
              <a:gd name="connsiteX38" fmla="*/ 70610 w 360111"/>
              <a:gd name="connsiteY38" fmla="*/ 2690243 h 2785566"/>
              <a:gd name="connsiteX39" fmla="*/ 42366 w 360111"/>
              <a:gd name="connsiteY39" fmla="*/ 2633755 h 2785566"/>
              <a:gd name="connsiteX40" fmla="*/ 10592 w 360111"/>
              <a:gd name="connsiteY40" fmla="*/ 2545492 h 2785566"/>
              <a:gd name="connsiteX41" fmla="*/ 0 w 360111"/>
              <a:gd name="connsiteY41" fmla="*/ 2474882 h 2785566"/>
              <a:gd name="connsiteX42" fmla="*/ 0 w 360111"/>
              <a:gd name="connsiteY42" fmla="*/ 2425455 h 2785566"/>
              <a:gd name="connsiteX43" fmla="*/ 7061 w 360111"/>
              <a:gd name="connsiteY43" fmla="*/ 2361906 h 2785566"/>
              <a:gd name="connsiteX44" fmla="*/ 31775 w 360111"/>
              <a:gd name="connsiteY44" fmla="*/ 2153606 h 2785566"/>
              <a:gd name="connsiteX45" fmla="*/ 63549 w 360111"/>
              <a:gd name="connsiteY45" fmla="*/ 1917063 h 2785566"/>
              <a:gd name="connsiteX46" fmla="*/ 91793 w 360111"/>
              <a:gd name="connsiteY46" fmla="*/ 1648745 h 2785566"/>
              <a:gd name="connsiteX47" fmla="*/ 109446 w 360111"/>
              <a:gd name="connsiteY47" fmla="*/ 1465159 h 2785566"/>
              <a:gd name="connsiteX48" fmla="*/ 116507 w 360111"/>
              <a:gd name="connsiteY48" fmla="*/ 1323938 h 2785566"/>
              <a:gd name="connsiteX49" fmla="*/ 123568 w 360111"/>
              <a:gd name="connsiteY49" fmla="*/ 1069742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111" h="2785566">
                <a:moveTo>
                  <a:pt x="123568" y="1069742"/>
                </a:moveTo>
                <a:lnTo>
                  <a:pt x="130629" y="812016"/>
                </a:lnTo>
                <a:cubicBezTo>
                  <a:pt x="131806" y="729638"/>
                  <a:pt x="132982" y="647259"/>
                  <a:pt x="134159" y="564881"/>
                </a:cubicBezTo>
                <a:lnTo>
                  <a:pt x="134159" y="381294"/>
                </a:lnTo>
                <a:lnTo>
                  <a:pt x="134159" y="310684"/>
                </a:lnTo>
                <a:lnTo>
                  <a:pt x="130629" y="271849"/>
                </a:lnTo>
                <a:lnTo>
                  <a:pt x="120037" y="208300"/>
                </a:lnTo>
                <a:lnTo>
                  <a:pt x="102385" y="162403"/>
                </a:lnTo>
                <a:lnTo>
                  <a:pt x="70610" y="95324"/>
                </a:lnTo>
                <a:lnTo>
                  <a:pt x="45897" y="49427"/>
                </a:lnTo>
                <a:lnTo>
                  <a:pt x="31775" y="24714"/>
                </a:lnTo>
                <a:lnTo>
                  <a:pt x="31775" y="10592"/>
                </a:lnTo>
                <a:lnTo>
                  <a:pt x="52958" y="0"/>
                </a:lnTo>
                <a:lnTo>
                  <a:pt x="95324" y="7061"/>
                </a:lnTo>
                <a:lnTo>
                  <a:pt x="148281" y="31775"/>
                </a:lnTo>
                <a:lnTo>
                  <a:pt x="204769" y="60019"/>
                </a:lnTo>
                <a:lnTo>
                  <a:pt x="282440" y="109446"/>
                </a:lnTo>
                <a:lnTo>
                  <a:pt x="360111" y="250666"/>
                </a:lnTo>
                <a:lnTo>
                  <a:pt x="349520" y="448374"/>
                </a:lnTo>
                <a:lnTo>
                  <a:pt x="338928" y="656674"/>
                </a:lnTo>
                <a:cubicBezTo>
                  <a:pt x="337751" y="706101"/>
                  <a:pt x="336575" y="755528"/>
                  <a:pt x="335398" y="804955"/>
                </a:cubicBezTo>
                <a:lnTo>
                  <a:pt x="335398" y="1066212"/>
                </a:lnTo>
                <a:lnTo>
                  <a:pt x="335398" y="1341591"/>
                </a:lnTo>
                <a:lnTo>
                  <a:pt x="331867" y="1482811"/>
                </a:lnTo>
                <a:lnTo>
                  <a:pt x="310684" y="1606379"/>
                </a:lnTo>
                <a:lnTo>
                  <a:pt x="314215" y="1804087"/>
                </a:lnTo>
                <a:lnTo>
                  <a:pt x="310684" y="2146545"/>
                </a:lnTo>
                <a:lnTo>
                  <a:pt x="310684" y="2199503"/>
                </a:lnTo>
                <a:lnTo>
                  <a:pt x="303623" y="2358376"/>
                </a:lnTo>
                <a:lnTo>
                  <a:pt x="285971" y="2506657"/>
                </a:lnTo>
                <a:lnTo>
                  <a:pt x="261257" y="2669060"/>
                </a:lnTo>
                <a:lnTo>
                  <a:pt x="243605" y="2725548"/>
                </a:lnTo>
                <a:lnTo>
                  <a:pt x="215361" y="2757322"/>
                </a:lnTo>
                <a:lnTo>
                  <a:pt x="183586" y="2774975"/>
                </a:lnTo>
                <a:lnTo>
                  <a:pt x="151812" y="2785566"/>
                </a:lnTo>
                <a:lnTo>
                  <a:pt x="137690" y="2782036"/>
                </a:lnTo>
                <a:lnTo>
                  <a:pt x="112976" y="2771444"/>
                </a:lnTo>
                <a:lnTo>
                  <a:pt x="95324" y="2736139"/>
                </a:lnTo>
                <a:lnTo>
                  <a:pt x="70610" y="2690243"/>
                </a:lnTo>
                <a:lnTo>
                  <a:pt x="42366" y="2633755"/>
                </a:lnTo>
                <a:lnTo>
                  <a:pt x="10592" y="2545492"/>
                </a:lnTo>
                <a:lnTo>
                  <a:pt x="0" y="2474882"/>
                </a:lnTo>
                <a:lnTo>
                  <a:pt x="0" y="2425455"/>
                </a:lnTo>
                <a:lnTo>
                  <a:pt x="7061" y="2361906"/>
                </a:lnTo>
                <a:lnTo>
                  <a:pt x="31775" y="2153606"/>
                </a:lnTo>
                <a:lnTo>
                  <a:pt x="63549" y="1917063"/>
                </a:lnTo>
                <a:lnTo>
                  <a:pt x="91793" y="1648745"/>
                </a:lnTo>
                <a:lnTo>
                  <a:pt x="109446" y="1465159"/>
                </a:lnTo>
                <a:lnTo>
                  <a:pt x="116507" y="1323938"/>
                </a:lnTo>
                <a:lnTo>
                  <a:pt x="123568" y="106974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7F7FD78-4B7C-49C6-A96D-2386A2463B19}"/>
              </a:ext>
            </a:extLst>
          </p:cNvPr>
          <p:cNvSpPr/>
          <p:nvPr/>
        </p:nvSpPr>
        <p:spPr>
          <a:xfrm>
            <a:off x="4392613" y="3113543"/>
            <a:ext cx="1382712" cy="2987675"/>
          </a:xfrm>
          <a:custGeom>
            <a:avLst/>
            <a:gdLst>
              <a:gd name="connsiteX0" fmla="*/ 316230 w 1383030"/>
              <a:gd name="connsiteY0" fmla="*/ 320040 h 2987040"/>
              <a:gd name="connsiteX1" fmla="*/ 217170 w 1383030"/>
              <a:gd name="connsiteY1" fmla="*/ 335280 h 2987040"/>
              <a:gd name="connsiteX2" fmla="*/ 118110 w 1383030"/>
              <a:gd name="connsiteY2" fmla="*/ 354330 h 2987040"/>
              <a:gd name="connsiteX3" fmla="*/ 41910 w 1383030"/>
              <a:gd name="connsiteY3" fmla="*/ 369570 h 2987040"/>
              <a:gd name="connsiteX4" fmla="*/ 0 w 1383030"/>
              <a:gd name="connsiteY4" fmla="*/ 171450 h 2987040"/>
              <a:gd name="connsiteX5" fmla="*/ 38100 w 1383030"/>
              <a:gd name="connsiteY5" fmla="*/ 194310 h 2987040"/>
              <a:gd name="connsiteX6" fmla="*/ 64770 w 1383030"/>
              <a:gd name="connsiteY6" fmla="*/ 201930 h 2987040"/>
              <a:gd name="connsiteX7" fmla="*/ 160020 w 1383030"/>
              <a:gd name="connsiteY7" fmla="*/ 201930 h 2987040"/>
              <a:gd name="connsiteX8" fmla="*/ 243840 w 1383030"/>
              <a:gd name="connsiteY8" fmla="*/ 194310 h 2987040"/>
              <a:gd name="connsiteX9" fmla="*/ 373380 w 1383030"/>
              <a:gd name="connsiteY9" fmla="*/ 175260 h 2987040"/>
              <a:gd name="connsiteX10" fmla="*/ 506730 w 1383030"/>
              <a:gd name="connsiteY10" fmla="*/ 148590 h 2987040"/>
              <a:gd name="connsiteX11" fmla="*/ 666750 w 1383030"/>
              <a:gd name="connsiteY11" fmla="*/ 106680 h 2987040"/>
              <a:gd name="connsiteX12" fmla="*/ 811530 w 1383030"/>
              <a:gd name="connsiteY12" fmla="*/ 64770 h 2987040"/>
              <a:gd name="connsiteX13" fmla="*/ 952500 w 1383030"/>
              <a:gd name="connsiteY13" fmla="*/ 15240 h 2987040"/>
              <a:gd name="connsiteX14" fmla="*/ 998220 w 1383030"/>
              <a:gd name="connsiteY14" fmla="*/ 0 h 2987040"/>
              <a:gd name="connsiteX15" fmla="*/ 1032510 w 1383030"/>
              <a:gd name="connsiteY15" fmla="*/ 15240 h 2987040"/>
              <a:gd name="connsiteX16" fmla="*/ 1074420 w 1383030"/>
              <a:gd name="connsiteY16" fmla="*/ 45720 h 2987040"/>
              <a:gd name="connsiteX17" fmla="*/ 1165860 w 1383030"/>
              <a:gd name="connsiteY17" fmla="*/ 102870 h 2987040"/>
              <a:gd name="connsiteX18" fmla="*/ 1234440 w 1383030"/>
              <a:gd name="connsiteY18" fmla="*/ 148590 h 2987040"/>
              <a:gd name="connsiteX19" fmla="*/ 1310640 w 1383030"/>
              <a:gd name="connsiteY19" fmla="*/ 194310 h 2987040"/>
              <a:gd name="connsiteX20" fmla="*/ 1333500 w 1383030"/>
              <a:gd name="connsiteY20" fmla="*/ 209550 h 2987040"/>
              <a:gd name="connsiteX21" fmla="*/ 1344930 w 1383030"/>
              <a:gd name="connsiteY21" fmla="*/ 220980 h 2987040"/>
              <a:gd name="connsiteX22" fmla="*/ 1363980 w 1383030"/>
              <a:gd name="connsiteY22" fmla="*/ 247650 h 2987040"/>
              <a:gd name="connsiteX23" fmla="*/ 1379220 w 1383030"/>
              <a:gd name="connsiteY23" fmla="*/ 281940 h 2987040"/>
              <a:gd name="connsiteX24" fmla="*/ 1383030 w 1383030"/>
              <a:gd name="connsiteY24" fmla="*/ 300990 h 2987040"/>
              <a:gd name="connsiteX25" fmla="*/ 1383030 w 1383030"/>
              <a:gd name="connsiteY25" fmla="*/ 316230 h 2987040"/>
              <a:gd name="connsiteX26" fmla="*/ 1363980 w 1383030"/>
              <a:gd name="connsiteY26" fmla="*/ 350520 h 2987040"/>
              <a:gd name="connsiteX27" fmla="*/ 1329690 w 1383030"/>
              <a:gd name="connsiteY27" fmla="*/ 426720 h 2987040"/>
              <a:gd name="connsiteX28" fmla="*/ 1303020 w 1383030"/>
              <a:gd name="connsiteY28" fmla="*/ 495300 h 2987040"/>
              <a:gd name="connsiteX29" fmla="*/ 1295400 w 1383030"/>
              <a:gd name="connsiteY29" fmla="*/ 552450 h 2987040"/>
              <a:gd name="connsiteX30" fmla="*/ 1291590 w 1383030"/>
              <a:gd name="connsiteY30" fmla="*/ 624840 h 2987040"/>
              <a:gd name="connsiteX31" fmla="*/ 1276350 w 1383030"/>
              <a:gd name="connsiteY31" fmla="*/ 986790 h 2987040"/>
              <a:gd name="connsiteX32" fmla="*/ 1272540 w 1383030"/>
              <a:gd name="connsiteY32" fmla="*/ 1428750 h 2987040"/>
              <a:gd name="connsiteX33" fmla="*/ 1276350 w 1383030"/>
              <a:gd name="connsiteY33" fmla="*/ 1710690 h 2987040"/>
              <a:gd name="connsiteX34" fmla="*/ 1280160 w 1383030"/>
              <a:gd name="connsiteY34" fmla="*/ 1920240 h 2987040"/>
              <a:gd name="connsiteX35" fmla="*/ 1291590 w 1383030"/>
              <a:gd name="connsiteY35" fmla="*/ 2145030 h 2987040"/>
              <a:gd name="connsiteX36" fmla="*/ 1299210 w 1383030"/>
              <a:gd name="connsiteY36" fmla="*/ 2232660 h 2987040"/>
              <a:gd name="connsiteX37" fmla="*/ 1306830 w 1383030"/>
              <a:gd name="connsiteY37" fmla="*/ 2278380 h 2987040"/>
              <a:gd name="connsiteX38" fmla="*/ 1306830 w 1383030"/>
              <a:gd name="connsiteY38" fmla="*/ 2320290 h 2987040"/>
              <a:gd name="connsiteX39" fmla="*/ 1303020 w 1383030"/>
              <a:gd name="connsiteY39" fmla="*/ 2388870 h 2987040"/>
              <a:gd name="connsiteX40" fmla="*/ 1287780 w 1383030"/>
              <a:gd name="connsiteY40" fmla="*/ 2499360 h 2987040"/>
              <a:gd name="connsiteX41" fmla="*/ 1257300 w 1383030"/>
              <a:gd name="connsiteY41" fmla="*/ 2640330 h 2987040"/>
              <a:gd name="connsiteX42" fmla="*/ 1226820 w 1383030"/>
              <a:gd name="connsiteY42" fmla="*/ 2750820 h 2987040"/>
              <a:gd name="connsiteX43" fmla="*/ 1196340 w 1383030"/>
              <a:gd name="connsiteY43" fmla="*/ 2819400 h 2987040"/>
              <a:gd name="connsiteX44" fmla="*/ 1158240 w 1383030"/>
              <a:gd name="connsiteY44" fmla="*/ 2891790 h 2987040"/>
              <a:gd name="connsiteX45" fmla="*/ 1127760 w 1383030"/>
              <a:gd name="connsiteY45" fmla="*/ 2941320 h 2987040"/>
              <a:gd name="connsiteX46" fmla="*/ 1097280 w 1383030"/>
              <a:gd name="connsiteY46" fmla="*/ 2971800 h 2987040"/>
              <a:gd name="connsiteX47" fmla="*/ 1078230 w 1383030"/>
              <a:gd name="connsiteY47" fmla="*/ 2987040 h 2987040"/>
              <a:gd name="connsiteX48" fmla="*/ 1055370 w 1383030"/>
              <a:gd name="connsiteY48" fmla="*/ 2979420 h 2987040"/>
              <a:gd name="connsiteX49" fmla="*/ 1036320 w 1383030"/>
              <a:gd name="connsiteY49" fmla="*/ 2956560 h 2987040"/>
              <a:gd name="connsiteX50" fmla="*/ 1013460 w 1383030"/>
              <a:gd name="connsiteY50" fmla="*/ 2922270 h 2987040"/>
              <a:gd name="connsiteX51" fmla="*/ 1024890 w 1383030"/>
              <a:gd name="connsiteY51" fmla="*/ 2400300 h 2987040"/>
              <a:gd name="connsiteX52" fmla="*/ 1028700 w 1383030"/>
              <a:gd name="connsiteY52" fmla="*/ 2343150 h 2987040"/>
              <a:gd name="connsiteX53" fmla="*/ 1024890 w 1383030"/>
              <a:gd name="connsiteY53" fmla="*/ 2145030 h 2987040"/>
              <a:gd name="connsiteX54" fmla="*/ 1024890 w 1383030"/>
              <a:gd name="connsiteY54" fmla="*/ 1794510 h 2987040"/>
              <a:gd name="connsiteX55" fmla="*/ 1024890 w 1383030"/>
              <a:gd name="connsiteY55" fmla="*/ 910590 h 2987040"/>
              <a:gd name="connsiteX56" fmla="*/ 1047750 w 1383030"/>
              <a:gd name="connsiteY56" fmla="*/ 819150 h 2987040"/>
              <a:gd name="connsiteX57" fmla="*/ 1047750 w 1383030"/>
              <a:gd name="connsiteY57" fmla="*/ 472440 h 2987040"/>
              <a:gd name="connsiteX58" fmla="*/ 1047750 w 1383030"/>
              <a:gd name="connsiteY58" fmla="*/ 358140 h 2987040"/>
              <a:gd name="connsiteX59" fmla="*/ 1040130 w 1383030"/>
              <a:gd name="connsiteY59" fmla="*/ 327660 h 2987040"/>
              <a:gd name="connsiteX60" fmla="*/ 1028700 w 1383030"/>
              <a:gd name="connsiteY60" fmla="*/ 293370 h 2987040"/>
              <a:gd name="connsiteX61" fmla="*/ 1013460 w 1383030"/>
              <a:gd name="connsiteY61" fmla="*/ 266700 h 2987040"/>
              <a:gd name="connsiteX62" fmla="*/ 986790 w 1383030"/>
              <a:gd name="connsiteY62" fmla="*/ 243840 h 2987040"/>
              <a:gd name="connsiteX63" fmla="*/ 952500 w 1383030"/>
              <a:gd name="connsiteY63" fmla="*/ 228600 h 2987040"/>
              <a:gd name="connsiteX64" fmla="*/ 918210 w 1383030"/>
              <a:gd name="connsiteY64" fmla="*/ 220980 h 2987040"/>
              <a:gd name="connsiteX65" fmla="*/ 876300 w 1383030"/>
              <a:gd name="connsiteY65" fmla="*/ 220980 h 2987040"/>
              <a:gd name="connsiteX66" fmla="*/ 758190 w 1383030"/>
              <a:gd name="connsiteY66" fmla="*/ 243840 h 2987040"/>
              <a:gd name="connsiteX67" fmla="*/ 537210 w 1383030"/>
              <a:gd name="connsiteY67" fmla="*/ 285750 h 2987040"/>
              <a:gd name="connsiteX68" fmla="*/ 407670 w 1383030"/>
              <a:gd name="connsiteY68" fmla="*/ 308610 h 2987040"/>
              <a:gd name="connsiteX69" fmla="*/ 316230 w 1383030"/>
              <a:gd name="connsiteY69" fmla="*/ 320040 h 298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383030" h="2987040">
                <a:moveTo>
                  <a:pt x="316230" y="320040"/>
                </a:moveTo>
                <a:lnTo>
                  <a:pt x="217170" y="335280"/>
                </a:lnTo>
                <a:lnTo>
                  <a:pt x="118110" y="354330"/>
                </a:lnTo>
                <a:lnTo>
                  <a:pt x="41910" y="369570"/>
                </a:lnTo>
                <a:lnTo>
                  <a:pt x="0" y="171450"/>
                </a:lnTo>
                <a:lnTo>
                  <a:pt x="38100" y="194310"/>
                </a:lnTo>
                <a:lnTo>
                  <a:pt x="64770" y="201930"/>
                </a:lnTo>
                <a:lnTo>
                  <a:pt x="160020" y="201930"/>
                </a:lnTo>
                <a:lnTo>
                  <a:pt x="243840" y="194310"/>
                </a:lnTo>
                <a:lnTo>
                  <a:pt x="373380" y="175260"/>
                </a:lnTo>
                <a:lnTo>
                  <a:pt x="506730" y="148590"/>
                </a:lnTo>
                <a:lnTo>
                  <a:pt x="666750" y="106680"/>
                </a:lnTo>
                <a:lnTo>
                  <a:pt x="811530" y="64770"/>
                </a:lnTo>
                <a:lnTo>
                  <a:pt x="952500" y="15240"/>
                </a:lnTo>
                <a:lnTo>
                  <a:pt x="998220" y="0"/>
                </a:lnTo>
                <a:lnTo>
                  <a:pt x="1032510" y="15240"/>
                </a:lnTo>
                <a:lnTo>
                  <a:pt x="1074420" y="45720"/>
                </a:lnTo>
                <a:lnTo>
                  <a:pt x="1165860" y="102870"/>
                </a:lnTo>
                <a:lnTo>
                  <a:pt x="1234440" y="148590"/>
                </a:lnTo>
                <a:lnTo>
                  <a:pt x="1310640" y="194310"/>
                </a:lnTo>
                <a:lnTo>
                  <a:pt x="1333500" y="209550"/>
                </a:lnTo>
                <a:lnTo>
                  <a:pt x="1344930" y="220980"/>
                </a:lnTo>
                <a:lnTo>
                  <a:pt x="1363980" y="247650"/>
                </a:lnTo>
                <a:lnTo>
                  <a:pt x="1379220" y="281940"/>
                </a:lnTo>
                <a:lnTo>
                  <a:pt x="1383030" y="300990"/>
                </a:lnTo>
                <a:lnTo>
                  <a:pt x="1383030" y="316230"/>
                </a:lnTo>
                <a:lnTo>
                  <a:pt x="1363980" y="350520"/>
                </a:lnTo>
                <a:lnTo>
                  <a:pt x="1329690" y="426720"/>
                </a:lnTo>
                <a:lnTo>
                  <a:pt x="1303020" y="495300"/>
                </a:lnTo>
                <a:lnTo>
                  <a:pt x="1295400" y="552450"/>
                </a:lnTo>
                <a:lnTo>
                  <a:pt x="1291590" y="624840"/>
                </a:lnTo>
                <a:lnTo>
                  <a:pt x="1276350" y="986790"/>
                </a:lnTo>
                <a:lnTo>
                  <a:pt x="1272540" y="1428750"/>
                </a:lnTo>
                <a:lnTo>
                  <a:pt x="1276350" y="1710690"/>
                </a:lnTo>
                <a:lnTo>
                  <a:pt x="1280160" y="1920240"/>
                </a:lnTo>
                <a:lnTo>
                  <a:pt x="1291590" y="2145030"/>
                </a:lnTo>
                <a:lnTo>
                  <a:pt x="1299210" y="2232660"/>
                </a:lnTo>
                <a:lnTo>
                  <a:pt x="1306830" y="2278380"/>
                </a:lnTo>
                <a:lnTo>
                  <a:pt x="1306830" y="2320290"/>
                </a:lnTo>
                <a:lnTo>
                  <a:pt x="1303020" y="2388870"/>
                </a:lnTo>
                <a:lnTo>
                  <a:pt x="1287780" y="2499360"/>
                </a:lnTo>
                <a:lnTo>
                  <a:pt x="1257300" y="2640330"/>
                </a:lnTo>
                <a:lnTo>
                  <a:pt x="1226820" y="2750820"/>
                </a:lnTo>
                <a:lnTo>
                  <a:pt x="1196340" y="2819400"/>
                </a:lnTo>
                <a:lnTo>
                  <a:pt x="1158240" y="2891790"/>
                </a:lnTo>
                <a:lnTo>
                  <a:pt x="1127760" y="2941320"/>
                </a:lnTo>
                <a:lnTo>
                  <a:pt x="1097280" y="2971800"/>
                </a:lnTo>
                <a:lnTo>
                  <a:pt x="1078230" y="2987040"/>
                </a:lnTo>
                <a:lnTo>
                  <a:pt x="1055370" y="2979420"/>
                </a:lnTo>
                <a:lnTo>
                  <a:pt x="1036320" y="2956560"/>
                </a:lnTo>
                <a:lnTo>
                  <a:pt x="1013460" y="2922270"/>
                </a:lnTo>
                <a:lnTo>
                  <a:pt x="1024890" y="2400300"/>
                </a:lnTo>
                <a:lnTo>
                  <a:pt x="1028700" y="2343150"/>
                </a:lnTo>
                <a:lnTo>
                  <a:pt x="1024890" y="2145030"/>
                </a:lnTo>
                <a:lnTo>
                  <a:pt x="1024890" y="1794510"/>
                </a:lnTo>
                <a:lnTo>
                  <a:pt x="1024890" y="910590"/>
                </a:lnTo>
                <a:lnTo>
                  <a:pt x="1047750" y="819150"/>
                </a:lnTo>
                <a:lnTo>
                  <a:pt x="1047750" y="472440"/>
                </a:lnTo>
                <a:lnTo>
                  <a:pt x="1047750" y="358140"/>
                </a:lnTo>
                <a:lnTo>
                  <a:pt x="1040130" y="327660"/>
                </a:lnTo>
                <a:lnTo>
                  <a:pt x="1028700" y="293370"/>
                </a:lnTo>
                <a:lnTo>
                  <a:pt x="1013460" y="266700"/>
                </a:lnTo>
                <a:lnTo>
                  <a:pt x="986790" y="243840"/>
                </a:lnTo>
                <a:lnTo>
                  <a:pt x="952500" y="228600"/>
                </a:lnTo>
                <a:lnTo>
                  <a:pt x="918210" y="220980"/>
                </a:lnTo>
                <a:lnTo>
                  <a:pt x="876300" y="220980"/>
                </a:lnTo>
                <a:lnTo>
                  <a:pt x="758190" y="243840"/>
                </a:lnTo>
                <a:lnTo>
                  <a:pt x="537210" y="285750"/>
                </a:lnTo>
                <a:lnTo>
                  <a:pt x="407670" y="308610"/>
                </a:lnTo>
                <a:lnTo>
                  <a:pt x="316230" y="3200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27329D0-384D-499E-AC8A-1BADA51B46C3}"/>
              </a:ext>
            </a:extLst>
          </p:cNvPr>
          <p:cNvSpPr/>
          <p:nvPr/>
        </p:nvSpPr>
        <p:spPr>
          <a:xfrm>
            <a:off x="4800601" y="5378904"/>
            <a:ext cx="671513" cy="719138"/>
          </a:xfrm>
          <a:custGeom>
            <a:avLst/>
            <a:gdLst>
              <a:gd name="connsiteX0" fmla="*/ 290513 w 671513"/>
              <a:gd name="connsiteY0" fmla="*/ 211931 h 719138"/>
              <a:gd name="connsiteX1" fmla="*/ 359569 w 671513"/>
              <a:gd name="connsiteY1" fmla="*/ 223838 h 719138"/>
              <a:gd name="connsiteX2" fmla="*/ 438150 w 671513"/>
              <a:gd name="connsiteY2" fmla="*/ 230981 h 719138"/>
              <a:gd name="connsiteX3" fmla="*/ 495300 w 671513"/>
              <a:gd name="connsiteY3" fmla="*/ 233363 h 719138"/>
              <a:gd name="connsiteX4" fmla="*/ 531019 w 671513"/>
              <a:gd name="connsiteY4" fmla="*/ 226219 h 719138"/>
              <a:gd name="connsiteX5" fmla="*/ 557213 w 671513"/>
              <a:gd name="connsiteY5" fmla="*/ 216694 h 719138"/>
              <a:gd name="connsiteX6" fmla="*/ 585788 w 671513"/>
              <a:gd name="connsiteY6" fmla="*/ 200025 h 719138"/>
              <a:gd name="connsiteX7" fmla="*/ 604838 w 671513"/>
              <a:gd name="connsiteY7" fmla="*/ 176213 h 719138"/>
              <a:gd name="connsiteX8" fmla="*/ 616744 w 671513"/>
              <a:gd name="connsiteY8" fmla="*/ 147638 h 719138"/>
              <a:gd name="connsiteX9" fmla="*/ 621506 w 671513"/>
              <a:gd name="connsiteY9" fmla="*/ 76200 h 719138"/>
              <a:gd name="connsiteX10" fmla="*/ 621506 w 671513"/>
              <a:gd name="connsiteY10" fmla="*/ 0 h 719138"/>
              <a:gd name="connsiteX11" fmla="*/ 671513 w 671513"/>
              <a:gd name="connsiteY11" fmla="*/ 719138 h 719138"/>
              <a:gd name="connsiteX12" fmla="*/ 652463 w 671513"/>
              <a:gd name="connsiteY12" fmla="*/ 714375 h 719138"/>
              <a:gd name="connsiteX13" fmla="*/ 633413 w 671513"/>
              <a:gd name="connsiteY13" fmla="*/ 690563 h 719138"/>
              <a:gd name="connsiteX14" fmla="*/ 604838 w 671513"/>
              <a:gd name="connsiteY14" fmla="*/ 652463 h 719138"/>
              <a:gd name="connsiteX15" fmla="*/ 583406 w 671513"/>
              <a:gd name="connsiteY15" fmla="*/ 628650 h 719138"/>
              <a:gd name="connsiteX16" fmla="*/ 557213 w 671513"/>
              <a:gd name="connsiteY16" fmla="*/ 592931 h 719138"/>
              <a:gd name="connsiteX17" fmla="*/ 526256 w 671513"/>
              <a:gd name="connsiteY17" fmla="*/ 557213 h 719138"/>
              <a:gd name="connsiteX18" fmla="*/ 490538 w 671513"/>
              <a:gd name="connsiteY18" fmla="*/ 519113 h 719138"/>
              <a:gd name="connsiteX19" fmla="*/ 457200 w 671513"/>
              <a:gd name="connsiteY19" fmla="*/ 488156 h 719138"/>
              <a:gd name="connsiteX20" fmla="*/ 411956 w 671513"/>
              <a:gd name="connsiteY20" fmla="*/ 452438 h 719138"/>
              <a:gd name="connsiteX21" fmla="*/ 352425 w 671513"/>
              <a:gd name="connsiteY21" fmla="*/ 407194 h 719138"/>
              <a:gd name="connsiteX22" fmla="*/ 295275 w 671513"/>
              <a:gd name="connsiteY22" fmla="*/ 369094 h 719138"/>
              <a:gd name="connsiteX23" fmla="*/ 214313 w 671513"/>
              <a:gd name="connsiteY23" fmla="*/ 321469 h 719138"/>
              <a:gd name="connsiteX24" fmla="*/ 121444 w 671513"/>
              <a:gd name="connsiteY24" fmla="*/ 269081 h 719138"/>
              <a:gd name="connsiteX25" fmla="*/ 50006 w 671513"/>
              <a:gd name="connsiteY25" fmla="*/ 230981 h 719138"/>
              <a:gd name="connsiteX26" fmla="*/ 21431 w 671513"/>
              <a:gd name="connsiteY26" fmla="*/ 216694 h 719138"/>
              <a:gd name="connsiteX27" fmla="*/ 4763 w 671513"/>
              <a:gd name="connsiteY27" fmla="*/ 195263 h 719138"/>
              <a:gd name="connsiteX28" fmla="*/ 0 w 671513"/>
              <a:gd name="connsiteY28" fmla="*/ 169069 h 719138"/>
              <a:gd name="connsiteX29" fmla="*/ 4763 w 671513"/>
              <a:gd name="connsiteY29" fmla="*/ 152400 h 719138"/>
              <a:gd name="connsiteX30" fmla="*/ 26194 w 671513"/>
              <a:gd name="connsiteY30" fmla="*/ 152400 h 719138"/>
              <a:gd name="connsiteX31" fmla="*/ 54769 w 671513"/>
              <a:gd name="connsiteY31" fmla="*/ 161925 h 719138"/>
              <a:gd name="connsiteX32" fmla="*/ 100013 w 671513"/>
              <a:gd name="connsiteY32" fmla="*/ 173831 h 719138"/>
              <a:gd name="connsiteX33" fmla="*/ 197644 w 671513"/>
              <a:gd name="connsiteY33" fmla="*/ 192881 h 719138"/>
              <a:gd name="connsiteX34" fmla="*/ 290513 w 671513"/>
              <a:gd name="connsiteY34" fmla="*/ 211931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1513" h="719138">
                <a:moveTo>
                  <a:pt x="290513" y="211931"/>
                </a:moveTo>
                <a:lnTo>
                  <a:pt x="359569" y="223838"/>
                </a:lnTo>
                <a:lnTo>
                  <a:pt x="438150" y="230981"/>
                </a:lnTo>
                <a:lnTo>
                  <a:pt x="495300" y="233363"/>
                </a:lnTo>
                <a:lnTo>
                  <a:pt x="531019" y="226219"/>
                </a:lnTo>
                <a:lnTo>
                  <a:pt x="557213" y="216694"/>
                </a:lnTo>
                <a:lnTo>
                  <a:pt x="585788" y="200025"/>
                </a:lnTo>
                <a:lnTo>
                  <a:pt x="604838" y="176213"/>
                </a:lnTo>
                <a:lnTo>
                  <a:pt x="616744" y="147638"/>
                </a:lnTo>
                <a:lnTo>
                  <a:pt x="621506" y="76200"/>
                </a:lnTo>
                <a:lnTo>
                  <a:pt x="621506" y="0"/>
                </a:lnTo>
                <a:lnTo>
                  <a:pt x="671513" y="719138"/>
                </a:lnTo>
                <a:lnTo>
                  <a:pt x="652463" y="714375"/>
                </a:lnTo>
                <a:lnTo>
                  <a:pt x="633413" y="690563"/>
                </a:lnTo>
                <a:lnTo>
                  <a:pt x="604838" y="652463"/>
                </a:lnTo>
                <a:lnTo>
                  <a:pt x="583406" y="628650"/>
                </a:lnTo>
                <a:lnTo>
                  <a:pt x="557213" y="592931"/>
                </a:lnTo>
                <a:lnTo>
                  <a:pt x="526256" y="557213"/>
                </a:lnTo>
                <a:lnTo>
                  <a:pt x="490538" y="519113"/>
                </a:lnTo>
                <a:lnTo>
                  <a:pt x="457200" y="488156"/>
                </a:lnTo>
                <a:lnTo>
                  <a:pt x="411956" y="452438"/>
                </a:lnTo>
                <a:lnTo>
                  <a:pt x="352425" y="407194"/>
                </a:lnTo>
                <a:lnTo>
                  <a:pt x="295275" y="369094"/>
                </a:lnTo>
                <a:lnTo>
                  <a:pt x="214313" y="321469"/>
                </a:lnTo>
                <a:lnTo>
                  <a:pt x="121444" y="269081"/>
                </a:lnTo>
                <a:lnTo>
                  <a:pt x="50006" y="230981"/>
                </a:lnTo>
                <a:lnTo>
                  <a:pt x="21431" y="216694"/>
                </a:lnTo>
                <a:lnTo>
                  <a:pt x="4763" y="195263"/>
                </a:lnTo>
                <a:lnTo>
                  <a:pt x="0" y="169069"/>
                </a:lnTo>
                <a:lnTo>
                  <a:pt x="4763" y="152400"/>
                </a:lnTo>
                <a:lnTo>
                  <a:pt x="26194" y="152400"/>
                </a:lnTo>
                <a:lnTo>
                  <a:pt x="54769" y="161925"/>
                </a:lnTo>
                <a:lnTo>
                  <a:pt x="100013" y="173831"/>
                </a:lnTo>
                <a:lnTo>
                  <a:pt x="197644" y="192881"/>
                </a:lnTo>
                <a:lnTo>
                  <a:pt x="290513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A2BB81D-428C-472A-A6B0-B92C0D62FCB1}"/>
              </a:ext>
            </a:extLst>
          </p:cNvPr>
          <p:cNvSpPr/>
          <p:nvPr/>
        </p:nvSpPr>
        <p:spPr>
          <a:xfrm>
            <a:off x="4437064" y="3846968"/>
            <a:ext cx="1049337" cy="314325"/>
          </a:xfrm>
          <a:custGeom>
            <a:avLst/>
            <a:gdLst>
              <a:gd name="connsiteX0" fmla="*/ 481012 w 1050131"/>
              <a:gd name="connsiteY0" fmla="*/ 273844 h 314325"/>
              <a:gd name="connsiteX1" fmla="*/ 338137 w 1050131"/>
              <a:gd name="connsiteY1" fmla="*/ 290513 h 314325"/>
              <a:gd name="connsiteX2" fmla="*/ 228600 w 1050131"/>
              <a:gd name="connsiteY2" fmla="*/ 302419 h 314325"/>
              <a:gd name="connsiteX3" fmla="*/ 150019 w 1050131"/>
              <a:gd name="connsiteY3" fmla="*/ 309563 h 314325"/>
              <a:gd name="connsiteX4" fmla="*/ 0 w 1050131"/>
              <a:gd name="connsiteY4" fmla="*/ 314325 h 314325"/>
              <a:gd name="connsiteX5" fmla="*/ 2381 w 1050131"/>
              <a:gd name="connsiteY5" fmla="*/ 126207 h 314325"/>
              <a:gd name="connsiteX6" fmla="*/ 71437 w 1050131"/>
              <a:gd name="connsiteY6" fmla="*/ 138113 h 314325"/>
              <a:gd name="connsiteX7" fmla="*/ 133350 w 1050131"/>
              <a:gd name="connsiteY7" fmla="*/ 140494 h 314325"/>
              <a:gd name="connsiteX8" fmla="*/ 202406 w 1050131"/>
              <a:gd name="connsiteY8" fmla="*/ 135732 h 314325"/>
              <a:gd name="connsiteX9" fmla="*/ 307181 w 1050131"/>
              <a:gd name="connsiteY9" fmla="*/ 121444 h 314325"/>
              <a:gd name="connsiteX10" fmla="*/ 457200 w 1050131"/>
              <a:gd name="connsiteY10" fmla="*/ 90488 h 314325"/>
              <a:gd name="connsiteX11" fmla="*/ 609600 w 1050131"/>
              <a:gd name="connsiteY11" fmla="*/ 54769 h 314325"/>
              <a:gd name="connsiteX12" fmla="*/ 783431 w 1050131"/>
              <a:gd name="connsiteY12" fmla="*/ 11907 h 314325"/>
              <a:gd name="connsiteX13" fmla="*/ 826294 w 1050131"/>
              <a:gd name="connsiteY13" fmla="*/ 0 h 314325"/>
              <a:gd name="connsiteX14" fmla="*/ 859631 w 1050131"/>
              <a:gd name="connsiteY14" fmla="*/ 7144 h 314325"/>
              <a:gd name="connsiteX15" fmla="*/ 935831 w 1050131"/>
              <a:gd name="connsiteY15" fmla="*/ 35719 h 314325"/>
              <a:gd name="connsiteX16" fmla="*/ 1050131 w 1050131"/>
              <a:gd name="connsiteY16" fmla="*/ 88107 h 314325"/>
              <a:gd name="connsiteX17" fmla="*/ 1047750 w 1050131"/>
              <a:gd name="connsiteY17" fmla="*/ 195263 h 314325"/>
              <a:gd name="connsiteX18" fmla="*/ 869156 w 1050131"/>
              <a:gd name="connsiteY18" fmla="*/ 219075 h 314325"/>
              <a:gd name="connsiteX19" fmla="*/ 647700 w 1050131"/>
              <a:gd name="connsiteY19" fmla="*/ 250032 h 314325"/>
              <a:gd name="connsiteX20" fmla="*/ 481012 w 1050131"/>
              <a:gd name="connsiteY20" fmla="*/ 27384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0131" h="314325">
                <a:moveTo>
                  <a:pt x="481012" y="273844"/>
                </a:moveTo>
                <a:lnTo>
                  <a:pt x="338137" y="290513"/>
                </a:lnTo>
                <a:lnTo>
                  <a:pt x="228600" y="302419"/>
                </a:lnTo>
                <a:lnTo>
                  <a:pt x="150019" y="309563"/>
                </a:lnTo>
                <a:lnTo>
                  <a:pt x="0" y="314325"/>
                </a:lnTo>
                <a:cubicBezTo>
                  <a:pt x="794" y="251619"/>
                  <a:pt x="1587" y="188913"/>
                  <a:pt x="2381" y="126207"/>
                </a:cubicBezTo>
                <a:lnTo>
                  <a:pt x="71437" y="138113"/>
                </a:lnTo>
                <a:lnTo>
                  <a:pt x="133350" y="140494"/>
                </a:lnTo>
                <a:lnTo>
                  <a:pt x="202406" y="135732"/>
                </a:lnTo>
                <a:lnTo>
                  <a:pt x="307181" y="121444"/>
                </a:lnTo>
                <a:lnTo>
                  <a:pt x="457200" y="90488"/>
                </a:lnTo>
                <a:lnTo>
                  <a:pt x="609600" y="54769"/>
                </a:lnTo>
                <a:lnTo>
                  <a:pt x="783431" y="11907"/>
                </a:lnTo>
                <a:lnTo>
                  <a:pt x="826294" y="0"/>
                </a:lnTo>
                <a:lnTo>
                  <a:pt x="859631" y="7144"/>
                </a:lnTo>
                <a:lnTo>
                  <a:pt x="935831" y="35719"/>
                </a:lnTo>
                <a:lnTo>
                  <a:pt x="1050131" y="88107"/>
                </a:lnTo>
                <a:cubicBezTo>
                  <a:pt x="1049337" y="123826"/>
                  <a:pt x="1048544" y="159544"/>
                  <a:pt x="1047750" y="195263"/>
                </a:cubicBezTo>
                <a:lnTo>
                  <a:pt x="869156" y="219075"/>
                </a:lnTo>
                <a:lnTo>
                  <a:pt x="647700" y="250032"/>
                </a:lnTo>
                <a:lnTo>
                  <a:pt x="481012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1C6CEA4-86D9-48DC-9605-2EBCF65A4F44}"/>
              </a:ext>
            </a:extLst>
          </p:cNvPr>
          <p:cNvSpPr/>
          <p:nvPr/>
        </p:nvSpPr>
        <p:spPr>
          <a:xfrm>
            <a:off x="4395788" y="4516893"/>
            <a:ext cx="1071562" cy="319087"/>
          </a:xfrm>
          <a:custGeom>
            <a:avLst/>
            <a:gdLst>
              <a:gd name="connsiteX0" fmla="*/ 335756 w 1071562"/>
              <a:gd name="connsiteY0" fmla="*/ 288131 h 319087"/>
              <a:gd name="connsiteX1" fmla="*/ 209550 w 1071562"/>
              <a:gd name="connsiteY1" fmla="*/ 302418 h 319087"/>
              <a:gd name="connsiteX2" fmla="*/ 85725 w 1071562"/>
              <a:gd name="connsiteY2" fmla="*/ 311943 h 319087"/>
              <a:gd name="connsiteX3" fmla="*/ 0 w 1071562"/>
              <a:gd name="connsiteY3" fmla="*/ 319087 h 319087"/>
              <a:gd name="connsiteX4" fmla="*/ 19050 w 1071562"/>
              <a:gd name="connsiteY4" fmla="*/ 130968 h 319087"/>
              <a:gd name="connsiteX5" fmla="*/ 111918 w 1071562"/>
              <a:gd name="connsiteY5" fmla="*/ 130968 h 319087"/>
              <a:gd name="connsiteX6" fmla="*/ 216693 w 1071562"/>
              <a:gd name="connsiteY6" fmla="*/ 123825 h 319087"/>
              <a:gd name="connsiteX7" fmla="*/ 316706 w 1071562"/>
              <a:gd name="connsiteY7" fmla="*/ 111918 h 319087"/>
              <a:gd name="connsiteX8" fmla="*/ 414337 w 1071562"/>
              <a:gd name="connsiteY8" fmla="*/ 97631 h 319087"/>
              <a:gd name="connsiteX9" fmla="*/ 547687 w 1071562"/>
              <a:gd name="connsiteY9" fmla="*/ 71437 h 319087"/>
              <a:gd name="connsiteX10" fmla="*/ 666750 w 1071562"/>
              <a:gd name="connsiteY10" fmla="*/ 40481 h 319087"/>
              <a:gd name="connsiteX11" fmla="*/ 750093 w 1071562"/>
              <a:gd name="connsiteY11" fmla="*/ 16668 h 319087"/>
              <a:gd name="connsiteX12" fmla="*/ 819150 w 1071562"/>
              <a:gd name="connsiteY12" fmla="*/ 2381 h 319087"/>
              <a:gd name="connsiteX13" fmla="*/ 883443 w 1071562"/>
              <a:gd name="connsiteY13" fmla="*/ 0 h 319087"/>
              <a:gd name="connsiteX14" fmla="*/ 938212 w 1071562"/>
              <a:gd name="connsiteY14" fmla="*/ 4762 h 319087"/>
              <a:gd name="connsiteX15" fmla="*/ 1069181 w 1071562"/>
              <a:gd name="connsiteY15" fmla="*/ 30956 h 319087"/>
              <a:gd name="connsiteX16" fmla="*/ 1071562 w 1071562"/>
              <a:gd name="connsiteY16" fmla="*/ 173831 h 319087"/>
              <a:gd name="connsiteX17" fmla="*/ 957262 w 1071562"/>
              <a:gd name="connsiteY17" fmla="*/ 192881 h 319087"/>
              <a:gd name="connsiteX18" fmla="*/ 773906 w 1071562"/>
              <a:gd name="connsiteY18" fmla="*/ 223837 h 319087"/>
              <a:gd name="connsiteX19" fmla="*/ 631031 w 1071562"/>
              <a:gd name="connsiteY19" fmla="*/ 245268 h 319087"/>
              <a:gd name="connsiteX20" fmla="*/ 461962 w 1071562"/>
              <a:gd name="connsiteY20" fmla="*/ 271462 h 319087"/>
              <a:gd name="connsiteX21" fmla="*/ 335756 w 1071562"/>
              <a:gd name="connsiteY21" fmla="*/ 28813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1562" h="319087">
                <a:moveTo>
                  <a:pt x="335756" y="288131"/>
                </a:moveTo>
                <a:lnTo>
                  <a:pt x="209550" y="302418"/>
                </a:lnTo>
                <a:lnTo>
                  <a:pt x="85725" y="311943"/>
                </a:lnTo>
                <a:lnTo>
                  <a:pt x="0" y="319087"/>
                </a:lnTo>
                <a:lnTo>
                  <a:pt x="19050" y="130968"/>
                </a:lnTo>
                <a:lnTo>
                  <a:pt x="111918" y="130968"/>
                </a:lnTo>
                <a:lnTo>
                  <a:pt x="216693" y="123825"/>
                </a:lnTo>
                <a:lnTo>
                  <a:pt x="316706" y="111918"/>
                </a:lnTo>
                <a:lnTo>
                  <a:pt x="414337" y="97631"/>
                </a:lnTo>
                <a:lnTo>
                  <a:pt x="547687" y="71437"/>
                </a:lnTo>
                <a:lnTo>
                  <a:pt x="666750" y="40481"/>
                </a:lnTo>
                <a:lnTo>
                  <a:pt x="750093" y="16668"/>
                </a:lnTo>
                <a:lnTo>
                  <a:pt x="819150" y="2381"/>
                </a:lnTo>
                <a:lnTo>
                  <a:pt x="883443" y="0"/>
                </a:lnTo>
                <a:lnTo>
                  <a:pt x="938212" y="4762"/>
                </a:lnTo>
                <a:lnTo>
                  <a:pt x="1069181" y="30956"/>
                </a:lnTo>
                <a:cubicBezTo>
                  <a:pt x="1069975" y="78581"/>
                  <a:pt x="1070768" y="126206"/>
                  <a:pt x="1071562" y="173831"/>
                </a:cubicBezTo>
                <a:lnTo>
                  <a:pt x="957262" y="192881"/>
                </a:lnTo>
                <a:lnTo>
                  <a:pt x="773906" y="223837"/>
                </a:lnTo>
                <a:lnTo>
                  <a:pt x="631031" y="245268"/>
                </a:lnTo>
                <a:lnTo>
                  <a:pt x="461962" y="271462"/>
                </a:lnTo>
                <a:lnTo>
                  <a:pt x="335756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9B0EAE8-4469-4374-AAB3-75BB0C559395}"/>
              </a:ext>
            </a:extLst>
          </p:cNvPr>
          <p:cNvSpPr/>
          <p:nvPr/>
        </p:nvSpPr>
        <p:spPr>
          <a:xfrm>
            <a:off x="6264275" y="1440318"/>
            <a:ext cx="2008188" cy="2141537"/>
          </a:xfrm>
          <a:custGeom>
            <a:avLst/>
            <a:gdLst>
              <a:gd name="connsiteX0" fmla="*/ 514350 w 2008414"/>
              <a:gd name="connsiteY0" fmla="*/ 767443 h 2141764"/>
              <a:gd name="connsiteX1" fmla="*/ 517071 w 2008414"/>
              <a:gd name="connsiteY1" fmla="*/ 647700 h 2141764"/>
              <a:gd name="connsiteX2" fmla="*/ 522514 w 2008414"/>
              <a:gd name="connsiteY2" fmla="*/ 615043 h 2141764"/>
              <a:gd name="connsiteX3" fmla="*/ 536121 w 2008414"/>
              <a:gd name="connsiteY3" fmla="*/ 549729 h 2141764"/>
              <a:gd name="connsiteX4" fmla="*/ 555171 w 2008414"/>
              <a:gd name="connsiteY4" fmla="*/ 476250 h 2141764"/>
              <a:gd name="connsiteX5" fmla="*/ 582385 w 2008414"/>
              <a:gd name="connsiteY5" fmla="*/ 397329 h 2141764"/>
              <a:gd name="connsiteX6" fmla="*/ 606878 w 2008414"/>
              <a:gd name="connsiteY6" fmla="*/ 332014 h 2141764"/>
              <a:gd name="connsiteX7" fmla="*/ 609600 w 2008414"/>
              <a:gd name="connsiteY7" fmla="*/ 304800 h 2141764"/>
              <a:gd name="connsiteX8" fmla="*/ 601435 w 2008414"/>
              <a:gd name="connsiteY8" fmla="*/ 272143 h 2141764"/>
              <a:gd name="connsiteX9" fmla="*/ 579664 w 2008414"/>
              <a:gd name="connsiteY9" fmla="*/ 239486 h 2141764"/>
              <a:gd name="connsiteX10" fmla="*/ 541564 w 2008414"/>
              <a:gd name="connsiteY10" fmla="*/ 198664 h 2141764"/>
              <a:gd name="connsiteX11" fmla="*/ 506185 w 2008414"/>
              <a:gd name="connsiteY11" fmla="*/ 168729 h 2141764"/>
              <a:gd name="connsiteX12" fmla="*/ 462642 w 2008414"/>
              <a:gd name="connsiteY12" fmla="*/ 141514 h 2141764"/>
              <a:gd name="connsiteX13" fmla="*/ 408214 w 2008414"/>
              <a:gd name="connsiteY13" fmla="*/ 111579 h 2141764"/>
              <a:gd name="connsiteX14" fmla="*/ 372835 w 2008414"/>
              <a:gd name="connsiteY14" fmla="*/ 95250 h 2141764"/>
              <a:gd name="connsiteX15" fmla="*/ 329292 w 2008414"/>
              <a:gd name="connsiteY15" fmla="*/ 76200 h 2141764"/>
              <a:gd name="connsiteX16" fmla="*/ 266700 w 2008414"/>
              <a:gd name="connsiteY16" fmla="*/ 51707 h 2141764"/>
              <a:gd name="connsiteX17" fmla="*/ 209550 w 2008414"/>
              <a:gd name="connsiteY17" fmla="*/ 35379 h 2141764"/>
              <a:gd name="connsiteX18" fmla="*/ 127907 w 2008414"/>
              <a:gd name="connsiteY18" fmla="*/ 13607 h 2141764"/>
              <a:gd name="connsiteX19" fmla="*/ 65314 w 2008414"/>
              <a:gd name="connsiteY19" fmla="*/ 2722 h 2141764"/>
              <a:gd name="connsiteX20" fmla="*/ 32657 w 2008414"/>
              <a:gd name="connsiteY20" fmla="*/ 0 h 2141764"/>
              <a:gd name="connsiteX21" fmla="*/ 10885 w 2008414"/>
              <a:gd name="connsiteY21" fmla="*/ 5443 h 2141764"/>
              <a:gd name="connsiteX22" fmla="*/ 0 w 2008414"/>
              <a:gd name="connsiteY22" fmla="*/ 10886 h 2141764"/>
              <a:gd name="connsiteX23" fmla="*/ 0 w 2008414"/>
              <a:gd name="connsiteY23" fmla="*/ 24493 h 2141764"/>
              <a:gd name="connsiteX24" fmla="*/ 10885 w 2008414"/>
              <a:gd name="connsiteY24" fmla="*/ 46264 h 2141764"/>
              <a:gd name="connsiteX25" fmla="*/ 24492 w 2008414"/>
              <a:gd name="connsiteY25" fmla="*/ 62593 h 2141764"/>
              <a:gd name="connsiteX26" fmla="*/ 40821 w 2008414"/>
              <a:gd name="connsiteY26" fmla="*/ 76200 h 2141764"/>
              <a:gd name="connsiteX27" fmla="*/ 78921 w 2008414"/>
              <a:gd name="connsiteY27" fmla="*/ 89807 h 2141764"/>
              <a:gd name="connsiteX28" fmla="*/ 122464 w 2008414"/>
              <a:gd name="connsiteY28" fmla="*/ 114300 h 2141764"/>
              <a:gd name="connsiteX29" fmla="*/ 168728 w 2008414"/>
              <a:gd name="connsiteY29" fmla="*/ 146957 h 2141764"/>
              <a:gd name="connsiteX30" fmla="*/ 206828 w 2008414"/>
              <a:gd name="connsiteY30" fmla="*/ 179614 h 2141764"/>
              <a:gd name="connsiteX31" fmla="*/ 228600 w 2008414"/>
              <a:gd name="connsiteY31" fmla="*/ 198664 h 2141764"/>
              <a:gd name="connsiteX32" fmla="*/ 253092 w 2008414"/>
              <a:gd name="connsiteY32" fmla="*/ 228600 h 2141764"/>
              <a:gd name="connsiteX33" fmla="*/ 269421 w 2008414"/>
              <a:gd name="connsiteY33" fmla="*/ 261257 h 2141764"/>
              <a:gd name="connsiteX34" fmla="*/ 280307 w 2008414"/>
              <a:gd name="connsiteY34" fmla="*/ 288472 h 2141764"/>
              <a:gd name="connsiteX35" fmla="*/ 291192 w 2008414"/>
              <a:gd name="connsiteY35" fmla="*/ 340179 h 2141764"/>
              <a:gd name="connsiteX36" fmla="*/ 293914 w 2008414"/>
              <a:gd name="connsiteY36" fmla="*/ 457200 h 2141764"/>
              <a:gd name="connsiteX37" fmla="*/ 293914 w 2008414"/>
              <a:gd name="connsiteY37" fmla="*/ 824593 h 2141764"/>
              <a:gd name="connsiteX38" fmla="*/ 293914 w 2008414"/>
              <a:gd name="connsiteY38" fmla="*/ 1243693 h 2141764"/>
              <a:gd name="connsiteX39" fmla="*/ 293914 w 2008414"/>
              <a:gd name="connsiteY39" fmla="*/ 1583872 h 2141764"/>
              <a:gd name="connsiteX40" fmla="*/ 293914 w 2008414"/>
              <a:gd name="connsiteY40" fmla="*/ 1660072 h 2141764"/>
              <a:gd name="connsiteX41" fmla="*/ 296635 w 2008414"/>
              <a:gd name="connsiteY41" fmla="*/ 1709057 h 2141764"/>
              <a:gd name="connsiteX42" fmla="*/ 304800 w 2008414"/>
              <a:gd name="connsiteY42" fmla="*/ 1758043 h 2141764"/>
              <a:gd name="connsiteX43" fmla="*/ 318407 w 2008414"/>
              <a:gd name="connsiteY43" fmla="*/ 1801586 h 2141764"/>
              <a:gd name="connsiteX44" fmla="*/ 337457 w 2008414"/>
              <a:gd name="connsiteY44" fmla="*/ 1847850 h 2141764"/>
              <a:gd name="connsiteX45" fmla="*/ 361950 w 2008414"/>
              <a:gd name="connsiteY45" fmla="*/ 1894114 h 2141764"/>
              <a:gd name="connsiteX46" fmla="*/ 389164 w 2008414"/>
              <a:gd name="connsiteY46" fmla="*/ 1932214 h 2141764"/>
              <a:gd name="connsiteX47" fmla="*/ 416378 w 2008414"/>
              <a:gd name="connsiteY47" fmla="*/ 1964872 h 2141764"/>
              <a:gd name="connsiteX48" fmla="*/ 440871 w 2008414"/>
              <a:gd name="connsiteY48" fmla="*/ 1992086 h 2141764"/>
              <a:gd name="connsiteX49" fmla="*/ 478971 w 2008414"/>
              <a:gd name="connsiteY49" fmla="*/ 2022022 h 2141764"/>
              <a:gd name="connsiteX50" fmla="*/ 511628 w 2008414"/>
              <a:gd name="connsiteY50" fmla="*/ 2043793 h 2141764"/>
              <a:gd name="connsiteX51" fmla="*/ 563335 w 2008414"/>
              <a:gd name="connsiteY51" fmla="*/ 2068286 h 2141764"/>
              <a:gd name="connsiteX52" fmla="*/ 653142 w 2008414"/>
              <a:gd name="connsiteY52" fmla="*/ 2095500 h 2141764"/>
              <a:gd name="connsiteX53" fmla="*/ 732064 w 2008414"/>
              <a:gd name="connsiteY53" fmla="*/ 2111829 h 2141764"/>
              <a:gd name="connsiteX54" fmla="*/ 876300 w 2008414"/>
              <a:gd name="connsiteY54" fmla="*/ 2130879 h 2141764"/>
              <a:gd name="connsiteX55" fmla="*/ 993321 w 2008414"/>
              <a:gd name="connsiteY55" fmla="*/ 2139043 h 2141764"/>
              <a:gd name="connsiteX56" fmla="*/ 1115785 w 2008414"/>
              <a:gd name="connsiteY56" fmla="*/ 2141764 h 2141764"/>
              <a:gd name="connsiteX57" fmla="*/ 1268185 w 2008414"/>
              <a:gd name="connsiteY57" fmla="*/ 2141764 h 2141764"/>
              <a:gd name="connsiteX58" fmla="*/ 1428750 w 2008414"/>
              <a:gd name="connsiteY58" fmla="*/ 2130879 h 2141764"/>
              <a:gd name="connsiteX59" fmla="*/ 1564821 w 2008414"/>
              <a:gd name="connsiteY59" fmla="*/ 2122714 h 2141764"/>
              <a:gd name="connsiteX60" fmla="*/ 1679121 w 2008414"/>
              <a:gd name="connsiteY60" fmla="*/ 2111829 h 2141764"/>
              <a:gd name="connsiteX61" fmla="*/ 1766207 w 2008414"/>
              <a:gd name="connsiteY61" fmla="*/ 2098222 h 2141764"/>
              <a:gd name="connsiteX62" fmla="*/ 1823357 w 2008414"/>
              <a:gd name="connsiteY62" fmla="*/ 2084614 h 2141764"/>
              <a:gd name="connsiteX63" fmla="*/ 1885950 w 2008414"/>
              <a:gd name="connsiteY63" fmla="*/ 2062843 h 2141764"/>
              <a:gd name="connsiteX64" fmla="*/ 1929492 w 2008414"/>
              <a:gd name="connsiteY64" fmla="*/ 2041072 h 2141764"/>
              <a:gd name="connsiteX65" fmla="*/ 1959428 w 2008414"/>
              <a:gd name="connsiteY65" fmla="*/ 2019300 h 2141764"/>
              <a:gd name="connsiteX66" fmla="*/ 1989364 w 2008414"/>
              <a:gd name="connsiteY66" fmla="*/ 1989364 h 2141764"/>
              <a:gd name="connsiteX67" fmla="*/ 2002971 w 2008414"/>
              <a:gd name="connsiteY67" fmla="*/ 1967593 h 2141764"/>
              <a:gd name="connsiteX68" fmla="*/ 2008414 w 2008414"/>
              <a:gd name="connsiteY68" fmla="*/ 1948543 h 2141764"/>
              <a:gd name="connsiteX69" fmla="*/ 2008414 w 2008414"/>
              <a:gd name="connsiteY69" fmla="*/ 1924050 h 2141764"/>
              <a:gd name="connsiteX70" fmla="*/ 2002971 w 2008414"/>
              <a:gd name="connsiteY70" fmla="*/ 1910443 h 2141764"/>
              <a:gd name="connsiteX71" fmla="*/ 1986642 w 2008414"/>
              <a:gd name="connsiteY71" fmla="*/ 1888672 h 2141764"/>
              <a:gd name="connsiteX72" fmla="*/ 1964871 w 2008414"/>
              <a:gd name="connsiteY72" fmla="*/ 1866900 h 2141764"/>
              <a:gd name="connsiteX73" fmla="*/ 1537607 w 2008414"/>
              <a:gd name="connsiteY73" fmla="*/ 1858736 h 2141764"/>
              <a:gd name="connsiteX74" fmla="*/ 1488621 w 2008414"/>
              <a:gd name="connsiteY74" fmla="*/ 1875064 h 2141764"/>
              <a:gd name="connsiteX75" fmla="*/ 1426028 w 2008414"/>
              <a:gd name="connsiteY75" fmla="*/ 1891393 h 2141764"/>
              <a:gd name="connsiteX76" fmla="*/ 1347107 w 2008414"/>
              <a:gd name="connsiteY76" fmla="*/ 1902279 h 2141764"/>
              <a:gd name="connsiteX77" fmla="*/ 1227364 w 2008414"/>
              <a:gd name="connsiteY77" fmla="*/ 1913164 h 2141764"/>
              <a:gd name="connsiteX78" fmla="*/ 1077685 w 2008414"/>
              <a:gd name="connsiteY78" fmla="*/ 1918607 h 2141764"/>
              <a:gd name="connsiteX79" fmla="*/ 925285 w 2008414"/>
              <a:gd name="connsiteY79" fmla="*/ 1918607 h 2141764"/>
              <a:gd name="connsiteX80" fmla="*/ 797378 w 2008414"/>
              <a:gd name="connsiteY80" fmla="*/ 1921329 h 2141764"/>
              <a:gd name="connsiteX81" fmla="*/ 748392 w 2008414"/>
              <a:gd name="connsiteY81" fmla="*/ 1915886 h 2141764"/>
              <a:gd name="connsiteX82" fmla="*/ 683078 w 2008414"/>
              <a:gd name="connsiteY82" fmla="*/ 1905000 h 2141764"/>
              <a:gd name="connsiteX83" fmla="*/ 615042 w 2008414"/>
              <a:gd name="connsiteY83" fmla="*/ 1885950 h 2141764"/>
              <a:gd name="connsiteX84" fmla="*/ 563335 w 2008414"/>
              <a:gd name="connsiteY84" fmla="*/ 1866900 h 2141764"/>
              <a:gd name="connsiteX85" fmla="*/ 538842 w 2008414"/>
              <a:gd name="connsiteY85" fmla="*/ 1850572 h 2141764"/>
              <a:gd name="connsiteX86" fmla="*/ 522514 w 2008414"/>
              <a:gd name="connsiteY86" fmla="*/ 1828800 h 2141764"/>
              <a:gd name="connsiteX87" fmla="*/ 508907 w 2008414"/>
              <a:gd name="connsiteY87" fmla="*/ 1798864 h 2141764"/>
              <a:gd name="connsiteX88" fmla="*/ 500742 w 2008414"/>
              <a:gd name="connsiteY88" fmla="*/ 1763486 h 2141764"/>
              <a:gd name="connsiteX89" fmla="*/ 495300 w 2008414"/>
              <a:gd name="connsiteY89" fmla="*/ 1728107 h 2141764"/>
              <a:gd name="connsiteX90" fmla="*/ 492578 w 2008414"/>
              <a:gd name="connsiteY90" fmla="*/ 1592036 h 2141764"/>
              <a:gd name="connsiteX91" fmla="*/ 495300 w 2008414"/>
              <a:gd name="connsiteY91" fmla="*/ 1235529 h 2141764"/>
              <a:gd name="connsiteX92" fmla="*/ 514350 w 2008414"/>
              <a:gd name="connsiteY92" fmla="*/ 1159329 h 2141764"/>
              <a:gd name="connsiteX93" fmla="*/ 514350 w 2008414"/>
              <a:gd name="connsiteY93" fmla="*/ 767443 h 214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008414" h="2141764">
                <a:moveTo>
                  <a:pt x="514350" y="767443"/>
                </a:moveTo>
                <a:lnTo>
                  <a:pt x="517071" y="647700"/>
                </a:lnTo>
                <a:lnTo>
                  <a:pt x="522514" y="615043"/>
                </a:lnTo>
                <a:lnTo>
                  <a:pt x="536121" y="549729"/>
                </a:lnTo>
                <a:lnTo>
                  <a:pt x="555171" y="476250"/>
                </a:lnTo>
                <a:lnTo>
                  <a:pt x="582385" y="397329"/>
                </a:lnTo>
                <a:lnTo>
                  <a:pt x="606878" y="332014"/>
                </a:lnTo>
                <a:lnTo>
                  <a:pt x="609600" y="304800"/>
                </a:lnTo>
                <a:lnTo>
                  <a:pt x="601435" y="272143"/>
                </a:lnTo>
                <a:lnTo>
                  <a:pt x="579664" y="239486"/>
                </a:lnTo>
                <a:lnTo>
                  <a:pt x="541564" y="198664"/>
                </a:lnTo>
                <a:lnTo>
                  <a:pt x="506185" y="168729"/>
                </a:lnTo>
                <a:lnTo>
                  <a:pt x="462642" y="141514"/>
                </a:lnTo>
                <a:lnTo>
                  <a:pt x="408214" y="111579"/>
                </a:lnTo>
                <a:lnTo>
                  <a:pt x="372835" y="95250"/>
                </a:lnTo>
                <a:lnTo>
                  <a:pt x="329292" y="76200"/>
                </a:lnTo>
                <a:lnTo>
                  <a:pt x="266700" y="51707"/>
                </a:lnTo>
                <a:lnTo>
                  <a:pt x="209550" y="35379"/>
                </a:lnTo>
                <a:lnTo>
                  <a:pt x="127907" y="13607"/>
                </a:lnTo>
                <a:lnTo>
                  <a:pt x="65314" y="2722"/>
                </a:lnTo>
                <a:lnTo>
                  <a:pt x="32657" y="0"/>
                </a:lnTo>
                <a:lnTo>
                  <a:pt x="10885" y="5443"/>
                </a:lnTo>
                <a:lnTo>
                  <a:pt x="0" y="10886"/>
                </a:lnTo>
                <a:lnTo>
                  <a:pt x="0" y="24493"/>
                </a:lnTo>
                <a:lnTo>
                  <a:pt x="10885" y="46264"/>
                </a:lnTo>
                <a:lnTo>
                  <a:pt x="24492" y="62593"/>
                </a:lnTo>
                <a:lnTo>
                  <a:pt x="40821" y="76200"/>
                </a:lnTo>
                <a:lnTo>
                  <a:pt x="78921" y="89807"/>
                </a:lnTo>
                <a:lnTo>
                  <a:pt x="122464" y="114300"/>
                </a:lnTo>
                <a:lnTo>
                  <a:pt x="168728" y="146957"/>
                </a:lnTo>
                <a:lnTo>
                  <a:pt x="206828" y="179614"/>
                </a:lnTo>
                <a:lnTo>
                  <a:pt x="228600" y="198664"/>
                </a:lnTo>
                <a:lnTo>
                  <a:pt x="253092" y="228600"/>
                </a:lnTo>
                <a:lnTo>
                  <a:pt x="269421" y="261257"/>
                </a:lnTo>
                <a:lnTo>
                  <a:pt x="280307" y="288472"/>
                </a:lnTo>
                <a:lnTo>
                  <a:pt x="291192" y="340179"/>
                </a:lnTo>
                <a:cubicBezTo>
                  <a:pt x="292099" y="379186"/>
                  <a:pt x="293007" y="418193"/>
                  <a:pt x="293914" y="457200"/>
                </a:cubicBezTo>
                <a:lnTo>
                  <a:pt x="293914" y="824593"/>
                </a:lnTo>
                <a:lnTo>
                  <a:pt x="293914" y="1243693"/>
                </a:lnTo>
                <a:lnTo>
                  <a:pt x="293914" y="1583872"/>
                </a:lnTo>
                <a:lnTo>
                  <a:pt x="293914" y="1660072"/>
                </a:lnTo>
                <a:lnTo>
                  <a:pt x="296635" y="1709057"/>
                </a:lnTo>
                <a:lnTo>
                  <a:pt x="304800" y="1758043"/>
                </a:lnTo>
                <a:lnTo>
                  <a:pt x="318407" y="1801586"/>
                </a:lnTo>
                <a:lnTo>
                  <a:pt x="337457" y="1847850"/>
                </a:lnTo>
                <a:lnTo>
                  <a:pt x="361950" y="1894114"/>
                </a:lnTo>
                <a:lnTo>
                  <a:pt x="389164" y="1932214"/>
                </a:lnTo>
                <a:lnTo>
                  <a:pt x="416378" y="1964872"/>
                </a:lnTo>
                <a:lnTo>
                  <a:pt x="440871" y="1992086"/>
                </a:lnTo>
                <a:lnTo>
                  <a:pt x="478971" y="2022022"/>
                </a:lnTo>
                <a:lnTo>
                  <a:pt x="511628" y="2043793"/>
                </a:lnTo>
                <a:lnTo>
                  <a:pt x="563335" y="2068286"/>
                </a:lnTo>
                <a:lnTo>
                  <a:pt x="653142" y="2095500"/>
                </a:lnTo>
                <a:lnTo>
                  <a:pt x="732064" y="2111829"/>
                </a:lnTo>
                <a:lnTo>
                  <a:pt x="876300" y="2130879"/>
                </a:lnTo>
                <a:lnTo>
                  <a:pt x="993321" y="2139043"/>
                </a:lnTo>
                <a:lnTo>
                  <a:pt x="1115785" y="2141764"/>
                </a:lnTo>
                <a:lnTo>
                  <a:pt x="1268185" y="2141764"/>
                </a:lnTo>
                <a:lnTo>
                  <a:pt x="1428750" y="2130879"/>
                </a:lnTo>
                <a:lnTo>
                  <a:pt x="1564821" y="2122714"/>
                </a:lnTo>
                <a:lnTo>
                  <a:pt x="1679121" y="2111829"/>
                </a:lnTo>
                <a:lnTo>
                  <a:pt x="1766207" y="2098222"/>
                </a:lnTo>
                <a:lnTo>
                  <a:pt x="1823357" y="2084614"/>
                </a:lnTo>
                <a:lnTo>
                  <a:pt x="1885950" y="2062843"/>
                </a:lnTo>
                <a:lnTo>
                  <a:pt x="1929492" y="2041072"/>
                </a:lnTo>
                <a:lnTo>
                  <a:pt x="1959428" y="2019300"/>
                </a:lnTo>
                <a:lnTo>
                  <a:pt x="1989364" y="1989364"/>
                </a:lnTo>
                <a:lnTo>
                  <a:pt x="2002971" y="1967593"/>
                </a:lnTo>
                <a:lnTo>
                  <a:pt x="2008414" y="1948543"/>
                </a:lnTo>
                <a:lnTo>
                  <a:pt x="2008414" y="1924050"/>
                </a:lnTo>
                <a:lnTo>
                  <a:pt x="2002971" y="1910443"/>
                </a:lnTo>
                <a:lnTo>
                  <a:pt x="1986642" y="1888672"/>
                </a:lnTo>
                <a:lnTo>
                  <a:pt x="1964871" y="1866900"/>
                </a:lnTo>
                <a:lnTo>
                  <a:pt x="1537607" y="1858736"/>
                </a:lnTo>
                <a:lnTo>
                  <a:pt x="1488621" y="1875064"/>
                </a:lnTo>
                <a:lnTo>
                  <a:pt x="1426028" y="1891393"/>
                </a:lnTo>
                <a:lnTo>
                  <a:pt x="1347107" y="1902279"/>
                </a:lnTo>
                <a:lnTo>
                  <a:pt x="1227364" y="1913164"/>
                </a:lnTo>
                <a:lnTo>
                  <a:pt x="1077685" y="1918607"/>
                </a:lnTo>
                <a:lnTo>
                  <a:pt x="925285" y="1918607"/>
                </a:lnTo>
                <a:lnTo>
                  <a:pt x="797378" y="1921329"/>
                </a:lnTo>
                <a:lnTo>
                  <a:pt x="748392" y="1915886"/>
                </a:lnTo>
                <a:lnTo>
                  <a:pt x="683078" y="1905000"/>
                </a:lnTo>
                <a:lnTo>
                  <a:pt x="615042" y="1885950"/>
                </a:lnTo>
                <a:lnTo>
                  <a:pt x="563335" y="1866900"/>
                </a:lnTo>
                <a:lnTo>
                  <a:pt x="538842" y="1850572"/>
                </a:lnTo>
                <a:lnTo>
                  <a:pt x="522514" y="1828800"/>
                </a:lnTo>
                <a:lnTo>
                  <a:pt x="508907" y="1798864"/>
                </a:lnTo>
                <a:lnTo>
                  <a:pt x="500742" y="1763486"/>
                </a:lnTo>
                <a:lnTo>
                  <a:pt x="495300" y="1728107"/>
                </a:lnTo>
                <a:cubicBezTo>
                  <a:pt x="494393" y="1682750"/>
                  <a:pt x="493485" y="1637393"/>
                  <a:pt x="492578" y="1592036"/>
                </a:cubicBezTo>
                <a:cubicBezTo>
                  <a:pt x="493485" y="1473200"/>
                  <a:pt x="494393" y="1354365"/>
                  <a:pt x="495300" y="1235529"/>
                </a:cubicBezTo>
                <a:lnTo>
                  <a:pt x="514350" y="1159329"/>
                </a:lnTo>
                <a:lnTo>
                  <a:pt x="514350" y="7674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97975CC-541C-40D3-9B20-C21978B0987F}"/>
              </a:ext>
            </a:extLst>
          </p:cNvPr>
          <p:cNvSpPr/>
          <p:nvPr/>
        </p:nvSpPr>
        <p:spPr>
          <a:xfrm>
            <a:off x="7745414" y="2700792"/>
            <a:ext cx="523875" cy="666750"/>
          </a:xfrm>
          <a:custGeom>
            <a:avLst/>
            <a:gdLst>
              <a:gd name="connsiteX0" fmla="*/ 266700 w 523875"/>
              <a:gd name="connsiteY0" fmla="*/ 242887 h 666750"/>
              <a:gd name="connsiteX1" fmla="*/ 230982 w 523875"/>
              <a:gd name="connsiteY1" fmla="*/ 345281 h 666750"/>
              <a:gd name="connsiteX2" fmla="*/ 200025 w 523875"/>
              <a:gd name="connsiteY2" fmla="*/ 419100 h 666750"/>
              <a:gd name="connsiteX3" fmla="*/ 171450 w 523875"/>
              <a:gd name="connsiteY3" fmla="*/ 473869 h 666750"/>
              <a:gd name="connsiteX4" fmla="*/ 142875 w 523875"/>
              <a:gd name="connsiteY4" fmla="*/ 519112 h 666750"/>
              <a:gd name="connsiteX5" fmla="*/ 123825 w 523875"/>
              <a:gd name="connsiteY5" fmla="*/ 547687 h 666750"/>
              <a:gd name="connsiteX6" fmla="*/ 102394 w 523875"/>
              <a:gd name="connsiteY6" fmla="*/ 571500 h 666750"/>
              <a:gd name="connsiteX7" fmla="*/ 80963 w 523875"/>
              <a:gd name="connsiteY7" fmla="*/ 590550 h 666750"/>
              <a:gd name="connsiteX8" fmla="*/ 59532 w 523875"/>
              <a:gd name="connsiteY8" fmla="*/ 600075 h 666750"/>
              <a:gd name="connsiteX9" fmla="*/ 0 w 523875"/>
              <a:gd name="connsiteY9" fmla="*/ 621506 h 666750"/>
              <a:gd name="connsiteX10" fmla="*/ 523875 w 523875"/>
              <a:gd name="connsiteY10" fmla="*/ 666750 h 666750"/>
              <a:gd name="connsiteX11" fmla="*/ 516732 w 523875"/>
              <a:gd name="connsiteY11" fmla="*/ 647700 h 666750"/>
              <a:gd name="connsiteX12" fmla="*/ 500063 w 523875"/>
              <a:gd name="connsiteY12" fmla="*/ 628650 h 666750"/>
              <a:gd name="connsiteX13" fmla="*/ 483394 w 523875"/>
              <a:gd name="connsiteY13" fmla="*/ 607219 h 666750"/>
              <a:gd name="connsiteX14" fmla="*/ 454819 w 523875"/>
              <a:gd name="connsiteY14" fmla="*/ 578644 h 666750"/>
              <a:gd name="connsiteX15" fmla="*/ 440532 w 523875"/>
              <a:gd name="connsiteY15" fmla="*/ 561975 h 666750"/>
              <a:gd name="connsiteX16" fmla="*/ 423863 w 523875"/>
              <a:gd name="connsiteY16" fmla="*/ 538162 h 666750"/>
              <a:gd name="connsiteX17" fmla="*/ 411957 w 523875"/>
              <a:gd name="connsiteY17" fmla="*/ 516731 h 666750"/>
              <a:gd name="connsiteX18" fmla="*/ 400050 w 523875"/>
              <a:gd name="connsiteY18" fmla="*/ 478631 h 666750"/>
              <a:gd name="connsiteX19" fmla="*/ 395288 w 523875"/>
              <a:gd name="connsiteY19" fmla="*/ 411956 h 666750"/>
              <a:gd name="connsiteX20" fmla="*/ 395288 w 523875"/>
              <a:gd name="connsiteY20" fmla="*/ 216694 h 666750"/>
              <a:gd name="connsiteX21" fmla="*/ 395288 w 523875"/>
              <a:gd name="connsiteY21" fmla="*/ 35719 h 666750"/>
              <a:gd name="connsiteX22" fmla="*/ 390525 w 523875"/>
              <a:gd name="connsiteY22" fmla="*/ 14287 h 666750"/>
              <a:gd name="connsiteX23" fmla="*/ 381000 w 523875"/>
              <a:gd name="connsiteY23" fmla="*/ 2381 h 666750"/>
              <a:gd name="connsiteX24" fmla="*/ 373857 w 523875"/>
              <a:gd name="connsiteY24" fmla="*/ 0 h 666750"/>
              <a:gd name="connsiteX25" fmla="*/ 364332 w 523875"/>
              <a:gd name="connsiteY25" fmla="*/ 0 h 666750"/>
              <a:gd name="connsiteX26" fmla="*/ 354807 w 523875"/>
              <a:gd name="connsiteY26" fmla="*/ 2381 h 666750"/>
              <a:gd name="connsiteX27" fmla="*/ 338138 w 523875"/>
              <a:gd name="connsiteY27" fmla="*/ 16669 h 666750"/>
              <a:gd name="connsiteX28" fmla="*/ 328613 w 523875"/>
              <a:gd name="connsiteY28" fmla="*/ 30956 h 666750"/>
              <a:gd name="connsiteX29" fmla="*/ 309563 w 523875"/>
              <a:gd name="connsiteY29" fmla="*/ 100012 h 666750"/>
              <a:gd name="connsiteX30" fmla="*/ 266700 w 523875"/>
              <a:gd name="connsiteY30" fmla="*/ 24288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3875" h="666750">
                <a:moveTo>
                  <a:pt x="266700" y="242887"/>
                </a:moveTo>
                <a:lnTo>
                  <a:pt x="230982" y="345281"/>
                </a:lnTo>
                <a:lnTo>
                  <a:pt x="200025" y="419100"/>
                </a:lnTo>
                <a:lnTo>
                  <a:pt x="171450" y="473869"/>
                </a:lnTo>
                <a:lnTo>
                  <a:pt x="142875" y="519112"/>
                </a:lnTo>
                <a:lnTo>
                  <a:pt x="123825" y="547687"/>
                </a:lnTo>
                <a:lnTo>
                  <a:pt x="102394" y="571500"/>
                </a:lnTo>
                <a:lnTo>
                  <a:pt x="80963" y="590550"/>
                </a:lnTo>
                <a:lnTo>
                  <a:pt x="59532" y="600075"/>
                </a:lnTo>
                <a:lnTo>
                  <a:pt x="0" y="621506"/>
                </a:lnTo>
                <a:lnTo>
                  <a:pt x="523875" y="666750"/>
                </a:lnTo>
                <a:lnTo>
                  <a:pt x="516732" y="647700"/>
                </a:lnTo>
                <a:lnTo>
                  <a:pt x="500063" y="628650"/>
                </a:lnTo>
                <a:lnTo>
                  <a:pt x="483394" y="607219"/>
                </a:lnTo>
                <a:lnTo>
                  <a:pt x="454819" y="578644"/>
                </a:lnTo>
                <a:lnTo>
                  <a:pt x="440532" y="561975"/>
                </a:lnTo>
                <a:lnTo>
                  <a:pt x="423863" y="538162"/>
                </a:lnTo>
                <a:lnTo>
                  <a:pt x="411957" y="516731"/>
                </a:lnTo>
                <a:lnTo>
                  <a:pt x="400050" y="478631"/>
                </a:lnTo>
                <a:lnTo>
                  <a:pt x="395288" y="411956"/>
                </a:lnTo>
                <a:lnTo>
                  <a:pt x="395288" y="216694"/>
                </a:lnTo>
                <a:lnTo>
                  <a:pt x="395288" y="35719"/>
                </a:lnTo>
                <a:lnTo>
                  <a:pt x="390525" y="14287"/>
                </a:lnTo>
                <a:lnTo>
                  <a:pt x="381000" y="2381"/>
                </a:lnTo>
                <a:lnTo>
                  <a:pt x="373857" y="0"/>
                </a:lnTo>
                <a:lnTo>
                  <a:pt x="364332" y="0"/>
                </a:lnTo>
                <a:lnTo>
                  <a:pt x="354807" y="2381"/>
                </a:lnTo>
                <a:lnTo>
                  <a:pt x="338138" y="16669"/>
                </a:lnTo>
                <a:lnTo>
                  <a:pt x="328613" y="30956"/>
                </a:lnTo>
                <a:lnTo>
                  <a:pt x="309563" y="100012"/>
                </a:lnTo>
                <a:lnTo>
                  <a:pt x="266700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9B33351-808C-49FB-AA27-5DECE4B0851E}"/>
              </a:ext>
            </a:extLst>
          </p:cNvPr>
          <p:cNvSpPr/>
          <p:nvPr/>
        </p:nvSpPr>
        <p:spPr>
          <a:xfrm>
            <a:off x="6694488" y="3967617"/>
            <a:ext cx="1289050" cy="749300"/>
          </a:xfrm>
          <a:custGeom>
            <a:avLst/>
            <a:gdLst>
              <a:gd name="connsiteX0" fmla="*/ 576262 w 1290637"/>
              <a:gd name="connsiteY0" fmla="*/ 416719 h 750094"/>
              <a:gd name="connsiteX1" fmla="*/ 747712 w 1290637"/>
              <a:gd name="connsiteY1" fmla="*/ 342900 h 750094"/>
              <a:gd name="connsiteX2" fmla="*/ 864394 w 1290637"/>
              <a:gd name="connsiteY2" fmla="*/ 292894 h 750094"/>
              <a:gd name="connsiteX3" fmla="*/ 897731 w 1290637"/>
              <a:gd name="connsiteY3" fmla="*/ 278606 h 750094"/>
              <a:gd name="connsiteX4" fmla="*/ 919162 w 1290637"/>
              <a:gd name="connsiteY4" fmla="*/ 261937 h 750094"/>
              <a:gd name="connsiteX5" fmla="*/ 931069 w 1290637"/>
              <a:gd name="connsiteY5" fmla="*/ 240506 h 750094"/>
              <a:gd name="connsiteX6" fmla="*/ 940594 w 1290637"/>
              <a:gd name="connsiteY6" fmla="*/ 216694 h 750094"/>
              <a:gd name="connsiteX7" fmla="*/ 942975 w 1290637"/>
              <a:gd name="connsiteY7" fmla="*/ 190500 h 750094"/>
              <a:gd name="connsiteX8" fmla="*/ 938212 w 1290637"/>
              <a:gd name="connsiteY8" fmla="*/ 147637 h 750094"/>
              <a:gd name="connsiteX9" fmla="*/ 926306 w 1290637"/>
              <a:gd name="connsiteY9" fmla="*/ 92869 h 750094"/>
              <a:gd name="connsiteX10" fmla="*/ 912019 w 1290637"/>
              <a:gd name="connsiteY10" fmla="*/ 52387 h 750094"/>
              <a:gd name="connsiteX11" fmla="*/ 897731 w 1290637"/>
              <a:gd name="connsiteY11" fmla="*/ 23812 h 750094"/>
              <a:gd name="connsiteX12" fmla="*/ 900112 w 1290637"/>
              <a:gd name="connsiteY12" fmla="*/ 2381 h 750094"/>
              <a:gd name="connsiteX13" fmla="*/ 919162 w 1290637"/>
              <a:gd name="connsiteY13" fmla="*/ 0 h 750094"/>
              <a:gd name="connsiteX14" fmla="*/ 940594 w 1290637"/>
              <a:gd name="connsiteY14" fmla="*/ 4762 h 750094"/>
              <a:gd name="connsiteX15" fmla="*/ 971550 w 1290637"/>
              <a:gd name="connsiteY15" fmla="*/ 21431 h 750094"/>
              <a:gd name="connsiteX16" fmla="*/ 1028700 w 1290637"/>
              <a:gd name="connsiteY16" fmla="*/ 61912 h 750094"/>
              <a:gd name="connsiteX17" fmla="*/ 1069181 w 1290637"/>
              <a:gd name="connsiteY17" fmla="*/ 92869 h 750094"/>
              <a:gd name="connsiteX18" fmla="*/ 1112044 w 1290637"/>
              <a:gd name="connsiteY18" fmla="*/ 130969 h 750094"/>
              <a:gd name="connsiteX19" fmla="*/ 1145381 w 1290637"/>
              <a:gd name="connsiteY19" fmla="*/ 161925 h 750094"/>
              <a:gd name="connsiteX20" fmla="*/ 1181100 w 1290637"/>
              <a:gd name="connsiteY20" fmla="*/ 202406 h 750094"/>
              <a:gd name="connsiteX21" fmla="*/ 1219200 w 1290637"/>
              <a:gd name="connsiteY21" fmla="*/ 247650 h 750094"/>
              <a:gd name="connsiteX22" fmla="*/ 1254919 w 1290637"/>
              <a:gd name="connsiteY22" fmla="*/ 307181 h 750094"/>
              <a:gd name="connsiteX23" fmla="*/ 1283494 w 1290637"/>
              <a:gd name="connsiteY23" fmla="*/ 369094 h 750094"/>
              <a:gd name="connsiteX24" fmla="*/ 1290637 w 1290637"/>
              <a:gd name="connsiteY24" fmla="*/ 402431 h 750094"/>
              <a:gd name="connsiteX25" fmla="*/ 1290637 w 1290637"/>
              <a:gd name="connsiteY25" fmla="*/ 428625 h 750094"/>
              <a:gd name="connsiteX26" fmla="*/ 1283494 w 1290637"/>
              <a:gd name="connsiteY26" fmla="*/ 461962 h 750094"/>
              <a:gd name="connsiteX27" fmla="*/ 1273969 w 1290637"/>
              <a:gd name="connsiteY27" fmla="*/ 481012 h 750094"/>
              <a:gd name="connsiteX28" fmla="*/ 1254919 w 1290637"/>
              <a:gd name="connsiteY28" fmla="*/ 481012 h 750094"/>
              <a:gd name="connsiteX29" fmla="*/ 1183481 w 1290637"/>
              <a:gd name="connsiteY29" fmla="*/ 471487 h 750094"/>
              <a:gd name="connsiteX30" fmla="*/ 1119187 w 1290637"/>
              <a:gd name="connsiteY30" fmla="*/ 464344 h 750094"/>
              <a:gd name="connsiteX31" fmla="*/ 1069181 w 1290637"/>
              <a:gd name="connsiteY31" fmla="*/ 473869 h 750094"/>
              <a:gd name="connsiteX32" fmla="*/ 869156 w 1290637"/>
              <a:gd name="connsiteY32" fmla="*/ 523875 h 750094"/>
              <a:gd name="connsiteX33" fmla="*/ 592931 w 1290637"/>
              <a:gd name="connsiteY33" fmla="*/ 595312 h 750094"/>
              <a:gd name="connsiteX34" fmla="*/ 378619 w 1290637"/>
              <a:gd name="connsiteY34" fmla="*/ 652462 h 750094"/>
              <a:gd name="connsiteX35" fmla="*/ 114300 w 1290637"/>
              <a:gd name="connsiteY35" fmla="*/ 721519 h 750094"/>
              <a:gd name="connsiteX36" fmla="*/ 0 w 1290637"/>
              <a:gd name="connsiteY36" fmla="*/ 750094 h 750094"/>
              <a:gd name="connsiteX37" fmla="*/ 7144 w 1290637"/>
              <a:gd name="connsiteY37" fmla="*/ 647700 h 750094"/>
              <a:gd name="connsiteX38" fmla="*/ 178594 w 1290637"/>
              <a:gd name="connsiteY38" fmla="*/ 581025 h 750094"/>
              <a:gd name="connsiteX39" fmla="*/ 376237 w 1290637"/>
              <a:gd name="connsiteY39" fmla="*/ 500062 h 750094"/>
              <a:gd name="connsiteX40" fmla="*/ 576262 w 1290637"/>
              <a:gd name="connsiteY40" fmla="*/ 41671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90637" h="750094">
                <a:moveTo>
                  <a:pt x="576262" y="416719"/>
                </a:moveTo>
                <a:lnTo>
                  <a:pt x="747712" y="342900"/>
                </a:lnTo>
                <a:lnTo>
                  <a:pt x="864394" y="292894"/>
                </a:lnTo>
                <a:lnTo>
                  <a:pt x="897731" y="278606"/>
                </a:lnTo>
                <a:lnTo>
                  <a:pt x="919162" y="261937"/>
                </a:lnTo>
                <a:lnTo>
                  <a:pt x="931069" y="240506"/>
                </a:lnTo>
                <a:lnTo>
                  <a:pt x="940594" y="216694"/>
                </a:lnTo>
                <a:lnTo>
                  <a:pt x="942975" y="190500"/>
                </a:lnTo>
                <a:lnTo>
                  <a:pt x="938212" y="147637"/>
                </a:lnTo>
                <a:lnTo>
                  <a:pt x="926306" y="92869"/>
                </a:lnTo>
                <a:lnTo>
                  <a:pt x="912019" y="52387"/>
                </a:lnTo>
                <a:lnTo>
                  <a:pt x="897731" y="23812"/>
                </a:lnTo>
                <a:lnTo>
                  <a:pt x="900112" y="2381"/>
                </a:lnTo>
                <a:lnTo>
                  <a:pt x="919162" y="0"/>
                </a:lnTo>
                <a:lnTo>
                  <a:pt x="940594" y="4762"/>
                </a:lnTo>
                <a:lnTo>
                  <a:pt x="971550" y="21431"/>
                </a:lnTo>
                <a:lnTo>
                  <a:pt x="1028700" y="61912"/>
                </a:lnTo>
                <a:lnTo>
                  <a:pt x="1069181" y="92869"/>
                </a:lnTo>
                <a:lnTo>
                  <a:pt x="1112044" y="130969"/>
                </a:lnTo>
                <a:lnTo>
                  <a:pt x="1145381" y="161925"/>
                </a:lnTo>
                <a:lnTo>
                  <a:pt x="1181100" y="202406"/>
                </a:lnTo>
                <a:lnTo>
                  <a:pt x="1219200" y="247650"/>
                </a:lnTo>
                <a:lnTo>
                  <a:pt x="1254919" y="307181"/>
                </a:lnTo>
                <a:lnTo>
                  <a:pt x="1283494" y="369094"/>
                </a:lnTo>
                <a:lnTo>
                  <a:pt x="1290637" y="402431"/>
                </a:lnTo>
                <a:lnTo>
                  <a:pt x="1290637" y="428625"/>
                </a:lnTo>
                <a:lnTo>
                  <a:pt x="1283494" y="461962"/>
                </a:lnTo>
                <a:lnTo>
                  <a:pt x="1273969" y="481012"/>
                </a:lnTo>
                <a:lnTo>
                  <a:pt x="1254919" y="481012"/>
                </a:lnTo>
                <a:lnTo>
                  <a:pt x="1183481" y="471487"/>
                </a:lnTo>
                <a:lnTo>
                  <a:pt x="1119187" y="464344"/>
                </a:lnTo>
                <a:lnTo>
                  <a:pt x="1069181" y="473869"/>
                </a:lnTo>
                <a:lnTo>
                  <a:pt x="869156" y="523875"/>
                </a:lnTo>
                <a:lnTo>
                  <a:pt x="592931" y="595312"/>
                </a:lnTo>
                <a:lnTo>
                  <a:pt x="378619" y="652462"/>
                </a:lnTo>
                <a:lnTo>
                  <a:pt x="114300" y="721519"/>
                </a:lnTo>
                <a:lnTo>
                  <a:pt x="0" y="750094"/>
                </a:lnTo>
                <a:lnTo>
                  <a:pt x="7144" y="647700"/>
                </a:lnTo>
                <a:lnTo>
                  <a:pt x="178594" y="581025"/>
                </a:lnTo>
                <a:lnTo>
                  <a:pt x="376237" y="500062"/>
                </a:lnTo>
                <a:lnTo>
                  <a:pt x="576262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20C5C6C-31A5-45EB-B024-21005F798D07}"/>
              </a:ext>
            </a:extLst>
          </p:cNvPr>
          <p:cNvSpPr/>
          <p:nvPr/>
        </p:nvSpPr>
        <p:spPr>
          <a:xfrm>
            <a:off x="6300788" y="3692980"/>
            <a:ext cx="2089150" cy="2098675"/>
          </a:xfrm>
          <a:custGeom>
            <a:avLst/>
            <a:gdLst>
              <a:gd name="connsiteX0" fmla="*/ 476250 w 2090057"/>
              <a:gd name="connsiteY0" fmla="*/ 1107621 h 2098221"/>
              <a:gd name="connsiteX1" fmla="*/ 481693 w 2090057"/>
              <a:gd name="connsiteY1" fmla="*/ 982436 h 2098221"/>
              <a:gd name="connsiteX2" fmla="*/ 481693 w 2090057"/>
              <a:gd name="connsiteY2" fmla="*/ 898071 h 2098221"/>
              <a:gd name="connsiteX3" fmla="*/ 492579 w 2090057"/>
              <a:gd name="connsiteY3" fmla="*/ 832757 h 2098221"/>
              <a:gd name="connsiteX4" fmla="*/ 508907 w 2090057"/>
              <a:gd name="connsiteY4" fmla="*/ 742950 h 2098221"/>
              <a:gd name="connsiteX5" fmla="*/ 522514 w 2090057"/>
              <a:gd name="connsiteY5" fmla="*/ 664029 h 2098221"/>
              <a:gd name="connsiteX6" fmla="*/ 533400 w 2090057"/>
              <a:gd name="connsiteY6" fmla="*/ 590550 h 2098221"/>
              <a:gd name="connsiteX7" fmla="*/ 541564 w 2090057"/>
              <a:gd name="connsiteY7" fmla="*/ 508907 h 2098221"/>
              <a:gd name="connsiteX8" fmla="*/ 544286 w 2090057"/>
              <a:gd name="connsiteY8" fmla="*/ 457200 h 2098221"/>
              <a:gd name="connsiteX9" fmla="*/ 547007 w 2090057"/>
              <a:gd name="connsiteY9" fmla="*/ 386443 h 2098221"/>
              <a:gd name="connsiteX10" fmla="*/ 555172 w 2090057"/>
              <a:gd name="connsiteY10" fmla="*/ 361950 h 2098221"/>
              <a:gd name="connsiteX11" fmla="*/ 563336 w 2090057"/>
              <a:gd name="connsiteY11" fmla="*/ 351064 h 2098221"/>
              <a:gd name="connsiteX12" fmla="*/ 576943 w 2090057"/>
              <a:gd name="connsiteY12" fmla="*/ 318407 h 2098221"/>
              <a:gd name="connsiteX13" fmla="*/ 582386 w 2090057"/>
              <a:gd name="connsiteY13" fmla="*/ 283029 h 2098221"/>
              <a:gd name="connsiteX14" fmla="*/ 579664 w 2090057"/>
              <a:gd name="connsiteY14" fmla="*/ 258536 h 2098221"/>
              <a:gd name="connsiteX15" fmla="*/ 571500 w 2090057"/>
              <a:gd name="connsiteY15" fmla="*/ 231321 h 2098221"/>
              <a:gd name="connsiteX16" fmla="*/ 557893 w 2090057"/>
              <a:gd name="connsiteY16" fmla="*/ 206829 h 2098221"/>
              <a:gd name="connsiteX17" fmla="*/ 525236 w 2090057"/>
              <a:gd name="connsiteY17" fmla="*/ 179614 h 2098221"/>
              <a:gd name="connsiteX18" fmla="*/ 478972 w 2090057"/>
              <a:gd name="connsiteY18" fmla="*/ 146957 h 2098221"/>
              <a:gd name="connsiteX19" fmla="*/ 427264 w 2090057"/>
              <a:gd name="connsiteY19" fmla="*/ 117021 h 2098221"/>
              <a:gd name="connsiteX20" fmla="*/ 356507 w 2090057"/>
              <a:gd name="connsiteY20" fmla="*/ 78921 h 2098221"/>
              <a:gd name="connsiteX21" fmla="*/ 277586 w 2090057"/>
              <a:gd name="connsiteY21" fmla="*/ 48986 h 2098221"/>
              <a:gd name="connsiteX22" fmla="*/ 195943 w 2090057"/>
              <a:gd name="connsiteY22" fmla="*/ 27214 h 2098221"/>
              <a:gd name="connsiteX23" fmla="*/ 125186 w 2090057"/>
              <a:gd name="connsiteY23" fmla="*/ 10886 h 2098221"/>
              <a:gd name="connsiteX24" fmla="*/ 59872 w 2090057"/>
              <a:gd name="connsiteY24" fmla="*/ 0 h 2098221"/>
              <a:gd name="connsiteX25" fmla="*/ 32657 w 2090057"/>
              <a:gd name="connsiteY25" fmla="*/ 5443 h 2098221"/>
              <a:gd name="connsiteX26" fmla="*/ 8164 w 2090057"/>
              <a:gd name="connsiteY26" fmla="*/ 16329 h 2098221"/>
              <a:gd name="connsiteX27" fmla="*/ 0 w 2090057"/>
              <a:gd name="connsiteY27" fmla="*/ 29936 h 2098221"/>
              <a:gd name="connsiteX28" fmla="*/ 2722 w 2090057"/>
              <a:gd name="connsiteY28" fmla="*/ 43543 h 2098221"/>
              <a:gd name="connsiteX29" fmla="*/ 8164 w 2090057"/>
              <a:gd name="connsiteY29" fmla="*/ 57150 h 2098221"/>
              <a:gd name="connsiteX30" fmla="*/ 40822 w 2090057"/>
              <a:gd name="connsiteY30" fmla="*/ 89807 h 2098221"/>
              <a:gd name="connsiteX31" fmla="*/ 92529 w 2090057"/>
              <a:gd name="connsiteY31" fmla="*/ 125186 h 2098221"/>
              <a:gd name="connsiteX32" fmla="*/ 122464 w 2090057"/>
              <a:gd name="connsiteY32" fmla="*/ 146957 h 2098221"/>
              <a:gd name="connsiteX33" fmla="*/ 160564 w 2090057"/>
              <a:gd name="connsiteY33" fmla="*/ 179614 h 2098221"/>
              <a:gd name="connsiteX34" fmla="*/ 193222 w 2090057"/>
              <a:gd name="connsiteY34" fmla="*/ 214993 h 2098221"/>
              <a:gd name="connsiteX35" fmla="*/ 217714 w 2090057"/>
              <a:gd name="connsiteY35" fmla="*/ 244929 h 2098221"/>
              <a:gd name="connsiteX36" fmla="*/ 250372 w 2090057"/>
              <a:gd name="connsiteY36" fmla="*/ 299357 h 2098221"/>
              <a:gd name="connsiteX37" fmla="*/ 266700 w 2090057"/>
              <a:gd name="connsiteY37" fmla="*/ 342900 h 2098221"/>
              <a:gd name="connsiteX38" fmla="*/ 277586 w 2090057"/>
              <a:gd name="connsiteY38" fmla="*/ 389164 h 2098221"/>
              <a:gd name="connsiteX39" fmla="*/ 280307 w 2090057"/>
              <a:gd name="connsiteY39" fmla="*/ 446314 h 2098221"/>
              <a:gd name="connsiteX40" fmla="*/ 272143 w 2090057"/>
              <a:gd name="connsiteY40" fmla="*/ 770164 h 2098221"/>
              <a:gd name="connsiteX41" fmla="*/ 266700 w 2090057"/>
              <a:gd name="connsiteY41" fmla="*/ 1072243 h 2098221"/>
              <a:gd name="connsiteX42" fmla="*/ 258536 w 2090057"/>
              <a:gd name="connsiteY42" fmla="*/ 1513114 h 2098221"/>
              <a:gd name="connsiteX43" fmla="*/ 255814 w 2090057"/>
              <a:gd name="connsiteY43" fmla="*/ 1564821 h 2098221"/>
              <a:gd name="connsiteX44" fmla="*/ 258536 w 2090057"/>
              <a:gd name="connsiteY44" fmla="*/ 1630136 h 2098221"/>
              <a:gd name="connsiteX45" fmla="*/ 263979 w 2090057"/>
              <a:gd name="connsiteY45" fmla="*/ 1670957 h 2098221"/>
              <a:gd name="connsiteX46" fmla="*/ 274864 w 2090057"/>
              <a:gd name="connsiteY46" fmla="*/ 1714500 h 2098221"/>
              <a:gd name="connsiteX47" fmla="*/ 293914 w 2090057"/>
              <a:gd name="connsiteY47" fmla="*/ 1758043 h 2098221"/>
              <a:gd name="connsiteX48" fmla="*/ 307522 w 2090057"/>
              <a:gd name="connsiteY48" fmla="*/ 1787979 h 2098221"/>
              <a:gd name="connsiteX49" fmla="*/ 334736 w 2090057"/>
              <a:gd name="connsiteY49" fmla="*/ 1828800 h 2098221"/>
              <a:gd name="connsiteX50" fmla="*/ 356507 w 2090057"/>
              <a:gd name="connsiteY50" fmla="*/ 1853293 h 2098221"/>
              <a:gd name="connsiteX51" fmla="*/ 397329 w 2090057"/>
              <a:gd name="connsiteY51" fmla="*/ 1896836 h 2098221"/>
              <a:gd name="connsiteX52" fmla="*/ 440872 w 2090057"/>
              <a:gd name="connsiteY52" fmla="*/ 1934936 h 2098221"/>
              <a:gd name="connsiteX53" fmla="*/ 481693 w 2090057"/>
              <a:gd name="connsiteY53" fmla="*/ 1964871 h 2098221"/>
              <a:gd name="connsiteX54" fmla="*/ 508907 w 2090057"/>
              <a:gd name="connsiteY54" fmla="*/ 1981200 h 2098221"/>
              <a:gd name="connsiteX55" fmla="*/ 549729 w 2090057"/>
              <a:gd name="connsiteY55" fmla="*/ 2000250 h 2098221"/>
              <a:gd name="connsiteX56" fmla="*/ 609600 w 2090057"/>
              <a:gd name="connsiteY56" fmla="*/ 2024743 h 2098221"/>
              <a:gd name="connsiteX57" fmla="*/ 685800 w 2090057"/>
              <a:gd name="connsiteY57" fmla="*/ 2046514 h 2098221"/>
              <a:gd name="connsiteX58" fmla="*/ 813707 w 2090057"/>
              <a:gd name="connsiteY58" fmla="*/ 2071007 h 2098221"/>
              <a:gd name="connsiteX59" fmla="*/ 933450 w 2090057"/>
              <a:gd name="connsiteY59" fmla="*/ 2084614 h 2098221"/>
              <a:gd name="connsiteX60" fmla="*/ 1110343 w 2090057"/>
              <a:gd name="connsiteY60" fmla="*/ 2095500 h 2098221"/>
              <a:gd name="connsiteX61" fmla="*/ 1306286 w 2090057"/>
              <a:gd name="connsiteY61" fmla="*/ 2098221 h 2098221"/>
              <a:gd name="connsiteX62" fmla="*/ 1483179 w 2090057"/>
              <a:gd name="connsiteY62" fmla="*/ 2095500 h 2098221"/>
              <a:gd name="connsiteX63" fmla="*/ 1690007 w 2090057"/>
              <a:gd name="connsiteY63" fmla="*/ 2079171 h 2098221"/>
              <a:gd name="connsiteX64" fmla="*/ 1758043 w 2090057"/>
              <a:gd name="connsiteY64" fmla="*/ 2073729 h 2098221"/>
              <a:gd name="connsiteX65" fmla="*/ 1826079 w 2090057"/>
              <a:gd name="connsiteY65" fmla="*/ 2065564 h 2098221"/>
              <a:gd name="connsiteX66" fmla="*/ 1902279 w 2090057"/>
              <a:gd name="connsiteY66" fmla="*/ 2049236 h 2098221"/>
              <a:gd name="connsiteX67" fmla="*/ 1967593 w 2090057"/>
              <a:gd name="connsiteY67" fmla="*/ 2035629 h 2098221"/>
              <a:gd name="connsiteX68" fmla="*/ 2002972 w 2090057"/>
              <a:gd name="connsiteY68" fmla="*/ 2013857 h 2098221"/>
              <a:gd name="connsiteX69" fmla="*/ 2032907 w 2090057"/>
              <a:gd name="connsiteY69" fmla="*/ 1992086 h 2098221"/>
              <a:gd name="connsiteX70" fmla="*/ 2062843 w 2090057"/>
              <a:gd name="connsiteY70" fmla="*/ 1962150 h 2098221"/>
              <a:gd name="connsiteX71" fmla="*/ 2076450 w 2090057"/>
              <a:gd name="connsiteY71" fmla="*/ 1940379 h 2098221"/>
              <a:gd name="connsiteX72" fmla="*/ 2087336 w 2090057"/>
              <a:gd name="connsiteY72" fmla="*/ 1910443 h 2098221"/>
              <a:gd name="connsiteX73" fmla="*/ 2090057 w 2090057"/>
              <a:gd name="connsiteY73" fmla="*/ 1880507 h 2098221"/>
              <a:gd name="connsiteX74" fmla="*/ 2079172 w 2090057"/>
              <a:gd name="connsiteY74" fmla="*/ 1853293 h 2098221"/>
              <a:gd name="connsiteX75" fmla="*/ 2060122 w 2090057"/>
              <a:gd name="connsiteY75" fmla="*/ 1823357 h 2098221"/>
              <a:gd name="connsiteX76" fmla="*/ 2027464 w 2090057"/>
              <a:gd name="connsiteY76" fmla="*/ 1790700 h 2098221"/>
              <a:gd name="connsiteX77" fmla="*/ 1657350 w 2090057"/>
              <a:gd name="connsiteY77" fmla="*/ 1777093 h 2098221"/>
              <a:gd name="connsiteX78" fmla="*/ 1589314 w 2090057"/>
              <a:gd name="connsiteY78" fmla="*/ 1801586 h 2098221"/>
              <a:gd name="connsiteX79" fmla="*/ 1526722 w 2090057"/>
              <a:gd name="connsiteY79" fmla="*/ 1820636 h 2098221"/>
              <a:gd name="connsiteX80" fmla="*/ 1428750 w 2090057"/>
              <a:gd name="connsiteY80" fmla="*/ 1836964 h 2098221"/>
              <a:gd name="connsiteX81" fmla="*/ 1306286 w 2090057"/>
              <a:gd name="connsiteY81" fmla="*/ 1847850 h 2098221"/>
              <a:gd name="connsiteX82" fmla="*/ 1162050 w 2090057"/>
              <a:gd name="connsiteY82" fmla="*/ 1853293 h 2098221"/>
              <a:gd name="connsiteX83" fmla="*/ 998764 w 2090057"/>
              <a:gd name="connsiteY83" fmla="*/ 1853293 h 2098221"/>
              <a:gd name="connsiteX84" fmla="*/ 884464 w 2090057"/>
              <a:gd name="connsiteY84" fmla="*/ 1850571 h 2098221"/>
              <a:gd name="connsiteX85" fmla="*/ 821872 w 2090057"/>
              <a:gd name="connsiteY85" fmla="*/ 1853293 h 2098221"/>
              <a:gd name="connsiteX86" fmla="*/ 767443 w 2090057"/>
              <a:gd name="connsiteY86" fmla="*/ 1847850 h 2098221"/>
              <a:gd name="connsiteX87" fmla="*/ 718457 w 2090057"/>
              <a:gd name="connsiteY87" fmla="*/ 1839686 h 2098221"/>
              <a:gd name="connsiteX88" fmla="*/ 642257 w 2090057"/>
              <a:gd name="connsiteY88" fmla="*/ 1820636 h 2098221"/>
              <a:gd name="connsiteX89" fmla="*/ 601436 w 2090057"/>
              <a:gd name="connsiteY89" fmla="*/ 1801586 h 2098221"/>
              <a:gd name="connsiteX90" fmla="*/ 563336 w 2090057"/>
              <a:gd name="connsiteY90" fmla="*/ 1782536 h 2098221"/>
              <a:gd name="connsiteX91" fmla="*/ 541564 w 2090057"/>
              <a:gd name="connsiteY91" fmla="*/ 1763486 h 2098221"/>
              <a:gd name="connsiteX92" fmla="*/ 511629 w 2090057"/>
              <a:gd name="connsiteY92" fmla="*/ 1725386 h 2098221"/>
              <a:gd name="connsiteX93" fmla="*/ 487136 w 2090057"/>
              <a:gd name="connsiteY93" fmla="*/ 1676400 h 2098221"/>
              <a:gd name="connsiteX94" fmla="*/ 476250 w 2090057"/>
              <a:gd name="connsiteY94" fmla="*/ 1646464 h 2098221"/>
              <a:gd name="connsiteX95" fmla="*/ 465364 w 2090057"/>
              <a:gd name="connsiteY95" fmla="*/ 1605643 h 2098221"/>
              <a:gd name="connsiteX96" fmla="*/ 457200 w 2090057"/>
              <a:gd name="connsiteY96" fmla="*/ 1543050 h 2098221"/>
              <a:gd name="connsiteX97" fmla="*/ 462643 w 2090057"/>
              <a:gd name="connsiteY97" fmla="*/ 1423307 h 2098221"/>
              <a:gd name="connsiteX98" fmla="*/ 476250 w 2090057"/>
              <a:gd name="connsiteY98" fmla="*/ 110762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0057" h="2098221">
                <a:moveTo>
                  <a:pt x="476250" y="1107621"/>
                </a:moveTo>
                <a:lnTo>
                  <a:pt x="481693" y="982436"/>
                </a:lnTo>
                <a:lnTo>
                  <a:pt x="481693" y="898071"/>
                </a:lnTo>
                <a:lnTo>
                  <a:pt x="492579" y="832757"/>
                </a:lnTo>
                <a:lnTo>
                  <a:pt x="508907" y="742950"/>
                </a:lnTo>
                <a:lnTo>
                  <a:pt x="522514" y="664029"/>
                </a:lnTo>
                <a:lnTo>
                  <a:pt x="533400" y="590550"/>
                </a:lnTo>
                <a:lnTo>
                  <a:pt x="541564" y="508907"/>
                </a:lnTo>
                <a:lnTo>
                  <a:pt x="544286" y="457200"/>
                </a:lnTo>
                <a:lnTo>
                  <a:pt x="547007" y="386443"/>
                </a:lnTo>
                <a:lnTo>
                  <a:pt x="555172" y="361950"/>
                </a:lnTo>
                <a:lnTo>
                  <a:pt x="563336" y="351064"/>
                </a:lnTo>
                <a:lnTo>
                  <a:pt x="576943" y="318407"/>
                </a:lnTo>
                <a:lnTo>
                  <a:pt x="582386" y="283029"/>
                </a:lnTo>
                <a:lnTo>
                  <a:pt x="579664" y="258536"/>
                </a:lnTo>
                <a:lnTo>
                  <a:pt x="571500" y="231321"/>
                </a:lnTo>
                <a:lnTo>
                  <a:pt x="557893" y="206829"/>
                </a:lnTo>
                <a:lnTo>
                  <a:pt x="525236" y="179614"/>
                </a:lnTo>
                <a:lnTo>
                  <a:pt x="478972" y="146957"/>
                </a:lnTo>
                <a:lnTo>
                  <a:pt x="427264" y="117021"/>
                </a:lnTo>
                <a:lnTo>
                  <a:pt x="356507" y="78921"/>
                </a:lnTo>
                <a:lnTo>
                  <a:pt x="277586" y="48986"/>
                </a:lnTo>
                <a:lnTo>
                  <a:pt x="195943" y="27214"/>
                </a:lnTo>
                <a:lnTo>
                  <a:pt x="125186" y="10886"/>
                </a:lnTo>
                <a:lnTo>
                  <a:pt x="59872" y="0"/>
                </a:lnTo>
                <a:lnTo>
                  <a:pt x="32657" y="5443"/>
                </a:lnTo>
                <a:lnTo>
                  <a:pt x="8164" y="16329"/>
                </a:lnTo>
                <a:lnTo>
                  <a:pt x="0" y="29936"/>
                </a:lnTo>
                <a:lnTo>
                  <a:pt x="2722" y="43543"/>
                </a:lnTo>
                <a:lnTo>
                  <a:pt x="8164" y="57150"/>
                </a:lnTo>
                <a:lnTo>
                  <a:pt x="40822" y="89807"/>
                </a:lnTo>
                <a:lnTo>
                  <a:pt x="92529" y="125186"/>
                </a:lnTo>
                <a:lnTo>
                  <a:pt x="122464" y="146957"/>
                </a:lnTo>
                <a:lnTo>
                  <a:pt x="160564" y="179614"/>
                </a:lnTo>
                <a:lnTo>
                  <a:pt x="193222" y="214993"/>
                </a:lnTo>
                <a:lnTo>
                  <a:pt x="217714" y="244929"/>
                </a:lnTo>
                <a:lnTo>
                  <a:pt x="250372" y="299357"/>
                </a:lnTo>
                <a:lnTo>
                  <a:pt x="266700" y="342900"/>
                </a:lnTo>
                <a:lnTo>
                  <a:pt x="277586" y="389164"/>
                </a:lnTo>
                <a:lnTo>
                  <a:pt x="280307" y="446314"/>
                </a:lnTo>
                <a:lnTo>
                  <a:pt x="272143" y="770164"/>
                </a:lnTo>
                <a:cubicBezTo>
                  <a:pt x="270329" y="870857"/>
                  <a:pt x="268514" y="971550"/>
                  <a:pt x="266700" y="1072243"/>
                </a:cubicBezTo>
                <a:lnTo>
                  <a:pt x="258536" y="1513114"/>
                </a:lnTo>
                <a:lnTo>
                  <a:pt x="255814" y="1564821"/>
                </a:lnTo>
                <a:lnTo>
                  <a:pt x="258536" y="1630136"/>
                </a:lnTo>
                <a:lnTo>
                  <a:pt x="263979" y="1670957"/>
                </a:lnTo>
                <a:lnTo>
                  <a:pt x="274864" y="1714500"/>
                </a:lnTo>
                <a:lnTo>
                  <a:pt x="293914" y="1758043"/>
                </a:lnTo>
                <a:lnTo>
                  <a:pt x="307522" y="1787979"/>
                </a:lnTo>
                <a:lnTo>
                  <a:pt x="334736" y="1828800"/>
                </a:lnTo>
                <a:lnTo>
                  <a:pt x="356507" y="1853293"/>
                </a:lnTo>
                <a:lnTo>
                  <a:pt x="397329" y="1896836"/>
                </a:lnTo>
                <a:lnTo>
                  <a:pt x="440872" y="1934936"/>
                </a:lnTo>
                <a:lnTo>
                  <a:pt x="481693" y="1964871"/>
                </a:lnTo>
                <a:lnTo>
                  <a:pt x="508907" y="1981200"/>
                </a:lnTo>
                <a:lnTo>
                  <a:pt x="549729" y="2000250"/>
                </a:lnTo>
                <a:lnTo>
                  <a:pt x="609600" y="2024743"/>
                </a:lnTo>
                <a:lnTo>
                  <a:pt x="685800" y="2046514"/>
                </a:lnTo>
                <a:lnTo>
                  <a:pt x="813707" y="2071007"/>
                </a:lnTo>
                <a:lnTo>
                  <a:pt x="933450" y="2084614"/>
                </a:lnTo>
                <a:lnTo>
                  <a:pt x="1110343" y="2095500"/>
                </a:lnTo>
                <a:lnTo>
                  <a:pt x="1306286" y="2098221"/>
                </a:lnTo>
                <a:lnTo>
                  <a:pt x="1483179" y="2095500"/>
                </a:lnTo>
                <a:lnTo>
                  <a:pt x="1690007" y="2079171"/>
                </a:lnTo>
                <a:lnTo>
                  <a:pt x="1758043" y="2073729"/>
                </a:lnTo>
                <a:lnTo>
                  <a:pt x="1826079" y="2065564"/>
                </a:lnTo>
                <a:lnTo>
                  <a:pt x="1902279" y="2049236"/>
                </a:lnTo>
                <a:lnTo>
                  <a:pt x="1967593" y="2035629"/>
                </a:lnTo>
                <a:lnTo>
                  <a:pt x="2002972" y="2013857"/>
                </a:lnTo>
                <a:lnTo>
                  <a:pt x="2032907" y="1992086"/>
                </a:lnTo>
                <a:lnTo>
                  <a:pt x="2062843" y="1962150"/>
                </a:lnTo>
                <a:lnTo>
                  <a:pt x="2076450" y="1940379"/>
                </a:lnTo>
                <a:lnTo>
                  <a:pt x="2087336" y="1910443"/>
                </a:lnTo>
                <a:lnTo>
                  <a:pt x="2090057" y="1880507"/>
                </a:lnTo>
                <a:lnTo>
                  <a:pt x="2079172" y="1853293"/>
                </a:lnTo>
                <a:lnTo>
                  <a:pt x="2060122" y="1823357"/>
                </a:lnTo>
                <a:lnTo>
                  <a:pt x="2027464" y="1790700"/>
                </a:lnTo>
                <a:lnTo>
                  <a:pt x="1657350" y="1777093"/>
                </a:lnTo>
                <a:lnTo>
                  <a:pt x="1589314" y="1801586"/>
                </a:lnTo>
                <a:lnTo>
                  <a:pt x="1526722" y="1820636"/>
                </a:lnTo>
                <a:lnTo>
                  <a:pt x="1428750" y="1836964"/>
                </a:lnTo>
                <a:lnTo>
                  <a:pt x="1306286" y="1847850"/>
                </a:lnTo>
                <a:lnTo>
                  <a:pt x="1162050" y="1853293"/>
                </a:lnTo>
                <a:lnTo>
                  <a:pt x="998764" y="1853293"/>
                </a:lnTo>
                <a:lnTo>
                  <a:pt x="884464" y="1850571"/>
                </a:lnTo>
                <a:lnTo>
                  <a:pt x="821872" y="1853293"/>
                </a:lnTo>
                <a:lnTo>
                  <a:pt x="767443" y="1847850"/>
                </a:lnTo>
                <a:lnTo>
                  <a:pt x="718457" y="1839686"/>
                </a:lnTo>
                <a:lnTo>
                  <a:pt x="642257" y="1820636"/>
                </a:lnTo>
                <a:lnTo>
                  <a:pt x="601436" y="1801586"/>
                </a:lnTo>
                <a:lnTo>
                  <a:pt x="563336" y="1782536"/>
                </a:lnTo>
                <a:lnTo>
                  <a:pt x="541564" y="1763486"/>
                </a:lnTo>
                <a:lnTo>
                  <a:pt x="511629" y="1725386"/>
                </a:lnTo>
                <a:lnTo>
                  <a:pt x="487136" y="1676400"/>
                </a:lnTo>
                <a:lnTo>
                  <a:pt x="476250" y="1646464"/>
                </a:lnTo>
                <a:lnTo>
                  <a:pt x="465364" y="1605643"/>
                </a:lnTo>
                <a:lnTo>
                  <a:pt x="457200" y="1543050"/>
                </a:lnTo>
                <a:lnTo>
                  <a:pt x="462643" y="1423307"/>
                </a:lnTo>
                <a:lnTo>
                  <a:pt x="476250" y="110762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1FA0297-C780-4124-A107-8A085757FDED}"/>
              </a:ext>
            </a:extLst>
          </p:cNvPr>
          <p:cNvSpPr/>
          <p:nvPr/>
        </p:nvSpPr>
        <p:spPr>
          <a:xfrm>
            <a:off x="7881938" y="4799468"/>
            <a:ext cx="476250" cy="720725"/>
          </a:xfrm>
          <a:custGeom>
            <a:avLst/>
            <a:gdLst>
              <a:gd name="connsiteX0" fmla="*/ 395287 w 476250"/>
              <a:gd name="connsiteY0" fmla="*/ 347663 h 719138"/>
              <a:gd name="connsiteX1" fmla="*/ 395287 w 476250"/>
              <a:gd name="connsiteY1" fmla="*/ 438150 h 719138"/>
              <a:gd name="connsiteX2" fmla="*/ 395287 w 476250"/>
              <a:gd name="connsiteY2" fmla="*/ 526257 h 719138"/>
              <a:gd name="connsiteX3" fmla="*/ 400050 w 476250"/>
              <a:gd name="connsiteY3" fmla="*/ 573882 h 719138"/>
              <a:gd name="connsiteX4" fmla="*/ 407193 w 476250"/>
              <a:gd name="connsiteY4" fmla="*/ 611982 h 719138"/>
              <a:gd name="connsiteX5" fmla="*/ 416718 w 476250"/>
              <a:gd name="connsiteY5" fmla="*/ 638175 h 719138"/>
              <a:gd name="connsiteX6" fmla="*/ 423862 w 476250"/>
              <a:gd name="connsiteY6" fmla="*/ 654844 h 719138"/>
              <a:gd name="connsiteX7" fmla="*/ 445293 w 476250"/>
              <a:gd name="connsiteY7" fmla="*/ 683419 h 719138"/>
              <a:gd name="connsiteX8" fmla="*/ 476250 w 476250"/>
              <a:gd name="connsiteY8" fmla="*/ 719138 h 719138"/>
              <a:gd name="connsiteX9" fmla="*/ 0 w 476250"/>
              <a:gd name="connsiteY9" fmla="*/ 700088 h 719138"/>
              <a:gd name="connsiteX10" fmla="*/ 61912 w 476250"/>
              <a:gd name="connsiteY10" fmla="*/ 676275 h 719138"/>
              <a:gd name="connsiteX11" fmla="*/ 76200 w 476250"/>
              <a:gd name="connsiteY11" fmla="*/ 669132 h 719138"/>
              <a:gd name="connsiteX12" fmla="*/ 109537 w 476250"/>
              <a:gd name="connsiteY12" fmla="*/ 647700 h 719138"/>
              <a:gd name="connsiteX13" fmla="*/ 138112 w 476250"/>
              <a:gd name="connsiteY13" fmla="*/ 623888 h 719138"/>
              <a:gd name="connsiteX14" fmla="*/ 169068 w 476250"/>
              <a:gd name="connsiteY14" fmla="*/ 592932 h 719138"/>
              <a:gd name="connsiteX15" fmla="*/ 188118 w 476250"/>
              <a:gd name="connsiteY15" fmla="*/ 566738 h 719138"/>
              <a:gd name="connsiteX16" fmla="*/ 204787 w 476250"/>
              <a:gd name="connsiteY16" fmla="*/ 531019 h 719138"/>
              <a:gd name="connsiteX17" fmla="*/ 230981 w 476250"/>
              <a:gd name="connsiteY17" fmla="*/ 442913 h 719138"/>
              <a:gd name="connsiteX18" fmla="*/ 283368 w 476250"/>
              <a:gd name="connsiteY18" fmla="*/ 261938 h 719138"/>
              <a:gd name="connsiteX19" fmla="*/ 340518 w 476250"/>
              <a:gd name="connsiteY19" fmla="*/ 64294 h 719138"/>
              <a:gd name="connsiteX20" fmla="*/ 352425 w 476250"/>
              <a:gd name="connsiteY20" fmla="*/ 21432 h 719138"/>
              <a:gd name="connsiteX21" fmla="*/ 361950 w 476250"/>
              <a:gd name="connsiteY21" fmla="*/ 7144 h 719138"/>
              <a:gd name="connsiteX22" fmla="*/ 371475 w 476250"/>
              <a:gd name="connsiteY22" fmla="*/ 0 h 719138"/>
              <a:gd name="connsiteX23" fmla="*/ 383381 w 476250"/>
              <a:gd name="connsiteY23" fmla="*/ 4763 h 719138"/>
              <a:gd name="connsiteX24" fmla="*/ 390525 w 476250"/>
              <a:gd name="connsiteY24" fmla="*/ 16669 h 719138"/>
              <a:gd name="connsiteX25" fmla="*/ 395287 w 476250"/>
              <a:gd name="connsiteY25" fmla="*/ 33338 h 719138"/>
              <a:gd name="connsiteX26" fmla="*/ 397668 w 476250"/>
              <a:gd name="connsiteY26" fmla="*/ 130969 h 719138"/>
              <a:gd name="connsiteX27" fmla="*/ 395287 w 476250"/>
              <a:gd name="connsiteY27" fmla="*/ 347663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6250" h="719138">
                <a:moveTo>
                  <a:pt x="395287" y="347663"/>
                </a:moveTo>
                <a:lnTo>
                  <a:pt x="395287" y="438150"/>
                </a:lnTo>
                <a:lnTo>
                  <a:pt x="395287" y="526257"/>
                </a:lnTo>
                <a:lnTo>
                  <a:pt x="400050" y="573882"/>
                </a:lnTo>
                <a:lnTo>
                  <a:pt x="407193" y="611982"/>
                </a:lnTo>
                <a:lnTo>
                  <a:pt x="416718" y="638175"/>
                </a:lnTo>
                <a:lnTo>
                  <a:pt x="423862" y="654844"/>
                </a:lnTo>
                <a:lnTo>
                  <a:pt x="445293" y="683419"/>
                </a:lnTo>
                <a:lnTo>
                  <a:pt x="476250" y="719138"/>
                </a:lnTo>
                <a:lnTo>
                  <a:pt x="0" y="700088"/>
                </a:lnTo>
                <a:lnTo>
                  <a:pt x="61912" y="676275"/>
                </a:lnTo>
                <a:lnTo>
                  <a:pt x="76200" y="669132"/>
                </a:lnTo>
                <a:lnTo>
                  <a:pt x="109537" y="647700"/>
                </a:lnTo>
                <a:lnTo>
                  <a:pt x="138112" y="623888"/>
                </a:lnTo>
                <a:lnTo>
                  <a:pt x="169068" y="592932"/>
                </a:lnTo>
                <a:lnTo>
                  <a:pt x="188118" y="566738"/>
                </a:lnTo>
                <a:lnTo>
                  <a:pt x="204787" y="531019"/>
                </a:lnTo>
                <a:lnTo>
                  <a:pt x="230981" y="442913"/>
                </a:lnTo>
                <a:lnTo>
                  <a:pt x="283368" y="261938"/>
                </a:lnTo>
                <a:lnTo>
                  <a:pt x="340518" y="64294"/>
                </a:lnTo>
                <a:lnTo>
                  <a:pt x="352425" y="21432"/>
                </a:lnTo>
                <a:lnTo>
                  <a:pt x="361950" y="7144"/>
                </a:lnTo>
                <a:lnTo>
                  <a:pt x="371475" y="0"/>
                </a:lnTo>
                <a:lnTo>
                  <a:pt x="383381" y="4763"/>
                </a:lnTo>
                <a:lnTo>
                  <a:pt x="390525" y="16669"/>
                </a:lnTo>
                <a:lnTo>
                  <a:pt x="395287" y="33338"/>
                </a:lnTo>
                <a:cubicBezTo>
                  <a:pt x="396081" y="65882"/>
                  <a:pt x="396874" y="98425"/>
                  <a:pt x="397668" y="130969"/>
                </a:cubicBezTo>
                <a:cubicBezTo>
                  <a:pt x="396874" y="196057"/>
                  <a:pt x="396081" y="261144"/>
                  <a:pt x="395287" y="34766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E762BBA-A610-44F1-B4C8-20A903BBC5C8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</p:grpSpPr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37FCC43-84D4-4DC8-8FBF-391B35EC97DA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618AF47-5470-48C9-AD2F-92E9532ADE69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726B695-3E83-47E7-A331-974E1B504CFA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FFD2F34-D92A-4CC3-B802-808D76F60F9A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9EC454-5427-4CA6-BB01-1BCD78B32461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292E042B-867F-4699-9707-B0A1815D7790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7D85B2CC-B35C-454A-9E0A-C11AEA8763B7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2B91403B-9825-4810-AF8B-6249BD1D5151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3DE518EF-4972-4164-A185-0B2578C0C5E6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921B07B-39E6-4BAE-95F6-F2A34BFF4B46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B487E81-660E-4977-8745-22B95D7A09DF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6BDD464-0D1E-4EAC-A836-D9994DEC263B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048F08C9-45BD-4D07-A454-D229BCB445AE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28B95C39-4C9B-4F06-99F9-BD07D701AE56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C488EA6-E3CA-4B34-A5CA-0C67C1A745D4}"/>
              </a:ext>
            </a:extLst>
          </p:cNvPr>
          <p:cNvGrpSpPr/>
          <p:nvPr/>
        </p:nvGrpSpPr>
        <p:grpSpPr>
          <a:xfrm>
            <a:off x="4103689" y="1309914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A0127B1-47EB-4BA1-B9B4-2C4FA81382A9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6BEBEBA-E177-4372-BAE2-9AFE53DF2DE4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A4F4848-25F6-4787-8DC3-FD062CD322A2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521EF85-8623-4946-BBEF-4CC2CB877126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87D889C1-CBCB-4C77-A0DB-5A260AB15BE3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56EFBAC5-7E44-492A-9839-D9CDB47117EA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7">
              <a:extLst>
                <a:ext uri="{FF2B5EF4-FFF2-40B4-BE49-F238E27FC236}">
                  <a16:creationId xmlns:a16="http://schemas.microsoft.com/office/drawing/2014/main" id="{EA74954A-5C10-46FD-BDCE-A153C7D7731C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A59C4B68-A824-4195-8262-FEACB69B852B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DE5ED42F-7C09-49BE-96A0-FD9DA684C234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6C9B4802-5317-434D-A0B5-108AF4F20C99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104CC96B-55D6-465C-A788-DB6408A961C6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2">
              <a:extLst>
                <a:ext uri="{FF2B5EF4-FFF2-40B4-BE49-F238E27FC236}">
                  <a16:creationId xmlns:a16="http://schemas.microsoft.com/office/drawing/2014/main" id="{E7D786B7-C453-4418-8694-7BA4CE77F30D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9C88E929-7D5C-4603-9DE4-A68CD76E8080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08B658CE-7C1E-45A2-97DE-6EDC9EBB3C2C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2442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16" grpId="0" animBg="1"/>
      <p:bldP spid="17" grpId="0" animBg="1"/>
      <p:bldP spid="20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3FB6B7-86E8-4312-A27E-B55408E91EF2}"/>
              </a:ext>
            </a:extLst>
          </p:cNvPr>
          <p:cNvSpPr/>
          <p:nvPr/>
        </p:nvSpPr>
        <p:spPr>
          <a:xfrm>
            <a:off x="3636964" y="1414464"/>
            <a:ext cx="1525587" cy="1857375"/>
          </a:xfrm>
          <a:custGeom>
            <a:avLst/>
            <a:gdLst>
              <a:gd name="connsiteX0" fmla="*/ 1045369 w 1526381"/>
              <a:gd name="connsiteY0" fmla="*/ 883443 h 1857375"/>
              <a:gd name="connsiteX1" fmla="*/ 878681 w 1526381"/>
              <a:gd name="connsiteY1" fmla="*/ 1076325 h 1857375"/>
              <a:gd name="connsiteX2" fmla="*/ 747712 w 1526381"/>
              <a:gd name="connsiteY2" fmla="*/ 1219200 h 1857375"/>
              <a:gd name="connsiteX3" fmla="*/ 642937 w 1526381"/>
              <a:gd name="connsiteY3" fmla="*/ 1326356 h 1857375"/>
              <a:gd name="connsiteX4" fmla="*/ 528637 w 1526381"/>
              <a:gd name="connsiteY4" fmla="*/ 1433512 h 1857375"/>
              <a:gd name="connsiteX5" fmla="*/ 390525 w 1526381"/>
              <a:gd name="connsiteY5" fmla="*/ 1562100 h 1857375"/>
              <a:gd name="connsiteX6" fmla="*/ 245269 w 1526381"/>
              <a:gd name="connsiteY6" fmla="*/ 1685925 h 1857375"/>
              <a:gd name="connsiteX7" fmla="*/ 123825 w 1526381"/>
              <a:gd name="connsiteY7" fmla="*/ 1790700 h 1857375"/>
              <a:gd name="connsiteX8" fmla="*/ 57150 w 1526381"/>
              <a:gd name="connsiteY8" fmla="*/ 1843087 h 1857375"/>
              <a:gd name="connsiteX9" fmla="*/ 40481 w 1526381"/>
              <a:gd name="connsiteY9" fmla="*/ 1852612 h 1857375"/>
              <a:gd name="connsiteX10" fmla="*/ 21431 w 1526381"/>
              <a:gd name="connsiteY10" fmla="*/ 1857375 h 1857375"/>
              <a:gd name="connsiteX11" fmla="*/ 4762 w 1526381"/>
              <a:gd name="connsiteY11" fmla="*/ 1852612 h 1857375"/>
              <a:gd name="connsiteX12" fmla="*/ 0 w 1526381"/>
              <a:gd name="connsiteY12" fmla="*/ 1838325 h 1857375"/>
              <a:gd name="connsiteX13" fmla="*/ 2381 w 1526381"/>
              <a:gd name="connsiteY13" fmla="*/ 1819275 h 1857375"/>
              <a:gd name="connsiteX14" fmla="*/ 14287 w 1526381"/>
              <a:gd name="connsiteY14" fmla="*/ 1795462 h 1857375"/>
              <a:gd name="connsiteX15" fmla="*/ 45244 w 1526381"/>
              <a:gd name="connsiteY15" fmla="*/ 1754981 h 1857375"/>
              <a:gd name="connsiteX16" fmla="*/ 142875 w 1526381"/>
              <a:gd name="connsiteY16" fmla="*/ 1643062 h 1857375"/>
              <a:gd name="connsiteX17" fmla="*/ 257175 w 1526381"/>
              <a:gd name="connsiteY17" fmla="*/ 1509712 h 1857375"/>
              <a:gd name="connsiteX18" fmla="*/ 373856 w 1526381"/>
              <a:gd name="connsiteY18" fmla="*/ 1373981 h 1857375"/>
              <a:gd name="connsiteX19" fmla="*/ 485775 w 1526381"/>
              <a:gd name="connsiteY19" fmla="*/ 1231106 h 1857375"/>
              <a:gd name="connsiteX20" fmla="*/ 602456 w 1526381"/>
              <a:gd name="connsiteY20" fmla="*/ 1083468 h 1857375"/>
              <a:gd name="connsiteX21" fmla="*/ 728662 w 1526381"/>
              <a:gd name="connsiteY21" fmla="*/ 912018 h 1857375"/>
              <a:gd name="connsiteX22" fmla="*/ 826294 w 1526381"/>
              <a:gd name="connsiteY22" fmla="*/ 773906 h 1857375"/>
              <a:gd name="connsiteX23" fmla="*/ 933450 w 1526381"/>
              <a:gd name="connsiteY23" fmla="*/ 614362 h 1857375"/>
              <a:gd name="connsiteX24" fmla="*/ 1012031 w 1526381"/>
              <a:gd name="connsiteY24" fmla="*/ 488156 h 1857375"/>
              <a:gd name="connsiteX25" fmla="*/ 1081087 w 1526381"/>
              <a:gd name="connsiteY25" fmla="*/ 371475 h 1857375"/>
              <a:gd name="connsiteX26" fmla="*/ 1114425 w 1526381"/>
              <a:gd name="connsiteY26" fmla="*/ 304800 h 1857375"/>
              <a:gd name="connsiteX27" fmla="*/ 1133475 w 1526381"/>
              <a:gd name="connsiteY27" fmla="*/ 254793 h 1857375"/>
              <a:gd name="connsiteX28" fmla="*/ 1135856 w 1526381"/>
              <a:gd name="connsiteY28" fmla="*/ 223837 h 1857375"/>
              <a:gd name="connsiteX29" fmla="*/ 1128712 w 1526381"/>
              <a:gd name="connsiteY29" fmla="*/ 183356 h 1857375"/>
              <a:gd name="connsiteX30" fmla="*/ 1114425 w 1526381"/>
              <a:gd name="connsiteY30" fmla="*/ 152400 h 1857375"/>
              <a:gd name="connsiteX31" fmla="*/ 1097756 w 1526381"/>
              <a:gd name="connsiteY31" fmla="*/ 126206 h 1857375"/>
              <a:gd name="connsiteX32" fmla="*/ 1076325 w 1526381"/>
              <a:gd name="connsiteY32" fmla="*/ 102393 h 1857375"/>
              <a:gd name="connsiteX33" fmla="*/ 1050131 w 1526381"/>
              <a:gd name="connsiteY33" fmla="*/ 80962 h 1857375"/>
              <a:gd name="connsiteX34" fmla="*/ 1033462 w 1526381"/>
              <a:gd name="connsiteY34" fmla="*/ 73818 h 1857375"/>
              <a:gd name="connsiteX35" fmla="*/ 1007269 w 1526381"/>
              <a:gd name="connsiteY35" fmla="*/ 64293 h 1857375"/>
              <a:gd name="connsiteX36" fmla="*/ 992981 w 1526381"/>
              <a:gd name="connsiteY36" fmla="*/ 52387 h 1857375"/>
              <a:gd name="connsiteX37" fmla="*/ 988219 w 1526381"/>
              <a:gd name="connsiteY37" fmla="*/ 35718 h 1857375"/>
              <a:gd name="connsiteX38" fmla="*/ 995362 w 1526381"/>
              <a:gd name="connsiteY38" fmla="*/ 23812 h 1857375"/>
              <a:gd name="connsiteX39" fmla="*/ 1016794 w 1526381"/>
              <a:gd name="connsiteY39" fmla="*/ 7143 h 1857375"/>
              <a:gd name="connsiteX40" fmla="*/ 1052512 w 1526381"/>
              <a:gd name="connsiteY40" fmla="*/ 0 h 1857375"/>
              <a:gd name="connsiteX41" fmla="*/ 1109662 w 1526381"/>
              <a:gd name="connsiteY41" fmla="*/ 0 h 1857375"/>
              <a:gd name="connsiteX42" fmla="*/ 1162050 w 1526381"/>
              <a:gd name="connsiteY42" fmla="*/ 21431 h 1857375"/>
              <a:gd name="connsiteX43" fmla="*/ 1243012 w 1526381"/>
              <a:gd name="connsiteY43" fmla="*/ 52387 h 1857375"/>
              <a:gd name="connsiteX44" fmla="*/ 1328737 w 1526381"/>
              <a:gd name="connsiteY44" fmla="*/ 90487 h 1857375"/>
              <a:gd name="connsiteX45" fmla="*/ 1400175 w 1526381"/>
              <a:gd name="connsiteY45" fmla="*/ 128587 h 1857375"/>
              <a:gd name="connsiteX46" fmla="*/ 1447800 w 1526381"/>
              <a:gd name="connsiteY46" fmla="*/ 154781 h 1857375"/>
              <a:gd name="connsiteX47" fmla="*/ 1478756 w 1526381"/>
              <a:gd name="connsiteY47" fmla="*/ 178593 h 1857375"/>
              <a:gd name="connsiteX48" fmla="*/ 1502569 w 1526381"/>
              <a:gd name="connsiteY48" fmla="*/ 200025 h 1857375"/>
              <a:gd name="connsiteX49" fmla="*/ 1516856 w 1526381"/>
              <a:gd name="connsiteY49" fmla="*/ 221456 h 1857375"/>
              <a:gd name="connsiteX50" fmla="*/ 1526381 w 1526381"/>
              <a:gd name="connsiteY50" fmla="*/ 242887 h 1857375"/>
              <a:gd name="connsiteX51" fmla="*/ 1526381 w 1526381"/>
              <a:gd name="connsiteY51" fmla="*/ 266700 h 1857375"/>
              <a:gd name="connsiteX52" fmla="*/ 1516856 w 1526381"/>
              <a:gd name="connsiteY52" fmla="*/ 290512 h 1857375"/>
              <a:gd name="connsiteX53" fmla="*/ 1466850 w 1526381"/>
              <a:gd name="connsiteY53" fmla="*/ 350043 h 1857375"/>
              <a:gd name="connsiteX54" fmla="*/ 1390650 w 1526381"/>
              <a:gd name="connsiteY54" fmla="*/ 440531 h 1857375"/>
              <a:gd name="connsiteX55" fmla="*/ 1376362 w 1526381"/>
              <a:gd name="connsiteY55" fmla="*/ 473868 h 1857375"/>
              <a:gd name="connsiteX56" fmla="*/ 1223962 w 1526381"/>
              <a:gd name="connsiteY56" fmla="*/ 664368 h 1857375"/>
              <a:gd name="connsiteX57" fmla="*/ 1045369 w 1526381"/>
              <a:gd name="connsiteY57" fmla="*/ 883443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26381" h="1857375">
                <a:moveTo>
                  <a:pt x="1045369" y="883443"/>
                </a:moveTo>
                <a:lnTo>
                  <a:pt x="878681" y="1076325"/>
                </a:lnTo>
                <a:lnTo>
                  <a:pt x="747712" y="1219200"/>
                </a:lnTo>
                <a:lnTo>
                  <a:pt x="642937" y="1326356"/>
                </a:lnTo>
                <a:lnTo>
                  <a:pt x="528637" y="1433512"/>
                </a:lnTo>
                <a:lnTo>
                  <a:pt x="390525" y="1562100"/>
                </a:lnTo>
                <a:lnTo>
                  <a:pt x="245269" y="1685925"/>
                </a:lnTo>
                <a:lnTo>
                  <a:pt x="123825" y="1790700"/>
                </a:lnTo>
                <a:lnTo>
                  <a:pt x="57150" y="1843087"/>
                </a:lnTo>
                <a:lnTo>
                  <a:pt x="40481" y="1852612"/>
                </a:lnTo>
                <a:lnTo>
                  <a:pt x="21431" y="1857375"/>
                </a:lnTo>
                <a:lnTo>
                  <a:pt x="4762" y="1852612"/>
                </a:lnTo>
                <a:lnTo>
                  <a:pt x="0" y="1838325"/>
                </a:lnTo>
                <a:lnTo>
                  <a:pt x="2381" y="1819275"/>
                </a:lnTo>
                <a:lnTo>
                  <a:pt x="14287" y="1795462"/>
                </a:lnTo>
                <a:lnTo>
                  <a:pt x="45244" y="1754981"/>
                </a:lnTo>
                <a:lnTo>
                  <a:pt x="142875" y="1643062"/>
                </a:lnTo>
                <a:lnTo>
                  <a:pt x="257175" y="1509712"/>
                </a:lnTo>
                <a:lnTo>
                  <a:pt x="373856" y="1373981"/>
                </a:lnTo>
                <a:lnTo>
                  <a:pt x="485775" y="1231106"/>
                </a:lnTo>
                <a:lnTo>
                  <a:pt x="602456" y="1083468"/>
                </a:lnTo>
                <a:lnTo>
                  <a:pt x="728662" y="912018"/>
                </a:lnTo>
                <a:lnTo>
                  <a:pt x="826294" y="773906"/>
                </a:lnTo>
                <a:lnTo>
                  <a:pt x="933450" y="614362"/>
                </a:lnTo>
                <a:lnTo>
                  <a:pt x="1012031" y="488156"/>
                </a:lnTo>
                <a:lnTo>
                  <a:pt x="1081087" y="371475"/>
                </a:lnTo>
                <a:lnTo>
                  <a:pt x="1114425" y="304800"/>
                </a:lnTo>
                <a:lnTo>
                  <a:pt x="1133475" y="254793"/>
                </a:lnTo>
                <a:lnTo>
                  <a:pt x="1135856" y="223837"/>
                </a:lnTo>
                <a:lnTo>
                  <a:pt x="1128712" y="183356"/>
                </a:lnTo>
                <a:lnTo>
                  <a:pt x="1114425" y="152400"/>
                </a:lnTo>
                <a:lnTo>
                  <a:pt x="1097756" y="126206"/>
                </a:lnTo>
                <a:lnTo>
                  <a:pt x="1076325" y="102393"/>
                </a:lnTo>
                <a:lnTo>
                  <a:pt x="1050131" y="80962"/>
                </a:lnTo>
                <a:lnTo>
                  <a:pt x="1033462" y="73818"/>
                </a:lnTo>
                <a:lnTo>
                  <a:pt x="1007269" y="64293"/>
                </a:lnTo>
                <a:lnTo>
                  <a:pt x="992981" y="52387"/>
                </a:lnTo>
                <a:lnTo>
                  <a:pt x="988219" y="35718"/>
                </a:lnTo>
                <a:lnTo>
                  <a:pt x="995362" y="23812"/>
                </a:lnTo>
                <a:lnTo>
                  <a:pt x="1016794" y="7143"/>
                </a:lnTo>
                <a:lnTo>
                  <a:pt x="1052512" y="0"/>
                </a:lnTo>
                <a:lnTo>
                  <a:pt x="1109662" y="0"/>
                </a:lnTo>
                <a:lnTo>
                  <a:pt x="1162050" y="21431"/>
                </a:lnTo>
                <a:lnTo>
                  <a:pt x="1243012" y="52387"/>
                </a:lnTo>
                <a:lnTo>
                  <a:pt x="1328737" y="90487"/>
                </a:lnTo>
                <a:lnTo>
                  <a:pt x="1400175" y="128587"/>
                </a:lnTo>
                <a:lnTo>
                  <a:pt x="1447800" y="154781"/>
                </a:lnTo>
                <a:lnTo>
                  <a:pt x="1478756" y="178593"/>
                </a:lnTo>
                <a:lnTo>
                  <a:pt x="1502569" y="200025"/>
                </a:lnTo>
                <a:lnTo>
                  <a:pt x="1516856" y="221456"/>
                </a:lnTo>
                <a:lnTo>
                  <a:pt x="1526381" y="242887"/>
                </a:lnTo>
                <a:lnTo>
                  <a:pt x="1526381" y="266700"/>
                </a:lnTo>
                <a:lnTo>
                  <a:pt x="1516856" y="290512"/>
                </a:lnTo>
                <a:lnTo>
                  <a:pt x="1466850" y="350043"/>
                </a:lnTo>
                <a:lnTo>
                  <a:pt x="1390650" y="440531"/>
                </a:lnTo>
                <a:lnTo>
                  <a:pt x="1376362" y="473868"/>
                </a:lnTo>
                <a:lnTo>
                  <a:pt x="1223962" y="664368"/>
                </a:lnTo>
                <a:lnTo>
                  <a:pt x="1045369" y="883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6BB1D1-74F2-49C3-988C-AA683DF8698D}"/>
              </a:ext>
            </a:extLst>
          </p:cNvPr>
          <p:cNvSpPr/>
          <p:nvPr/>
        </p:nvSpPr>
        <p:spPr>
          <a:xfrm>
            <a:off x="4681539" y="2376488"/>
            <a:ext cx="479425" cy="652462"/>
          </a:xfrm>
          <a:custGeom>
            <a:avLst/>
            <a:gdLst>
              <a:gd name="connsiteX0" fmla="*/ 200025 w 478631"/>
              <a:gd name="connsiteY0" fmla="*/ 450056 h 652462"/>
              <a:gd name="connsiteX1" fmla="*/ 202406 w 478631"/>
              <a:gd name="connsiteY1" fmla="*/ 276225 h 652462"/>
              <a:gd name="connsiteX2" fmla="*/ 197643 w 478631"/>
              <a:gd name="connsiteY2" fmla="*/ 235743 h 652462"/>
              <a:gd name="connsiteX3" fmla="*/ 185737 w 478631"/>
              <a:gd name="connsiteY3" fmla="*/ 195262 h 652462"/>
              <a:gd name="connsiteX4" fmla="*/ 166687 w 478631"/>
              <a:gd name="connsiteY4" fmla="*/ 166687 h 652462"/>
              <a:gd name="connsiteX5" fmla="*/ 133350 w 478631"/>
              <a:gd name="connsiteY5" fmla="*/ 135731 h 652462"/>
              <a:gd name="connsiteX6" fmla="*/ 107156 w 478631"/>
              <a:gd name="connsiteY6" fmla="*/ 114300 h 652462"/>
              <a:gd name="connsiteX7" fmla="*/ 66675 w 478631"/>
              <a:gd name="connsiteY7" fmla="*/ 92868 h 652462"/>
              <a:gd name="connsiteX8" fmla="*/ 28575 w 478631"/>
              <a:gd name="connsiteY8" fmla="*/ 78581 h 652462"/>
              <a:gd name="connsiteX9" fmla="*/ 16668 w 478631"/>
              <a:gd name="connsiteY9" fmla="*/ 71437 h 652462"/>
              <a:gd name="connsiteX10" fmla="*/ 4762 w 478631"/>
              <a:gd name="connsiteY10" fmla="*/ 57150 h 652462"/>
              <a:gd name="connsiteX11" fmla="*/ 0 w 478631"/>
              <a:gd name="connsiteY11" fmla="*/ 40481 h 652462"/>
              <a:gd name="connsiteX12" fmla="*/ 0 w 478631"/>
              <a:gd name="connsiteY12" fmla="*/ 26193 h 652462"/>
              <a:gd name="connsiteX13" fmla="*/ 4762 w 478631"/>
              <a:gd name="connsiteY13" fmla="*/ 14287 h 652462"/>
              <a:gd name="connsiteX14" fmla="*/ 16668 w 478631"/>
              <a:gd name="connsiteY14" fmla="*/ 7143 h 652462"/>
              <a:gd name="connsiteX15" fmla="*/ 54768 w 478631"/>
              <a:gd name="connsiteY15" fmla="*/ 0 h 652462"/>
              <a:gd name="connsiteX16" fmla="*/ 109537 w 478631"/>
              <a:gd name="connsiteY16" fmla="*/ 2381 h 652462"/>
              <a:gd name="connsiteX17" fmla="*/ 159543 w 478631"/>
              <a:gd name="connsiteY17" fmla="*/ 7143 h 652462"/>
              <a:gd name="connsiteX18" fmla="*/ 207168 w 478631"/>
              <a:gd name="connsiteY18" fmla="*/ 16668 h 652462"/>
              <a:gd name="connsiteX19" fmla="*/ 247650 w 478631"/>
              <a:gd name="connsiteY19" fmla="*/ 28575 h 652462"/>
              <a:gd name="connsiteX20" fmla="*/ 292893 w 478631"/>
              <a:gd name="connsiteY20" fmla="*/ 45243 h 652462"/>
              <a:gd name="connsiteX21" fmla="*/ 335756 w 478631"/>
              <a:gd name="connsiteY21" fmla="*/ 69056 h 652462"/>
              <a:gd name="connsiteX22" fmla="*/ 390525 w 478631"/>
              <a:gd name="connsiteY22" fmla="*/ 109537 h 652462"/>
              <a:gd name="connsiteX23" fmla="*/ 433387 w 478631"/>
              <a:gd name="connsiteY23" fmla="*/ 142875 h 652462"/>
              <a:gd name="connsiteX24" fmla="*/ 459581 w 478631"/>
              <a:gd name="connsiteY24" fmla="*/ 171450 h 652462"/>
              <a:gd name="connsiteX25" fmla="*/ 471487 w 478631"/>
              <a:gd name="connsiteY25" fmla="*/ 188118 h 652462"/>
              <a:gd name="connsiteX26" fmla="*/ 478631 w 478631"/>
              <a:gd name="connsiteY26" fmla="*/ 211931 h 652462"/>
              <a:gd name="connsiteX27" fmla="*/ 476250 w 478631"/>
              <a:gd name="connsiteY27" fmla="*/ 238125 h 652462"/>
              <a:gd name="connsiteX28" fmla="*/ 459581 w 478631"/>
              <a:gd name="connsiteY28" fmla="*/ 261937 h 652462"/>
              <a:gd name="connsiteX29" fmla="*/ 450056 w 478631"/>
              <a:gd name="connsiteY29" fmla="*/ 292893 h 652462"/>
              <a:gd name="connsiteX30" fmla="*/ 447675 w 478631"/>
              <a:gd name="connsiteY30" fmla="*/ 345281 h 652462"/>
              <a:gd name="connsiteX31" fmla="*/ 445293 w 478631"/>
              <a:gd name="connsiteY31" fmla="*/ 583406 h 652462"/>
              <a:gd name="connsiteX32" fmla="*/ 197643 w 478631"/>
              <a:gd name="connsiteY32" fmla="*/ 652462 h 652462"/>
              <a:gd name="connsiteX33" fmla="*/ 200025 w 478631"/>
              <a:gd name="connsiteY33" fmla="*/ 450056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8631" h="652462">
                <a:moveTo>
                  <a:pt x="200025" y="450056"/>
                </a:moveTo>
                <a:cubicBezTo>
                  <a:pt x="200819" y="392112"/>
                  <a:pt x="201612" y="334169"/>
                  <a:pt x="202406" y="276225"/>
                </a:cubicBezTo>
                <a:lnTo>
                  <a:pt x="197643" y="235743"/>
                </a:lnTo>
                <a:lnTo>
                  <a:pt x="185737" y="195262"/>
                </a:lnTo>
                <a:lnTo>
                  <a:pt x="166687" y="166687"/>
                </a:lnTo>
                <a:lnTo>
                  <a:pt x="133350" y="135731"/>
                </a:lnTo>
                <a:lnTo>
                  <a:pt x="107156" y="114300"/>
                </a:lnTo>
                <a:lnTo>
                  <a:pt x="66675" y="92868"/>
                </a:lnTo>
                <a:lnTo>
                  <a:pt x="28575" y="78581"/>
                </a:lnTo>
                <a:lnTo>
                  <a:pt x="16668" y="71437"/>
                </a:lnTo>
                <a:lnTo>
                  <a:pt x="4762" y="57150"/>
                </a:lnTo>
                <a:lnTo>
                  <a:pt x="0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16668" y="7143"/>
                </a:lnTo>
                <a:lnTo>
                  <a:pt x="54768" y="0"/>
                </a:lnTo>
                <a:lnTo>
                  <a:pt x="109537" y="2381"/>
                </a:lnTo>
                <a:lnTo>
                  <a:pt x="159543" y="7143"/>
                </a:lnTo>
                <a:lnTo>
                  <a:pt x="207168" y="16668"/>
                </a:lnTo>
                <a:lnTo>
                  <a:pt x="247650" y="28575"/>
                </a:lnTo>
                <a:lnTo>
                  <a:pt x="292893" y="45243"/>
                </a:lnTo>
                <a:lnTo>
                  <a:pt x="335756" y="69056"/>
                </a:lnTo>
                <a:lnTo>
                  <a:pt x="390525" y="109537"/>
                </a:lnTo>
                <a:lnTo>
                  <a:pt x="433387" y="142875"/>
                </a:lnTo>
                <a:lnTo>
                  <a:pt x="459581" y="171450"/>
                </a:lnTo>
                <a:lnTo>
                  <a:pt x="471487" y="188118"/>
                </a:lnTo>
                <a:lnTo>
                  <a:pt x="478631" y="211931"/>
                </a:lnTo>
                <a:lnTo>
                  <a:pt x="476250" y="238125"/>
                </a:lnTo>
                <a:lnTo>
                  <a:pt x="459581" y="261937"/>
                </a:lnTo>
                <a:lnTo>
                  <a:pt x="450056" y="292893"/>
                </a:lnTo>
                <a:lnTo>
                  <a:pt x="447675" y="345281"/>
                </a:lnTo>
                <a:lnTo>
                  <a:pt x="445293" y="583406"/>
                </a:lnTo>
                <a:lnTo>
                  <a:pt x="197643" y="652462"/>
                </a:lnTo>
                <a:lnTo>
                  <a:pt x="200025" y="4500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5528A24-0BDF-47D1-8F2B-A9D22A220E4D}"/>
              </a:ext>
            </a:extLst>
          </p:cNvPr>
          <p:cNvSpPr/>
          <p:nvPr/>
        </p:nvSpPr>
        <p:spPr>
          <a:xfrm>
            <a:off x="5757863" y="3611564"/>
            <a:ext cx="508000" cy="1131887"/>
          </a:xfrm>
          <a:custGeom>
            <a:avLst/>
            <a:gdLst>
              <a:gd name="connsiteX0" fmla="*/ 240506 w 507206"/>
              <a:gd name="connsiteY0" fmla="*/ 702469 h 1131094"/>
              <a:gd name="connsiteX1" fmla="*/ 228600 w 507206"/>
              <a:gd name="connsiteY1" fmla="*/ 561975 h 1131094"/>
              <a:gd name="connsiteX2" fmla="*/ 221456 w 507206"/>
              <a:gd name="connsiteY2" fmla="*/ 440532 h 1131094"/>
              <a:gd name="connsiteX3" fmla="*/ 214312 w 507206"/>
              <a:gd name="connsiteY3" fmla="*/ 364332 h 1131094"/>
              <a:gd name="connsiteX4" fmla="*/ 204787 w 507206"/>
              <a:gd name="connsiteY4" fmla="*/ 316707 h 1131094"/>
              <a:gd name="connsiteX5" fmla="*/ 183356 w 507206"/>
              <a:gd name="connsiteY5" fmla="*/ 257175 h 1131094"/>
              <a:gd name="connsiteX6" fmla="*/ 145256 w 507206"/>
              <a:gd name="connsiteY6" fmla="*/ 192882 h 1131094"/>
              <a:gd name="connsiteX7" fmla="*/ 102393 w 507206"/>
              <a:gd name="connsiteY7" fmla="*/ 138113 h 1131094"/>
              <a:gd name="connsiteX8" fmla="*/ 50006 w 507206"/>
              <a:gd name="connsiteY8" fmla="*/ 92869 h 1131094"/>
              <a:gd name="connsiteX9" fmla="*/ 19050 w 507206"/>
              <a:gd name="connsiteY9" fmla="*/ 69057 h 1131094"/>
              <a:gd name="connsiteX10" fmla="*/ 4762 w 507206"/>
              <a:gd name="connsiteY10" fmla="*/ 47625 h 1131094"/>
              <a:gd name="connsiteX11" fmla="*/ 0 w 507206"/>
              <a:gd name="connsiteY11" fmla="*/ 23813 h 1131094"/>
              <a:gd name="connsiteX12" fmla="*/ 4762 w 507206"/>
              <a:gd name="connsiteY12" fmla="*/ 7144 h 1131094"/>
              <a:gd name="connsiteX13" fmla="*/ 16668 w 507206"/>
              <a:gd name="connsiteY13" fmla="*/ 0 h 1131094"/>
              <a:gd name="connsiteX14" fmla="*/ 33337 w 507206"/>
              <a:gd name="connsiteY14" fmla="*/ 2382 h 1131094"/>
              <a:gd name="connsiteX15" fmla="*/ 73818 w 507206"/>
              <a:gd name="connsiteY15" fmla="*/ 19050 h 1131094"/>
              <a:gd name="connsiteX16" fmla="*/ 121443 w 507206"/>
              <a:gd name="connsiteY16" fmla="*/ 21432 h 1131094"/>
              <a:gd name="connsiteX17" fmla="*/ 171450 w 507206"/>
              <a:gd name="connsiteY17" fmla="*/ 26194 h 1131094"/>
              <a:gd name="connsiteX18" fmla="*/ 226218 w 507206"/>
              <a:gd name="connsiteY18" fmla="*/ 38100 h 1131094"/>
              <a:gd name="connsiteX19" fmla="*/ 280987 w 507206"/>
              <a:gd name="connsiteY19" fmla="*/ 54769 h 1131094"/>
              <a:gd name="connsiteX20" fmla="*/ 347662 w 507206"/>
              <a:gd name="connsiteY20" fmla="*/ 80963 h 1131094"/>
              <a:gd name="connsiteX21" fmla="*/ 397668 w 507206"/>
              <a:gd name="connsiteY21" fmla="*/ 102394 h 1131094"/>
              <a:gd name="connsiteX22" fmla="*/ 416718 w 507206"/>
              <a:gd name="connsiteY22" fmla="*/ 216694 h 1131094"/>
              <a:gd name="connsiteX23" fmla="*/ 433387 w 507206"/>
              <a:gd name="connsiteY23" fmla="*/ 342900 h 1131094"/>
              <a:gd name="connsiteX24" fmla="*/ 447675 w 507206"/>
              <a:gd name="connsiteY24" fmla="*/ 452438 h 1131094"/>
              <a:gd name="connsiteX25" fmla="*/ 464343 w 507206"/>
              <a:gd name="connsiteY25" fmla="*/ 583407 h 1131094"/>
              <a:gd name="connsiteX26" fmla="*/ 476250 w 507206"/>
              <a:gd name="connsiteY26" fmla="*/ 697707 h 1131094"/>
              <a:gd name="connsiteX27" fmla="*/ 490537 w 507206"/>
              <a:gd name="connsiteY27" fmla="*/ 890588 h 1131094"/>
              <a:gd name="connsiteX28" fmla="*/ 502443 w 507206"/>
              <a:gd name="connsiteY28" fmla="*/ 990600 h 1131094"/>
              <a:gd name="connsiteX29" fmla="*/ 507206 w 507206"/>
              <a:gd name="connsiteY29" fmla="*/ 1021557 h 1131094"/>
              <a:gd name="connsiteX30" fmla="*/ 471487 w 507206"/>
              <a:gd name="connsiteY30" fmla="*/ 1081088 h 1131094"/>
              <a:gd name="connsiteX31" fmla="*/ 423862 w 507206"/>
              <a:gd name="connsiteY31" fmla="*/ 1116807 h 1131094"/>
              <a:gd name="connsiteX32" fmla="*/ 392906 w 507206"/>
              <a:gd name="connsiteY32" fmla="*/ 1131094 h 1131094"/>
              <a:gd name="connsiteX33" fmla="*/ 376237 w 507206"/>
              <a:gd name="connsiteY33" fmla="*/ 1131094 h 1131094"/>
              <a:gd name="connsiteX34" fmla="*/ 347662 w 507206"/>
              <a:gd name="connsiteY34" fmla="*/ 1114425 h 1131094"/>
              <a:gd name="connsiteX35" fmla="*/ 311943 w 507206"/>
              <a:gd name="connsiteY35" fmla="*/ 1076325 h 1131094"/>
              <a:gd name="connsiteX36" fmla="*/ 280987 w 507206"/>
              <a:gd name="connsiteY36" fmla="*/ 1021557 h 1131094"/>
              <a:gd name="connsiteX37" fmla="*/ 264318 w 507206"/>
              <a:gd name="connsiteY37" fmla="*/ 969169 h 1131094"/>
              <a:gd name="connsiteX38" fmla="*/ 259556 w 507206"/>
              <a:gd name="connsiteY38" fmla="*/ 892969 h 1131094"/>
              <a:gd name="connsiteX39" fmla="*/ 240506 w 507206"/>
              <a:gd name="connsiteY39" fmla="*/ 702469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7206" h="1131094">
                <a:moveTo>
                  <a:pt x="240506" y="702469"/>
                </a:moveTo>
                <a:lnTo>
                  <a:pt x="228600" y="561975"/>
                </a:lnTo>
                <a:lnTo>
                  <a:pt x="221456" y="440532"/>
                </a:lnTo>
                <a:lnTo>
                  <a:pt x="214312" y="364332"/>
                </a:lnTo>
                <a:lnTo>
                  <a:pt x="204787" y="316707"/>
                </a:lnTo>
                <a:lnTo>
                  <a:pt x="183356" y="257175"/>
                </a:lnTo>
                <a:lnTo>
                  <a:pt x="145256" y="192882"/>
                </a:lnTo>
                <a:lnTo>
                  <a:pt x="102393" y="138113"/>
                </a:lnTo>
                <a:lnTo>
                  <a:pt x="50006" y="92869"/>
                </a:lnTo>
                <a:lnTo>
                  <a:pt x="19050" y="69057"/>
                </a:lnTo>
                <a:lnTo>
                  <a:pt x="4762" y="47625"/>
                </a:lnTo>
                <a:lnTo>
                  <a:pt x="0" y="23813"/>
                </a:lnTo>
                <a:lnTo>
                  <a:pt x="4762" y="7144"/>
                </a:lnTo>
                <a:lnTo>
                  <a:pt x="16668" y="0"/>
                </a:lnTo>
                <a:lnTo>
                  <a:pt x="33337" y="2382"/>
                </a:lnTo>
                <a:lnTo>
                  <a:pt x="73818" y="19050"/>
                </a:lnTo>
                <a:lnTo>
                  <a:pt x="121443" y="21432"/>
                </a:lnTo>
                <a:lnTo>
                  <a:pt x="171450" y="26194"/>
                </a:lnTo>
                <a:lnTo>
                  <a:pt x="226218" y="38100"/>
                </a:lnTo>
                <a:lnTo>
                  <a:pt x="280987" y="54769"/>
                </a:lnTo>
                <a:lnTo>
                  <a:pt x="347662" y="80963"/>
                </a:lnTo>
                <a:lnTo>
                  <a:pt x="397668" y="102394"/>
                </a:lnTo>
                <a:lnTo>
                  <a:pt x="416718" y="216694"/>
                </a:lnTo>
                <a:lnTo>
                  <a:pt x="433387" y="342900"/>
                </a:lnTo>
                <a:lnTo>
                  <a:pt x="447675" y="452438"/>
                </a:lnTo>
                <a:lnTo>
                  <a:pt x="464343" y="583407"/>
                </a:lnTo>
                <a:lnTo>
                  <a:pt x="476250" y="697707"/>
                </a:lnTo>
                <a:lnTo>
                  <a:pt x="490537" y="890588"/>
                </a:lnTo>
                <a:lnTo>
                  <a:pt x="502443" y="990600"/>
                </a:lnTo>
                <a:lnTo>
                  <a:pt x="507206" y="1021557"/>
                </a:lnTo>
                <a:lnTo>
                  <a:pt x="471487" y="1081088"/>
                </a:lnTo>
                <a:lnTo>
                  <a:pt x="423862" y="1116807"/>
                </a:lnTo>
                <a:lnTo>
                  <a:pt x="392906" y="1131094"/>
                </a:lnTo>
                <a:lnTo>
                  <a:pt x="376237" y="1131094"/>
                </a:lnTo>
                <a:lnTo>
                  <a:pt x="347662" y="1114425"/>
                </a:lnTo>
                <a:lnTo>
                  <a:pt x="311943" y="1076325"/>
                </a:lnTo>
                <a:lnTo>
                  <a:pt x="280987" y="1021557"/>
                </a:lnTo>
                <a:lnTo>
                  <a:pt x="264318" y="969169"/>
                </a:lnTo>
                <a:lnTo>
                  <a:pt x="259556" y="892969"/>
                </a:lnTo>
                <a:lnTo>
                  <a:pt x="240506" y="702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330F1F6-F687-4CC1-AB30-036C3EF75615}"/>
              </a:ext>
            </a:extLst>
          </p:cNvPr>
          <p:cNvSpPr/>
          <p:nvPr/>
        </p:nvSpPr>
        <p:spPr>
          <a:xfrm>
            <a:off x="5894389" y="2687639"/>
            <a:ext cx="1425575" cy="460375"/>
          </a:xfrm>
          <a:custGeom>
            <a:avLst/>
            <a:gdLst>
              <a:gd name="connsiteX0" fmla="*/ 857250 w 1426369"/>
              <a:gd name="connsiteY0" fmla="*/ 330994 h 459582"/>
              <a:gd name="connsiteX1" fmla="*/ 581025 w 1426369"/>
              <a:gd name="connsiteY1" fmla="*/ 388144 h 459582"/>
              <a:gd name="connsiteX2" fmla="*/ 354806 w 1426369"/>
              <a:gd name="connsiteY2" fmla="*/ 442913 h 459582"/>
              <a:gd name="connsiteX3" fmla="*/ 302419 w 1426369"/>
              <a:gd name="connsiteY3" fmla="*/ 457200 h 459582"/>
              <a:gd name="connsiteX4" fmla="*/ 266700 w 1426369"/>
              <a:gd name="connsiteY4" fmla="*/ 459582 h 459582"/>
              <a:gd name="connsiteX5" fmla="*/ 226219 w 1426369"/>
              <a:gd name="connsiteY5" fmla="*/ 452438 h 459582"/>
              <a:gd name="connsiteX6" fmla="*/ 192881 w 1426369"/>
              <a:gd name="connsiteY6" fmla="*/ 438150 h 459582"/>
              <a:gd name="connsiteX7" fmla="*/ 152400 w 1426369"/>
              <a:gd name="connsiteY7" fmla="*/ 414338 h 459582"/>
              <a:gd name="connsiteX8" fmla="*/ 95250 w 1426369"/>
              <a:gd name="connsiteY8" fmla="*/ 366713 h 459582"/>
              <a:gd name="connsiteX9" fmla="*/ 50006 w 1426369"/>
              <a:gd name="connsiteY9" fmla="*/ 319088 h 459582"/>
              <a:gd name="connsiteX10" fmla="*/ 19050 w 1426369"/>
              <a:gd name="connsiteY10" fmla="*/ 283369 h 459582"/>
              <a:gd name="connsiteX11" fmla="*/ 2381 w 1426369"/>
              <a:gd name="connsiteY11" fmla="*/ 252413 h 459582"/>
              <a:gd name="connsiteX12" fmla="*/ 0 w 1426369"/>
              <a:gd name="connsiteY12" fmla="*/ 230982 h 459582"/>
              <a:gd name="connsiteX13" fmla="*/ 4762 w 1426369"/>
              <a:gd name="connsiteY13" fmla="*/ 216694 h 459582"/>
              <a:gd name="connsiteX14" fmla="*/ 19050 w 1426369"/>
              <a:gd name="connsiteY14" fmla="*/ 209550 h 459582"/>
              <a:gd name="connsiteX15" fmla="*/ 33337 w 1426369"/>
              <a:gd name="connsiteY15" fmla="*/ 211932 h 459582"/>
              <a:gd name="connsiteX16" fmla="*/ 61912 w 1426369"/>
              <a:gd name="connsiteY16" fmla="*/ 223838 h 459582"/>
              <a:gd name="connsiteX17" fmla="*/ 216694 w 1426369"/>
              <a:gd name="connsiteY17" fmla="*/ 247650 h 459582"/>
              <a:gd name="connsiteX18" fmla="*/ 271462 w 1426369"/>
              <a:gd name="connsiteY18" fmla="*/ 247650 h 459582"/>
              <a:gd name="connsiteX19" fmla="*/ 316706 w 1426369"/>
              <a:gd name="connsiteY19" fmla="*/ 245269 h 459582"/>
              <a:gd name="connsiteX20" fmla="*/ 404812 w 1426369"/>
              <a:gd name="connsiteY20" fmla="*/ 233363 h 459582"/>
              <a:gd name="connsiteX21" fmla="*/ 645319 w 1426369"/>
              <a:gd name="connsiteY21" fmla="*/ 178594 h 459582"/>
              <a:gd name="connsiteX22" fmla="*/ 1023937 w 1426369"/>
              <a:gd name="connsiteY22" fmla="*/ 73819 h 459582"/>
              <a:gd name="connsiteX23" fmla="*/ 1052512 w 1426369"/>
              <a:gd name="connsiteY23" fmla="*/ 47625 h 459582"/>
              <a:gd name="connsiteX24" fmla="*/ 1085850 w 1426369"/>
              <a:gd name="connsiteY24" fmla="*/ 28575 h 459582"/>
              <a:gd name="connsiteX25" fmla="*/ 1133475 w 1426369"/>
              <a:gd name="connsiteY25" fmla="*/ 9525 h 459582"/>
              <a:gd name="connsiteX26" fmla="*/ 1178719 w 1426369"/>
              <a:gd name="connsiteY26" fmla="*/ 0 h 459582"/>
              <a:gd name="connsiteX27" fmla="*/ 1223962 w 1426369"/>
              <a:gd name="connsiteY27" fmla="*/ 4763 h 459582"/>
              <a:gd name="connsiteX28" fmla="*/ 1304925 w 1426369"/>
              <a:gd name="connsiteY28" fmla="*/ 42863 h 459582"/>
              <a:gd name="connsiteX29" fmla="*/ 1352550 w 1426369"/>
              <a:gd name="connsiteY29" fmla="*/ 69057 h 459582"/>
              <a:gd name="connsiteX30" fmla="*/ 1388269 w 1426369"/>
              <a:gd name="connsiteY30" fmla="*/ 100013 h 459582"/>
              <a:gd name="connsiteX31" fmla="*/ 1419225 w 1426369"/>
              <a:gd name="connsiteY31" fmla="*/ 130969 h 459582"/>
              <a:gd name="connsiteX32" fmla="*/ 1426369 w 1426369"/>
              <a:gd name="connsiteY32" fmla="*/ 145257 h 459582"/>
              <a:gd name="connsiteX33" fmla="*/ 1426369 w 1426369"/>
              <a:gd name="connsiteY33" fmla="*/ 178594 h 459582"/>
              <a:gd name="connsiteX34" fmla="*/ 1414462 w 1426369"/>
              <a:gd name="connsiteY34" fmla="*/ 214313 h 459582"/>
              <a:gd name="connsiteX35" fmla="*/ 1383506 w 1426369"/>
              <a:gd name="connsiteY35" fmla="*/ 242888 h 459582"/>
              <a:gd name="connsiteX36" fmla="*/ 1323975 w 1426369"/>
              <a:gd name="connsiteY36" fmla="*/ 269082 h 459582"/>
              <a:gd name="connsiteX37" fmla="*/ 1283494 w 1426369"/>
              <a:gd name="connsiteY37" fmla="*/ 273844 h 459582"/>
              <a:gd name="connsiteX38" fmla="*/ 1176337 w 1426369"/>
              <a:gd name="connsiteY38" fmla="*/ 276225 h 459582"/>
              <a:gd name="connsiteX39" fmla="*/ 1090612 w 1426369"/>
              <a:gd name="connsiteY39" fmla="*/ 283369 h 459582"/>
              <a:gd name="connsiteX40" fmla="*/ 857250 w 1426369"/>
              <a:gd name="connsiteY40" fmla="*/ 330994 h 45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26369" h="459582">
                <a:moveTo>
                  <a:pt x="857250" y="330994"/>
                </a:moveTo>
                <a:lnTo>
                  <a:pt x="581025" y="388144"/>
                </a:lnTo>
                <a:lnTo>
                  <a:pt x="354806" y="442913"/>
                </a:lnTo>
                <a:lnTo>
                  <a:pt x="302419" y="457200"/>
                </a:lnTo>
                <a:lnTo>
                  <a:pt x="266700" y="459582"/>
                </a:lnTo>
                <a:lnTo>
                  <a:pt x="226219" y="452438"/>
                </a:lnTo>
                <a:lnTo>
                  <a:pt x="192881" y="438150"/>
                </a:lnTo>
                <a:lnTo>
                  <a:pt x="152400" y="414338"/>
                </a:lnTo>
                <a:lnTo>
                  <a:pt x="95250" y="366713"/>
                </a:lnTo>
                <a:lnTo>
                  <a:pt x="50006" y="319088"/>
                </a:lnTo>
                <a:lnTo>
                  <a:pt x="19050" y="283369"/>
                </a:lnTo>
                <a:lnTo>
                  <a:pt x="2381" y="252413"/>
                </a:lnTo>
                <a:lnTo>
                  <a:pt x="0" y="230982"/>
                </a:lnTo>
                <a:lnTo>
                  <a:pt x="4762" y="216694"/>
                </a:lnTo>
                <a:lnTo>
                  <a:pt x="19050" y="209550"/>
                </a:lnTo>
                <a:lnTo>
                  <a:pt x="33337" y="211932"/>
                </a:lnTo>
                <a:lnTo>
                  <a:pt x="61912" y="223838"/>
                </a:lnTo>
                <a:lnTo>
                  <a:pt x="216694" y="247650"/>
                </a:lnTo>
                <a:lnTo>
                  <a:pt x="271462" y="247650"/>
                </a:lnTo>
                <a:lnTo>
                  <a:pt x="316706" y="245269"/>
                </a:lnTo>
                <a:lnTo>
                  <a:pt x="404812" y="233363"/>
                </a:lnTo>
                <a:lnTo>
                  <a:pt x="645319" y="178594"/>
                </a:lnTo>
                <a:lnTo>
                  <a:pt x="1023937" y="73819"/>
                </a:lnTo>
                <a:lnTo>
                  <a:pt x="1052512" y="47625"/>
                </a:lnTo>
                <a:lnTo>
                  <a:pt x="1085850" y="28575"/>
                </a:lnTo>
                <a:lnTo>
                  <a:pt x="1133475" y="9525"/>
                </a:lnTo>
                <a:lnTo>
                  <a:pt x="1178719" y="0"/>
                </a:lnTo>
                <a:lnTo>
                  <a:pt x="1223962" y="4763"/>
                </a:lnTo>
                <a:lnTo>
                  <a:pt x="1304925" y="42863"/>
                </a:lnTo>
                <a:lnTo>
                  <a:pt x="1352550" y="69057"/>
                </a:lnTo>
                <a:lnTo>
                  <a:pt x="1388269" y="100013"/>
                </a:lnTo>
                <a:lnTo>
                  <a:pt x="1419225" y="130969"/>
                </a:lnTo>
                <a:lnTo>
                  <a:pt x="1426369" y="145257"/>
                </a:lnTo>
                <a:lnTo>
                  <a:pt x="1426369" y="178594"/>
                </a:lnTo>
                <a:lnTo>
                  <a:pt x="1414462" y="214313"/>
                </a:lnTo>
                <a:lnTo>
                  <a:pt x="1383506" y="242888"/>
                </a:lnTo>
                <a:lnTo>
                  <a:pt x="1323975" y="269082"/>
                </a:lnTo>
                <a:lnTo>
                  <a:pt x="1283494" y="273844"/>
                </a:lnTo>
                <a:lnTo>
                  <a:pt x="1176337" y="276225"/>
                </a:lnTo>
                <a:lnTo>
                  <a:pt x="1090612" y="283369"/>
                </a:lnTo>
                <a:lnTo>
                  <a:pt x="857250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49FFDDD-D420-423A-9732-24EF6D171D07}"/>
              </a:ext>
            </a:extLst>
          </p:cNvPr>
          <p:cNvSpPr/>
          <p:nvPr/>
        </p:nvSpPr>
        <p:spPr>
          <a:xfrm rot="16200000">
            <a:off x="4840288" y="2719388"/>
            <a:ext cx="4265612" cy="2424112"/>
          </a:xfrm>
          <a:custGeom>
            <a:avLst/>
            <a:gdLst>
              <a:gd name="connsiteX0" fmla="*/ 2566675 w 4264847"/>
              <a:gd name="connsiteY0" fmla="*/ 2337192 h 2425455"/>
              <a:gd name="connsiteX1" fmla="*/ 1747599 w 4264847"/>
              <a:gd name="connsiteY1" fmla="*/ 2330131 h 2425455"/>
              <a:gd name="connsiteX2" fmla="*/ 1267450 w 4264847"/>
              <a:gd name="connsiteY2" fmla="*/ 2319540 h 2425455"/>
              <a:gd name="connsiteX3" fmla="*/ 999132 w 4264847"/>
              <a:gd name="connsiteY3" fmla="*/ 2316009 h 2425455"/>
              <a:gd name="connsiteX4" fmla="*/ 868504 w 4264847"/>
              <a:gd name="connsiteY4" fmla="*/ 2319540 h 2425455"/>
              <a:gd name="connsiteX5" fmla="*/ 695509 w 4264847"/>
              <a:gd name="connsiteY5" fmla="*/ 2333662 h 2425455"/>
              <a:gd name="connsiteX6" fmla="*/ 487210 w 4264847"/>
              <a:gd name="connsiteY6" fmla="*/ 2361906 h 2425455"/>
              <a:gd name="connsiteX7" fmla="*/ 360111 w 4264847"/>
              <a:gd name="connsiteY7" fmla="*/ 2337192 h 2425455"/>
              <a:gd name="connsiteX8" fmla="*/ 201239 w 4264847"/>
              <a:gd name="connsiteY8" fmla="*/ 2291296 h 2425455"/>
              <a:gd name="connsiteX9" fmla="*/ 60019 w 4264847"/>
              <a:gd name="connsiteY9" fmla="*/ 2238338 h 2425455"/>
              <a:gd name="connsiteX10" fmla="*/ 24714 w 4264847"/>
              <a:gd name="connsiteY10" fmla="*/ 2217155 h 2425455"/>
              <a:gd name="connsiteX11" fmla="*/ 7061 w 4264847"/>
              <a:gd name="connsiteY11" fmla="*/ 2195972 h 2425455"/>
              <a:gd name="connsiteX12" fmla="*/ 0 w 4264847"/>
              <a:gd name="connsiteY12" fmla="*/ 2167728 h 2425455"/>
              <a:gd name="connsiteX13" fmla="*/ 0 w 4264847"/>
              <a:gd name="connsiteY13" fmla="*/ 2146545 h 2425455"/>
              <a:gd name="connsiteX14" fmla="*/ 7061 w 4264847"/>
              <a:gd name="connsiteY14" fmla="*/ 2118301 h 2425455"/>
              <a:gd name="connsiteX15" fmla="*/ 38836 w 4264847"/>
              <a:gd name="connsiteY15" fmla="*/ 2075935 h 2425455"/>
              <a:gd name="connsiteX16" fmla="*/ 74141 w 4264847"/>
              <a:gd name="connsiteY16" fmla="*/ 2047691 h 2425455"/>
              <a:gd name="connsiteX17" fmla="*/ 144751 w 4264847"/>
              <a:gd name="connsiteY17" fmla="*/ 1980612 h 2425455"/>
              <a:gd name="connsiteX18" fmla="*/ 564881 w 4264847"/>
              <a:gd name="connsiteY18" fmla="*/ 2033569 h 2425455"/>
              <a:gd name="connsiteX19" fmla="*/ 596655 w 4264847"/>
              <a:gd name="connsiteY19" fmla="*/ 2051222 h 2425455"/>
              <a:gd name="connsiteX20" fmla="*/ 631960 w 4264847"/>
              <a:gd name="connsiteY20" fmla="*/ 2068874 h 2425455"/>
              <a:gd name="connsiteX21" fmla="*/ 681387 w 4264847"/>
              <a:gd name="connsiteY21" fmla="*/ 2086527 h 2425455"/>
              <a:gd name="connsiteX22" fmla="*/ 720223 w 4264847"/>
              <a:gd name="connsiteY22" fmla="*/ 2093588 h 2425455"/>
              <a:gd name="connsiteX23" fmla="*/ 1214493 w 4264847"/>
              <a:gd name="connsiteY23" fmla="*/ 2086527 h 2425455"/>
              <a:gd name="connsiteX24" fmla="*/ 1849983 w 4264847"/>
              <a:gd name="connsiteY24" fmla="*/ 2079466 h 2425455"/>
              <a:gd name="connsiteX25" fmla="*/ 2481943 w 4264847"/>
              <a:gd name="connsiteY25" fmla="*/ 2075935 h 2425455"/>
              <a:gd name="connsiteX26" fmla="*/ 3149208 w 4264847"/>
              <a:gd name="connsiteY26" fmla="*/ 2068874 h 2425455"/>
              <a:gd name="connsiteX27" fmla="*/ 3625826 w 4264847"/>
              <a:gd name="connsiteY27" fmla="*/ 2072405 h 2425455"/>
              <a:gd name="connsiteX28" fmla="*/ 3894144 w 4264847"/>
              <a:gd name="connsiteY28" fmla="*/ 2072405 h 2425455"/>
              <a:gd name="connsiteX29" fmla="*/ 3943571 w 4264847"/>
              <a:gd name="connsiteY29" fmla="*/ 2061813 h 2425455"/>
              <a:gd name="connsiteX30" fmla="*/ 3978876 w 4264847"/>
              <a:gd name="connsiteY30" fmla="*/ 2047691 h 2425455"/>
              <a:gd name="connsiteX31" fmla="*/ 4010650 w 4264847"/>
              <a:gd name="connsiteY31" fmla="*/ 2015917 h 2425455"/>
              <a:gd name="connsiteX32" fmla="*/ 4028303 w 4264847"/>
              <a:gd name="connsiteY32" fmla="*/ 1973551 h 2425455"/>
              <a:gd name="connsiteX33" fmla="*/ 4038894 w 4264847"/>
              <a:gd name="connsiteY33" fmla="*/ 1938246 h 2425455"/>
              <a:gd name="connsiteX34" fmla="*/ 4042425 w 4264847"/>
              <a:gd name="connsiteY34" fmla="*/ 1828800 h 2425455"/>
              <a:gd name="connsiteX35" fmla="*/ 4024772 w 4264847"/>
              <a:gd name="connsiteY35" fmla="*/ 1655806 h 2425455"/>
              <a:gd name="connsiteX36" fmla="*/ 3968284 w 4264847"/>
              <a:gd name="connsiteY36" fmla="*/ 1316877 h 2425455"/>
              <a:gd name="connsiteX37" fmla="*/ 3858839 w 4264847"/>
              <a:gd name="connsiteY37" fmla="*/ 879095 h 2425455"/>
              <a:gd name="connsiteX38" fmla="*/ 3777637 w 4264847"/>
              <a:gd name="connsiteY38" fmla="*/ 568411 h 2425455"/>
              <a:gd name="connsiteX39" fmla="*/ 3756454 w 4264847"/>
              <a:gd name="connsiteY39" fmla="*/ 476618 h 2425455"/>
              <a:gd name="connsiteX40" fmla="*/ 3749393 w 4264847"/>
              <a:gd name="connsiteY40" fmla="*/ 441313 h 2425455"/>
              <a:gd name="connsiteX41" fmla="*/ 3770576 w 4264847"/>
              <a:gd name="connsiteY41" fmla="*/ 381294 h 2425455"/>
              <a:gd name="connsiteX42" fmla="*/ 3812942 w 4264847"/>
              <a:gd name="connsiteY42" fmla="*/ 293032 h 2425455"/>
              <a:gd name="connsiteX43" fmla="*/ 3862369 w 4264847"/>
              <a:gd name="connsiteY43" fmla="*/ 215361 h 2425455"/>
              <a:gd name="connsiteX44" fmla="*/ 3918857 w 4264847"/>
              <a:gd name="connsiteY44" fmla="*/ 148281 h 2425455"/>
              <a:gd name="connsiteX45" fmla="*/ 4000059 w 4264847"/>
              <a:gd name="connsiteY45" fmla="*/ 74141 h 2425455"/>
              <a:gd name="connsiteX46" fmla="*/ 4063608 w 4264847"/>
              <a:gd name="connsiteY46" fmla="*/ 21183 h 2425455"/>
              <a:gd name="connsiteX47" fmla="*/ 4095382 w 4264847"/>
              <a:gd name="connsiteY47" fmla="*/ 0 h 2425455"/>
              <a:gd name="connsiteX48" fmla="*/ 4116565 w 4264847"/>
              <a:gd name="connsiteY48" fmla="*/ 0 h 2425455"/>
              <a:gd name="connsiteX49" fmla="*/ 4120096 w 4264847"/>
              <a:gd name="connsiteY49" fmla="*/ 14122 h 2425455"/>
              <a:gd name="connsiteX50" fmla="*/ 4109504 w 4264847"/>
              <a:gd name="connsiteY50" fmla="*/ 56488 h 2425455"/>
              <a:gd name="connsiteX51" fmla="*/ 4077730 w 4264847"/>
              <a:gd name="connsiteY51" fmla="*/ 112976 h 2425455"/>
              <a:gd name="connsiteX52" fmla="*/ 4031833 w 4264847"/>
              <a:gd name="connsiteY52" fmla="*/ 201239 h 2425455"/>
              <a:gd name="connsiteX53" fmla="*/ 4010650 w 4264847"/>
              <a:gd name="connsiteY53" fmla="*/ 261257 h 2425455"/>
              <a:gd name="connsiteX54" fmla="*/ 4003589 w 4264847"/>
              <a:gd name="connsiteY54" fmla="*/ 307154 h 2425455"/>
              <a:gd name="connsiteX55" fmla="*/ 3996528 w 4264847"/>
              <a:gd name="connsiteY55" fmla="*/ 363642 h 2425455"/>
              <a:gd name="connsiteX56" fmla="*/ 4014181 w 4264847"/>
              <a:gd name="connsiteY56" fmla="*/ 579002 h 2425455"/>
              <a:gd name="connsiteX57" fmla="*/ 4060077 w 4264847"/>
              <a:gd name="connsiteY57" fmla="*/ 886156 h 2425455"/>
              <a:gd name="connsiteX58" fmla="*/ 4113035 w 4264847"/>
              <a:gd name="connsiteY58" fmla="*/ 1172127 h 2425455"/>
              <a:gd name="connsiteX59" fmla="*/ 4187176 w 4264847"/>
              <a:gd name="connsiteY59" fmla="*/ 1539299 h 2425455"/>
              <a:gd name="connsiteX60" fmla="*/ 4229542 w 4264847"/>
              <a:gd name="connsiteY60" fmla="*/ 1740538 h 2425455"/>
              <a:gd name="connsiteX61" fmla="*/ 4264847 w 4264847"/>
              <a:gd name="connsiteY61" fmla="*/ 1895880 h 2425455"/>
              <a:gd name="connsiteX62" fmla="*/ 4243664 w 4264847"/>
              <a:gd name="connsiteY62" fmla="*/ 1970020 h 2425455"/>
              <a:gd name="connsiteX63" fmla="*/ 4204828 w 4264847"/>
              <a:gd name="connsiteY63" fmla="*/ 2072405 h 2425455"/>
              <a:gd name="connsiteX64" fmla="*/ 4158932 w 4264847"/>
              <a:gd name="connsiteY64" fmla="*/ 2157137 h 2425455"/>
              <a:gd name="connsiteX65" fmla="*/ 4077730 w 4264847"/>
              <a:gd name="connsiteY65" fmla="*/ 2277174 h 2425455"/>
              <a:gd name="connsiteX66" fmla="*/ 4003589 w 4264847"/>
              <a:gd name="connsiteY66" fmla="*/ 2376028 h 2425455"/>
              <a:gd name="connsiteX67" fmla="*/ 3961223 w 4264847"/>
              <a:gd name="connsiteY67" fmla="*/ 2414863 h 2425455"/>
              <a:gd name="connsiteX68" fmla="*/ 3929449 w 4264847"/>
              <a:gd name="connsiteY68" fmla="*/ 2425455 h 2425455"/>
              <a:gd name="connsiteX69" fmla="*/ 3876491 w 4264847"/>
              <a:gd name="connsiteY69" fmla="*/ 2421924 h 2425455"/>
              <a:gd name="connsiteX70" fmla="*/ 3820003 w 4264847"/>
              <a:gd name="connsiteY70" fmla="*/ 2397211 h 2425455"/>
              <a:gd name="connsiteX71" fmla="*/ 3745863 w 4264847"/>
              <a:gd name="connsiteY71" fmla="*/ 2365436 h 2425455"/>
              <a:gd name="connsiteX72" fmla="*/ 3682314 w 4264847"/>
              <a:gd name="connsiteY72" fmla="*/ 2347784 h 2425455"/>
              <a:gd name="connsiteX73" fmla="*/ 3632887 w 4264847"/>
              <a:gd name="connsiteY73" fmla="*/ 2340723 h 2425455"/>
              <a:gd name="connsiteX74" fmla="*/ 3350447 w 4264847"/>
              <a:gd name="connsiteY74" fmla="*/ 2337192 h 2425455"/>
              <a:gd name="connsiteX75" fmla="*/ 2566675 w 4264847"/>
              <a:gd name="connsiteY75" fmla="*/ 2337192 h 242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64847" h="2425455">
                <a:moveTo>
                  <a:pt x="2566675" y="2337192"/>
                </a:moveTo>
                <a:lnTo>
                  <a:pt x="1747599" y="2330131"/>
                </a:lnTo>
                <a:lnTo>
                  <a:pt x="1267450" y="2319540"/>
                </a:lnTo>
                <a:lnTo>
                  <a:pt x="999132" y="2316009"/>
                </a:lnTo>
                <a:lnTo>
                  <a:pt x="868504" y="2319540"/>
                </a:lnTo>
                <a:lnTo>
                  <a:pt x="695509" y="2333662"/>
                </a:lnTo>
                <a:lnTo>
                  <a:pt x="487210" y="2361906"/>
                </a:lnTo>
                <a:lnTo>
                  <a:pt x="360111" y="2337192"/>
                </a:lnTo>
                <a:lnTo>
                  <a:pt x="201239" y="2291296"/>
                </a:lnTo>
                <a:lnTo>
                  <a:pt x="60019" y="2238338"/>
                </a:lnTo>
                <a:lnTo>
                  <a:pt x="24714" y="2217155"/>
                </a:lnTo>
                <a:lnTo>
                  <a:pt x="7061" y="2195972"/>
                </a:lnTo>
                <a:lnTo>
                  <a:pt x="0" y="2167728"/>
                </a:lnTo>
                <a:lnTo>
                  <a:pt x="0" y="2146545"/>
                </a:lnTo>
                <a:lnTo>
                  <a:pt x="7061" y="2118301"/>
                </a:lnTo>
                <a:lnTo>
                  <a:pt x="38836" y="2075935"/>
                </a:lnTo>
                <a:lnTo>
                  <a:pt x="74141" y="2047691"/>
                </a:lnTo>
                <a:lnTo>
                  <a:pt x="144751" y="1980612"/>
                </a:lnTo>
                <a:lnTo>
                  <a:pt x="564881" y="2033569"/>
                </a:lnTo>
                <a:lnTo>
                  <a:pt x="596655" y="2051222"/>
                </a:lnTo>
                <a:lnTo>
                  <a:pt x="631960" y="2068874"/>
                </a:lnTo>
                <a:lnTo>
                  <a:pt x="681387" y="2086527"/>
                </a:lnTo>
                <a:lnTo>
                  <a:pt x="720223" y="2093588"/>
                </a:lnTo>
                <a:lnTo>
                  <a:pt x="1214493" y="2086527"/>
                </a:lnTo>
                <a:lnTo>
                  <a:pt x="1849983" y="2079466"/>
                </a:lnTo>
                <a:lnTo>
                  <a:pt x="2481943" y="2075935"/>
                </a:lnTo>
                <a:lnTo>
                  <a:pt x="3149208" y="2068874"/>
                </a:lnTo>
                <a:lnTo>
                  <a:pt x="3625826" y="2072405"/>
                </a:lnTo>
                <a:lnTo>
                  <a:pt x="3894144" y="2072405"/>
                </a:lnTo>
                <a:lnTo>
                  <a:pt x="3943571" y="2061813"/>
                </a:lnTo>
                <a:lnTo>
                  <a:pt x="3978876" y="2047691"/>
                </a:lnTo>
                <a:lnTo>
                  <a:pt x="4010650" y="2015917"/>
                </a:lnTo>
                <a:lnTo>
                  <a:pt x="4028303" y="1973551"/>
                </a:lnTo>
                <a:lnTo>
                  <a:pt x="4038894" y="1938246"/>
                </a:lnTo>
                <a:lnTo>
                  <a:pt x="4042425" y="1828800"/>
                </a:lnTo>
                <a:lnTo>
                  <a:pt x="4024772" y="1655806"/>
                </a:lnTo>
                <a:lnTo>
                  <a:pt x="3968284" y="1316877"/>
                </a:lnTo>
                <a:lnTo>
                  <a:pt x="3858839" y="879095"/>
                </a:lnTo>
                <a:lnTo>
                  <a:pt x="3777637" y="568411"/>
                </a:lnTo>
                <a:lnTo>
                  <a:pt x="3756454" y="476618"/>
                </a:lnTo>
                <a:lnTo>
                  <a:pt x="3749393" y="441313"/>
                </a:lnTo>
                <a:lnTo>
                  <a:pt x="3770576" y="381294"/>
                </a:lnTo>
                <a:lnTo>
                  <a:pt x="3812942" y="293032"/>
                </a:lnTo>
                <a:lnTo>
                  <a:pt x="3862369" y="215361"/>
                </a:lnTo>
                <a:lnTo>
                  <a:pt x="3918857" y="148281"/>
                </a:lnTo>
                <a:lnTo>
                  <a:pt x="4000059" y="74141"/>
                </a:lnTo>
                <a:lnTo>
                  <a:pt x="4063608" y="21183"/>
                </a:lnTo>
                <a:lnTo>
                  <a:pt x="4095382" y="0"/>
                </a:lnTo>
                <a:lnTo>
                  <a:pt x="4116565" y="0"/>
                </a:lnTo>
                <a:lnTo>
                  <a:pt x="4120096" y="14122"/>
                </a:lnTo>
                <a:lnTo>
                  <a:pt x="4109504" y="56488"/>
                </a:lnTo>
                <a:lnTo>
                  <a:pt x="4077730" y="112976"/>
                </a:lnTo>
                <a:lnTo>
                  <a:pt x="4031833" y="201239"/>
                </a:lnTo>
                <a:lnTo>
                  <a:pt x="4010650" y="261257"/>
                </a:lnTo>
                <a:lnTo>
                  <a:pt x="4003589" y="307154"/>
                </a:lnTo>
                <a:lnTo>
                  <a:pt x="3996528" y="363642"/>
                </a:lnTo>
                <a:lnTo>
                  <a:pt x="4014181" y="579002"/>
                </a:lnTo>
                <a:lnTo>
                  <a:pt x="4060077" y="886156"/>
                </a:lnTo>
                <a:lnTo>
                  <a:pt x="4113035" y="1172127"/>
                </a:lnTo>
                <a:lnTo>
                  <a:pt x="4187176" y="1539299"/>
                </a:lnTo>
                <a:lnTo>
                  <a:pt x="4229542" y="1740538"/>
                </a:lnTo>
                <a:lnTo>
                  <a:pt x="4264847" y="1895880"/>
                </a:lnTo>
                <a:lnTo>
                  <a:pt x="4243664" y="1970020"/>
                </a:lnTo>
                <a:lnTo>
                  <a:pt x="4204828" y="2072405"/>
                </a:lnTo>
                <a:lnTo>
                  <a:pt x="4158932" y="2157137"/>
                </a:lnTo>
                <a:lnTo>
                  <a:pt x="4077730" y="2277174"/>
                </a:lnTo>
                <a:lnTo>
                  <a:pt x="4003589" y="2376028"/>
                </a:lnTo>
                <a:lnTo>
                  <a:pt x="3961223" y="2414863"/>
                </a:lnTo>
                <a:lnTo>
                  <a:pt x="3929449" y="2425455"/>
                </a:lnTo>
                <a:lnTo>
                  <a:pt x="3876491" y="2421924"/>
                </a:lnTo>
                <a:lnTo>
                  <a:pt x="3820003" y="2397211"/>
                </a:lnTo>
                <a:lnTo>
                  <a:pt x="3745863" y="2365436"/>
                </a:lnTo>
                <a:lnTo>
                  <a:pt x="3682314" y="2347784"/>
                </a:lnTo>
                <a:lnTo>
                  <a:pt x="3632887" y="2340723"/>
                </a:lnTo>
                <a:lnTo>
                  <a:pt x="3350447" y="2337192"/>
                </a:lnTo>
                <a:lnTo>
                  <a:pt x="2566675" y="233719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065D8-0774-4361-8F5E-22AB5A19CCB4}"/>
              </a:ext>
            </a:extLst>
          </p:cNvPr>
          <p:cNvSpPr/>
          <p:nvPr/>
        </p:nvSpPr>
        <p:spPr>
          <a:xfrm>
            <a:off x="4914900" y="1817689"/>
            <a:ext cx="966788" cy="676275"/>
          </a:xfrm>
          <a:custGeom>
            <a:avLst/>
            <a:gdLst>
              <a:gd name="connsiteX0" fmla="*/ 254794 w 966788"/>
              <a:gd name="connsiteY0" fmla="*/ 183356 h 676275"/>
              <a:gd name="connsiteX1" fmla="*/ 88106 w 966788"/>
              <a:gd name="connsiteY1" fmla="*/ 100012 h 676275"/>
              <a:gd name="connsiteX2" fmla="*/ 0 w 966788"/>
              <a:gd name="connsiteY2" fmla="*/ 61912 h 676275"/>
              <a:gd name="connsiteX3" fmla="*/ 28575 w 966788"/>
              <a:gd name="connsiteY3" fmla="*/ 0 h 676275"/>
              <a:gd name="connsiteX4" fmla="*/ 200025 w 966788"/>
              <a:gd name="connsiteY4" fmla="*/ 42862 h 676275"/>
              <a:gd name="connsiteX5" fmla="*/ 319088 w 966788"/>
              <a:gd name="connsiteY5" fmla="*/ 73819 h 676275"/>
              <a:gd name="connsiteX6" fmla="*/ 411956 w 966788"/>
              <a:gd name="connsiteY6" fmla="*/ 100012 h 676275"/>
              <a:gd name="connsiteX7" fmla="*/ 507206 w 966788"/>
              <a:gd name="connsiteY7" fmla="*/ 130969 h 676275"/>
              <a:gd name="connsiteX8" fmla="*/ 600075 w 966788"/>
              <a:gd name="connsiteY8" fmla="*/ 164306 h 676275"/>
              <a:gd name="connsiteX9" fmla="*/ 714375 w 966788"/>
              <a:gd name="connsiteY9" fmla="*/ 209550 h 676275"/>
              <a:gd name="connsiteX10" fmla="*/ 800100 w 966788"/>
              <a:gd name="connsiteY10" fmla="*/ 252412 h 676275"/>
              <a:gd name="connsiteX11" fmla="*/ 831056 w 966788"/>
              <a:gd name="connsiteY11" fmla="*/ 283369 h 676275"/>
              <a:gd name="connsiteX12" fmla="*/ 862013 w 966788"/>
              <a:gd name="connsiteY12" fmla="*/ 326231 h 676275"/>
              <a:gd name="connsiteX13" fmla="*/ 895350 w 966788"/>
              <a:gd name="connsiteY13" fmla="*/ 369094 h 676275"/>
              <a:gd name="connsiteX14" fmla="*/ 914400 w 966788"/>
              <a:gd name="connsiteY14" fmla="*/ 407194 h 676275"/>
              <a:gd name="connsiteX15" fmla="*/ 935831 w 966788"/>
              <a:gd name="connsiteY15" fmla="*/ 454819 h 676275"/>
              <a:gd name="connsiteX16" fmla="*/ 954881 w 966788"/>
              <a:gd name="connsiteY16" fmla="*/ 504825 h 676275"/>
              <a:gd name="connsiteX17" fmla="*/ 962025 w 966788"/>
              <a:gd name="connsiteY17" fmla="*/ 542925 h 676275"/>
              <a:gd name="connsiteX18" fmla="*/ 966788 w 966788"/>
              <a:gd name="connsiteY18" fmla="*/ 578644 h 676275"/>
              <a:gd name="connsiteX19" fmla="*/ 964406 w 966788"/>
              <a:gd name="connsiteY19" fmla="*/ 616744 h 676275"/>
              <a:gd name="connsiteX20" fmla="*/ 954881 w 966788"/>
              <a:gd name="connsiteY20" fmla="*/ 645319 h 676275"/>
              <a:gd name="connsiteX21" fmla="*/ 935831 w 966788"/>
              <a:gd name="connsiteY21" fmla="*/ 661987 h 676275"/>
              <a:gd name="connsiteX22" fmla="*/ 912019 w 966788"/>
              <a:gd name="connsiteY22" fmla="*/ 671512 h 676275"/>
              <a:gd name="connsiteX23" fmla="*/ 878681 w 966788"/>
              <a:gd name="connsiteY23" fmla="*/ 676275 h 676275"/>
              <a:gd name="connsiteX24" fmla="*/ 833438 w 966788"/>
              <a:gd name="connsiteY24" fmla="*/ 669131 h 676275"/>
              <a:gd name="connsiteX25" fmla="*/ 781050 w 966788"/>
              <a:gd name="connsiteY25" fmla="*/ 647700 h 676275"/>
              <a:gd name="connsiteX26" fmla="*/ 731044 w 966788"/>
              <a:gd name="connsiteY26" fmla="*/ 611981 h 676275"/>
              <a:gd name="connsiteX27" fmla="*/ 690563 w 966788"/>
              <a:gd name="connsiteY27" fmla="*/ 576262 h 676275"/>
              <a:gd name="connsiteX28" fmla="*/ 559594 w 966788"/>
              <a:gd name="connsiteY28" fmla="*/ 433387 h 676275"/>
              <a:gd name="connsiteX29" fmla="*/ 490538 w 966788"/>
              <a:gd name="connsiteY29" fmla="*/ 364331 h 676275"/>
              <a:gd name="connsiteX30" fmla="*/ 407194 w 966788"/>
              <a:gd name="connsiteY30" fmla="*/ 290512 h 676275"/>
              <a:gd name="connsiteX31" fmla="*/ 311944 w 966788"/>
              <a:gd name="connsiteY31" fmla="*/ 221456 h 676275"/>
              <a:gd name="connsiteX32" fmla="*/ 254794 w 966788"/>
              <a:gd name="connsiteY32" fmla="*/ 183356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6788" h="676275">
                <a:moveTo>
                  <a:pt x="254794" y="183356"/>
                </a:moveTo>
                <a:lnTo>
                  <a:pt x="88106" y="100012"/>
                </a:lnTo>
                <a:lnTo>
                  <a:pt x="0" y="61912"/>
                </a:lnTo>
                <a:lnTo>
                  <a:pt x="28575" y="0"/>
                </a:lnTo>
                <a:lnTo>
                  <a:pt x="200025" y="42862"/>
                </a:lnTo>
                <a:lnTo>
                  <a:pt x="319088" y="73819"/>
                </a:lnTo>
                <a:lnTo>
                  <a:pt x="411956" y="100012"/>
                </a:lnTo>
                <a:lnTo>
                  <a:pt x="507206" y="130969"/>
                </a:lnTo>
                <a:lnTo>
                  <a:pt x="600075" y="164306"/>
                </a:lnTo>
                <a:lnTo>
                  <a:pt x="714375" y="209550"/>
                </a:lnTo>
                <a:lnTo>
                  <a:pt x="800100" y="252412"/>
                </a:lnTo>
                <a:lnTo>
                  <a:pt x="831056" y="283369"/>
                </a:lnTo>
                <a:lnTo>
                  <a:pt x="862013" y="326231"/>
                </a:lnTo>
                <a:lnTo>
                  <a:pt x="895350" y="369094"/>
                </a:lnTo>
                <a:lnTo>
                  <a:pt x="914400" y="407194"/>
                </a:lnTo>
                <a:lnTo>
                  <a:pt x="935831" y="454819"/>
                </a:lnTo>
                <a:lnTo>
                  <a:pt x="954881" y="504825"/>
                </a:lnTo>
                <a:lnTo>
                  <a:pt x="962025" y="542925"/>
                </a:lnTo>
                <a:lnTo>
                  <a:pt x="966788" y="578644"/>
                </a:lnTo>
                <a:lnTo>
                  <a:pt x="964406" y="616744"/>
                </a:lnTo>
                <a:lnTo>
                  <a:pt x="954881" y="645319"/>
                </a:lnTo>
                <a:lnTo>
                  <a:pt x="935831" y="661987"/>
                </a:lnTo>
                <a:lnTo>
                  <a:pt x="912019" y="671512"/>
                </a:lnTo>
                <a:lnTo>
                  <a:pt x="878681" y="676275"/>
                </a:lnTo>
                <a:lnTo>
                  <a:pt x="833438" y="669131"/>
                </a:lnTo>
                <a:lnTo>
                  <a:pt x="781050" y="647700"/>
                </a:lnTo>
                <a:lnTo>
                  <a:pt x="731044" y="611981"/>
                </a:lnTo>
                <a:lnTo>
                  <a:pt x="690563" y="576262"/>
                </a:lnTo>
                <a:lnTo>
                  <a:pt x="559594" y="433387"/>
                </a:lnTo>
                <a:lnTo>
                  <a:pt x="490538" y="364331"/>
                </a:lnTo>
                <a:lnTo>
                  <a:pt x="407194" y="290512"/>
                </a:lnTo>
                <a:lnTo>
                  <a:pt x="311944" y="221456"/>
                </a:lnTo>
                <a:lnTo>
                  <a:pt x="254794" y="183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D70862-61AF-40A1-9265-E49B65838CF1}"/>
              </a:ext>
            </a:extLst>
          </p:cNvPr>
          <p:cNvSpPr/>
          <p:nvPr/>
        </p:nvSpPr>
        <p:spPr>
          <a:xfrm>
            <a:off x="4337050" y="2782889"/>
            <a:ext cx="1328738" cy="1539875"/>
          </a:xfrm>
          <a:custGeom>
            <a:avLst/>
            <a:gdLst>
              <a:gd name="connsiteX0" fmla="*/ 442913 w 1328738"/>
              <a:gd name="connsiteY0" fmla="*/ 402432 h 1538288"/>
              <a:gd name="connsiteX1" fmla="*/ 83344 w 1328738"/>
              <a:gd name="connsiteY1" fmla="*/ 495300 h 1538288"/>
              <a:gd name="connsiteX2" fmla="*/ 0 w 1328738"/>
              <a:gd name="connsiteY2" fmla="*/ 307182 h 1538288"/>
              <a:gd name="connsiteX3" fmla="*/ 195263 w 1328738"/>
              <a:gd name="connsiteY3" fmla="*/ 264319 h 1538288"/>
              <a:gd name="connsiteX4" fmla="*/ 390525 w 1328738"/>
              <a:gd name="connsiteY4" fmla="*/ 219075 h 1538288"/>
              <a:gd name="connsiteX5" fmla="*/ 559594 w 1328738"/>
              <a:gd name="connsiteY5" fmla="*/ 173832 h 1538288"/>
              <a:gd name="connsiteX6" fmla="*/ 778669 w 1328738"/>
              <a:gd name="connsiteY6" fmla="*/ 116682 h 1538288"/>
              <a:gd name="connsiteX7" fmla="*/ 876300 w 1328738"/>
              <a:gd name="connsiteY7" fmla="*/ 88107 h 1538288"/>
              <a:gd name="connsiteX8" fmla="*/ 950119 w 1328738"/>
              <a:gd name="connsiteY8" fmla="*/ 59532 h 1538288"/>
              <a:gd name="connsiteX9" fmla="*/ 1050132 w 1328738"/>
              <a:gd name="connsiteY9" fmla="*/ 4763 h 1538288"/>
              <a:gd name="connsiteX10" fmla="*/ 1059657 w 1328738"/>
              <a:gd name="connsiteY10" fmla="*/ 0 h 1538288"/>
              <a:gd name="connsiteX11" fmla="*/ 1073944 w 1328738"/>
              <a:gd name="connsiteY11" fmla="*/ 2382 h 1538288"/>
              <a:gd name="connsiteX12" fmla="*/ 1123950 w 1328738"/>
              <a:gd name="connsiteY12" fmla="*/ 42863 h 1538288"/>
              <a:gd name="connsiteX13" fmla="*/ 1188244 w 1328738"/>
              <a:gd name="connsiteY13" fmla="*/ 97632 h 1538288"/>
              <a:gd name="connsiteX14" fmla="*/ 1250157 w 1328738"/>
              <a:gd name="connsiteY14" fmla="*/ 152400 h 1538288"/>
              <a:gd name="connsiteX15" fmla="*/ 1283494 w 1328738"/>
              <a:gd name="connsiteY15" fmla="*/ 185738 h 1538288"/>
              <a:gd name="connsiteX16" fmla="*/ 1304925 w 1328738"/>
              <a:gd name="connsiteY16" fmla="*/ 211932 h 1538288"/>
              <a:gd name="connsiteX17" fmla="*/ 1321594 w 1328738"/>
              <a:gd name="connsiteY17" fmla="*/ 235744 h 1538288"/>
              <a:gd name="connsiteX18" fmla="*/ 1328738 w 1328738"/>
              <a:gd name="connsiteY18" fmla="*/ 252413 h 1538288"/>
              <a:gd name="connsiteX19" fmla="*/ 1328738 w 1328738"/>
              <a:gd name="connsiteY19" fmla="*/ 269082 h 1538288"/>
              <a:gd name="connsiteX20" fmla="*/ 1316832 w 1328738"/>
              <a:gd name="connsiteY20" fmla="*/ 304800 h 1538288"/>
              <a:gd name="connsiteX21" fmla="*/ 1288257 w 1328738"/>
              <a:gd name="connsiteY21" fmla="*/ 359569 h 1538288"/>
              <a:gd name="connsiteX22" fmla="*/ 1235869 w 1328738"/>
              <a:gd name="connsiteY22" fmla="*/ 450057 h 1538288"/>
              <a:gd name="connsiteX23" fmla="*/ 1209675 w 1328738"/>
              <a:gd name="connsiteY23" fmla="*/ 664369 h 1538288"/>
              <a:gd name="connsiteX24" fmla="*/ 1185863 w 1328738"/>
              <a:gd name="connsiteY24" fmla="*/ 835819 h 1538288"/>
              <a:gd name="connsiteX25" fmla="*/ 1150144 w 1328738"/>
              <a:gd name="connsiteY25" fmla="*/ 1078707 h 1538288"/>
              <a:gd name="connsiteX26" fmla="*/ 1145382 w 1328738"/>
              <a:gd name="connsiteY26" fmla="*/ 1135857 h 1538288"/>
              <a:gd name="connsiteX27" fmla="*/ 1131094 w 1328738"/>
              <a:gd name="connsiteY27" fmla="*/ 1252538 h 1538288"/>
              <a:gd name="connsiteX28" fmla="*/ 1107282 w 1328738"/>
              <a:gd name="connsiteY28" fmla="*/ 1364457 h 1538288"/>
              <a:gd name="connsiteX29" fmla="*/ 1083469 w 1328738"/>
              <a:gd name="connsiteY29" fmla="*/ 1443038 h 1538288"/>
              <a:gd name="connsiteX30" fmla="*/ 1059657 w 1328738"/>
              <a:gd name="connsiteY30" fmla="*/ 1493044 h 1538288"/>
              <a:gd name="connsiteX31" fmla="*/ 992982 w 1328738"/>
              <a:gd name="connsiteY31" fmla="*/ 1538288 h 1538288"/>
              <a:gd name="connsiteX32" fmla="*/ 945357 w 1328738"/>
              <a:gd name="connsiteY32" fmla="*/ 1524000 h 1538288"/>
              <a:gd name="connsiteX33" fmla="*/ 904875 w 1328738"/>
              <a:gd name="connsiteY33" fmla="*/ 1514475 h 1538288"/>
              <a:gd name="connsiteX34" fmla="*/ 904875 w 1328738"/>
              <a:gd name="connsiteY34" fmla="*/ 1300163 h 1538288"/>
              <a:gd name="connsiteX35" fmla="*/ 950119 w 1328738"/>
              <a:gd name="connsiteY35" fmla="*/ 821532 h 1538288"/>
              <a:gd name="connsiteX36" fmla="*/ 966788 w 1328738"/>
              <a:gd name="connsiteY36" fmla="*/ 681038 h 1538288"/>
              <a:gd name="connsiteX37" fmla="*/ 995363 w 1328738"/>
              <a:gd name="connsiteY37" fmla="*/ 354807 h 1538288"/>
              <a:gd name="connsiteX38" fmla="*/ 992982 w 1328738"/>
              <a:gd name="connsiteY38" fmla="*/ 319088 h 1538288"/>
              <a:gd name="connsiteX39" fmla="*/ 985838 w 1328738"/>
              <a:gd name="connsiteY39" fmla="*/ 304800 h 1538288"/>
              <a:gd name="connsiteX40" fmla="*/ 973932 w 1328738"/>
              <a:gd name="connsiteY40" fmla="*/ 292894 h 1538288"/>
              <a:gd name="connsiteX41" fmla="*/ 950119 w 1328738"/>
              <a:gd name="connsiteY41" fmla="*/ 285750 h 1538288"/>
              <a:gd name="connsiteX42" fmla="*/ 912019 w 1328738"/>
              <a:gd name="connsiteY42" fmla="*/ 285750 h 1538288"/>
              <a:gd name="connsiteX43" fmla="*/ 840582 w 1328738"/>
              <a:gd name="connsiteY43" fmla="*/ 304800 h 1538288"/>
              <a:gd name="connsiteX44" fmla="*/ 442913 w 1328738"/>
              <a:gd name="connsiteY44" fmla="*/ 402432 h 153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28738" h="1538288">
                <a:moveTo>
                  <a:pt x="442913" y="402432"/>
                </a:moveTo>
                <a:lnTo>
                  <a:pt x="83344" y="495300"/>
                </a:lnTo>
                <a:lnTo>
                  <a:pt x="0" y="307182"/>
                </a:lnTo>
                <a:lnTo>
                  <a:pt x="195263" y="264319"/>
                </a:lnTo>
                <a:lnTo>
                  <a:pt x="390525" y="219075"/>
                </a:lnTo>
                <a:lnTo>
                  <a:pt x="559594" y="173832"/>
                </a:lnTo>
                <a:lnTo>
                  <a:pt x="778669" y="116682"/>
                </a:lnTo>
                <a:lnTo>
                  <a:pt x="876300" y="88107"/>
                </a:lnTo>
                <a:lnTo>
                  <a:pt x="950119" y="59532"/>
                </a:lnTo>
                <a:lnTo>
                  <a:pt x="1050132" y="4763"/>
                </a:lnTo>
                <a:lnTo>
                  <a:pt x="1059657" y="0"/>
                </a:lnTo>
                <a:lnTo>
                  <a:pt x="1073944" y="2382"/>
                </a:lnTo>
                <a:lnTo>
                  <a:pt x="1123950" y="42863"/>
                </a:lnTo>
                <a:lnTo>
                  <a:pt x="1188244" y="97632"/>
                </a:lnTo>
                <a:lnTo>
                  <a:pt x="1250157" y="152400"/>
                </a:lnTo>
                <a:lnTo>
                  <a:pt x="1283494" y="185738"/>
                </a:lnTo>
                <a:lnTo>
                  <a:pt x="1304925" y="211932"/>
                </a:lnTo>
                <a:lnTo>
                  <a:pt x="1321594" y="235744"/>
                </a:lnTo>
                <a:lnTo>
                  <a:pt x="1328738" y="252413"/>
                </a:lnTo>
                <a:lnTo>
                  <a:pt x="1328738" y="269082"/>
                </a:lnTo>
                <a:lnTo>
                  <a:pt x="1316832" y="304800"/>
                </a:lnTo>
                <a:lnTo>
                  <a:pt x="1288257" y="359569"/>
                </a:lnTo>
                <a:lnTo>
                  <a:pt x="1235869" y="450057"/>
                </a:lnTo>
                <a:lnTo>
                  <a:pt x="1209675" y="664369"/>
                </a:lnTo>
                <a:lnTo>
                  <a:pt x="1185863" y="835819"/>
                </a:lnTo>
                <a:lnTo>
                  <a:pt x="1150144" y="1078707"/>
                </a:lnTo>
                <a:lnTo>
                  <a:pt x="1145382" y="1135857"/>
                </a:lnTo>
                <a:lnTo>
                  <a:pt x="1131094" y="1252538"/>
                </a:lnTo>
                <a:lnTo>
                  <a:pt x="1107282" y="1364457"/>
                </a:lnTo>
                <a:lnTo>
                  <a:pt x="1083469" y="1443038"/>
                </a:lnTo>
                <a:lnTo>
                  <a:pt x="1059657" y="1493044"/>
                </a:lnTo>
                <a:lnTo>
                  <a:pt x="992982" y="1538288"/>
                </a:lnTo>
                <a:lnTo>
                  <a:pt x="945357" y="1524000"/>
                </a:lnTo>
                <a:lnTo>
                  <a:pt x="904875" y="1514475"/>
                </a:lnTo>
                <a:lnTo>
                  <a:pt x="904875" y="1300163"/>
                </a:lnTo>
                <a:lnTo>
                  <a:pt x="950119" y="821532"/>
                </a:lnTo>
                <a:lnTo>
                  <a:pt x="966788" y="681038"/>
                </a:lnTo>
                <a:lnTo>
                  <a:pt x="995363" y="354807"/>
                </a:lnTo>
                <a:lnTo>
                  <a:pt x="992982" y="319088"/>
                </a:lnTo>
                <a:lnTo>
                  <a:pt x="985838" y="304800"/>
                </a:lnTo>
                <a:lnTo>
                  <a:pt x="973932" y="292894"/>
                </a:lnTo>
                <a:lnTo>
                  <a:pt x="950119" y="285750"/>
                </a:lnTo>
                <a:lnTo>
                  <a:pt x="912019" y="285750"/>
                </a:lnTo>
                <a:lnTo>
                  <a:pt x="840582" y="304800"/>
                </a:lnTo>
                <a:lnTo>
                  <a:pt x="442913" y="4024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0D7A74-76A2-4DDD-AD37-563746EC61E1}"/>
              </a:ext>
            </a:extLst>
          </p:cNvPr>
          <p:cNvSpPr/>
          <p:nvPr/>
        </p:nvSpPr>
        <p:spPr>
          <a:xfrm>
            <a:off x="4448175" y="3419476"/>
            <a:ext cx="895350" cy="417513"/>
          </a:xfrm>
          <a:custGeom>
            <a:avLst/>
            <a:gdLst>
              <a:gd name="connsiteX0" fmla="*/ 388144 w 895350"/>
              <a:gd name="connsiteY0" fmla="*/ 304800 h 416719"/>
              <a:gd name="connsiteX1" fmla="*/ 2381 w 895350"/>
              <a:gd name="connsiteY1" fmla="*/ 416719 h 416719"/>
              <a:gd name="connsiteX2" fmla="*/ 0 w 895350"/>
              <a:gd name="connsiteY2" fmla="*/ 252413 h 416719"/>
              <a:gd name="connsiteX3" fmla="*/ 228600 w 895350"/>
              <a:gd name="connsiteY3" fmla="*/ 185738 h 416719"/>
              <a:gd name="connsiteX4" fmla="*/ 490538 w 895350"/>
              <a:gd name="connsiteY4" fmla="*/ 107156 h 416719"/>
              <a:gd name="connsiteX5" fmla="*/ 683419 w 895350"/>
              <a:gd name="connsiteY5" fmla="*/ 52388 h 416719"/>
              <a:gd name="connsiteX6" fmla="*/ 895350 w 895350"/>
              <a:gd name="connsiteY6" fmla="*/ 0 h 416719"/>
              <a:gd name="connsiteX7" fmla="*/ 892969 w 895350"/>
              <a:gd name="connsiteY7" fmla="*/ 200025 h 416719"/>
              <a:gd name="connsiteX8" fmla="*/ 388144 w 895350"/>
              <a:gd name="connsiteY8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350" h="416719">
                <a:moveTo>
                  <a:pt x="388144" y="304800"/>
                </a:moveTo>
                <a:lnTo>
                  <a:pt x="2381" y="416719"/>
                </a:lnTo>
                <a:cubicBezTo>
                  <a:pt x="1587" y="361950"/>
                  <a:pt x="794" y="307182"/>
                  <a:pt x="0" y="252413"/>
                </a:cubicBezTo>
                <a:lnTo>
                  <a:pt x="228600" y="185738"/>
                </a:lnTo>
                <a:lnTo>
                  <a:pt x="490538" y="107156"/>
                </a:lnTo>
                <a:lnTo>
                  <a:pt x="683419" y="52388"/>
                </a:lnTo>
                <a:lnTo>
                  <a:pt x="895350" y="0"/>
                </a:lnTo>
                <a:cubicBezTo>
                  <a:pt x="894556" y="66675"/>
                  <a:pt x="893763" y="133350"/>
                  <a:pt x="892969" y="200025"/>
                </a:cubicBezTo>
                <a:lnTo>
                  <a:pt x="388144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25F2285-A558-4B5C-B8E7-CE7C10D73CBB}"/>
              </a:ext>
            </a:extLst>
          </p:cNvPr>
          <p:cNvSpPr/>
          <p:nvPr/>
        </p:nvSpPr>
        <p:spPr>
          <a:xfrm>
            <a:off x="4437064" y="4062414"/>
            <a:ext cx="852487" cy="395287"/>
          </a:xfrm>
          <a:custGeom>
            <a:avLst/>
            <a:gdLst>
              <a:gd name="connsiteX0" fmla="*/ 297656 w 852487"/>
              <a:gd name="connsiteY0" fmla="*/ 300037 h 395287"/>
              <a:gd name="connsiteX1" fmla="*/ 0 w 852487"/>
              <a:gd name="connsiteY1" fmla="*/ 395287 h 395287"/>
              <a:gd name="connsiteX2" fmla="*/ 0 w 852487"/>
              <a:gd name="connsiteY2" fmla="*/ 183356 h 395287"/>
              <a:gd name="connsiteX3" fmla="*/ 147637 w 852487"/>
              <a:gd name="connsiteY3" fmla="*/ 147637 h 395287"/>
              <a:gd name="connsiteX4" fmla="*/ 388144 w 852487"/>
              <a:gd name="connsiteY4" fmla="*/ 85725 h 395287"/>
              <a:gd name="connsiteX5" fmla="*/ 535781 w 852487"/>
              <a:gd name="connsiteY5" fmla="*/ 40481 h 395287"/>
              <a:gd name="connsiteX6" fmla="*/ 611981 w 852487"/>
              <a:gd name="connsiteY6" fmla="*/ 16668 h 395287"/>
              <a:gd name="connsiteX7" fmla="*/ 650081 w 852487"/>
              <a:gd name="connsiteY7" fmla="*/ 7143 h 395287"/>
              <a:gd name="connsiteX8" fmla="*/ 702469 w 852487"/>
              <a:gd name="connsiteY8" fmla="*/ 0 h 395287"/>
              <a:gd name="connsiteX9" fmla="*/ 750094 w 852487"/>
              <a:gd name="connsiteY9" fmla="*/ 2381 h 395287"/>
              <a:gd name="connsiteX10" fmla="*/ 847725 w 852487"/>
              <a:gd name="connsiteY10" fmla="*/ 23812 h 395287"/>
              <a:gd name="connsiteX11" fmla="*/ 852487 w 852487"/>
              <a:gd name="connsiteY11" fmla="*/ 235743 h 395287"/>
              <a:gd name="connsiteX12" fmla="*/ 807244 w 852487"/>
              <a:gd name="connsiteY12" fmla="*/ 235743 h 395287"/>
              <a:gd name="connsiteX13" fmla="*/ 645319 w 852487"/>
              <a:gd name="connsiteY13" fmla="*/ 219075 h 395287"/>
              <a:gd name="connsiteX14" fmla="*/ 611981 w 852487"/>
              <a:gd name="connsiteY14" fmla="*/ 221456 h 395287"/>
              <a:gd name="connsiteX15" fmla="*/ 297656 w 852487"/>
              <a:gd name="connsiteY15" fmla="*/ 300037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2487" h="395287">
                <a:moveTo>
                  <a:pt x="297656" y="300037"/>
                </a:moveTo>
                <a:lnTo>
                  <a:pt x="0" y="395287"/>
                </a:lnTo>
                <a:lnTo>
                  <a:pt x="0" y="183356"/>
                </a:lnTo>
                <a:lnTo>
                  <a:pt x="147637" y="147637"/>
                </a:lnTo>
                <a:lnTo>
                  <a:pt x="388144" y="85725"/>
                </a:lnTo>
                <a:lnTo>
                  <a:pt x="535781" y="40481"/>
                </a:lnTo>
                <a:lnTo>
                  <a:pt x="611981" y="16668"/>
                </a:lnTo>
                <a:lnTo>
                  <a:pt x="650081" y="7143"/>
                </a:lnTo>
                <a:lnTo>
                  <a:pt x="702469" y="0"/>
                </a:lnTo>
                <a:lnTo>
                  <a:pt x="750094" y="2381"/>
                </a:lnTo>
                <a:lnTo>
                  <a:pt x="847725" y="23812"/>
                </a:lnTo>
                <a:lnTo>
                  <a:pt x="852487" y="235743"/>
                </a:lnTo>
                <a:lnTo>
                  <a:pt x="807244" y="235743"/>
                </a:lnTo>
                <a:lnTo>
                  <a:pt x="645319" y="219075"/>
                </a:lnTo>
                <a:lnTo>
                  <a:pt x="611981" y="221456"/>
                </a:lnTo>
                <a:lnTo>
                  <a:pt x="297656" y="3000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05DB69-6C0C-42B1-B28D-8A6FA7FA0C54}"/>
              </a:ext>
            </a:extLst>
          </p:cNvPr>
          <p:cNvSpPr/>
          <p:nvPr/>
        </p:nvSpPr>
        <p:spPr>
          <a:xfrm rot="16200000">
            <a:off x="2850357" y="4242595"/>
            <a:ext cx="2932113" cy="454025"/>
          </a:xfrm>
          <a:custGeom>
            <a:avLst/>
            <a:gdLst>
              <a:gd name="connsiteX0" fmla="*/ 1891431 w 2931091"/>
              <a:gd name="connsiteY0" fmla="*/ 420874 h 453442"/>
              <a:gd name="connsiteX1" fmla="*/ 1668467 w 2931091"/>
              <a:gd name="connsiteY1" fmla="*/ 413358 h 453442"/>
              <a:gd name="connsiteX2" fmla="*/ 1505629 w 2931091"/>
              <a:gd name="connsiteY2" fmla="*/ 413358 h 453442"/>
              <a:gd name="connsiteX3" fmla="*/ 954484 w 2931091"/>
              <a:gd name="connsiteY3" fmla="*/ 388306 h 453442"/>
              <a:gd name="connsiteX4" fmla="*/ 455948 w 2931091"/>
              <a:gd name="connsiteY4" fmla="*/ 368265 h 453442"/>
              <a:gd name="connsiteX5" fmla="*/ 192901 w 2931091"/>
              <a:gd name="connsiteY5" fmla="*/ 453442 h 453442"/>
              <a:gd name="connsiteX6" fmla="*/ 122756 w 2931091"/>
              <a:gd name="connsiteY6" fmla="*/ 415864 h 453442"/>
              <a:gd name="connsiteX7" fmla="*/ 72651 w 2931091"/>
              <a:gd name="connsiteY7" fmla="*/ 380791 h 453442"/>
              <a:gd name="connsiteX8" fmla="*/ 27558 w 2931091"/>
              <a:gd name="connsiteY8" fmla="*/ 345718 h 453442"/>
              <a:gd name="connsiteX9" fmla="*/ 10021 w 2931091"/>
              <a:gd name="connsiteY9" fmla="*/ 325676 h 453442"/>
              <a:gd name="connsiteX10" fmla="*/ 0 w 2931091"/>
              <a:gd name="connsiteY10" fmla="*/ 300624 h 453442"/>
              <a:gd name="connsiteX11" fmla="*/ 0 w 2931091"/>
              <a:gd name="connsiteY11" fmla="*/ 280583 h 453442"/>
              <a:gd name="connsiteX12" fmla="*/ 12526 w 2931091"/>
              <a:gd name="connsiteY12" fmla="*/ 255531 h 453442"/>
              <a:gd name="connsiteX13" fmla="*/ 77662 w 2931091"/>
              <a:gd name="connsiteY13" fmla="*/ 207932 h 453442"/>
              <a:gd name="connsiteX14" fmla="*/ 140292 w 2931091"/>
              <a:gd name="connsiteY14" fmla="*/ 165343 h 453442"/>
              <a:gd name="connsiteX15" fmla="*/ 230479 w 2931091"/>
              <a:gd name="connsiteY15" fmla="*/ 120249 h 453442"/>
              <a:gd name="connsiteX16" fmla="*/ 305636 w 2931091"/>
              <a:gd name="connsiteY16" fmla="*/ 95197 h 453442"/>
              <a:gd name="connsiteX17" fmla="*/ 400833 w 2931091"/>
              <a:gd name="connsiteY17" fmla="*/ 77661 h 453442"/>
              <a:gd name="connsiteX18" fmla="*/ 438411 w 2931091"/>
              <a:gd name="connsiteY18" fmla="*/ 85177 h 453442"/>
              <a:gd name="connsiteX19" fmla="*/ 536114 w 2931091"/>
              <a:gd name="connsiteY19" fmla="*/ 105218 h 453442"/>
              <a:gd name="connsiteX20" fmla="*/ 726510 w 2931091"/>
              <a:gd name="connsiteY20" fmla="*/ 132775 h 453442"/>
              <a:gd name="connsiteX21" fmla="*/ 924421 w 2931091"/>
              <a:gd name="connsiteY21" fmla="*/ 147807 h 453442"/>
              <a:gd name="connsiteX22" fmla="*/ 1387884 w 2931091"/>
              <a:gd name="connsiteY22" fmla="*/ 167848 h 453442"/>
              <a:gd name="connsiteX23" fmla="*/ 2021701 w 2931091"/>
              <a:gd name="connsiteY23" fmla="*/ 187890 h 453442"/>
              <a:gd name="connsiteX24" fmla="*/ 2527753 w 2931091"/>
              <a:gd name="connsiteY24" fmla="*/ 192900 h 453442"/>
              <a:gd name="connsiteX25" fmla="*/ 2587878 w 2931091"/>
              <a:gd name="connsiteY25" fmla="*/ 185385 h 453442"/>
              <a:gd name="connsiteX26" fmla="*/ 2653013 w 2931091"/>
              <a:gd name="connsiteY26" fmla="*/ 170354 h 453442"/>
              <a:gd name="connsiteX27" fmla="*/ 2723159 w 2931091"/>
              <a:gd name="connsiteY27" fmla="*/ 135281 h 453442"/>
              <a:gd name="connsiteX28" fmla="*/ 2780779 w 2931091"/>
              <a:gd name="connsiteY28" fmla="*/ 97703 h 453442"/>
              <a:gd name="connsiteX29" fmla="*/ 2815851 w 2931091"/>
              <a:gd name="connsiteY29" fmla="*/ 60124 h 453442"/>
              <a:gd name="connsiteX30" fmla="*/ 2828377 w 2931091"/>
              <a:gd name="connsiteY30" fmla="*/ 45093 h 453442"/>
              <a:gd name="connsiteX31" fmla="*/ 2853429 w 2931091"/>
              <a:gd name="connsiteY31" fmla="*/ 20041 h 453442"/>
              <a:gd name="connsiteX32" fmla="*/ 2875976 w 2931091"/>
              <a:gd name="connsiteY32" fmla="*/ 5010 h 453442"/>
              <a:gd name="connsiteX33" fmla="*/ 2903534 w 2931091"/>
              <a:gd name="connsiteY33" fmla="*/ 0 h 453442"/>
              <a:gd name="connsiteX34" fmla="*/ 2918565 w 2931091"/>
              <a:gd name="connsiteY34" fmla="*/ 5010 h 453442"/>
              <a:gd name="connsiteX35" fmla="*/ 2926080 w 2931091"/>
              <a:gd name="connsiteY35" fmla="*/ 15031 h 453442"/>
              <a:gd name="connsiteX36" fmla="*/ 2931091 w 2931091"/>
              <a:gd name="connsiteY36" fmla="*/ 40083 h 453442"/>
              <a:gd name="connsiteX37" fmla="*/ 2931091 w 2931091"/>
              <a:gd name="connsiteY37" fmla="*/ 85177 h 453442"/>
              <a:gd name="connsiteX38" fmla="*/ 2918565 w 2931091"/>
              <a:gd name="connsiteY38" fmla="*/ 162838 h 453442"/>
              <a:gd name="connsiteX39" fmla="*/ 2903534 w 2931091"/>
              <a:gd name="connsiteY39" fmla="*/ 217952 h 453442"/>
              <a:gd name="connsiteX40" fmla="*/ 2883492 w 2931091"/>
              <a:gd name="connsiteY40" fmla="*/ 283088 h 453442"/>
              <a:gd name="connsiteX41" fmla="*/ 2850924 w 2931091"/>
              <a:gd name="connsiteY41" fmla="*/ 355739 h 453442"/>
              <a:gd name="connsiteX42" fmla="*/ 2695602 w 2931091"/>
              <a:gd name="connsiteY42" fmla="*/ 408348 h 453442"/>
              <a:gd name="connsiteX43" fmla="*/ 2592888 w 2931091"/>
              <a:gd name="connsiteY43" fmla="*/ 420874 h 453442"/>
              <a:gd name="connsiteX44" fmla="*/ 2490175 w 2931091"/>
              <a:gd name="connsiteY44" fmla="*/ 430895 h 453442"/>
              <a:gd name="connsiteX45" fmla="*/ 2389966 w 2931091"/>
              <a:gd name="connsiteY45" fmla="*/ 433400 h 453442"/>
              <a:gd name="connsiteX46" fmla="*/ 2269717 w 2931091"/>
              <a:gd name="connsiteY46" fmla="*/ 435905 h 453442"/>
              <a:gd name="connsiteX47" fmla="*/ 2136941 w 2931091"/>
              <a:gd name="connsiteY47" fmla="*/ 438411 h 453442"/>
              <a:gd name="connsiteX48" fmla="*/ 1891431 w 2931091"/>
              <a:gd name="connsiteY48" fmla="*/ 42087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31091" h="453442">
                <a:moveTo>
                  <a:pt x="1891431" y="420874"/>
                </a:moveTo>
                <a:lnTo>
                  <a:pt x="1668467" y="413358"/>
                </a:lnTo>
                <a:lnTo>
                  <a:pt x="1505629" y="413358"/>
                </a:lnTo>
                <a:lnTo>
                  <a:pt x="954484" y="388306"/>
                </a:lnTo>
                <a:lnTo>
                  <a:pt x="455948" y="368265"/>
                </a:lnTo>
                <a:lnTo>
                  <a:pt x="192901" y="453442"/>
                </a:lnTo>
                <a:lnTo>
                  <a:pt x="122756" y="415864"/>
                </a:lnTo>
                <a:lnTo>
                  <a:pt x="72651" y="380791"/>
                </a:lnTo>
                <a:lnTo>
                  <a:pt x="27558" y="345718"/>
                </a:lnTo>
                <a:lnTo>
                  <a:pt x="10021" y="325676"/>
                </a:lnTo>
                <a:lnTo>
                  <a:pt x="0" y="300624"/>
                </a:lnTo>
                <a:lnTo>
                  <a:pt x="0" y="280583"/>
                </a:lnTo>
                <a:lnTo>
                  <a:pt x="12526" y="255531"/>
                </a:lnTo>
                <a:lnTo>
                  <a:pt x="77662" y="207932"/>
                </a:lnTo>
                <a:lnTo>
                  <a:pt x="140292" y="165343"/>
                </a:lnTo>
                <a:lnTo>
                  <a:pt x="230479" y="120249"/>
                </a:lnTo>
                <a:lnTo>
                  <a:pt x="305636" y="95197"/>
                </a:lnTo>
                <a:lnTo>
                  <a:pt x="400833" y="77661"/>
                </a:lnTo>
                <a:lnTo>
                  <a:pt x="438411" y="85177"/>
                </a:lnTo>
                <a:lnTo>
                  <a:pt x="536114" y="105218"/>
                </a:lnTo>
                <a:lnTo>
                  <a:pt x="726510" y="132775"/>
                </a:lnTo>
                <a:lnTo>
                  <a:pt x="924421" y="147807"/>
                </a:lnTo>
                <a:lnTo>
                  <a:pt x="1387884" y="167848"/>
                </a:lnTo>
                <a:lnTo>
                  <a:pt x="2021701" y="187890"/>
                </a:lnTo>
                <a:lnTo>
                  <a:pt x="2527753" y="192900"/>
                </a:lnTo>
                <a:lnTo>
                  <a:pt x="2587878" y="185385"/>
                </a:lnTo>
                <a:lnTo>
                  <a:pt x="2653013" y="170354"/>
                </a:lnTo>
                <a:lnTo>
                  <a:pt x="2723159" y="135281"/>
                </a:lnTo>
                <a:lnTo>
                  <a:pt x="2780779" y="97703"/>
                </a:lnTo>
                <a:lnTo>
                  <a:pt x="2815851" y="60124"/>
                </a:lnTo>
                <a:lnTo>
                  <a:pt x="2828377" y="45093"/>
                </a:lnTo>
                <a:lnTo>
                  <a:pt x="2853429" y="20041"/>
                </a:lnTo>
                <a:lnTo>
                  <a:pt x="2875976" y="5010"/>
                </a:lnTo>
                <a:lnTo>
                  <a:pt x="2903534" y="0"/>
                </a:lnTo>
                <a:lnTo>
                  <a:pt x="2918565" y="5010"/>
                </a:lnTo>
                <a:lnTo>
                  <a:pt x="2926080" y="15031"/>
                </a:lnTo>
                <a:lnTo>
                  <a:pt x="2931091" y="40083"/>
                </a:lnTo>
                <a:lnTo>
                  <a:pt x="2931091" y="85177"/>
                </a:lnTo>
                <a:lnTo>
                  <a:pt x="2918565" y="162838"/>
                </a:lnTo>
                <a:lnTo>
                  <a:pt x="2903534" y="217952"/>
                </a:lnTo>
                <a:lnTo>
                  <a:pt x="2883492" y="283088"/>
                </a:lnTo>
                <a:lnTo>
                  <a:pt x="2850924" y="355739"/>
                </a:lnTo>
                <a:lnTo>
                  <a:pt x="2695602" y="408348"/>
                </a:lnTo>
                <a:lnTo>
                  <a:pt x="2592888" y="420874"/>
                </a:lnTo>
                <a:lnTo>
                  <a:pt x="2490175" y="430895"/>
                </a:lnTo>
                <a:lnTo>
                  <a:pt x="2389966" y="433400"/>
                </a:lnTo>
                <a:lnTo>
                  <a:pt x="2269717" y="435905"/>
                </a:lnTo>
                <a:lnTo>
                  <a:pt x="2136941" y="438411"/>
                </a:lnTo>
                <a:lnTo>
                  <a:pt x="1891431" y="42087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3E18612-F468-401C-913A-6CD13823A413}"/>
              </a:ext>
            </a:extLst>
          </p:cNvPr>
          <p:cNvSpPr/>
          <p:nvPr/>
        </p:nvSpPr>
        <p:spPr>
          <a:xfrm>
            <a:off x="4389439" y="4867275"/>
            <a:ext cx="1049337" cy="922338"/>
          </a:xfrm>
          <a:custGeom>
            <a:avLst/>
            <a:gdLst>
              <a:gd name="connsiteX0" fmla="*/ 669131 w 1050131"/>
              <a:gd name="connsiteY0" fmla="*/ 395288 h 921544"/>
              <a:gd name="connsiteX1" fmla="*/ 459581 w 1050131"/>
              <a:gd name="connsiteY1" fmla="*/ 566738 h 921544"/>
              <a:gd name="connsiteX2" fmla="*/ 333375 w 1050131"/>
              <a:gd name="connsiteY2" fmla="*/ 683419 h 921544"/>
              <a:gd name="connsiteX3" fmla="*/ 216694 w 1050131"/>
              <a:gd name="connsiteY3" fmla="*/ 797719 h 921544"/>
              <a:gd name="connsiteX4" fmla="*/ 123825 w 1050131"/>
              <a:gd name="connsiteY4" fmla="*/ 921544 h 921544"/>
              <a:gd name="connsiteX5" fmla="*/ 0 w 1050131"/>
              <a:gd name="connsiteY5" fmla="*/ 564356 h 921544"/>
              <a:gd name="connsiteX6" fmla="*/ 92869 w 1050131"/>
              <a:gd name="connsiteY6" fmla="*/ 535781 h 921544"/>
              <a:gd name="connsiteX7" fmla="*/ 316706 w 1050131"/>
              <a:gd name="connsiteY7" fmla="*/ 416719 h 921544"/>
              <a:gd name="connsiteX8" fmla="*/ 514350 w 1050131"/>
              <a:gd name="connsiteY8" fmla="*/ 307181 h 921544"/>
              <a:gd name="connsiteX9" fmla="*/ 745331 w 1050131"/>
              <a:gd name="connsiteY9" fmla="*/ 164306 h 921544"/>
              <a:gd name="connsiteX10" fmla="*/ 990600 w 1050131"/>
              <a:gd name="connsiteY10" fmla="*/ 0 h 921544"/>
              <a:gd name="connsiteX11" fmla="*/ 1050131 w 1050131"/>
              <a:gd name="connsiteY11" fmla="*/ 111919 h 921544"/>
              <a:gd name="connsiteX12" fmla="*/ 954881 w 1050131"/>
              <a:gd name="connsiteY12" fmla="*/ 166688 h 921544"/>
              <a:gd name="connsiteX13" fmla="*/ 816769 w 1050131"/>
              <a:gd name="connsiteY13" fmla="*/ 276225 h 921544"/>
              <a:gd name="connsiteX14" fmla="*/ 669131 w 1050131"/>
              <a:gd name="connsiteY14" fmla="*/ 395288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0131" h="921544">
                <a:moveTo>
                  <a:pt x="669131" y="395288"/>
                </a:moveTo>
                <a:lnTo>
                  <a:pt x="459581" y="566738"/>
                </a:lnTo>
                <a:lnTo>
                  <a:pt x="333375" y="683419"/>
                </a:lnTo>
                <a:lnTo>
                  <a:pt x="216694" y="797719"/>
                </a:lnTo>
                <a:lnTo>
                  <a:pt x="123825" y="921544"/>
                </a:lnTo>
                <a:lnTo>
                  <a:pt x="0" y="564356"/>
                </a:lnTo>
                <a:lnTo>
                  <a:pt x="92869" y="535781"/>
                </a:lnTo>
                <a:lnTo>
                  <a:pt x="316706" y="416719"/>
                </a:lnTo>
                <a:lnTo>
                  <a:pt x="514350" y="307181"/>
                </a:lnTo>
                <a:lnTo>
                  <a:pt x="745331" y="164306"/>
                </a:lnTo>
                <a:lnTo>
                  <a:pt x="990600" y="0"/>
                </a:lnTo>
                <a:lnTo>
                  <a:pt x="1050131" y="111919"/>
                </a:lnTo>
                <a:lnTo>
                  <a:pt x="954881" y="166688"/>
                </a:lnTo>
                <a:lnTo>
                  <a:pt x="816769" y="276225"/>
                </a:lnTo>
                <a:lnTo>
                  <a:pt x="669131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DF6DCA-DAAB-4662-93AE-A384820205A3}"/>
              </a:ext>
            </a:extLst>
          </p:cNvPr>
          <p:cNvSpPr/>
          <p:nvPr/>
        </p:nvSpPr>
        <p:spPr>
          <a:xfrm>
            <a:off x="5048250" y="4459288"/>
            <a:ext cx="617538" cy="817562"/>
          </a:xfrm>
          <a:custGeom>
            <a:avLst/>
            <a:gdLst>
              <a:gd name="connsiteX0" fmla="*/ 214313 w 616744"/>
              <a:gd name="connsiteY0" fmla="*/ 330994 h 816769"/>
              <a:gd name="connsiteX1" fmla="*/ 128588 w 616744"/>
              <a:gd name="connsiteY1" fmla="*/ 207169 h 816769"/>
              <a:gd name="connsiteX2" fmla="*/ 40481 w 616744"/>
              <a:gd name="connsiteY2" fmla="*/ 100013 h 816769"/>
              <a:gd name="connsiteX3" fmla="*/ 16669 w 616744"/>
              <a:gd name="connsiteY3" fmla="*/ 76200 h 816769"/>
              <a:gd name="connsiteX4" fmla="*/ 7144 w 616744"/>
              <a:gd name="connsiteY4" fmla="*/ 61913 h 816769"/>
              <a:gd name="connsiteX5" fmla="*/ 0 w 616744"/>
              <a:gd name="connsiteY5" fmla="*/ 38100 h 816769"/>
              <a:gd name="connsiteX6" fmla="*/ 0 w 616744"/>
              <a:gd name="connsiteY6" fmla="*/ 16669 h 816769"/>
              <a:gd name="connsiteX7" fmla="*/ 4763 w 616744"/>
              <a:gd name="connsiteY7" fmla="*/ 4763 h 816769"/>
              <a:gd name="connsiteX8" fmla="*/ 16669 w 616744"/>
              <a:gd name="connsiteY8" fmla="*/ 0 h 816769"/>
              <a:gd name="connsiteX9" fmla="*/ 38100 w 616744"/>
              <a:gd name="connsiteY9" fmla="*/ 4763 h 816769"/>
              <a:gd name="connsiteX10" fmla="*/ 119063 w 616744"/>
              <a:gd name="connsiteY10" fmla="*/ 45244 h 816769"/>
              <a:gd name="connsiteX11" fmla="*/ 226219 w 616744"/>
              <a:gd name="connsiteY11" fmla="*/ 107157 h 816769"/>
              <a:gd name="connsiteX12" fmla="*/ 297656 w 616744"/>
              <a:gd name="connsiteY12" fmla="*/ 152400 h 816769"/>
              <a:gd name="connsiteX13" fmla="*/ 345281 w 616744"/>
              <a:gd name="connsiteY13" fmla="*/ 180975 h 816769"/>
              <a:gd name="connsiteX14" fmla="*/ 428625 w 616744"/>
              <a:gd name="connsiteY14" fmla="*/ 238125 h 816769"/>
              <a:gd name="connsiteX15" fmla="*/ 483394 w 616744"/>
              <a:gd name="connsiteY15" fmla="*/ 283369 h 816769"/>
              <a:gd name="connsiteX16" fmla="*/ 514350 w 616744"/>
              <a:gd name="connsiteY16" fmla="*/ 316707 h 816769"/>
              <a:gd name="connsiteX17" fmla="*/ 547688 w 616744"/>
              <a:gd name="connsiteY17" fmla="*/ 361950 h 816769"/>
              <a:gd name="connsiteX18" fmla="*/ 573881 w 616744"/>
              <a:gd name="connsiteY18" fmla="*/ 407194 h 816769"/>
              <a:gd name="connsiteX19" fmla="*/ 595313 w 616744"/>
              <a:gd name="connsiteY19" fmla="*/ 461963 h 816769"/>
              <a:gd name="connsiteX20" fmla="*/ 607219 w 616744"/>
              <a:gd name="connsiteY20" fmla="*/ 507207 h 816769"/>
              <a:gd name="connsiteX21" fmla="*/ 614363 w 616744"/>
              <a:gd name="connsiteY21" fmla="*/ 550069 h 816769"/>
              <a:gd name="connsiteX22" fmla="*/ 616744 w 616744"/>
              <a:gd name="connsiteY22" fmla="*/ 604838 h 816769"/>
              <a:gd name="connsiteX23" fmla="*/ 611981 w 616744"/>
              <a:gd name="connsiteY23" fmla="*/ 664369 h 816769"/>
              <a:gd name="connsiteX24" fmla="*/ 600075 w 616744"/>
              <a:gd name="connsiteY24" fmla="*/ 714375 h 816769"/>
              <a:gd name="connsiteX25" fmla="*/ 581025 w 616744"/>
              <a:gd name="connsiteY25" fmla="*/ 764382 h 816769"/>
              <a:gd name="connsiteX26" fmla="*/ 559594 w 616744"/>
              <a:gd name="connsiteY26" fmla="*/ 792957 h 816769"/>
              <a:gd name="connsiteX27" fmla="*/ 523875 w 616744"/>
              <a:gd name="connsiteY27" fmla="*/ 812007 h 816769"/>
              <a:gd name="connsiteX28" fmla="*/ 492919 w 616744"/>
              <a:gd name="connsiteY28" fmla="*/ 816769 h 816769"/>
              <a:gd name="connsiteX29" fmla="*/ 464344 w 616744"/>
              <a:gd name="connsiteY29" fmla="*/ 814388 h 816769"/>
              <a:gd name="connsiteX30" fmla="*/ 431006 w 616744"/>
              <a:gd name="connsiteY30" fmla="*/ 797719 h 816769"/>
              <a:gd name="connsiteX31" fmla="*/ 402431 w 616744"/>
              <a:gd name="connsiteY31" fmla="*/ 771525 h 816769"/>
              <a:gd name="connsiteX32" fmla="*/ 378619 w 616744"/>
              <a:gd name="connsiteY32" fmla="*/ 738188 h 816769"/>
              <a:gd name="connsiteX33" fmla="*/ 357188 w 616744"/>
              <a:gd name="connsiteY33" fmla="*/ 685800 h 816769"/>
              <a:gd name="connsiteX34" fmla="*/ 342900 w 616744"/>
              <a:gd name="connsiteY34" fmla="*/ 623888 h 816769"/>
              <a:gd name="connsiteX35" fmla="*/ 321469 w 616744"/>
              <a:gd name="connsiteY35" fmla="*/ 538163 h 816769"/>
              <a:gd name="connsiteX36" fmla="*/ 288131 w 616744"/>
              <a:gd name="connsiteY36" fmla="*/ 440532 h 816769"/>
              <a:gd name="connsiteX37" fmla="*/ 214313 w 616744"/>
              <a:gd name="connsiteY37" fmla="*/ 330994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16769">
                <a:moveTo>
                  <a:pt x="214313" y="330994"/>
                </a:moveTo>
                <a:lnTo>
                  <a:pt x="128588" y="207169"/>
                </a:lnTo>
                <a:lnTo>
                  <a:pt x="40481" y="100013"/>
                </a:lnTo>
                <a:lnTo>
                  <a:pt x="16669" y="76200"/>
                </a:lnTo>
                <a:lnTo>
                  <a:pt x="7144" y="61913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3" y="45244"/>
                </a:lnTo>
                <a:lnTo>
                  <a:pt x="226219" y="107157"/>
                </a:lnTo>
                <a:lnTo>
                  <a:pt x="297656" y="152400"/>
                </a:lnTo>
                <a:lnTo>
                  <a:pt x="345281" y="180975"/>
                </a:lnTo>
                <a:lnTo>
                  <a:pt x="428625" y="238125"/>
                </a:lnTo>
                <a:lnTo>
                  <a:pt x="483394" y="283369"/>
                </a:lnTo>
                <a:lnTo>
                  <a:pt x="514350" y="316707"/>
                </a:lnTo>
                <a:lnTo>
                  <a:pt x="547688" y="361950"/>
                </a:lnTo>
                <a:lnTo>
                  <a:pt x="573881" y="407194"/>
                </a:lnTo>
                <a:lnTo>
                  <a:pt x="595313" y="461963"/>
                </a:lnTo>
                <a:lnTo>
                  <a:pt x="607219" y="507207"/>
                </a:lnTo>
                <a:lnTo>
                  <a:pt x="614363" y="550069"/>
                </a:lnTo>
                <a:cubicBezTo>
                  <a:pt x="615157" y="568325"/>
                  <a:pt x="615950" y="586582"/>
                  <a:pt x="616744" y="604838"/>
                </a:cubicBezTo>
                <a:lnTo>
                  <a:pt x="611981" y="664369"/>
                </a:lnTo>
                <a:lnTo>
                  <a:pt x="600075" y="714375"/>
                </a:lnTo>
                <a:lnTo>
                  <a:pt x="581025" y="764382"/>
                </a:lnTo>
                <a:lnTo>
                  <a:pt x="559594" y="792957"/>
                </a:lnTo>
                <a:lnTo>
                  <a:pt x="523875" y="812007"/>
                </a:lnTo>
                <a:lnTo>
                  <a:pt x="492919" y="816769"/>
                </a:lnTo>
                <a:lnTo>
                  <a:pt x="464344" y="814388"/>
                </a:lnTo>
                <a:lnTo>
                  <a:pt x="431006" y="797719"/>
                </a:lnTo>
                <a:lnTo>
                  <a:pt x="402431" y="771525"/>
                </a:lnTo>
                <a:lnTo>
                  <a:pt x="378619" y="738188"/>
                </a:lnTo>
                <a:lnTo>
                  <a:pt x="357188" y="685800"/>
                </a:lnTo>
                <a:lnTo>
                  <a:pt x="342900" y="623888"/>
                </a:lnTo>
                <a:lnTo>
                  <a:pt x="321469" y="538163"/>
                </a:lnTo>
                <a:lnTo>
                  <a:pt x="288131" y="440532"/>
                </a:lnTo>
                <a:lnTo>
                  <a:pt x="214313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9970C8-8E37-48B6-8ACB-F0C2E3B8E271}"/>
              </a:ext>
            </a:extLst>
          </p:cNvPr>
          <p:cNvSpPr/>
          <p:nvPr/>
        </p:nvSpPr>
        <p:spPr>
          <a:xfrm>
            <a:off x="7072313" y="5434014"/>
            <a:ext cx="762000" cy="517525"/>
          </a:xfrm>
          <a:custGeom>
            <a:avLst/>
            <a:gdLst>
              <a:gd name="connsiteX0" fmla="*/ 302418 w 762000"/>
              <a:gd name="connsiteY0" fmla="*/ 76200 h 516731"/>
              <a:gd name="connsiteX1" fmla="*/ 438150 w 762000"/>
              <a:gd name="connsiteY1" fmla="*/ 102393 h 516731"/>
              <a:gd name="connsiteX2" fmla="*/ 516731 w 762000"/>
              <a:gd name="connsiteY2" fmla="*/ 114300 h 516731"/>
              <a:gd name="connsiteX3" fmla="*/ 576262 w 762000"/>
              <a:gd name="connsiteY3" fmla="*/ 116681 h 516731"/>
              <a:gd name="connsiteX4" fmla="*/ 621506 w 762000"/>
              <a:gd name="connsiteY4" fmla="*/ 114300 h 516731"/>
              <a:gd name="connsiteX5" fmla="*/ 657225 w 762000"/>
              <a:gd name="connsiteY5" fmla="*/ 107156 h 516731"/>
              <a:gd name="connsiteX6" fmla="*/ 683418 w 762000"/>
              <a:gd name="connsiteY6" fmla="*/ 90487 h 516731"/>
              <a:gd name="connsiteX7" fmla="*/ 762000 w 762000"/>
              <a:gd name="connsiteY7" fmla="*/ 26193 h 516731"/>
              <a:gd name="connsiteX8" fmla="*/ 752475 w 762000"/>
              <a:gd name="connsiteY8" fmla="*/ 516731 h 516731"/>
              <a:gd name="connsiteX9" fmla="*/ 673893 w 762000"/>
              <a:gd name="connsiteY9" fmla="*/ 488156 h 516731"/>
              <a:gd name="connsiteX10" fmla="*/ 578643 w 762000"/>
              <a:gd name="connsiteY10" fmla="*/ 411956 h 516731"/>
              <a:gd name="connsiteX11" fmla="*/ 471487 w 762000"/>
              <a:gd name="connsiteY11" fmla="*/ 330993 h 516731"/>
              <a:gd name="connsiteX12" fmla="*/ 359568 w 762000"/>
              <a:gd name="connsiteY12" fmla="*/ 257175 h 516731"/>
              <a:gd name="connsiteX13" fmla="*/ 219075 w 762000"/>
              <a:gd name="connsiteY13" fmla="*/ 173831 h 516731"/>
              <a:gd name="connsiteX14" fmla="*/ 95250 w 762000"/>
              <a:gd name="connsiteY14" fmla="*/ 102393 h 516731"/>
              <a:gd name="connsiteX15" fmla="*/ 40481 w 762000"/>
              <a:gd name="connsiteY15" fmla="*/ 73818 h 516731"/>
              <a:gd name="connsiteX16" fmla="*/ 16668 w 762000"/>
              <a:gd name="connsiteY16" fmla="*/ 57150 h 516731"/>
              <a:gd name="connsiteX17" fmla="*/ 2381 w 762000"/>
              <a:gd name="connsiteY17" fmla="*/ 40481 h 516731"/>
              <a:gd name="connsiteX18" fmla="*/ 0 w 762000"/>
              <a:gd name="connsiteY18" fmla="*/ 26193 h 516731"/>
              <a:gd name="connsiteX19" fmla="*/ 4762 w 762000"/>
              <a:gd name="connsiteY19" fmla="*/ 14287 h 516731"/>
              <a:gd name="connsiteX20" fmla="*/ 21431 w 762000"/>
              <a:gd name="connsiteY20" fmla="*/ 4762 h 516731"/>
              <a:gd name="connsiteX21" fmla="*/ 59531 w 762000"/>
              <a:gd name="connsiteY21" fmla="*/ 0 h 516731"/>
              <a:gd name="connsiteX22" fmla="*/ 88106 w 762000"/>
              <a:gd name="connsiteY22" fmla="*/ 7143 h 516731"/>
              <a:gd name="connsiteX23" fmla="*/ 302418 w 762000"/>
              <a:gd name="connsiteY23" fmla="*/ 762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2000" h="516731">
                <a:moveTo>
                  <a:pt x="302418" y="76200"/>
                </a:moveTo>
                <a:lnTo>
                  <a:pt x="438150" y="102393"/>
                </a:lnTo>
                <a:lnTo>
                  <a:pt x="516731" y="114300"/>
                </a:lnTo>
                <a:lnTo>
                  <a:pt x="576262" y="116681"/>
                </a:lnTo>
                <a:lnTo>
                  <a:pt x="621506" y="114300"/>
                </a:lnTo>
                <a:lnTo>
                  <a:pt x="657225" y="107156"/>
                </a:lnTo>
                <a:lnTo>
                  <a:pt x="683418" y="90487"/>
                </a:lnTo>
                <a:lnTo>
                  <a:pt x="762000" y="26193"/>
                </a:lnTo>
                <a:lnTo>
                  <a:pt x="752475" y="516731"/>
                </a:lnTo>
                <a:lnTo>
                  <a:pt x="673893" y="488156"/>
                </a:lnTo>
                <a:lnTo>
                  <a:pt x="578643" y="411956"/>
                </a:lnTo>
                <a:lnTo>
                  <a:pt x="471487" y="330993"/>
                </a:lnTo>
                <a:lnTo>
                  <a:pt x="359568" y="257175"/>
                </a:lnTo>
                <a:lnTo>
                  <a:pt x="219075" y="173831"/>
                </a:lnTo>
                <a:lnTo>
                  <a:pt x="95250" y="102393"/>
                </a:lnTo>
                <a:lnTo>
                  <a:pt x="40481" y="73818"/>
                </a:lnTo>
                <a:lnTo>
                  <a:pt x="16668" y="57150"/>
                </a:lnTo>
                <a:lnTo>
                  <a:pt x="2381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9531" y="0"/>
                </a:lnTo>
                <a:lnTo>
                  <a:pt x="88106" y="7143"/>
                </a:lnTo>
                <a:lnTo>
                  <a:pt x="3024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8DEBD8-26F0-4986-9DD9-C1AF6FE99188}"/>
              </a:ext>
            </a:extLst>
          </p:cNvPr>
          <p:cNvSpPr/>
          <p:nvPr/>
        </p:nvSpPr>
        <p:spPr>
          <a:xfrm>
            <a:off x="6034088" y="3494089"/>
            <a:ext cx="1350962" cy="1063625"/>
          </a:xfrm>
          <a:custGeom>
            <a:avLst/>
            <a:gdLst>
              <a:gd name="connsiteX0" fmla="*/ 478631 w 1350168"/>
              <a:gd name="connsiteY0" fmla="*/ 290512 h 1064419"/>
              <a:gd name="connsiteX1" fmla="*/ 95250 w 1350168"/>
              <a:gd name="connsiteY1" fmla="*/ 371475 h 1064419"/>
              <a:gd name="connsiteX2" fmla="*/ 0 w 1350168"/>
              <a:gd name="connsiteY2" fmla="*/ 216694 h 1064419"/>
              <a:gd name="connsiteX3" fmla="*/ 340518 w 1350168"/>
              <a:gd name="connsiteY3" fmla="*/ 152400 h 1064419"/>
              <a:gd name="connsiteX4" fmla="*/ 519112 w 1350168"/>
              <a:gd name="connsiteY4" fmla="*/ 114300 h 1064419"/>
              <a:gd name="connsiteX5" fmla="*/ 719137 w 1350168"/>
              <a:gd name="connsiteY5" fmla="*/ 71437 h 1064419"/>
              <a:gd name="connsiteX6" fmla="*/ 990600 w 1350168"/>
              <a:gd name="connsiteY6" fmla="*/ 0 h 1064419"/>
              <a:gd name="connsiteX7" fmla="*/ 1016793 w 1350168"/>
              <a:gd name="connsiteY7" fmla="*/ 9525 h 1064419"/>
              <a:gd name="connsiteX8" fmla="*/ 1092993 w 1350168"/>
              <a:gd name="connsiteY8" fmla="*/ 47625 h 1064419"/>
              <a:gd name="connsiteX9" fmla="*/ 1150143 w 1350168"/>
              <a:gd name="connsiteY9" fmla="*/ 80962 h 1064419"/>
              <a:gd name="connsiteX10" fmla="*/ 1209675 w 1350168"/>
              <a:gd name="connsiteY10" fmla="*/ 123825 h 1064419"/>
              <a:gd name="connsiteX11" fmla="*/ 1266825 w 1350168"/>
              <a:gd name="connsiteY11" fmla="*/ 166687 h 1064419"/>
              <a:gd name="connsiteX12" fmla="*/ 1314450 w 1350168"/>
              <a:gd name="connsiteY12" fmla="*/ 211931 h 1064419"/>
              <a:gd name="connsiteX13" fmla="*/ 1333500 w 1350168"/>
              <a:gd name="connsiteY13" fmla="*/ 230981 h 1064419"/>
              <a:gd name="connsiteX14" fmla="*/ 1345406 w 1350168"/>
              <a:gd name="connsiteY14" fmla="*/ 257175 h 1064419"/>
              <a:gd name="connsiteX15" fmla="*/ 1350168 w 1350168"/>
              <a:gd name="connsiteY15" fmla="*/ 280987 h 1064419"/>
              <a:gd name="connsiteX16" fmla="*/ 1345406 w 1350168"/>
              <a:gd name="connsiteY16" fmla="*/ 300037 h 1064419"/>
              <a:gd name="connsiteX17" fmla="*/ 1323975 w 1350168"/>
              <a:gd name="connsiteY17" fmla="*/ 316706 h 1064419"/>
              <a:gd name="connsiteX18" fmla="*/ 1297781 w 1350168"/>
              <a:gd name="connsiteY18" fmla="*/ 357187 h 1064419"/>
              <a:gd name="connsiteX19" fmla="*/ 1269206 w 1350168"/>
              <a:gd name="connsiteY19" fmla="*/ 421481 h 1064419"/>
              <a:gd name="connsiteX20" fmla="*/ 1254918 w 1350168"/>
              <a:gd name="connsiteY20" fmla="*/ 466725 h 1064419"/>
              <a:gd name="connsiteX21" fmla="*/ 1231106 w 1350168"/>
              <a:gd name="connsiteY21" fmla="*/ 578644 h 1064419"/>
              <a:gd name="connsiteX22" fmla="*/ 1183481 w 1350168"/>
              <a:gd name="connsiteY22" fmla="*/ 766762 h 1064419"/>
              <a:gd name="connsiteX23" fmla="*/ 1150143 w 1350168"/>
              <a:gd name="connsiteY23" fmla="*/ 871537 h 1064419"/>
              <a:gd name="connsiteX24" fmla="*/ 1083468 w 1350168"/>
              <a:gd name="connsiteY24" fmla="*/ 1033462 h 1064419"/>
              <a:gd name="connsiteX25" fmla="*/ 1050131 w 1350168"/>
              <a:gd name="connsiteY25" fmla="*/ 1050131 h 1064419"/>
              <a:gd name="connsiteX26" fmla="*/ 995362 w 1350168"/>
              <a:gd name="connsiteY26" fmla="*/ 1064419 h 1064419"/>
              <a:gd name="connsiteX27" fmla="*/ 964406 w 1350168"/>
              <a:gd name="connsiteY27" fmla="*/ 1064419 h 1064419"/>
              <a:gd name="connsiteX28" fmla="*/ 938212 w 1350168"/>
              <a:gd name="connsiteY28" fmla="*/ 1059656 h 1064419"/>
              <a:gd name="connsiteX29" fmla="*/ 921543 w 1350168"/>
              <a:gd name="connsiteY29" fmla="*/ 1052512 h 1064419"/>
              <a:gd name="connsiteX30" fmla="*/ 902493 w 1350168"/>
              <a:gd name="connsiteY30" fmla="*/ 1035844 h 1064419"/>
              <a:gd name="connsiteX31" fmla="*/ 883443 w 1350168"/>
              <a:gd name="connsiteY31" fmla="*/ 1004887 h 1064419"/>
              <a:gd name="connsiteX32" fmla="*/ 878681 w 1350168"/>
              <a:gd name="connsiteY32" fmla="*/ 902494 h 1064419"/>
              <a:gd name="connsiteX33" fmla="*/ 895350 w 1350168"/>
              <a:gd name="connsiteY33" fmla="*/ 842962 h 1064419"/>
              <a:gd name="connsiteX34" fmla="*/ 940593 w 1350168"/>
              <a:gd name="connsiteY34" fmla="*/ 681037 h 1064419"/>
              <a:gd name="connsiteX35" fmla="*/ 966787 w 1350168"/>
              <a:gd name="connsiteY35" fmla="*/ 559594 h 1064419"/>
              <a:gd name="connsiteX36" fmla="*/ 976312 w 1350168"/>
              <a:gd name="connsiteY36" fmla="*/ 495300 h 1064419"/>
              <a:gd name="connsiteX37" fmla="*/ 988218 w 1350168"/>
              <a:gd name="connsiteY37" fmla="*/ 369094 h 1064419"/>
              <a:gd name="connsiteX38" fmla="*/ 992981 w 1350168"/>
              <a:gd name="connsiteY38" fmla="*/ 261937 h 1064419"/>
              <a:gd name="connsiteX39" fmla="*/ 992981 w 1350168"/>
              <a:gd name="connsiteY39" fmla="*/ 247650 h 1064419"/>
              <a:gd name="connsiteX40" fmla="*/ 988218 w 1350168"/>
              <a:gd name="connsiteY40" fmla="*/ 233362 h 1064419"/>
              <a:gd name="connsiteX41" fmla="*/ 971550 w 1350168"/>
              <a:gd name="connsiteY41" fmla="*/ 223837 h 1064419"/>
              <a:gd name="connsiteX42" fmla="*/ 928687 w 1350168"/>
              <a:gd name="connsiteY42" fmla="*/ 223837 h 1064419"/>
              <a:gd name="connsiteX43" fmla="*/ 812006 w 1350168"/>
              <a:gd name="connsiteY43" fmla="*/ 235744 h 1064419"/>
              <a:gd name="connsiteX44" fmla="*/ 478631 w 1350168"/>
              <a:gd name="connsiteY44" fmla="*/ 290512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0168" h="1064419">
                <a:moveTo>
                  <a:pt x="478631" y="290512"/>
                </a:moveTo>
                <a:lnTo>
                  <a:pt x="95250" y="371475"/>
                </a:lnTo>
                <a:lnTo>
                  <a:pt x="0" y="216694"/>
                </a:lnTo>
                <a:lnTo>
                  <a:pt x="340518" y="152400"/>
                </a:lnTo>
                <a:lnTo>
                  <a:pt x="519112" y="114300"/>
                </a:lnTo>
                <a:lnTo>
                  <a:pt x="719137" y="71437"/>
                </a:lnTo>
                <a:lnTo>
                  <a:pt x="990600" y="0"/>
                </a:lnTo>
                <a:lnTo>
                  <a:pt x="1016793" y="9525"/>
                </a:lnTo>
                <a:lnTo>
                  <a:pt x="1092993" y="47625"/>
                </a:lnTo>
                <a:lnTo>
                  <a:pt x="1150143" y="80962"/>
                </a:lnTo>
                <a:lnTo>
                  <a:pt x="1209675" y="123825"/>
                </a:lnTo>
                <a:lnTo>
                  <a:pt x="1266825" y="166687"/>
                </a:lnTo>
                <a:lnTo>
                  <a:pt x="1314450" y="211931"/>
                </a:lnTo>
                <a:lnTo>
                  <a:pt x="1333500" y="230981"/>
                </a:lnTo>
                <a:lnTo>
                  <a:pt x="1345406" y="257175"/>
                </a:lnTo>
                <a:lnTo>
                  <a:pt x="1350168" y="280987"/>
                </a:lnTo>
                <a:lnTo>
                  <a:pt x="1345406" y="300037"/>
                </a:lnTo>
                <a:lnTo>
                  <a:pt x="1323975" y="316706"/>
                </a:lnTo>
                <a:lnTo>
                  <a:pt x="1297781" y="357187"/>
                </a:lnTo>
                <a:lnTo>
                  <a:pt x="1269206" y="421481"/>
                </a:lnTo>
                <a:lnTo>
                  <a:pt x="1254918" y="466725"/>
                </a:lnTo>
                <a:lnTo>
                  <a:pt x="1231106" y="578644"/>
                </a:lnTo>
                <a:lnTo>
                  <a:pt x="1183481" y="766762"/>
                </a:lnTo>
                <a:lnTo>
                  <a:pt x="1150143" y="871537"/>
                </a:lnTo>
                <a:lnTo>
                  <a:pt x="1083468" y="1033462"/>
                </a:lnTo>
                <a:lnTo>
                  <a:pt x="1050131" y="1050131"/>
                </a:lnTo>
                <a:lnTo>
                  <a:pt x="995362" y="1064419"/>
                </a:lnTo>
                <a:lnTo>
                  <a:pt x="964406" y="1064419"/>
                </a:lnTo>
                <a:lnTo>
                  <a:pt x="938212" y="1059656"/>
                </a:lnTo>
                <a:lnTo>
                  <a:pt x="921543" y="1052512"/>
                </a:lnTo>
                <a:lnTo>
                  <a:pt x="902493" y="1035844"/>
                </a:lnTo>
                <a:lnTo>
                  <a:pt x="883443" y="1004887"/>
                </a:lnTo>
                <a:lnTo>
                  <a:pt x="878681" y="902494"/>
                </a:lnTo>
                <a:lnTo>
                  <a:pt x="895350" y="842962"/>
                </a:lnTo>
                <a:lnTo>
                  <a:pt x="940593" y="681037"/>
                </a:lnTo>
                <a:lnTo>
                  <a:pt x="966787" y="559594"/>
                </a:lnTo>
                <a:lnTo>
                  <a:pt x="976312" y="495300"/>
                </a:lnTo>
                <a:lnTo>
                  <a:pt x="988218" y="369094"/>
                </a:lnTo>
                <a:lnTo>
                  <a:pt x="992981" y="261937"/>
                </a:lnTo>
                <a:lnTo>
                  <a:pt x="992981" y="247650"/>
                </a:lnTo>
                <a:lnTo>
                  <a:pt x="988218" y="233362"/>
                </a:lnTo>
                <a:lnTo>
                  <a:pt x="971550" y="223837"/>
                </a:lnTo>
                <a:lnTo>
                  <a:pt x="928687" y="223837"/>
                </a:lnTo>
                <a:lnTo>
                  <a:pt x="812006" y="235744"/>
                </a:lnTo>
                <a:lnTo>
                  <a:pt x="478631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C29064E-234E-453A-BE41-844E0EEC7B89}"/>
              </a:ext>
            </a:extLst>
          </p:cNvPr>
          <p:cNvSpPr/>
          <p:nvPr/>
        </p:nvSpPr>
        <p:spPr>
          <a:xfrm>
            <a:off x="6172200" y="4367213"/>
            <a:ext cx="814388" cy="292100"/>
          </a:xfrm>
          <a:custGeom>
            <a:avLst/>
            <a:gdLst>
              <a:gd name="connsiteX0" fmla="*/ 288131 w 814388"/>
              <a:gd name="connsiteY0" fmla="*/ 216693 h 292893"/>
              <a:gd name="connsiteX1" fmla="*/ 9525 w 814388"/>
              <a:gd name="connsiteY1" fmla="*/ 292893 h 292893"/>
              <a:gd name="connsiteX2" fmla="*/ 0 w 814388"/>
              <a:gd name="connsiteY2" fmla="*/ 126206 h 292893"/>
              <a:gd name="connsiteX3" fmla="*/ 171450 w 814388"/>
              <a:gd name="connsiteY3" fmla="*/ 83343 h 292893"/>
              <a:gd name="connsiteX4" fmla="*/ 292894 w 814388"/>
              <a:gd name="connsiteY4" fmla="*/ 52387 h 292893"/>
              <a:gd name="connsiteX5" fmla="*/ 459581 w 814388"/>
              <a:gd name="connsiteY5" fmla="*/ 21431 h 292893"/>
              <a:gd name="connsiteX6" fmla="*/ 554831 w 814388"/>
              <a:gd name="connsiteY6" fmla="*/ 9525 h 292893"/>
              <a:gd name="connsiteX7" fmla="*/ 652463 w 814388"/>
              <a:gd name="connsiteY7" fmla="*/ 0 h 292893"/>
              <a:gd name="connsiteX8" fmla="*/ 814388 w 814388"/>
              <a:gd name="connsiteY8" fmla="*/ 2381 h 292893"/>
              <a:gd name="connsiteX9" fmla="*/ 814388 w 814388"/>
              <a:gd name="connsiteY9" fmla="*/ 152400 h 292893"/>
              <a:gd name="connsiteX10" fmla="*/ 607219 w 814388"/>
              <a:gd name="connsiteY10" fmla="*/ 169068 h 292893"/>
              <a:gd name="connsiteX11" fmla="*/ 440531 w 814388"/>
              <a:gd name="connsiteY11" fmla="*/ 190500 h 292893"/>
              <a:gd name="connsiteX12" fmla="*/ 288131 w 814388"/>
              <a:gd name="connsiteY12" fmla="*/ 216693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4388" h="292893">
                <a:moveTo>
                  <a:pt x="288131" y="216693"/>
                </a:moveTo>
                <a:lnTo>
                  <a:pt x="9525" y="292893"/>
                </a:lnTo>
                <a:lnTo>
                  <a:pt x="0" y="126206"/>
                </a:lnTo>
                <a:lnTo>
                  <a:pt x="171450" y="83343"/>
                </a:lnTo>
                <a:lnTo>
                  <a:pt x="292894" y="52387"/>
                </a:lnTo>
                <a:lnTo>
                  <a:pt x="459581" y="21431"/>
                </a:lnTo>
                <a:lnTo>
                  <a:pt x="554831" y="9525"/>
                </a:lnTo>
                <a:lnTo>
                  <a:pt x="652463" y="0"/>
                </a:lnTo>
                <a:lnTo>
                  <a:pt x="814388" y="2381"/>
                </a:lnTo>
                <a:lnTo>
                  <a:pt x="814388" y="152400"/>
                </a:lnTo>
                <a:lnTo>
                  <a:pt x="607219" y="169068"/>
                </a:lnTo>
                <a:lnTo>
                  <a:pt x="440531" y="190500"/>
                </a:lnTo>
                <a:lnTo>
                  <a:pt x="288131" y="216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5AD3C1E-9D6F-4171-9CD5-FA2BA4F76AA8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D156EEC-599B-4B65-9ED1-005AD309064E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C655756C-0C02-499F-A28A-BE2570616B85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E7E11047-D706-484F-9AE6-01CA6887ABBC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CD73A045-8377-477F-8A64-83E8B9664BE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926F0B04-4852-4538-9EC5-F6BCB95D5FCC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BE7C690-5DF5-4C7A-99E9-A31D49B363CE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6807B20E-3929-43A0-B5AD-77A8D9F15058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8274A9CC-8884-45D3-B295-E7FEEBD81F2F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A5FFA63E-559A-487A-AF7D-DCE9FD6FE091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4AB66C45-C77F-4849-A41D-D3083E901C5E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A7F70681-32FF-4088-A21F-0E8B59C27904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455F586-DC00-428D-8DD8-64FEB8B5C432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2E20AE5E-DAA8-449B-B283-02607A787B30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367EC7B-0FE0-4FD0-90BC-05BAB96518B2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440193C4-CD64-45E9-AA33-BC30D5436885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EF4D5D9A-6C7F-4E61-A252-CF897BC2AC60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F9B63EA6-69E7-4B2F-A3AA-EB55AF904A27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749A0C0D-3997-48EC-951D-8D88F845A8D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6D0C840-8751-46F6-B508-E85CEC4D0B22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C04A15DB-5A10-4E13-8B72-3988594C363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6EE2E7D5-8925-43F5-B106-6620F1BF1ADD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CB92543F-94FA-4930-9212-09C4EAFB5642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3F9FD16F-DFB4-47F8-BAAB-0E4490C2719A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E938A69-27EB-4F7A-90B7-1B0CB0F6C521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C1CFCB30-7CC0-459C-B323-2E84F2FFDC1C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531B3744-1672-407F-AAA7-5F7A40AD7CE4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18B2E69A-739D-40B3-9E83-B2ED1BE098E7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76CD381F-68D1-47C1-86A2-A6F39521494A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8328DF58-2F55-4154-9DCF-EEA683BDA0EA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333BFE56-69DE-4940-8793-B3D8A5668610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20F22320-EB7C-4CF7-BD33-BA28F97509F2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9515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0" grpId="0" animBg="1"/>
      <p:bldP spid="24" grpId="0" animBg="1"/>
      <p:bldP spid="8" grpId="0" animBg="1"/>
      <p:bldP spid="10" grpId="0" animBg="1"/>
      <p:bldP spid="11" grpId="0" animBg="1"/>
      <p:bldP spid="12" grpId="0" animBg="1"/>
      <p:bldP spid="23" grpId="0" animBg="1"/>
      <p:bldP spid="26" grpId="0" animBg="1"/>
      <p:bldP spid="27" grpId="0" animBg="1"/>
      <p:bldP spid="28" grpId="0" animBg="1"/>
      <p:bldP spid="14" grpId="0" animBg="1"/>
      <p:bldP spid="19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82FD9B6-648D-4CB4-BB3A-89C28EA6F88A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4D2E0B61-AA3D-4909-8BA9-383BA12244F7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DB31DC05-5258-475C-A132-DF192EA1866A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5A791AE-1CEF-4F4D-827C-8945AD5FBD89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CC88E1E-70E5-4312-B34F-9513D379CA88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13556F2-F51E-4D87-B742-0FE1937EB6A6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56423A7-4F38-4A31-8D81-2D32A5DD4083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7A9E9409-2B76-4CB5-8B28-BE03678A679F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723A03C0-A072-4295-8018-BAA43F4DEE98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67B1424-A434-40CE-A209-E7DC490E3D23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3CDB8DC-08C7-4E54-8E9B-051E29CB109C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CA16443D-54E5-41BC-B587-B4426343582C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4618DB3-8C79-4BCD-A47F-2E9E74963500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28AF22D0-8A1A-46BA-A970-32481FEFA8FB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57E15D10-BB6B-4C69-A62A-C275744A76D8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304872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日常を十七音で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句 常 桜 序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8463141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6A60F2-4069-454B-AD88-358B22A39044}"/>
              </a:ext>
            </a:extLst>
          </p:cNvPr>
          <p:cNvSpPr/>
          <p:nvPr/>
        </p:nvSpPr>
        <p:spPr>
          <a:xfrm>
            <a:off x="4456114" y="3411539"/>
            <a:ext cx="649287" cy="1565275"/>
          </a:xfrm>
          <a:custGeom>
            <a:avLst/>
            <a:gdLst>
              <a:gd name="connsiteX0" fmla="*/ 238125 w 650081"/>
              <a:gd name="connsiteY0" fmla="*/ 676275 h 1564482"/>
              <a:gd name="connsiteX1" fmla="*/ 171450 w 650081"/>
              <a:gd name="connsiteY1" fmla="*/ 392907 h 1564482"/>
              <a:gd name="connsiteX2" fmla="*/ 128587 w 650081"/>
              <a:gd name="connsiteY2" fmla="*/ 235744 h 1564482"/>
              <a:gd name="connsiteX3" fmla="*/ 111919 w 650081"/>
              <a:gd name="connsiteY3" fmla="*/ 197644 h 1564482"/>
              <a:gd name="connsiteX4" fmla="*/ 95250 w 650081"/>
              <a:gd name="connsiteY4" fmla="*/ 166688 h 1564482"/>
              <a:gd name="connsiteX5" fmla="*/ 69056 w 650081"/>
              <a:gd name="connsiteY5" fmla="*/ 135732 h 1564482"/>
              <a:gd name="connsiteX6" fmla="*/ 35719 w 650081"/>
              <a:gd name="connsiteY6" fmla="*/ 100013 h 1564482"/>
              <a:gd name="connsiteX7" fmla="*/ 19050 w 650081"/>
              <a:gd name="connsiteY7" fmla="*/ 78582 h 1564482"/>
              <a:gd name="connsiteX8" fmla="*/ 4762 w 650081"/>
              <a:gd name="connsiteY8" fmla="*/ 52388 h 1564482"/>
              <a:gd name="connsiteX9" fmla="*/ 0 w 650081"/>
              <a:gd name="connsiteY9" fmla="*/ 26194 h 1564482"/>
              <a:gd name="connsiteX10" fmla="*/ 2381 w 650081"/>
              <a:gd name="connsiteY10" fmla="*/ 11907 h 1564482"/>
              <a:gd name="connsiteX11" fmla="*/ 9525 w 650081"/>
              <a:gd name="connsiteY11" fmla="*/ 2382 h 1564482"/>
              <a:gd name="connsiteX12" fmla="*/ 21431 w 650081"/>
              <a:gd name="connsiteY12" fmla="*/ 0 h 1564482"/>
              <a:gd name="connsiteX13" fmla="*/ 54769 w 650081"/>
              <a:gd name="connsiteY13" fmla="*/ 7144 h 1564482"/>
              <a:gd name="connsiteX14" fmla="*/ 104775 w 650081"/>
              <a:gd name="connsiteY14" fmla="*/ 30957 h 1564482"/>
              <a:gd name="connsiteX15" fmla="*/ 157162 w 650081"/>
              <a:gd name="connsiteY15" fmla="*/ 59532 h 1564482"/>
              <a:gd name="connsiteX16" fmla="*/ 209550 w 650081"/>
              <a:gd name="connsiteY16" fmla="*/ 90488 h 1564482"/>
              <a:gd name="connsiteX17" fmla="*/ 252412 w 650081"/>
              <a:gd name="connsiteY17" fmla="*/ 119063 h 1564482"/>
              <a:gd name="connsiteX18" fmla="*/ 292894 w 650081"/>
              <a:gd name="connsiteY18" fmla="*/ 150019 h 1564482"/>
              <a:gd name="connsiteX19" fmla="*/ 338137 w 650081"/>
              <a:gd name="connsiteY19" fmla="*/ 192882 h 1564482"/>
              <a:gd name="connsiteX20" fmla="*/ 376237 w 650081"/>
              <a:gd name="connsiteY20" fmla="*/ 297657 h 1564482"/>
              <a:gd name="connsiteX21" fmla="*/ 450056 w 650081"/>
              <a:gd name="connsiteY21" fmla="*/ 590550 h 1564482"/>
              <a:gd name="connsiteX22" fmla="*/ 511969 w 650081"/>
              <a:gd name="connsiteY22" fmla="*/ 809625 h 1564482"/>
              <a:gd name="connsiteX23" fmla="*/ 619125 w 650081"/>
              <a:gd name="connsiteY23" fmla="*/ 1178719 h 1564482"/>
              <a:gd name="connsiteX24" fmla="*/ 647700 w 650081"/>
              <a:gd name="connsiteY24" fmla="*/ 1285875 h 1564482"/>
              <a:gd name="connsiteX25" fmla="*/ 650081 w 650081"/>
              <a:gd name="connsiteY25" fmla="*/ 1352550 h 1564482"/>
              <a:gd name="connsiteX26" fmla="*/ 640556 w 650081"/>
              <a:gd name="connsiteY26" fmla="*/ 1431132 h 1564482"/>
              <a:gd name="connsiteX27" fmla="*/ 623887 w 650081"/>
              <a:gd name="connsiteY27" fmla="*/ 1502569 h 1564482"/>
              <a:gd name="connsiteX28" fmla="*/ 609600 w 650081"/>
              <a:gd name="connsiteY28" fmla="*/ 1540669 h 1564482"/>
              <a:gd name="connsiteX29" fmla="*/ 585787 w 650081"/>
              <a:gd name="connsiteY29" fmla="*/ 1559719 h 1564482"/>
              <a:gd name="connsiteX30" fmla="*/ 564356 w 650081"/>
              <a:gd name="connsiteY30" fmla="*/ 1564482 h 1564482"/>
              <a:gd name="connsiteX31" fmla="*/ 538162 w 650081"/>
              <a:gd name="connsiteY31" fmla="*/ 1552575 h 1564482"/>
              <a:gd name="connsiteX32" fmla="*/ 485775 w 650081"/>
              <a:gd name="connsiteY32" fmla="*/ 1507332 h 1564482"/>
              <a:gd name="connsiteX33" fmla="*/ 416719 w 650081"/>
              <a:gd name="connsiteY33" fmla="*/ 1431132 h 1564482"/>
              <a:gd name="connsiteX34" fmla="*/ 383381 w 650081"/>
              <a:gd name="connsiteY34" fmla="*/ 1381125 h 1564482"/>
              <a:gd name="connsiteX35" fmla="*/ 352425 w 650081"/>
              <a:gd name="connsiteY35" fmla="*/ 1323975 h 1564482"/>
              <a:gd name="connsiteX36" fmla="*/ 338137 w 650081"/>
              <a:gd name="connsiteY36" fmla="*/ 1264444 h 1564482"/>
              <a:gd name="connsiteX37" fmla="*/ 335756 w 650081"/>
              <a:gd name="connsiteY37" fmla="*/ 1176338 h 1564482"/>
              <a:gd name="connsiteX38" fmla="*/ 321469 w 650081"/>
              <a:gd name="connsiteY38" fmla="*/ 1052513 h 1564482"/>
              <a:gd name="connsiteX39" fmla="*/ 238125 w 650081"/>
              <a:gd name="connsiteY39" fmla="*/ 676275 h 156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0081" h="1564482">
                <a:moveTo>
                  <a:pt x="238125" y="676275"/>
                </a:moveTo>
                <a:lnTo>
                  <a:pt x="171450" y="392907"/>
                </a:lnTo>
                <a:lnTo>
                  <a:pt x="128587" y="235744"/>
                </a:lnTo>
                <a:lnTo>
                  <a:pt x="111919" y="197644"/>
                </a:lnTo>
                <a:lnTo>
                  <a:pt x="95250" y="166688"/>
                </a:lnTo>
                <a:lnTo>
                  <a:pt x="69056" y="135732"/>
                </a:lnTo>
                <a:lnTo>
                  <a:pt x="35719" y="100013"/>
                </a:lnTo>
                <a:lnTo>
                  <a:pt x="19050" y="78582"/>
                </a:lnTo>
                <a:lnTo>
                  <a:pt x="4762" y="52388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2382"/>
                </a:lnTo>
                <a:lnTo>
                  <a:pt x="21431" y="0"/>
                </a:lnTo>
                <a:lnTo>
                  <a:pt x="54769" y="7144"/>
                </a:lnTo>
                <a:lnTo>
                  <a:pt x="104775" y="30957"/>
                </a:lnTo>
                <a:lnTo>
                  <a:pt x="157162" y="59532"/>
                </a:lnTo>
                <a:lnTo>
                  <a:pt x="209550" y="90488"/>
                </a:lnTo>
                <a:lnTo>
                  <a:pt x="252412" y="119063"/>
                </a:lnTo>
                <a:lnTo>
                  <a:pt x="292894" y="150019"/>
                </a:lnTo>
                <a:lnTo>
                  <a:pt x="338137" y="192882"/>
                </a:lnTo>
                <a:lnTo>
                  <a:pt x="376237" y="297657"/>
                </a:lnTo>
                <a:lnTo>
                  <a:pt x="450056" y="590550"/>
                </a:lnTo>
                <a:lnTo>
                  <a:pt x="511969" y="809625"/>
                </a:lnTo>
                <a:lnTo>
                  <a:pt x="619125" y="1178719"/>
                </a:lnTo>
                <a:lnTo>
                  <a:pt x="647700" y="1285875"/>
                </a:lnTo>
                <a:cubicBezTo>
                  <a:pt x="648523" y="1308099"/>
                  <a:pt x="650081" y="1330311"/>
                  <a:pt x="650081" y="1352550"/>
                </a:cubicBezTo>
                <a:lnTo>
                  <a:pt x="640556" y="1431132"/>
                </a:lnTo>
                <a:lnTo>
                  <a:pt x="623887" y="1502569"/>
                </a:lnTo>
                <a:lnTo>
                  <a:pt x="609600" y="1540669"/>
                </a:lnTo>
                <a:lnTo>
                  <a:pt x="585787" y="1559719"/>
                </a:lnTo>
                <a:lnTo>
                  <a:pt x="564356" y="1564482"/>
                </a:lnTo>
                <a:lnTo>
                  <a:pt x="538162" y="1552575"/>
                </a:lnTo>
                <a:lnTo>
                  <a:pt x="485775" y="1507332"/>
                </a:lnTo>
                <a:lnTo>
                  <a:pt x="416719" y="1431132"/>
                </a:lnTo>
                <a:lnTo>
                  <a:pt x="383381" y="1381125"/>
                </a:lnTo>
                <a:lnTo>
                  <a:pt x="352425" y="1323975"/>
                </a:lnTo>
                <a:lnTo>
                  <a:pt x="338137" y="1264444"/>
                </a:lnTo>
                <a:cubicBezTo>
                  <a:pt x="337343" y="1235075"/>
                  <a:pt x="336550" y="1205707"/>
                  <a:pt x="335756" y="1176338"/>
                </a:cubicBezTo>
                <a:lnTo>
                  <a:pt x="321469" y="1052513"/>
                </a:lnTo>
                <a:lnTo>
                  <a:pt x="238125" y="676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DD9860-0EAC-4BA8-BFA3-91EE095D1A06}"/>
              </a:ext>
            </a:extLst>
          </p:cNvPr>
          <p:cNvSpPr/>
          <p:nvPr/>
        </p:nvSpPr>
        <p:spPr>
          <a:xfrm rot="16200000">
            <a:off x="3791745" y="1588295"/>
            <a:ext cx="2162175" cy="1662113"/>
          </a:xfrm>
          <a:custGeom>
            <a:avLst/>
            <a:gdLst>
              <a:gd name="connsiteX0" fmla="*/ 1126331 w 2162175"/>
              <a:gd name="connsiteY0" fmla="*/ 1145381 h 1662112"/>
              <a:gd name="connsiteX1" fmla="*/ 940594 w 2162175"/>
              <a:gd name="connsiteY1" fmla="*/ 1009650 h 1662112"/>
              <a:gd name="connsiteX2" fmla="*/ 838200 w 2162175"/>
              <a:gd name="connsiteY2" fmla="*/ 895350 h 1662112"/>
              <a:gd name="connsiteX3" fmla="*/ 685800 w 2162175"/>
              <a:gd name="connsiteY3" fmla="*/ 762000 h 1662112"/>
              <a:gd name="connsiteX4" fmla="*/ 550069 w 2162175"/>
              <a:gd name="connsiteY4" fmla="*/ 638175 h 1662112"/>
              <a:gd name="connsiteX5" fmla="*/ 411956 w 2162175"/>
              <a:gd name="connsiteY5" fmla="*/ 504825 h 1662112"/>
              <a:gd name="connsiteX6" fmla="*/ 285750 w 2162175"/>
              <a:gd name="connsiteY6" fmla="*/ 376237 h 1662112"/>
              <a:gd name="connsiteX7" fmla="*/ 171450 w 2162175"/>
              <a:gd name="connsiteY7" fmla="*/ 252412 h 1662112"/>
              <a:gd name="connsiteX8" fmla="*/ 66675 w 2162175"/>
              <a:gd name="connsiteY8" fmla="*/ 133350 h 1662112"/>
              <a:gd name="connsiteX9" fmla="*/ 26194 w 2162175"/>
              <a:gd name="connsiteY9" fmla="*/ 90487 h 1662112"/>
              <a:gd name="connsiteX10" fmla="*/ 14288 w 2162175"/>
              <a:gd name="connsiteY10" fmla="*/ 71437 h 1662112"/>
              <a:gd name="connsiteX11" fmla="*/ 2381 w 2162175"/>
              <a:gd name="connsiteY11" fmla="*/ 40481 h 1662112"/>
              <a:gd name="connsiteX12" fmla="*/ 0 w 2162175"/>
              <a:gd name="connsiteY12" fmla="*/ 21431 h 1662112"/>
              <a:gd name="connsiteX13" fmla="*/ 2381 w 2162175"/>
              <a:gd name="connsiteY13" fmla="*/ 7143 h 1662112"/>
              <a:gd name="connsiteX14" fmla="*/ 14288 w 2162175"/>
              <a:gd name="connsiteY14" fmla="*/ 0 h 1662112"/>
              <a:gd name="connsiteX15" fmla="*/ 28575 w 2162175"/>
              <a:gd name="connsiteY15" fmla="*/ 4762 h 1662112"/>
              <a:gd name="connsiteX16" fmla="*/ 78581 w 2162175"/>
              <a:gd name="connsiteY16" fmla="*/ 42862 h 1662112"/>
              <a:gd name="connsiteX17" fmla="*/ 185738 w 2162175"/>
              <a:gd name="connsiteY17" fmla="*/ 128587 h 1662112"/>
              <a:gd name="connsiteX18" fmla="*/ 347663 w 2162175"/>
              <a:gd name="connsiteY18" fmla="*/ 259556 h 1662112"/>
              <a:gd name="connsiteX19" fmla="*/ 526256 w 2162175"/>
              <a:gd name="connsiteY19" fmla="*/ 397668 h 1662112"/>
              <a:gd name="connsiteX20" fmla="*/ 652463 w 2162175"/>
              <a:gd name="connsiteY20" fmla="*/ 497681 h 1662112"/>
              <a:gd name="connsiteX21" fmla="*/ 835819 w 2162175"/>
              <a:gd name="connsiteY21" fmla="*/ 633412 h 1662112"/>
              <a:gd name="connsiteX22" fmla="*/ 1066800 w 2162175"/>
              <a:gd name="connsiteY22" fmla="*/ 800100 h 1662112"/>
              <a:gd name="connsiteX23" fmla="*/ 1259681 w 2162175"/>
              <a:gd name="connsiteY23" fmla="*/ 926306 h 1662112"/>
              <a:gd name="connsiteX24" fmla="*/ 1412081 w 2162175"/>
              <a:gd name="connsiteY24" fmla="*/ 1021556 h 1662112"/>
              <a:gd name="connsiteX25" fmla="*/ 1619250 w 2162175"/>
              <a:gd name="connsiteY25" fmla="*/ 1147762 h 1662112"/>
              <a:gd name="connsiteX26" fmla="*/ 1716881 w 2162175"/>
              <a:gd name="connsiteY26" fmla="*/ 1197768 h 1662112"/>
              <a:gd name="connsiteX27" fmla="*/ 1771650 w 2162175"/>
              <a:gd name="connsiteY27" fmla="*/ 1223962 h 1662112"/>
              <a:gd name="connsiteX28" fmla="*/ 1824038 w 2162175"/>
              <a:gd name="connsiteY28" fmla="*/ 1243012 h 1662112"/>
              <a:gd name="connsiteX29" fmla="*/ 1857375 w 2162175"/>
              <a:gd name="connsiteY29" fmla="*/ 1247775 h 1662112"/>
              <a:gd name="connsiteX30" fmla="*/ 1890713 w 2162175"/>
              <a:gd name="connsiteY30" fmla="*/ 1245393 h 1662112"/>
              <a:gd name="connsiteX31" fmla="*/ 1935956 w 2162175"/>
              <a:gd name="connsiteY31" fmla="*/ 1235868 h 1662112"/>
              <a:gd name="connsiteX32" fmla="*/ 1995488 w 2162175"/>
              <a:gd name="connsiteY32" fmla="*/ 1212056 h 1662112"/>
              <a:gd name="connsiteX33" fmla="*/ 2033588 w 2162175"/>
              <a:gd name="connsiteY33" fmla="*/ 1190625 h 1662112"/>
              <a:gd name="connsiteX34" fmla="*/ 2078831 w 2162175"/>
              <a:gd name="connsiteY34" fmla="*/ 1154906 h 1662112"/>
              <a:gd name="connsiteX35" fmla="*/ 2097881 w 2162175"/>
              <a:gd name="connsiteY35" fmla="*/ 1135856 h 1662112"/>
              <a:gd name="connsiteX36" fmla="*/ 2121694 w 2162175"/>
              <a:gd name="connsiteY36" fmla="*/ 1119187 h 1662112"/>
              <a:gd name="connsiteX37" fmla="*/ 2140744 w 2162175"/>
              <a:gd name="connsiteY37" fmla="*/ 1114425 h 1662112"/>
              <a:gd name="connsiteX38" fmla="*/ 2155031 w 2162175"/>
              <a:gd name="connsiteY38" fmla="*/ 1119187 h 1662112"/>
              <a:gd name="connsiteX39" fmla="*/ 2162175 w 2162175"/>
              <a:gd name="connsiteY39" fmla="*/ 1128712 h 1662112"/>
              <a:gd name="connsiteX40" fmla="*/ 2155031 w 2162175"/>
              <a:gd name="connsiteY40" fmla="*/ 1154906 h 1662112"/>
              <a:gd name="connsiteX41" fmla="*/ 2124075 w 2162175"/>
              <a:gd name="connsiteY41" fmla="*/ 1221581 h 1662112"/>
              <a:gd name="connsiteX42" fmla="*/ 2095500 w 2162175"/>
              <a:gd name="connsiteY42" fmla="*/ 1278731 h 1662112"/>
              <a:gd name="connsiteX43" fmla="*/ 2035969 w 2162175"/>
              <a:gd name="connsiteY43" fmla="*/ 1357312 h 1662112"/>
              <a:gd name="connsiteX44" fmla="*/ 1974056 w 2162175"/>
              <a:gd name="connsiteY44" fmla="*/ 1445418 h 1662112"/>
              <a:gd name="connsiteX45" fmla="*/ 1900238 w 2162175"/>
              <a:gd name="connsiteY45" fmla="*/ 1547812 h 1662112"/>
              <a:gd name="connsiteX46" fmla="*/ 1854994 w 2162175"/>
              <a:gd name="connsiteY46" fmla="*/ 1609725 h 1662112"/>
              <a:gd name="connsiteX47" fmla="*/ 1824038 w 2162175"/>
              <a:gd name="connsiteY47" fmla="*/ 1640681 h 1662112"/>
              <a:gd name="connsiteX48" fmla="*/ 1797844 w 2162175"/>
              <a:gd name="connsiteY48" fmla="*/ 1657350 h 1662112"/>
              <a:gd name="connsiteX49" fmla="*/ 1774031 w 2162175"/>
              <a:gd name="connsiteY49" fmla="*/ 1662112 h 1662112"/>
              <a:gd name="connsiteX50" fmla="*/ 1740694 w 2162175"/>
              <a:gd name="connsiteY50" fmla="*/ 1654968 h 1662112"/>
              <a:gd name="connsiteX51" fmla="*/ 1721644 w 2162175"/>
              <a:gd name="connsiteY51" fmla="*/ 1643062 h 1662112"/>
              <a:gd name="connsiteX52" fmla="*/ 1702594 w 2162175"/>
              <a:gd name="connsiteY52" fmla="*/ 1626393 h 1662112"/>
              <a:gd name="connsiteX53" fmla="*/ 1638300 w 2162175"/>
              <a:gd name="connsiteY53" fmla="*/ 1512093 h 1662112"/>
              <a:gd name="connsiteX54" fmla="*/ 1421606 w 2162175"/>
              <a:gd name="connsiteY54" fmla="*/ 1359693 h 1662112"/>
              <a:gd name="connsiteX55" fmla="*/ 1126331 w 2162175"/>
              <a:gd name="connsiteY55" fmla="*/ 1145381 h 1662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662112">
                <a:moveTo>
                  <a:pt x="1126331" y="1145381"/>
                </a:moveTo>
                <a:lnTo>
                  <a:pt x="940594" y="1009650"/>
                </a:lnTo>
                <a:lnTo>
                  <a:pt x="838200" y="895350"/>
                </a:lnTo>
                <a:lnTo>
                  <a:pt x="685800" y="762000"/>
                </a:lnTo>
                <a:lnTo>
                  <a:pt x="550069" y="638175"/>
                </a:lnTo>
                <a:lnTo>
                  <a:pt x="411956" y="504825"/>
                </a:lnTo>
                <a:lnTo>
                  <a:pt x="285750" y="376237"/>
                </a:lnTo>
                <a:lnTo>
                  <a:pt x="171450" y="252412"/>
                </a:lnTo>
                <a:lnTo>
                  <a:pt x="66675" y="133350"/>
                </a:lnTo>
                <a:lnTo>
                  <a:pt x="26194" y="90487"/>
                </a:lnTo>
                <a:lnTo>
                  <a:pt x="14288" y="71437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28575" y="4762"/>
                </a:lnTo>
                <a:lnTo>
                  <a:pt x="78581" y="42862"/>
                </a:lnTo>
                <a:lnTo>
                  <a:pt x="185738" y="128587"/>
                </a:lnTo>
                <a:lnTo>
                  <a:pt x="347663" y="259556"/>
                </a:lnTo>
                <a:lnTo>
                  <a:pt x="526256" y="397668"/>
                </a:lnTo>
                <a:lnTo>
                  <a:pt x="652463" y="497681"/>
                </a:lnTo>
                <a:lnTo>
                  <a:pt x="835819" y="633412"/>
                </a:lnTo>
                <a:lnTo>
                  <a:pt x="1066800" y="800100"/>
                </a:lnTo>
                <a:lnTo>
                  <a:pt x="1259681" y="926306"/>
                </a:lnTo>
                <a:lnTo>
                  <a:pt x="1412081" y="1021556"/>
                </a:lnTo>
                <a:lnTo>
                  <a:pt x="1619250" y="1147762"/>
                </a:lnTo>
                <a:lnTo>
                  <a:pt x="1716881" y="1197768"/>
                </a:lnTo>
                <a:lnTo>
                  <a:pt x="1771650" y="1223962"/>
                </a:lnTo>
                <a:lnTo>
                  <a:pt x="1824038" y="1243012"/>
                </a:lnTo>
                <a:lnTo>
                  <a:pt x="1857375" y="1247775"/>
                </a:lnTo>
                <a:lnTo>
                  <a:pt x="1890713" y="1245393"/>
                </a:lnTo>
                <a:lnTo>
                  <a:pt x="1935956" y="1235868"/>
                </a:lnTo>
                <a:lnTo>
                  <a:pt x="1995488" y="1212056"/>
                </a:lnTo>
                <a:lnTo>
                  <a:pt x="2033588" y="1190625"/>
                </a:lnTo>
                <a:lnTo>
                  <a:pt x="2078831" y="1154906"/>
                </a:lnTo>
                <a:lnTo>
                  <a:pt x="2097881" y="1135856"/>
                </a:lnTo>
                <a:lnTo>
                  <a:pt x="2121694" y="1119187"/>
                </a:lnTo>
                <a:lnTo>
                  <a:pt x="2140744" y="1114425"/>
                </a:lnTo>
                <a:lnTo>
                  <a:pt x="2155031" y="1119187"/>
                </a:lnTo>
                <a:lnTo>
                  <a:pt x="2162175" y="1128712"/>
                </a:lnTo>
                <a:lnTo>
                  <a:pt x="2155031" y="1154906"/>
                </a:lnTo>
                <a:lnTo>
                  <a:pt x="2124075" y="1221581"/>
                </a:lnTo>
                <a:lnTo>
                  <a:pt x="2095500" y="1278731"/>
                </a:lnTo>
                <a:lnTo>
                  <a:pt x="2035969" y="1357312"/>
                </a:lnTo>
                <a:lnTo>
                  <a:pt x="1974056" y="1445418"/>
                </a:lnTo>
                <a:lnTo>
                  <a:pt x="1900238" y="1547812"/>
                </a:lnTo>
                <a:lnTo>
                  <a:pt x="1854994" y="1609725"/>
                </a:lnTo>
                <a:lnTo>
                  <a:pt x="1824038" y="1640681"/>
                </a:lnTo>
                <a:lnTo>
                  <a:pt x="1797844" y="1657350"/>
                </a:lnTo>
                <a:lnTo>
                  <a:pt x="1774031" y="1662112"/>
                </a:lnTo>
                <a:lnTo>
                  <a:pt x="1740694" y="1654968"/>
                </a:lnTo>
                <a:lnTo>
                  <a:pt x="1721644" y="1643062"/>
                </a:lnTo>
                <a:lnTo>
                  <a:pt x="1702594" y="1626393"/>
                </a:lnTo>
                <a:lnTo>
                  <a:pt x="1638300" y="1512093"/>
                </a:lnTo>
                <a:lnTo>
                  <a:pt x="1421606" y="1359693"/>
                </a:lnTo>
                <a:lnTo>
                  <a:pt x="1126331" y="1145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8D4816-8AD4-4603-96F7-FA7D020FFE85}"/>
              </a:ext>
            </a:extLst>
          </p:cNvPr>
          <p:cNvSpPr/>
          <p:nvPr/>
        </p:nvSpPr>
        <p:spPr>
          <a:xfrm>
            <a:off x="4832350" y="2047875"/>
            <a:ext cx="3302000" cy="666750"/>
          </a:xfrm>
          <a:custGeom>
            <a:avLst/>
            <a:gdLst>
              <a:gd name="connsiteX0" fmla="*/ 1898650 w 3302000"/>
              <a:gd name="connsiteY0" fmla="*/ 438150 h 666750"/>
              <a:gd name="connsiteX1" fmla="*/ 1555750 w 3302000"/>
              <a:gd name="connsiteY1" fmla="*/ 504825 h 666750"/>
              <a:gd name="connsiteX2" fmla="*/ 1282700 w 3302000"/>
              <a:gd name="connsiteY2" fmla="*/ 558800 h 666750"/>
              <a:gd name="connsiteX3" fmla="*/ 1028700 w 3302000"/>
              <a:gd name="connsiteY3" fmla="*/ 603250 h 666750"/>
              <a:gd name="connsiteX4" fmla="*/ 771525 w 3302000"/>
              <a:gd name="connsiteY4" fmla="*/ 644525 h 666750"/>
              <a:gd name="connsiteX5" fmla="*/ 609600 w 3302000"/>
              <a:gd name="connsiteY5" fmla="*/ 663575 h 666750"/>
              <a:gd name="connsiteX6" fmla="*/ 552450 w 3302000"/>
              <a:gd name="connsiteY6" fmla="*/ 666750 h 666750"/>
              <a:gd name="connsiteX7" fmla="*/ 358775 w 3302000"/>
              <a:gd name="connsiteY7" fmla="*/ 660400 h 666750"/>
              <a:gd name="connsiteX8" fmla="*/ 149225 w 3302000"/>
              <a:gd name="connsiteY8" fmla="*/ 635000 h 666750"/>
              <a:gd name="connsiteX9" fmla="*/ 0 w 3302000"/>
              <a:gd name="connsiteY9" fmla="*/ 606425 h 666750"/>
              <a:gd name="connsiteX10" fmla="*/ 104775 w 3302000"/>
              <a:gd name="connsiteY10" fmla="*/ 460375 h 666750"/>
              <a:gd name="connsiteX11" fmla="*/ 244475 w 3302000"/>
              <a:gd name="connsiteY11" fmla="*/ 488950 h 666750"/>
              <a:gd name="connsiteX12" fmla="*/ 358775 w 3302000"/>
              <a:gd name="connsiteY12" fmla="*/ 498475 h 666750"/>
              <a:gd name="connsiteX13" fmla="*/ 485775 w 3302000"/>
              <a:gd name="connsiteY13" fmla="*/ 498475 h 666750"/>
              <a:gd name="connsiteX14" fmla="*/ 593725 w 3302000"/>
              <a:gd name="connsiteY14" fmla="*/ 492125 h 666750"/>
              <a:gd name="connsiteX15" fmla="*/ 723900 w 3302000"/>
              <a:gd name="connsiteY15" fmla="*/ 473075 h 666750"/>
              <a:gd name="connsiteX16" fmla="*/ 1050925 w 3302000"/>
              <a:gd name="connsiteY16" fmla="*/ 412750 h 666750"/>
              <a:gd name="connsiteX17" fmla="*/ 1450975 w 3302000"/>
              <a:gd name="connsiteY17" fmla="*/ 333375 h 666750"/>
              <a:gd name="connsiteX18" fmla="*/ 1749425 w 3302000"/>
              <a:gd name="connsiteY18" fmla="*/ 266700 h 666750"/>
              <a:gd name="connsiteX19" fmla="*/ 2092325 w 3302000"/>
              <a:gd name="connsiteY19" fmla="*/ 190500 h 666750"/>
              <a:gd name="connsiteX20" fmla="*/ 2400300 w 3302000"/>
              <a:gd name="connsiteY20" fmla="*/ 123825 h 666750"/>
              <a:gd name="connsiteX21" fmla="*/ 2584450 w 3302000"/>
              <a:gd name="connsiteY21" fmla="*/ 76200 h 666750"/>
              <a:gd name="connsiteX22" fmla="*/ 2730500 w 3302000"/>
              <a:gd name="connsiteY22" fmla="*/ 31750 h 666750"/>
              <a:gd name="connsiteX23" fmla="*/ 2787650 w 3302000"/>
              <a:gd name="connsiteY23" fmla="*/ 0 h 666750"/>
              <a:gd name="connsiteX24" fmla="*/ 2809875 w 3302000"/>
              <a:gd name="connsiteY24" fmla="*/ 0 h 666750"/>
              <a:gd name="connsiteX25" fmla="*/ 2873375 w 3302000"/>
              <a:gd name="connsiteY25" fmla="*/ 34925 h 666750"/>
              <a:gd name="connsiteX26" fmla="*/ 3025775 w 3302000"/>
              <a:gd name="connsiteY26" fmla="*/ 127000 h 666750"/>
              <a:gd name="connsiteX27" fmla="*/ 3165475 w 3302000"/>
              <a:gd name="connsiteY27" fmla="*/ 222250 h 666750"/>
              <a:gd name="connsiteX28" fmla="*/ 3273425 w 3302000"/>
              <a:gd name="connsiteY28" fmla="*/ 314325 h 666750"/>
              <a:gd name="connsiteX29" fmla="*/ 3295650 w 3302000"/>
              <a:gd name="connsiteY29" fmla="*/ 339725 h 666750"/>
              <a:gd name="connsiteX30" fmla="*/ 3302000 w 3302000"/>
              <a:gd name="connsiteY30" fmla="*/ 358775 h 666750"/>
              <a:gd name="connsiteX31" fmla="*/ 3295650 w 3302000"/>
              <a:gd name="connsiteY31" fmla="*/ 393700 h 666750"/>
              <a:gd name="connsiteX32" fmla="*/ 3282950 w 3302000"/>
              <a:gd name="connsiteY32" fmla="*/ 428625 h 666750"/>
              <a:gd name="connsiteX33" fmla="*/ 3248025 w 3302000"/>
              <a:gd name="connsiteY33" fmla="*/ 495300 h 666750"/>
              <a:gd name="connsiteX34" fmla="*/ 3216275 w 3302000"/>
              <a:gd name="connsiteY34" fmla="*/ 539750 h 666750"/>
              <a:gd name="connsiteX35" fmla="*/ 2936875 w 3302000"/>
              <a:gd name="connsiteY35" fmla="*/ 358775 h 666750"/>
              <a:gd name="connsiteX36" fmla="*/ 2876550 w 3302000"/>
              <a:gd name="connsiteY36" fmla="*/ 327025 h 666750"/>
              <a:gd name="connsiteX37" fmla="*/ 2841625 w 3302000"/>
              <a:gd name="connsiteY37" fmla="*/ 301625 h 666750"/>
              <a:gd name="connsiteX38" fmla="*/ 2803525 w 3302000"/>
              <a:gd name="connsiteY38" fmla="*/ 279400 h 666750"/>
              <a:gd name="connsiteX39" fmla="*/ 2759075 w 3302000"/>
              <a:gd name="connsiteY39" fmla="*/ 266700 h 666750"/>
              <a:gd name="connsiteX40" fmla="*/ 2711450 w 3302000"/>
              <a:gd name="connsiteY40" fmla="*/ 266700 h 666750"/>
              <a:gd name="connsiteX41" fmla="*/ 2533650 w 3302000"/>
              <a:gd name="connsiteY41" fmla="*/ 304800 h 666750"/>
              <a:gd name="connsiteX42" fmla="*/ 1898650 w 3302000"/>
              <a:gd name="connsiteY42" fmla="*/ 4381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02000" h="666750">
                <a:moveTo>
                  <a:pt x="1898650" y="438150"/>
                </a:moveTo>
                <a:lnTo>
                  <a:pt x="1555750" y="504825"/>
                </a:lnTo>
                <a:lnTo>
                  <a:pt x="1282700" y="558800"/>
                </a:lnTo>
                <a:lnTo>
                  <a:pt x="1028700" y="603250"/>
                </a:lnTo>
                <a:lnTo>
                  <a:pt x="771525" y="644525"/>
                </a:lnTo>
                <a:lnTo>
                  <a:pt x="609600" y="663575"/>
                </a:lnTo>
                <a:lnTo>
                  <a:pt x="552450" y="666750"/>
                </a:lnTo>
                <a:lnTo>
                  <a:pt x="358775" y="660400"/>
                </a:lnTo>
                <a:lnTo>
                  <a:pt x="149225" y="635000"/>
                </a:lnTo>
                <a:lnTo>
                  <a:pt x="0" y="606425"/>
                </a:lnTo>
                <a:lnTo>
                  <a:pt x="104775" y="460375"/>
                </a:lnTo>
                <a:lnTo>
                  <a:pt x="244475" y="488950"/>
                </a:lnTo>
                <a:lnTo>
                  <a:pt x="358775" y="498475"/>
                </a:lnTo>
                <a:lnTo>
                  <a:pt x="485775" y="498475"/>
                </a:lnTo>
                <a:lnTo>
                  <a:pt x="593725" y="492125"/>
                </a:lnTo>
                <a:lnTo>
                  <a:pt x="723900" y="473075"/>
                </a:lnTo>
                <a:lnTo>
                  <a:pt x="1050925" y="412750"/>
                </a:lnTo>
                <a:lnTo>
                  <a:pt x="1450975" y="333375"/>
                </a:lnTo>
                <a:lnTo>
                  <a:pt x="1749425" y="266700"/>
                </a:lnTo>
                <a:lnTo>
                  <a:pt x="2092325" y="190500"/>
                </a:lnTo>
                <a:lnTo>
                  <a:pt x="2400300" y="123825"/>
                </a:lnTo>
                <a:lnTo>
                  <a:pt x="2584450" y="76200"/>
                </a:lnTo>
                <a:lnTo>
                  <a:pt x="2730500" y="31750"/>
                </a:lnTo>
                <a:lnTo>
                  <a:pt x="2787650" y="0"/>
                </a:lnTo>
                <a:lnTo>
                  <a:pt x="2809875" y="0"/>
                </a:lnTo>
                <a:lnTo>
                  <a:pt x="2873375" y="34925"/>
                </a:lnTo>
                <a:lnTo>
                  <a:pt x="3025775" y="127000"/>
                </a:lnTo>
                <a:lnTo>
                  <a:pt x="3165475" y="222250"/>
                </a:lnTo>
                <a:lnTo>
                  <a:pt x="3273425" y="314325"/>
                </a:lnTo>
                <a:lnTo>
                  <a:pt x="3295650" y="339725"/>
                </a:lnTo>
                <a:lnTo>
                  <a:pt x="3302000" y="358775"/>
                </a:lnTo>
                <a:lnTo>
                  <a:pt x="3295650" y="393700"/>
                </a:lnTo>
                <a:lnTo>
                  <a:pt x="3282950" y="428625"/>
                </a:lnTo>
                <a:lnTo>
                  <a:pt x="3248025" y="495300"/>
                </a:lnTo>
                <a:lnTo>
                  <a:pt x="3216275" y="539750"/>
                </a:lnTo>
                <a:lnTo>
                  <a:pt x="2936875" y="358775"/>
                </a:lnTo>
                <a:lnTo>
                  <a:pt x="2876550" y="327025"/>
                </a:lnTo>
                <a:lnTo>
                  <a:pt x="2841625" y="301625"/>
                </a:lnTo>
                <a:lnTo>
                  <a:pt x="2803525" y="279400"/>
                </a:lnTo>
                <a:lnTo>
                  <a:pt x="2759075" y="266700"/>
                </a:lnTo>
                <a:lnTo>
                  <a:pt x="2711450" y="266700"/>
                </a:lnTo>
                <a:lnTo>
                  <a:pt x="2533650" y="304800"/>
                </a:lnTo>
                <a:lnTo>
                  <a:pt x="18986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F785AE5-BDE6-4F01-84B1-FC26AEFD3805}"/>
              </a:ext>
            </a:extLst>
          </p:cNvPr>
          <p:cNvSpPr/>
          <p:nvPr/>
        </p:nvSpPr>
        <p:spPr>
          <a:xfrm rot="16200000">
            <a:off x="5700714" y="3487739"/>
            <a:ext cx="3578225" cy="1171575"/>
          </a:xfrm>
          <a:custGeom>
            <a:avLst/>
            <a:gdLst>
              <a:gd name="connsiteX0" fmla="*/ 1758950 w 3578225"/>
              <a:gd name="connsiteY0" fmla="*/ 876300 h 1171575"/>
              <a:gd name="connsiteX1" fmla="*/ 1200150 w 3578225"/>
              <a:gd name="connsiteY1" fmla="*/ 736600 h 1171575"/>
              <a:gd name="connsiteX2" fmla="*/ 847725 w 3578225"/>
              <a:gd name="connsiteY2" fmla="*/ 635000 h 1171575"/>
              <a:gd name="connsiteX3" fmla="*/ 590550 w 3578225"/>
              <a:gd name="connsiteY3" fmla="*/ 552450 h 1171575"/>
              <a:gd name="connsiteX4" fmla="*/ 387350 w 3578225"/>
              <a:gd name="connsiteY4" fmla="*/ 473075 h 1171575"/>
              <a:gd name="connsiteX5" fmla="*/ 241300 w 3578225"/>
              <a:gd name="connsiteY5" fmla="*/ 403225 h 1171575"/>
              <a:gd name="connsiteX6" fmla="*/ 139700 w 3578225"/>
              <a:gd name="connsiteY6" fmla="*/ 339725 h 1171575"/>
              <a:gd name="connsiteX7" fmla="*/ 85725 w 3578225"/>
              <a:gd name="connsiteY7" fmla="*/ 301625 h 1171575"/>
              <a:gd name="connsiteX8" fmla="*/ 44450 w 3578225"/>
              <a:gd name="connsiteY8" fmla="*/ 266700 h 1171575"/>
              <a:gd name="connsiteX9" fmla="*/ 22225 w 3578225"/>
              <a:gd name="connsiteY9" fmla="*/ 244475 h 1171575"/>
              <a:gd name="connsiteX10" fmla="*/ 6350 w 3578225"/>
              <a:gd name="connsiteY10" fmla="*/ 215900 h 1171575"/>
              <a:gd name="connsiteX11" fmla="*/ 0 w 3578225"/>
              <a:gd name="connsiteY11" fmla="*/ 184150 h 1171575"/>
              <a:gd name="connsiteX12" fmla="*/ 0 w 3578225"/>
              <a:gd name="connsiteY12" fmla="*/ 161925 h 1171575"/>
              <a:gd name="connsiteX13" fmla="*/ 12700 w 3578225"/>
              <a:gd name="connsiteY13" fmla="*/ 133350 h 1171575"/>
              <a:gd name="connsiteX14" fmla="*/ 57150 w 3578225"/>
              <a:gd name="connsiteY14" fmla="*/ 101600 h 1171575"/>
              <a:gd name="connsiteX15" fmla="*/ 101600 w 3578225"/>
              <a:gd name="connsiteY15" fmla="*/ 69850 h 1171575"/>
              <a:gd name="connsiteX16" fmla="*/ 184150 w 3578225"/>
              <a:gd name="connsiteY16" fmla="*/ 28575 h 1171575"/>
              <a:gd name="connsiteX17" fmla="*/ 238125 w 3578225"/>
              <a:gd name="connsiteY17" fmla="*/ 0 h 1171575"/>
              <a:gd name="connsiteX18" fmla="*/ 574675 w 3578225"/>
              <a:gd name="connsiteY18" fmla="*/ 184150 h 1171575"/>
              <a:gd name="connsiteX19" fmla="*/ 593725 w 3578225"/>
              <a:gd name="connsiteY19" fmla="*/ 206375 h 1171575"/>
              <a:gd name="connsiteX20" fmla="*/ 622300 w 3578225"/>
              <a:gd name="connsiteY20" fmla="*/ 231775 h 1171575"/>
              <a:gd name="connsiteX21" fmla="*/ 657225 w 3578225"/>
              <a:gd name="connsiteY21" fmla="*/ 250825 h 1171575"/>
              <a:gd name="connsiteX22" fmla="*/ 701675 w 3578225"/>
              <a:gd name="connsiteY22" fmla="*/ 273050 h 1171575"/>
              <a:gd name="connsiteX23" fmla="*/ 771525 w 3578225"/>
              <a:gd name="connsiteY23" fmla="*/ 304800 h 1171575"/>
              <a:gd name="connsiteX24" fmla="*/ 962025 w 3578225"/>
              <a:gd name="connsiteY24" fmla="*/ 374650 h 1171575"/>
              <a:gd name="connsiteX25" fmla="*/ 1250950 w 3578225"/>
              <a:gd name="connsiteY25" fmla="*/ 463550 h 1171575"/>
              <a:gd name="connsiteX26" fmla="*/ 1520825 w 3578225"/>
              <a:gd name="connsiteY26" fmla="*/ 539750 h 1171575"/>
              <a:gd name="connsiteX27" fmla="*/ 1870075 w 3578225"/>
              <a:gd name="connsiteY27" fmla="*/ 625475 h 1171575"/>
              <a:gd name="connsiteX28" fmla="*/ 2130425 w 3578225"/>
              <a:gd name="connsiteY28" fmla="*/ 679450 h 1171575"/>
              <a:gd name="connsiteX29" fmla="*/ 2425700 w 3578225"/>
              <a:gd name="connsiteY29" fmla="*/ 736600 h 1171575"/>
              <a:gd name="connsiteX30" fmla="*/ 2686050 w 3578225"/>
              <a:gd name="connsiteY30" fmla="*/ 781050 h 1171575"/>
              <a:gd name="connsiteX31" fmla="*/ 2901950 w 3578225"/>
              <a:gd name="connsiteY31" fmla="*/ 812800 h 1171575"/>
              <a:gd name="connsiteX32" fmla="*/ 3054350 w 3578225"/>
              <a:gd name="connsiteY32" fmla="*/ 831850 h 1171575"/>
              <a:gd name="connsiteX33" fmla="*/ 3267075 w 3578225"/>
              <a:gd name="connsiteY33" fmla="*/ 857250 h 1171575"/>
              <a:gd name="connsiteX34" fmla="*/ 3346450 w 3578225"/>
              <a:gd name="connsiteY34" fmla="*/ 860425 h 1171575"/>
              <a:gd name="connsiteX35" fmla="*/ 3422650 w 3578225"/>
              <a:gd name="connsiteY35" fmla="*/ 844550 h 1171575"/>
              <a:gd name="connsiteX36" fmla="*/ 3578225 w 3578225"/>
              <a:gd name="connsiteY36" fmla="*/ 742950 h 1171575"/>
              <a:gd name="connsiteX37" fmla="*/ 3381375 w 3578225"/>
              <a:gd name="connsiteY37" fmla="*/ 1171575 h 1171575"/>
              <a:gd name="connsiteX38" fmla="*/ 3276600 w 3578225"/>
              <a:gd name="connsiteY38" fmla="*/ 1139825 h 1171575"/>
              <a:gd name="connsiteX39" fmla="*/ 3060700 w 3578225"/>
              <a:gd name="connsiteY39" fmla="*/ 1114425 h 1171575"/>
              <a:gd name="connsiteX40" fmla="*/ 2682875 w 3578225"/>
              <a:gd name="connsiteY40" fmla="*/ 1057275 h 1171575"/>
              <a:gd name="connsiteX41" fmla="*/ 2343150 w 3578225"/>
              <a:gd name="connsiteY41" fmla="*/ 996950 h 1171575"/>
              <a:gd name="connsiteX42" fmla="*/ 2003425 w 3578225"/>
              <a:gd name="connsiteY42" fmla="*/ 930275 h 1171575"/>
              <a:gd name="connsiteX43" fmla="*/ 1758950 w 3578225"/>
              <a:gd name="connsiteY43" fmla="*/ 876300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78225" h="1171575">
                <a:moveTo>
                  <a:pt x="1758950" y="876300"/>
                </a:moveTo>
                <a:lnTo>
                  <a:pt x="1200150" y="736600"/>
                </a:lnTo>
                <a:lnTo>
                  <a:pt x="847725" y="635000"/>
                </a:lnTo>
                <a:lnTo>
                  <a:pt x="590550" y="552450"/>
                </a:lnTo>
                <a:lnTo>
                  <a:pt x="387350" y="473075"/>
                </a:lnTo>
                <a:lnTo>
                  <a:pt x="241300" y="403225"/>
                </a:lnTo>
                <a:lnTo>
                  <a:pt x="139700" y="339725"/>
                </a:lnTo>
                <a:lnTo>
                  <a:pt x="85725" y="301625"/>
                </a:lnTo>
                <a:lnTo>
                  <a:pt x="44450" y="266700"/>
                </a:lnTo>
                <a:lnTo>
                  <a:pt x="22225" y="244475"/>
                </a:lnTo>
                <a:lnTo>
                  <a:pt x="6350" y="215900"/>
                </a:lnTo>
                <a:lnTo>
                  <a:pt x="0" y="184150"/>
                </a:lnTo>
                <a:lnTo>
                  <a:pt x="0" y="161925"/>
                </a:lnTo>
                <a:lnTo>
                  <a:pt x="12700" y="133350"/>
                </a:lnTo>
                <a:lnTo>
                  <a:pt x="57150" y="101600"/>
                </a:lnTo>
                <a:lnTo>
                  <a:pt x="101600" y="69850"/>
                </a:lnTo>
                <a:lnTo>
                  <a:pt x="184150" y="28575"/>
                </a:lnTo>
                <a:lnTo>
                  <a:pt x="238125" y="0"/>
                </a:lnTo>
                <a:lnTo>
                  <a:pt x="574675" y="184150"/>
                </a:lnTo>
                <a:lnTo>
                  <a:pt x="593725" y="206375"/>
                </a:lnTo>
                <a:lnTo>
                  <a:pt x="622300" y="231775"/>
                </a:lnTo>
                <a:lnTo>
                  <a:pt x="657225" y="250825"/>
                </a:lnTo>
                <a:lnTo>
                  <a:pt x="701675" y="273050"/>
                </a:lnTo>
                <a:lnTo>
                  <a:pt x="771525" y="304800"/>
                </a:lnTo>
                <a:lnTo>
                  <a:pt x="962025" y="374650"/>
                </a:lnTo>
                <a:lnTo>
                  <a:pt x="1250950" y="463550"/>
                </a:lnTo>
                <a:lnTo>
                  <a:pt x="1520825" y="539750"/>
                </a:lnTo>
                <a:lnTo>
                  <a:pt x="1870075" y="625475"/>
                </a:lnTo>
                <a:lnTo>
                  <a:pt x="2130425" y="679450"/>
                </a:lnTo>
                <a:lnTo>
                  <a:pt x="2425700" y="736600"/>
                </a:lnTo>
                <a:lnTo>
                  <a:pt x="2686050" y="781050"/>
                </a:lnTo>
                <a:lnTo>
                  <a:pt x="2901950" y="812800"/>
                </a:lnTo>
                <a:lnTo>
                  <a:pt x="3054350" y="831850"/>
                </a:lnTo>
                <a:lnTo>
                  <a:pt x="3267075" y="857250"/>
                </a:lnTo>
                <a:lnTo>
                  <a:pt x="3346450" y="860425"/>
                </a:lnTo>
                <a:lnTo>
                  <a:pt x="3422650" y="844550"/>
                </a:lnTo>
                <a:lnTo>
                  <a:pt x="3578225" y="742950"/>
                </a:lnTo>
                <a:lnTo>
                  <a:pt x="3381375" y="1171575"/>
                </a:lnTo>
                <a:lnTo>
                  <a:pt x="3276600" y="1139825"/>
                </a:lnTo>
                <a:lnTo>
                  <a:pt x="3060700" y="1114425"/>
                </a:lnTo>
                <a:lnTo>
                  <a:pt x="2682875" y="1057275"/>
                </a:lnTo>
                <a:lnTo>
                  <a:pt x="2343150" y="996950"/>
                </a:lnTo>
                <a:lnTo>
                  <a:pt x="2003425" y="930275"/>
                </a:lnTo>
                <a:lnTo>
                  <a:pt x="175895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B4B2A2-FC50-44A0-A504-E7856E98F2CE}"/>
              </a:ext>
            </a:extLst>
          </p:cNvPr>
          <p:cNvSpPr/>
          <p:nvPr/>
        </p:nvSpPr>
        <p:spPr>
          <a:xfrm>
            <a:off x="6296026" y="5106988"/>
            <a:ext cx="866775" cy="588962"/>
          </a:xfrm>
          <a:custGeom>
            <a:avLst/>
            <a:gdLst>
              <a:gd name="connsiteX0" fmla="*/ 266700 w 866775"/>
              <a:gd name="connsiteY0" fmla="*/ 104775 h 588169"/>
              <a:gd name="connsiteX1" fmla="*/ 469106 w 866775"/>
              <a:gd name="connsiteY1" fmla="*/ 176213 h 588169"/>
              <a:gd name="connsiteX2" fmla="*/ 535781 w 866775"/>
              <a:gd name="connsiteY2" fmla="*/ 197644 h 588169"/>
              <a:gd name="connsiteX3" fmla="*/ 583406 w 866775"/>
              <a:gd name="connsiteY3" fmla="*/ 209550 h 588169"/>
              <a:gd name="connsiteX4" fmla="*/ 640556 w 866775"/>
              <a:gd name="connsiteY4" fmla="*/ 219075 h 588169"/>
              <a:gd name="connsiteX5" fmla="*/ 671513 w 866775"/>
              <a:gd name="connsiteY5" fmla="*/ 219075 h 588169"/>
              <a:gd name="connsiteX6" fmla="*/ 707231 w 866775"/>
              <a:gd name="connsiteY6" fmla="*/ 214313 h 588169"/>
              <a:gd name="connsiteX7" fmla="*/ 747713 w 866775"/>
              <a:gd name="connsiteY7" fmla="*/ 204788 h 588169"/>
              <a:gd name="connsiteX8" fmla="*/ 866775 w 866775"/>
              <a:gd name="connsiteY8" fmla="*/ 135732 h 588169"/>
              <a:gd name="connsiteX9" fmla="*/ 673894 w 866775"/>
              <a:gd name="connsiteY9" fmla="*/ 588169 h 588169"/>
              <a:gd name="connsiteX10" fmla="*/ 607219 w 866775"/>
              <a:gd name="connsiteY10" fmla="*/ 514350 h 588169"/>
              <a:gd name="connsiteX11" fmla="*/ 540544 w 866775"/>
              <a:gd name="connsiteY11" fmla="*/ 442913 h 588169"/>
              <a:gd name="connsiteX12" fmla="*/ 481013 w 866775"/>
              <a:gd name="connsiteY12" fmla="*/ 388144 h 588169"/>
              <a:gd name="connsiteX13" fmla="*/ 397669 w 866775"/>
              <a:gd name="connsiteY13" fmla="*/ 314325 h 588169"/>
              <a:gd name="connsiteX14" fmla="*/ 276225 w 866775"/>
              <a:gd name="connsiteY14" fmla="*/ 221457 h 588169"/>
              <a:gd name="connsiteX15" fmla="*/ 159544 w 866775"/>
              <a:gd name="connsiteY15" fmla="*/ 142875 h 588169"/>
              <a:gd name="connsiteX16" fmla="*/ 47625 w 866775"/>
              <a:gd name="connsiteY16" fmla="*/ 73819 h 588169"/>
              <a:gd name="connsiteX17" fmla="*/ 23813 w 866775"/>
              <a:gd name="connsiteY17" fmla="*/ 59532 h 588169"/>
              <a:gd name="connsiteX18" fmla="*/ 7144 w 866775"/>
              <a:gd name="connsiteY18" fmla="*/ 40482 h 588169"/>
              <a:gd name="connsiteX19" fmla="*/ 0 w 866775"/>
              <a:gd name="connsiteY19" fmla="*/ 23813 h 588169"/>
              <a:gd name="connsiteX20" fmla="*/ 0 w 866775"/>
              <a:gd name="connsiteY20" fmla="*/ 11907 h 588169"/>
              <a:gd name="connsiteX21" fmla="*/ 4763 w 866775"/>
              <a:gd name="connsiteY21" fmla="*/ 2382 h 588169"/>
              <a:gd name="connsiteX22" fmla="*/ 26194 w 866775"/>
              <a:gd name="connsiteY22" fmla="*/ 0 h 588169"/>
              <a:gd name="connsiteX23" fmla="*/ 61913 w 866775"/>
              <a:gd name="connsiteY23" fmla="*/ 11907 h 588169"/>
              <a:gd name="connsiteX24" fmla="*/ 266700 w 866775"/>
              <a:gd name="connsiteY24" fmla="*/ 104775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66775" h="588169">
                <a:moveTo>
                  <a:pt x="266700" y="104775"/>
                </a:moveTo>
                <a:lnTo>
                  <a:pt x="469106" y="176213"/>
                </a:lnTo>
                <a:lnTo>
                  <a:pt x="535781" y="197644"/>
                </a:lnTo>
                <a:lnTo>
                  <a:pt x="583406" y="209550"/>
                </a:lnTo>
                <a:lnTo>
                  <a:pt x="640556" y="219075"/>
                </a:lnTo>
                <a:lnTo>
                  <a:pt x="671513" y="219075"/>
                </a:lnTo>
                <a:lnTo>
                  <a:pt x="707231" y="214313"/>
                </a:lnTo>
                <a:lnTo>
                  <a:pt x="747713" y="204788"/>
                </a:lnTo>
                <a:lnTo>
                  <a:pt x="866775" y="135732"/>
                </a:lnTo>
                <a:lnTo>
                  <a:pt x="673894" y="588169"/>
                </a:lnTo>
                <a:lnTo>
                  <a:pt x="607219" y="514350"/>
                </a:lnTo>
                <a:lnTo>
                  <a:pt x="540544" y="442913"/>
                </a:lnTo>
                <a:lnTo>
                  <a:pt x="481013" y="388144"/>
                </a:lnTo>
                <a:lnTo>
                  <a:pt x="397669" y="314325"/>
                </a:lnTo>
                <a:lnTo>
                  <a:pt x="276225" y="221457"/>
                </a:lnTo>
                <a:lnTo>
                  <a:pt x="159544" y="142875"/>
                </a:lnTo>
                <a:lnTo>
                  <a:pt x="47625" y="73819"/>
                </a:lnTo>
                <a:lnTo>
                  <a:pt x="23813" y="59532"/>
                </a:lnTo>
                <a:lnTo>
                  <a:pt x="7144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26194" y="0"/>
                </a:lnTo>
                <a:lnTo>
                  <a:pt x="61913" y="11907"/>
                </a:lnTo>
                <a:lnTo>
                  <a:pt x="26670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684693-412C-46D8-B3A4-BBE421FCEB86}"/>
              </a:ext>
            </a:extLst>
          </p:cNvPr>
          <p:cNvSpPr/>
          <p:nvPr/>
        </p:nvSpPr>
        <p:spPr>
          <a:xfrm>
            <a:off x="4705350" y="3271838"/>
            <a:ext cx="1989138" cy="1395412"/>
          </a:xfrm>
          <a:custGeom>
            <a:avLst/>
            <a:gdLst>
              <a:gd name="connsiteX0" fmla="*/ 709613 w 1988344"/>
              <a:gd name="connsiteY0" fmla="*/ 376237 h 1395412"/>
              <a:gd name="connsiteX1" fmla="*/ 88106 w 1988344"/>
              <a:gd name="connsiteY1" fmla="*/ 481012 h 1395412"/>
              <a:gd name="connsiteX2" fmla="*/ 0 w 1988344"/>
              <a:gd name="connsiteY2" fmla="*/ 323850 h 1395412"/>
              <a:gd name="connsiteX3" fmla="*/ 364331 w 1988344"/>
              <a:gd name="connsiteY3" fmla="*/ 269081 h 1395412"/>
              <a:gd name="connsiteX4" fmla="*/ 666750 w 1988344"/>
              <a:gd name="connsiteY4" fmla="*/ 214312 h 1395412"/>
              <a:gd name="connsiteX5" fmla="*/ 923925 w 1988344"/>
              <a:gd name="connsiteY5" fmla="*/ 169068 h 1395412"/>
              <a:gd name="connsiteX6" fmla="*/ 1147763 w 1988344"/>
              <a:gd name="connsiteY6" fmla="*/ 126206 h 1395412"/>
              <a:gd name="connsiteX7" fmla="*/ 1290638 w 1988344"/>
              <a:gd name="connsiteY7" fmla="*/ 92868 h 1395412"/>
              <a:gd name="connsiteX8" fmla="*/ 1323975 w 1988344"/>
              <a:gd name="connsiteY8" fmla="*/ 80962 h 1395412"/>
              <a:gd name="connsiteX9" fmla="*/ 1407319 w 1988344"/>
              <a:gd name="connsiteY9" fmla="*/ 50006 h 1395412"/>
              <a:gd name="connsiteX10" fmla="*/ 1478756 w 1988344"/>
              <a:gd name="connsiteY10" fmla="*/ 21431 h 1395412"/>
              <a:gd name="connsiteX11" fmla="*/ 1516856 w 1988344"/>
              <a:gd name="connsiteY11" fmla="*/ 0 h 1395412"/>
              <a:gd name="connsiteX12" fmla="*/ 1533525 w 1988344"/>
              <a:gd name="connsiteY12" fmla="*/ 0 h 1395412"/>
              <a:gd name="connsiteX13" fmla="*/ 1571625 w 1988344"/>
              <a:gd name="connsiteY13" fmla="*/ 7143 h 1395412"/>
              <a:gd name="connsiteX14" fmla="*/ 1609725 w 1988344"/>
              <a:gd name="connsiteY14" fmla="*/ 21431 h 1395412"/>
              <a:gd name="connsiteX15" fmla="*/ 1657350 w 1988344"/>
              <a:gd name="connsiteY15" fmla="*/ 45243 h 1395412"/>
              <a:gd name="connsiteX16" fmla="*/ 1724025 w 1988344"/>
              <a:gd name="connsiteY16" fmla="*/ 83343 h 1395412"/>
              <a:gd name="connsiteX17" fmla="*/ 1785938 w 1988344"/>
              <a:gd name="connsiteY17" fmla="*/ 126206 h 1395412"/>
              <a:gd name="connsiteX18" fmla="*/ 1845469 w 1988344"/>
              <a:gd name="connsiteY18" fmla="*/ 173831 h 1395412"/>
              <a:gd name="connsiteX19" fmla="*/ 1895475 w 1988344"/>
              <a:gd name="connsiteY19" fmla="*/ 216693 h 1395412"/>
              <a:gd name="connsiteX20" fmla="*/ 1940719 w 1988344"/>
              <a:gd name="connsiteY20" fmla="*/ 257175 h 1395412"/>
              <a:gd name="connsiteX21" fmla="*/ 1964531 w 1988344"/>
              <a:gd name="connsiteY21" fmla="*/ 283368 h 1395412"/>
              <a:gd name="connsiteX22" fmla="*/ 1981200 w 1988344"/>
              <a:gd name="connsiteY22" fmla="*/ 309562 h 1395412"/>
              <a:gd name="connsiteX23" fmla="*/ 1988344 w 1988344"/>
              <a:gd name="connsiteY23" fmla="*/ 333375 h 1395412"/>
              <a:gd name="connsiteX24" fmla="*/ 1985963 w 1988344"/>
              <a:gd name="connsiteY24" fmla="*/ 357187 h 1395412"/>
              <a:gd name="connsiteX25" fmla="*/ 1976438 w 1988344"/>
              <a:gd name="connsiteY25" fmla="*/ 381000 h 1395412"/>
              <a:gd name="connsiteX26" fmla="*/ 1943100 w 1988344"/>
              <a:gd name="connsiteY26" fmla="*/ 419100 h 1395412"/>
              <a:gd name="connsiteX27" fmla="*/ 1914525 w 1988344"/>
              <a:gd name="connsiteY27" fmla="*/ 450056 h 1395412"/>
              <a:gd name="connsiteX28" fmla="*/ 1897856 w 1988344"/>
              <a:gd name="connsiteY28" fmla="*/ 471487 h 1395412"/>
              <a:gd name="connsiteX29" fmla="*/ 1869281 w 1988344"/>
              <a:gd name="connsiteY29" fmla="*/ 533400 h 1395412"/>
              <a:gd name="connsiteX30" fmla="*/ 1807369 w 1988344"/>
              <a:gd name="connsiteY30" fmla="*/ 709612 h 1395412"/>
              <a:gd name="connsiteX31" fmla="*/ 1752600 w 1988344"/>
              <a:gd name="connsiteY31" fmla="*/ 873918 h 1395412"/>
              <a:gd name="connsiteX32" fmla="*/ 1714500 w 1988344"/>
              <a:gd name="connsiteY32" fmla="*/ 1014412 h 1395412"/>
              <a:gd name="connsiteX33" fmla="*/ 1671638 w 1988344"/>
              <a:gd name="connsiteY33" fmla="*/ 1143000 h 1395412"/>
              <a:gd name="connsiteX34" fmla="*/ 1635919 w 1988344"/>
              <a:gd name="connsiteY34" fmla="*/ 1240631 h 1395412"/>
              <a:gd name="connsiteX35" fmla="*/ 1609725 w 1988344"/>
              <a:gd name="connsiteY35" fmla="*/ 1309687 h 1395412"/>
              <a:gd name="connsiteX36" fmla="*/ 1585913 w 1988344"/>
              <a:gd name="connsiteY36" fmla="*/ 1359693 h 1395412"/>
              <a:gd name="connsiteX37" fmla="*/ 1571625 w 1988344"/>
              <a:gd name="connsiteY37" fmla="*/ 1383506 h 1395412"/>
              <a:gd name="connsiteX38" fmla="*/ 1557338 w 1988344"/>
              <a:gd name="connsiteY38" fmla="*/ 1393031 h 1395412"/>
              <a:gd name="connsiteX39" fmla="*/ 1533525 w 1988344"/>
              <a:gd name="connsiteY39" fmla="*/ 1395412 h 1395412"/>
              <a:gd name="connsiteX40" fmla="*/ 1504950 w 1988344"/>
              <a:gd name="connsiteY40" fmla="*/ 1388268 h 1395412"/>
              <a:gd name="connsiteX41" fmla="*/ 1478756 w 1988344"/>
              <a:gd name="connsiteY41" fmla="*/ 1376362 h 1395412"/>
              <a:gd name="connsiteX42" fmla="*/ 1450181 w 1988344"/>
              <a:gd name="connsiteY42" fmla="*/ 1357312 h 1395412"/>
              <a:gd name="connsiteX43" fmla="*/ 1414463 w 1988344"/>
              <a:gd name="connsiteY43" fmla="*/ 1326356 h 1395412"/>
              <a:gd name="connsiteX44" fmla="*/ 1388269 w 1988344"/>
              <a:gd name="connsiteY44" fmla="*/ 1295400 h 1395412"/>
              <a:gd name="connsiteX45" fmla="*/ 1402556 w 1988344"/>
              <a:gd name="connsiteY45" fmla="*/ 1107281 h 1395412"/>
              <a:gd name="connsiteX46" fmla="*/ 1488281 w 1988344"/>
              <a:gd name="connsiteY46" fmla="*/ 785812 h 1395412"/>
              <a:gd name="connsiteX47" fmla="*/ 1540669 w 1988344"/>
              <a:gd name="connsiteY47" fmla="*/ 542925 h 1395412"/>
              <a:gd name="connsiteX48" fmla="*/ 1583531 w 1988344"/>
              <a:gd name="connsiteY48" fmla="*/ 335756 h 1395412"/>
              <a:gd name="connsiteX49" fmla="*/ 1583531 w 1988344"/>
              <a:gd name="connsiteY49" fmla="*/ 307181 h 1395412"/>
              <a:gd name="connsiteX50" fmla="*/ 1581150 w 1988344"/>
              <a:gd name="connsiteY50" fmla="*/ 280987 h 1395412"/>
              <a:gd name="connsiteX51" fmla="*/ 1571625 w 1988344"/>
              <a:gd name="connsiteY51" fmla="*/ 259556 h 1395412"/>
              <a:gd name="connsiteX52" fmla="*/ 1557338 w 1988344"/>
              <a:gd name="connsiteY52" fmla="*/ 250031 h 1395412"/>
              <a:gd name="connsiteX53" fmla="*/ 1533525 w 1988344"/>
              <a:gd name="connsiteY53" fmla="*/ 245268 h 1395412"/>
              <a:gd name="connsiteX54" fmla="*/ 1485900 w 1988344"/>
              <a:gd name="connsiteY54" fmla="*/ 247650 h 1395412"/>
              <a:gd name="connsiteX55" fmla="*/ 1090613 w 1988344"/>
              <a:gd name="connsiteY55" fmla="*/ 311943 h 1395412"/>
              <a:gd name="connsiteX56" fmla="*/ 709613 w 1988344"/>
              <a:gd name="connsiteY56" fmla="*/ 376237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8344" h="1395412">
                <a:moveTo>
                  <a:pt x="709613" y="376237"/>
                </a:moveTo>
                <a:lnTo>
                  <a:pt x="88106" y="481012"/>
                </a:lnTo>
                <a:lnTo>
                  <a:pt x="0" y="323850"/>
                </a:lnTo>
                <a:lnTo>
                  <a:pt x="364331" y="269081"/>
                </a:lnTo>
                <a:lnTo>
                  <a:pt x="666750" y="214312"/>
                </a:lnTo>
                <a:lnTo>
                  <a:pt x="923925" y="169068"/>
                </a:lnTo>
                <a:lnTo>
                  <a:pt x="1147763" y="126206"/>
                </a:lnTo>
                <a:lnTo>
                  <a:pt x="1290638" y="92868"/>
                </a:lnTo>
                <a:lnTo>
                  <a:pt x="1323975" y="80962"/>
                </a:lnTo>
                <a:lnTo>
                  <a:pt x="1407319" y="50006"/>
                </a:lnTo>
                <a:lnTo>
                  <a:pt x="1478756" y="21431"/>
                </a:lnTo>
                <a:lnTo>
                  <a:pt x="1516856" y="0"/>
                </a:lnTo>
                <a:lnTo>
                  <a:pt x="1533525" y="0"/>
                </a:lnTo>
                <a:lnTo>
                  <a:pt x="1571625" y="7143"/>
                </a:lnTo>
                <a:lnTo>
                  <a:pt x="1609725" y="21431"/>
                </a:lnTo>
                <a:lnTo>
                  <a:pt x="1657350" y="45243"/>
                </a:lnTo>
                <a:lnTo>
                  <a:pt x="1724025" y="83343"/>
                </a:lnTo>
                <a:lnTo>
                  <a:pt x="1785938" y="126206"/>
                </a:lnTo>
                <a:lnTo>
                  <a:pt x="1845469" y="173831"/>
                </a:lnTo>
                <a:lnTo>
                  <a:pt x="1895475" y="216693"/>
                </a:lnTo>
                <a:lnTo>
                  <a:pt x="1940719" y="257175"/>
                </a:lnTo>
                <a:lnTo>
                  <a:pt x="1964531" y="283368"/>
                </a:lnTo>
                <a:lnTo>
                  <a:pt x="1981200" y="309562"/>
                </a:lnTo>
                <a:lnTo>
                  <a:pt x="1988344" y="333375"/>
                </a:lnTo>
                <a:lnTo>
                  <a:pt x="1985963" y="357187"/>
                </a:lnTo>
                <a:lnTo>
                  <a:pt x="1976438" y="381000"/>
                </a:lnTo>
                <a:lnTo>
                  <a:pt x="1943100" y="419100"/>
                </a:lnTo>
                <a:lnTo>
                  <a:pt x="1914525" y="450056"/>
                </a:lnTo>
                <a:lnTo>
                  <a:pt x="1897856" y="471487"/>
                </a:lnTo>
                <a:lnTo>
                  <a:pt x="1869281" y="533400"/>
                </a:lnTo>
                <a:lnTo>
                  <a:pt x="1807369" y="709612"/>
                </a:lnTo>
                <a:lnTo>
                  <a:pt x="1752600" y="873918"/>
                </a:lnTo>
                <a:lnTo>
                  <a:pt x="1714500" y="1014412"/>
                </a:lnTo>
                <a:lnTo>
                  <a:pt x="1671638" y="1143000"/>
                </a:lnTo>
                <a:lnTo>
                  <a:pt x="1635919" y="1240631"/>
                </a:lnTo>
                <a:lnTo>
                  <a:pt x="1609725" y="1309687"/>
                </a:lnTo>
                <a:lnTo>
                  <a:pt x="1585913" y="1359693"/>
                </a:lnTo>
                <a:lnTo>
                  <a:pt x="1571625" y="1383506"/>
                </a:lnTo>
                <a:lnTo>
                  <a:pt x="1557338" y="1393031"/>
                </a:lnTo>
                <a:lnTo>
                  <a:pt x="1533525" y="1395412"/>
                </a:lnTo>
                <a:lnTo>
                  <a:pt x="1504950" y="1388268"/>
                </a:lnTo>
                <a:lnTo>
                  <a:pt x="1478756" y="1376362"/>
                </a:lnTo>
                <a:lnTo>
                  <a:pt x="1450181" y="1357312"/>
                </a:lnTo>
                <a:lnTo>
                  <a:pt x="1414463" y="1326356"/>
                </a:lnTo>
                <a:lnTo>
                  <a:pt x="1388269" y="1295400"/>
                </a:lnTo>
                <a:lnTo>
                  <a:pt x="1402556" y="1107281"/>
                </a:lnTo>
                <a:lnTo>
                  <a:pt x="1488281" y="785812"/>
                </a:lnTo>
                <a:lnTo>
                  <a:pt x="1540669" y="542925"/>
                </a:lnTo>
                <a:lnTo>
                  <a:pt x="1583531" y="335756"/>
                </a:lnTo>
                <a:lnTo>
                  <a:pt x="1583531" y="307181"/>
                </a:lnTo>
                <a:lnTo>
                  <a:pt x="1581150" y="280987"/>
                </a:lnTo>
                <a:lnTo>
                  <a:pt x="1571625" y="259556"/>
                </a:lnTo>
                <a:lnTo>
                  <a:pt x="1557338" y="250031"/>
                </a:lnTo>
                <a:lnTo>
                  <a:pt x="1533525" y="245268"/>
                </a:lnTo>
                <a:lnTo>
                  <a:pt x="1485900" y="247650"/>
                </a:lnTo>
                <a:lnTo>
                  <a:pt x="1090613" y="311943"/>
                </a:lnTo>
                <a:lnTo>
                  <a:pt x="709613" y="376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9874BD-128B-4EDB-A0B4-25A3E0A94D5A}"/>
              </a:ext>
            </a:extLst>
          </p:cNvPr>
          <p:cNvSpPr/>
          <p:nvPr/>
        </p:nvSpPr>
        <p:spPr>
          <a:xfrm>
            <a:off x="4994276" y="4319589"/>
            <a:ext cx="1190625" cy="415925"/>
          </a:xfrm>
          <a:custGeom>
            <a:avLst/>
            <a:gdLst>
              <a:gd name="connsiteX0" fmla="*/ 561975 w 1190625"/>
              <a:gd name="connsiteY0" fmla="*/ 288131 h 416718"/>
              <a:gd name="connsiteX1" fmla="*/ 69057 w 1190625"/>
              <a:gd name="connsiteY1" fmla="*/ 416718 h 416718"/>
              <a:gd name="connsiteX2" fmla="*/ 0 w 1190625"/>
              <a:gd name="connsiteY2" fmla="*/ 269081 h 416718"/>
              <a:gd name="connsiteX3" fmla="*/ 309563 w 1190625"/>
              <a:gd name="connsiteY3" fmla="*/ 173831 h 416718"/>
              <a:gd name="connsiteX4" fmla="*/ 564357 w 1190625"/>
              <a:gd name="connsiteY4" fmla="*/ 97631 h 416718"/>
              <a:gd name="connsiteX5" fmla="*/ 776288 w 1190625"/>
              <a:gd name="connsiteY5" fmla="*/ 40481 h 416718"/>
              <a:gd name="connsiteX6" fmla="*/ 912019 w 1190625"/>
              <a:gd name="connsiteY6" fmla="*/ 11906 h 416718"/>
              <a:gd name="connsiteX7" fmla="*/ 964407 w 1190625"/>
              <a:gd name="connsiteY7" fmla="*/ 2381 h 416718"/>
              <a:gd name="connsiteX8" fmla="*/ 1014413 w 1190625"/>
              <a:gd name="connsiteY8" fmla="*/ 0 h 416718"/>
              <a:gd name="connsiteX9" fmla="*/ 1052513 w 1190625"/>
              <a:gd name="connsiteY9" fmla="*/ 4762 h 416718"/>
              <a:gd name="connsiteX10" fmla="*/ 1090613 w 1190625"/>
              <a:gd name="connsiteY10" fmla="*/ 11906 h 416718"/>
              <a:gd name="connsiteX11" fmla="*/ 1178719 w 1190625"/>
              <a:gd name="connsiteY11" fmla="*/ 47625 h 416718"/>
              <a:gd name="connsiteX12" fmla="*/ 1190625 w 1190625"/>
              <a:gd name="connsiteY12" fmla="*/ 302418 h 416718"/>
              <a:gd name="connsiteX13" fmla="*/ 1097757 w 1190625"/>
              <a:gd name="connsiteY13" fmla="*/ 245268 h 416718"/>
              <a:gd name="connsiteX14" fmla="*/ 1059657 w 1190625"/>
              <a:gd name="connsiteY14" fmla="*/ 223837 h 416718"/>
              <a:gd name="connsiteX15" fmla="*/ 1033463 w 1190625"/>
              <a:gd name="connsiteY15" fmla="*/ 211931 h 416718"/>
              <a:gd name="connsiteX16" fmla="*/ 992982 w 1190625"/>
              <a:gd name="connsiteY16" fmla="*/ 204787 h 416718"/>
              <a:gd name="connsiteX17" fmla="*/ 907257 w 1190625"/>
              <a:gd name="connsiteY17" fmla="*/ 216693 h 416718"/>
              <a:gd name="connsiteX18" fmla="*/ 561975 w 1190625"/>
              <a:gd name="connsiteY18" fmla="*/ 288131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90625" h="416718">
                <a:moveTo>
                  <a:pt x="561975" y="288131"/>
                </a:moveTo>
                <a:lnTo>
                  <a:pt x="69057" y="416718"/>
                </a:lnTo>
                <a:lnTo>
                  <a:pt x="0" y="269081"/>
                </a:lnTo>
                <a:lnTo>
                  <a:pt x="309563" y="173831"/>
                </a:lnTo>
                <a:lnTo>
                  <a:pt x="564357" y="97631"/>
                </a:lnTo>
                <a:lnTo>
                  <a:pt x="776288" y="40481"/>
                </a:lnTo>
                <a:lnTo>
                  <a:pt x="912019" y="11906"/>
                </a:lnTo>
                <a:lnTo>
                  <a:pt x="964407" y="2381"/>
                </a:lnTo>
                <a:lnTo>
                  <a:pt x="1014413" y="0"/>
                </a:lnTo>
                <a:lnTo>
                  <a:pt x="1052513" y="4762"/>
                </a:lnTo>
                <a:lnTo>
                  <a:pt x="1090613" y="11906"/>
                </a:lnTo>
                <a:lnTo>
                  <a:pt x="1178719" y="47625"/>
                </a:lnTo>
                <a:lnTo>
                  <a:pt x="1190625" y="302418"/>
                </a:lnTo>
                <a:lnTo>
                  <a:pt x="1097757" y="245268"/>
                </a:lnTo>
                <a:lnTo>
                  <a:pt x="1059657" y="223837"/>
                </a:lnTo>
                <a:lnTo>
                  <a:pt x="1033463" y="211931"/>
                </a:lnTo>
                <a:lnTo>
                  <a:pt x="992982" y="204787"/>
                </a:lnTo>
                <a:lnTo>
                  <a:pt x="907257" y="216693"/>
                </a:lnTo>
                <a:lnTo>
                  <a:pt x="56197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C09AB569-7C19-42DB-9F34-3DDDB8A3E54F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6642C3C-0122-48F0-A1EA-9E63A2FC24F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0D94FC-377F-486C-98C4-154744BD3806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94FD832F-9793-42DC-8776-8C73462FB625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F900426A-DF14-4113-9F07-AFE33CF7BF69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FD5F04C-B2E1-404E-8965-188CEF4B29FB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F20C107-62AA-432B-AA17-40B6712DF8F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AFD6910-2801-44D7-A294-73AFDED3EBDE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29D1FED-69BA-4D81-9F7D-F35EE2C761B1}"/>
              </a:ext>
            </a:extLst>
          </p:cNvPr>
          <p:cNvGrpSpPr/>
          <p:nvPr/>
        </p:nvGrpSpPr>
        <p:grpSpPr>
          <a:xfrm>
            <a:off x="4049713" y="1338263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3123727-987E-4991-8162-372704823246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2A67D7C4-37CC-48BD-B0E4-12C149F55C7F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74277D8-9709-4096-B718-261B830CED99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180ECFE-96A9-4BCA-BCB7-AB17990D53E5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4B6329FA-FA72-468F-BF2B-D59848039C76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AEC43B20-FF77-431C-B1C5-51436B6C48A2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2801147-8D62-4B94-BD9B-E5E0F29154D4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6902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550A2-8456-439A-85C2-BE205A52B257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63A2837-6829-41DE-BE41-8772876CD7A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800AF4F-2F50-4CA7-9160-26EF4FF6C06C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643C8992-4A89-490C-88ED-19E20D862E0E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E27731-BE20-4165-BAA7-D4A36F9463C4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8CDD7DCF-BE37-477C-A42C-C12317FCC83E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9653A4-8F0F-4852-B8EB-2AB448B5044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419967C-91A2-4D3E-A966-6E00268B0AD1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029525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C1D1365B-4857-4DB4-9A14-B707CBA24F4F}"/>
              </a:ext>
            </a:extLst>
          </p:cNvPr>
          <p:cNvSpPr/>
          <p:nvPr/>
        </p:nvSpPr>
        <p:spPr>
          <a:xfrm>
            <a:off x="6591301" y="1525588"/>
            <a:ext cx="719138" cy="666750"/>
          </a:xfrm>
          <a:custGeom>
            <a:avLst/>
            <a:gdLst>
              <a:gd name="connsiteX0" fmla="*/ 531019 w 719138"/>
              <a:gd name="connsiteY0" fmla="*/ 416719 h 666750"/>
              <a:gd name="connsiteX1" fmla="*/ 211931 w 719138"/>
              <a:gd name="connsiteY1" fmla="*/ 585788 h 666750"/>
              <a:gd name="connsiteX2" fmla="*/ 80963 w 719138"/>
              <a:gd name="connsiteY2" fmla="*/ 652463 h 666750"/>
              <a:gd name="connsiteX3" fmla="*/ 35719 w 719138"/>
              <a:gd name="connsiteY3" fmla="*/ 666750 h 666750"/>
              <a:gd name="connsiteX4" fmla="*/ 9525 w 719138"/>
              <a:gd name="connsiteY4" fmla="*/ 664369 h 666750"/>
              <a:gd name="connsiteX5" fmla="*/ 0 w 719138"/>
              <a:gd name="connsiteY5" fmla="*/ 650082 h 666750"/>
              <a:gd name="connsiteX6" fmla="*/ 2381 w 719138"/>
              <a:gd name="connsiteY6" fmla="*/ 621507 h 666750"/>
              <a:gd name="connsiteX7" fmla="*/ 40481 w 719138"/>
              <a:gd name="connsiteY7" fmla="*/ 571500 h 666750"/>
              <a:gd name="connsiteX8" fmla="*/ 271463 w 719138"/>
              <a:gd name="connsiteY8" fmla="*/ 285750 h 666750"/>
              <a:gd name="connsiteX9" fmla="*/ 302419 w 719138"/>
              <a:gd name="connsiteY9" fmla="*/ 240507 h 666750"/>
              <a:gd name="connsiteX10" fmla="*/ 319088 w 719138"/>
              <a:gd name="connsiteY10" fmla="*/ 209550 h 666750"/>
              <a:gd name="connsiteX11" fmla="*/ 323850 w 719138"/>
              <a:gd name="connsiteY11" fmla="*/ 178594 h 666750"/>
              <a:gd name="connsiteX12" fmla="*/ 323850 w 719138"/>
              <a:gd name="connsiteY12" fmla="*/ 147638 h 666750"/>
              <a:gd name="connsiteX13" fmla="*/ 302419 w 719138"/>
              <a:gd name="connsiteY13" fmla="*/ 111919 h 666750"/>
              <a:gd name="connsiteX14" fmla="*/ 264319 w 719138"/>
              <a:gd name="connsiteY14" fmla="*/ 78582 h 666750"/>
              <a:gd name="connsiteX15" fmla="*/ 250031 w 719138"/>
              <a:gd name="connsiteY15" fmla="*/ 54769 h 666750"/>
              <a:gd name="connsiteX16" fmla="*/ 242888 w 719138"/>
              <a:gd name="connsiteY16" fmla="*/ 30957 h 666750"/>
              <a:gd name="connsiteX17" fmla="*/ 245269 w 719138"/>
              <a:gd name="connsiteY17" fmla="*/ 16669 h 666750"/>
              <a:gd name="connsiteX18" fmla="*/ 259556 w 719138"/>
              <a:gd name="connsiteY18" fmla="*/ 0 h 666750"/>
              <a:gd name="connsiteX19" fmla="*/ 283369 w 719138"/>
              <a:gd name="connsiteY19" fmla="*/ 2382 h 666750"/>
              <a:gd name="connsiteX20" fmla="*/ 326231 w 719138"/>
              <a:gd name="connsiteY20" fmla="*/ 4763 h 666750"/>
              <a:gd name="connsiteX21" fmla="*/ 378619 w 719138"/>
              <a:gd name="connsiteY21" fmla="*/ 16669 h 666750"/>
              <a:gd name="connsiteX22" fmla="*/ 450056 w 719138"/>
              <a:gd name="connsiteY22" fmla="*/ 42863 h 666750"/>
              <a:gd name="connsiteX23" fmla="*/ 528638 w 719138"/>
              <a:gd name="connsiteY23" fmla="*/ 76200 h 666750"/>
              <a:gd name="connsiteX24" fmla="*/ 600075 w 719138"/>
              <a:gd name="connsiteY24" fmla="*/ 123825 h 666750"/>
              <a:gd name="connsiteX25" fmla="*/ 661988 w 719138"/>
              <a:gd name="connsiteY25" fmla="*/ 178594 h 666750"/>
              <a:gd name="connsiteX26" fmla="*/ 704850 w 719138"/>
              <a:gd name="connsiteY26" fmla="*/ 230982 h 666750"/>
              <a:gd name="connsiteX27" fmla="*/ 719138 w 719138"/>
              <a:gd name="connsiteY27" fmla="*/ 269082 h 666750"/>
              <a:gd name="connsiteX28" fmla="*/ 719138 w 719138"/>
              <a:gd name="connsiteY28" fmla="*/ 292894 h 666750"/>
              <a:gd name="connsiteX29" fmla="*/ 709613 w 719138"/>
              <a:gd name="connsiteY29" fmla="*/ 316707 h 666750"/>
              <a:gd name="connsiteX30" fmla="*/ 678656 w 719138"/>
              <a:gd name="connsiteY30" fmla="*/ 345282 h 666750"/>
              <a:gd name="connsiteX31" fmla="*/ 635794 w 719138"/>
              <a:gd name="connsiteY31" fmla="*/ 366713 h 666750"/>
              <a:gd name="connsiteX32" fmla="*/ 531019 w 719138"/>
              <a:gd name="connsiteY32" fmla="*/ 416719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66750">
                <a:moveTo>
                  <a:pt x="531019" y="416719"/>
                </a:moveTo>
                <a:lnTo>
                  <a:pt x="211931" y="585788"/>
                </a:lnTo>
                <a:lnTo>
                  <a:pt x="80963" y="652463"/>
                </a:lnTo>
                <a:lnTo>
                  <a:pt x="35719" y="666750"/>
                </a:lnTo>
                <a:lnTo>
                  <a:pt x="9525" y="664369"/>
                </a:lnTo>
                <a:lnTo>
                  <a:pt x="0" y="650082"/>
                </a:lnTo>
                <a:lnTo>
                  <a:pt x="2381" y="621507"/>
                </a:lnTo>
                <a:lnTo>
                  <a:pt x="40481" y="571500"/>
                </a:lnTo>
                <a:lnTo>
                  <a:pt x="271463" y="285750"/>
                </a:lnTo>
                <a:lnTo>
                  <a:pt x="302419" y="240507"/>
                </a:lnTo>
                <a:lnTo>
                  <a:pt x="319088" y="209550"/>
                </a:lnTo>
                <a:lnTo>
                  <a:pt x="323850" y="178594"/>
                </a:lnTo>
                <a:lnTo>
                  <a:pt x="323850" y="147638"/>
                </a:lnTo>
                <a:lnTo>
                  <a:pt x="302419" y="111919"/>
                </a:lnTo>
                <a:lnTo>
                  <a:pt x="264319" y="78582"/>
                </a:lnTo>
                <a:lnTo>
                  <a:pt x="250031" y="54769"/>
                </a:lnTo>
                <a:lnTo>
                  <a:pt x="242888" y="30957"/>
                </a:lnTo>
                <a:lnTo>
                  <a:pt x="245269" y="16669"/>
                </a:lnTo>
                <a:lnTo>
                  <a:pt x="259556" y="0"/>
                </a:lnTo>
                <a:lnTo>
                  <a:pt x="283369" y="2382"/>
                </a:lnTo>
                <a:lnTo>
                  <a:pt x="326231" y="4763"/>
                </a:lnTo>
                <a:lnTo>
                  <a:pt x="378619" y="16669"/>
                </a:lnTo>
                <a:lnTo>
                  <a:pt x="450056" y="42863"/>
                </a:lnTo>
                <a:lnTo>
                  <a:pt x="528638" y="76200"/>
                </a:lnTo>
                <a:lnTo>
                  <a:pt x="600075" y="123825"/>
                </a:lnTo>
                <a:lnTo>
                  <a:pt x="661988" y="178594"/>
                </a:lnTo>
                <a:lnTo>
                  <a:pt x="704850" y="230982"/>
                </a:lnTo>
                <a:lnTo>
                  <a:pt x="719138" y="269082"/>
                </a:lnTo>
                <a:lnTo>
                  <a:pt x="719138" y="292894"/>
                </a:lnTo>
                <a:lnTo>
                  <a:pt x="709613" y="316707"/>
                </a:lnTo>
                <a:lnTo>
                  <a:pt x="678656" y="345282"/>
                </a:lnTo>
                <a:lnTo>
                  <a:pt x="635794" y="366713"/>
                </a:lnTo>
                <a:lnTo>
                  <a:pt x="531019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D3EC358-C30B-48D4-B2E8-0657A711B637}"/>
              </a:ext>
            </a:extLst>
          </p:cNvPr>
          <p:cNvSpPr/>
          <p:nvPr/>
        </p:nvSpPr>
        <p:spPr>
          <a:xfrm>
            <a:off x="5699126" y="1350964"/>
            <a:ext cx="596900" cy="1139825"/>
          </a:xfrm>
          <a:custGeom>
            <a:avLst/>
            <a:gdLst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1140619">
                <a:moveTo>
                  <a:pt x="478632" y="709612"/>
                </a:moveTo>
                <a:cubicBezTo>
                  <a:pt x="479426" y="846931"/>
                  <a:pt x="480219" y="984250"/>
                  <a:pt x="481013" y="1121569"/>
                </a:cubicBezTo>
                <a:lnTo>
                  <a:pt x="216694" y="1140619"/>
                </a:lnTo>
                <a:cubicBezTo>
                  <a:pt x="215107" y="871538"/>
                  <a:pt x="213519" y="602456"/>
                  <a:pt x="211932" y="333375"/>
                </a:cubicBezTo>
                <a:lnTo>
                  <a:pt x="202407" y="259556"/>
                </a:lnTo>
                <a:lnTo>
                  <a:pt x="183357" y="216694"/>
                </a:lnTo>
                <a:lnTo>
                  <a:pt x="152400" y="185737"/>
                </a:lnTo>
                <a:lnTo>
                  <a:pt x="42863" y="100012"/>
                </a:lnTo>
                <a:lnTo>
                  <a:pt x="2382" y="64294"/>
                </a:lnTo>
                <a:lnTo>
                  <a:pt x="0" y="47625"/>
                </a:lnTo>
                <a:lnTo>
                  <a:pt x="21432" y="30956"/>
                </a:lnTo>
                <a:lnTo>
                  <a:pt x="76200" y="9525"/>
                </a:lnTo>
                <a:lnTo>
                  <a:pt x="133350" y="0"/>
                </a:lnTo>
                <a:lnTo>
                  <a:pt x="176213" y="7144"/>
                </a:lnTo>
                <a:lnTo>
                  <a:pt x="276225" y="40481"/>
                </a:lnTo>
                <a:lnTo>
                  <a:pt x="373857" y="88106"/>
                </a:lnTo>
                <a:lnTo>
                  <a:pt x="457200" y="133350"/>
                </a:lnTo>
                <a:lnTo>
                  <a:pt x="526257" y="183356"/>
                </a:lnTo>
                <a:lnTo>
                  <a:pt x="566738" y="226219"/>
                </a:lnTo>
                <a:lnTo>
                  <a:pt x="588169" y="257175"/>
                </a:lnTo>
                <a:lnTo>
                  <a:pt x="597694" y="295275"/>
                </a:lnTo>
                <a:lnTo>
                  <a:pt x="588169" y="326231"/>
                </a:lnTo>
                <a:lnTo>
                  <a:pt x="552450" y="383381"/>
                </a:lnTo>
                <a:lnTo>
                  <a:pt x="521494" y="445294"/>
                </a:lnTo>
                <a:lnTo>
                  <a:pt x="502444" y="509587"/>
                </a:lnTo>
                <a:cubicBezTo>
                  <a:pt x="494507" y="576262"/>
                  <a:pt x="481806" y="597703"/>
                  <a:pt x="478632" y="70961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A2D8778-978F-4411-AFD0-A70E8E230413}"/>
              </a:ext>
            </a:extLst>
          </p:cNvPr>
          <p:cNvSpPr/>
          <p:nvPr/>
        </p:nvSpPr>
        <p:spPr>
          <a:xfrm>
            <a:off x="4605339" y="1609725"/>
            <a:ext cx="660400" cy="692150"/>
          </a:xfrm>
          <a:custGeom>
            <a:avLst/>
            <a:gdLst>
              <a:gd name="connsiteX0" fmla="*/ 171450 w 659606"/>
              <a:gd name="connsiteY0" fmla="*/ 261938 h 691357"/>
              <a:gd name="connsiteX1" fmla="*/ 302418 w 659606"/>
              <a:gd name="connsiteY1" fmla="*/ 442913 h 691357"/>
              <a:gd name="connsiteX2" fmla="*/ 414337 w 659606"/>
              <a:gd name="connsiteY2" fmla="*/ 585788 h 691357"/>
              <a:gd name="connsiteX3" fmla="*/ 497681 w 659606"/>
              <a:gd name="connsiteY3" fmla="*/ 678656 h 691357"/>
              <a:gd name="connsiteX4" fmla="*/ 514350 w 659606"/>
              <a:gd name="connsiteY4" fmla="*/ 688181 h 691357"/>
              <a:gd name="connsiteX5" fmla="*/ 535781 w 659606"/>
              <a:gd name="connsiteY5" fmla="*/ 690563 h 691357"/>
              <a:gd name="connsiteX6" fmla="*/ 576262 w 659606"/>
              <a:gd name="connsiteY6" fmla="*/ 690563 h 691357"/>
              <a:gd name="connsiteX7" fmla="*/ 614362 w 659606"/>
              <a:gd name="connsiteY7" fmla="*/ 676275 h 691357"/>
              <a:gd name="connsiteX8" fmla="*/ 640556 w 659606"/>
              <a:gd name="connsiteY8" fmla="*/ 647700 h 691357"/>
              <a:gd name="connsiteX9" fmla="*/ 654843 w 659606"/>
              <a:gd name="connsiteY9" fmla="*/ 609600 h 691357"/>
              <a:gd name="connsiteX10" fmla="*/ 659606 w 659606"/>
              <a:gd name="connsiteY10" fmla="*/ 566738 h 691357"/>
              <a:gd name="connsiteX11" fmla="*/ 659606 w 659606"/>
              <a:gd name="connsiteY11" fmla="*/ 507206 h 691357"/>
              <a:gd name="connsiteX12" fmla="*/ 642937 w 659606"/>
              <a:gd name="connsiteY12" fmla="*/ 459581 h 691357"/>
              <a:gd name="connsiteX13" fmla="*/ 616743 w 659606"/>
              <a:gd name="connsiteY13" fmla="*/ 416719 h 691357"/>
              <a:gd name="connsiteX14" fmla="*/ 564356 w 659606"/>
              <a:gd name="connsiteY14" fmla="*/ 352425 h 691357"/>
              <a:gd name="connsiteX15" fmla="*/ 490537 w 659606"/>
              <a:gd name="connsiteY15" fmla="*/ 276225 h 691357"/>
              <a:gd name="connsiteX16" fmla="*/ 395287 w 659606"/>
              <a:gd name="connsiteY16" fmla="*/ 200025 h 691357"/>
              <a:gd name="connsiteX17" fmla="*/ 254793 w 659606"/>
              <a:gd name="connsiteY17" fmla="*/ 109538 h 691357"/>
              <a:gd name="connsiteX18" fmla="*/ 128587 w 659606"/>
              <a:gd name="connsiteY18" fmla="*/ 38100 h 691357"/>
              <a:gd name="connsiteX19" fmla="*/ 57150 w 659606"/>
              <a:gd name="connsiteY19" fmla="*/ 7144 h 691357"/>
              <a:gd name="connsiteX20" fmla="*/ 35718 w 659606"/>
              <a:gd name="connsiteY20" fmla="*/ 0 h 691357"/>
              <a:gd name="connsiteX21" fmla="*/ 16668 w 659606"/>
              <a:gd name="connsiteY21" fmla="*/ 0 h 691357"/>
              <a:gd name="connsiteX22" fmla="*/ 4762 w 659606"/>
              <a:gd name="connsiteY22" fmla="*/ 4763 h 691357"/>
              <a:gd name="connsiteX23" fmla="*/ 0 w 659606"/>
              <a:gd name="connsiteY23" fmla="*/ 30956 h 691357"/>
              <a:gd name="connsiteX24" fmla="*/ 11906 w 659606"/>
              <a:gd name="connsiteY24" fmla="*/ 64294 h 691357"/>
              <a:gd name="connsiteX25" fmla="*/ 171450 w 659606"/>
              <a:gd name="connsiteY25" fmla="*/ 261938 h 6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606" h="691357">
                <a:moveTo>
                  <a:pt x="171450" y="261938"/>
                </a:moveTo>
                <a:lnTo>
                  <a:pt x="302418" y="442913"/>
                </a:lnTo>
                <a:lnTo>
                  <a:pt x="414337" y="585788"/>
                </a:lnTo>
                <a:lnTo>
                  <a:pt x="497681" y="678656"/>
                </a:lnTo>
                <a:lnTo>
                  <a:pt x="514350" y="688181"/>
                </a:lnTo>
                <a:cubicBezTo>
                  <a:pt x="534188" y="690661"/>
                  <a:pt x="521891" y="691357"/>
                  <a:pt x="535781" y="690563"/>
                </a:cubicBezTo>
                <a:lnTo>
                  <a:pt x="576262" y="690563"/>
                </a:lnTo>
                <a:lnTo>
                  <a:pt x="614362" y="676275"/>
                </a:lnTo>
                <a:lnTo>
                  <a:pt x="640556" y="647700"/>
                </a:lnTo>
                <a:lnTo>
                  <a:pt x="654843" y="609600"/>
                </a:lnTo>
                <a:lnTo>
                  <a:pt x="659606" y="566738"/>
                </a:lnTo>
                <a:lnTo>
                  <a:pt x="659606" y="507206"/>
                </a:lnTo>
                <a:lnTo>
                  <a:pt x="642937" y="459581"/>
                </a:lnTo>
                <a:lnTo>
                  <a:pt x="616743" y="416719"/>
                </a:lnTo>
                <a:lnTo>
                  <a:pt x="564356" y="352425"/>
                </a:lnTo>
                <a:lnTo>
                  <a:pt x="490537" y="276225"/>
                </a:lnTo>
                <a:lnTo>
                  <a:pt x="395287" y="200025"/>
                </a:lnTo>
                <a:lnTo>
                  <a:pt x="254793" y="109538"/>
                </a:lnTo>
                <a:lnTo>
                  <a:pt x="128587" y="38100"/>
                </a:lnTo>
                <a:lnTo>
                  <a:pt x="57150" y="7144"/>
                </a:lnTo>
                <a:lnTo>
                  <a:pt x="35718" y="0"/>
                </a:lnTo>
                <a:lnTo>
                  <a:pt x="16668" y="0"/>
                </a:lnTo>
                <a:lnTo>
                  <a:pt x="4762" y="4763"/>
                </a:lnTo>
                <a:lnTo>
                  <a:pt x="0" y="30956"/>
                </a:lnTo>
                <a:lnTo>
                  <a:pt x="11906" y="64294"/>
                </a:lnTo>
                <a:lnTo>
                  <a:pt x="171450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4253A3F-FBFD-41DC-ACA9-5F6786AABFDE}"/>
              </a:ext>
            </a:extLst>
          </p:cNvPr>
          <p:cNvSpPr/>
          <p:nvPr/>
        </p:nvSpPr>
        <p:spPr>
          <a:xfrm>
            <a:off x="3900490" y="2386013"/>
            <a:ext cx="471487" cy="1155700"/>
          </a:xfrm>
          <a:custGeom>
            <a:avLst/>
            <a:gdLst>
              <a:gd name="connsiteX0" fmla="*/ 416718 w 471487"/>
              <a:gd name="connsiteY0" fmla="*/ 638175 h 1154906"/>
              <a:gd name="connsiteX1" fmla="*/ 373856 w 471487"/>
              <a:gd name="connsiteY1" fmla="*/ 800100 h 1154906"/>
              <a:gd name="connsiteX2" fmla="*/ 323850 w 471487"/>
              <a:gd name="connsiteY2" fmla="*/ 938212 h 1154906"/>
              <a:gd name="connsiteX3" fmla="*/ 278606 w 471487"/>
              <a:gd name="connsiteY3" fmla="*/ 1035843 h 1154906"/>
              <a:gd name="connsiteX4" fmla="*/ 240506 w 471487"/>
              <a:gd name="connsiteY4" fmla="*/ 1092993 h 1154906"/>
              <a:gd name="connsiteX5" fmla="*/ 211931 w 471487"/>
              <a:gd name="connsiteY5" fmla="*/ 1123950 h 1154906"/>
              <a:gd name="connsiteX6" fmla="*/ 183356 w 471487"/>
              <a:gd name="connsiteY6" fmla="*/ 1145381 h 1154906"/>
              <a:gd name="connsiteX7" fmla="*/ 159543 w 471487"/>
              <a:gd name="connsiteY7" fmla="*/ 1154906 h 1154906"/>
              <a:gd name="connsiteX8" fmla="*/ 135731 w 471487"/>
              <a:gd name="connsiteY8" fmla="*/ 1150143 h 1154906"/>
              <a:gd name="connsiteX9" fmla="*/ 100012 w 471487"/>
              <a:gd name="connsiteY9" fmla="*/ 1131093 h 1154906"/>
              <a:gd name="connsiteX10" fmla="*/ 64293 w 471487"/>
              <a:gd name="connsiteY10" fmla="*/ 1088231 h 1154906"/>
              <a:gd name="connsiteX11" fmla="*/ 30956 w 471487"/>
              <a:gd name="connsiteY11" fmla="*/ 1031081 h 1154906"/>
              <a:gd name="connsiteX12" fmla="*/ 9525 w 471487"/>
              <a:gd name="connsiteY12" fmla="*/ 969168 h 1154906"/>
              <a:gd name="connsiteX13" fmla="*/ 0 w 471487"/>
              <a:gd name="connsiteY13" fmla="*/ 890587 h 1154906"/>
              <a:gd name="connsiteX14" fmla="*/ 2381 w 471487"/>
              <a:gd name="connsiteY14" fmla="*/ 854868 h 1154906"/>
              <a:gd name="connsiteX15" fmla="*/ 11906 w 471487"/>
              <a:gd name="connsiteY15" fmla="*/ 823912 h 1154906"/>
              <a:gd name="connsiteX16" fmla="*/ 47625 w 471487"/>
              <a:gd name="connsiteY16" fmla="*/ 759618 h 1154906"/>
              <a:gd name="connsiteX17" fmla="*/ 104775 w 471487"/>
              <a:gd name="connsiteY17" fmla="*/ 671512 h 1154906"/>
              <a:gd name="connsiteX18" fmla="*/ 173831 w 471487"/>
              <a:gd name="connsiteY18" fmla="*/ 573881 h 1154906"/>
              <a:gd name="connsiteX19" fmla="*/ 216693 w 471487"/>
              <a:gd name="connsiteY19" fmla="*/ 509587 h 1154906"/>
              <a:gd name="connsiteX20" fmla="*/ 252412 w 471487"/>
              <a:gd name="connsiteY20" fmla="*/ 435768 h 1154906"/>
              <a:gd name="connsiteX21" fmla="*/ 288131 w 471487"/>
              <a:gd name="connsiteY21" fmla="*/ 309562 h 1154906"/>
              <a:gd name="connsiteX22" fmla="*/ 311943 w 471487"/>
              <a:gd name="connsiteY22" fmla="*/ 73818 h 1154906"/>
              <a:gd name="connsiteX23" fmla="*/ 311943 w 471487"/>
              <a:gd name="connsiteY23" fmla="*/ 50006 h 1154906"/>
              <a:gd name="connsiteX24" fmla="*/ 304800 w 471487"/>
              <a:gd name="connsiteY24" fmla="*/ 35718 h 1154906"/>
              <a:gd name="connsiteX25" fmla="*/ 302418 w 471487"/>
              <a:gd name="connsiteY25" fmla="*/ 4762 h 1154906"/>
              <a:gd name="connsiteX26" fmla="*/ 316706 w 471487"/>
              <a:gd name="connsiteY26" fmla="*/ 0 h 1154906"/>
              <a:gd name="connsiteX27" fmla="*/ 340518 w 471487"/>
              <a:gd name="connsiteY27" fmla="*/ 4762 h 1154906"/>
              <a:gd name="connsiteX28" fmla="*/ 364331 w 471487"/>
              <a:gd name="connsiteY28" fmla="*/ 21431 h 1154906"/>
              <a:gd name="connsiteX29" fmla="*/ 402431 w 471487"/>
              <a:gd name="connsiteY29" fmla="*/ 61912 h 1154906"/>
              <a:gd name="connsiteX30" fmla="*/ 442912 w 471487"/>
              <a:gd name="connsiteY30" fmla="*/ 126206 h 1154906"/>
              <a:gd name="connsiteX31" fmla="*/ 457200 w 471487"/>
              <a:gd name="connsiteY31" fmla="*/ 176212 h 1154906"/>
              <a:gd name="connsiteX32" fmla="*/ 471487 w 471487"/>
              <a:gd name="connsiteY32" fmla="*/ 302418 h 1154906"/>
              <a:gd name="connsiteX33" fmla="*/ 447675 w 471487"/>
              <a:gd name="connsiteY33" fmla="*/ 464343 h 1154906"/>
              <a:gd name="connsiteX34" fmla="*/ 438150 w 471487"/>
              <a:gd name="connsiteY34" fmla="*/ 535781 h 1154906"/>
              <a:gd name="connsiteX35" fmla="*/ 416718 w 471487"/>
              <a:gd name="connsiteY35" fmla="*/ 63817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154906">
                <a:moveTo>
                  <a:pt x="416718" y="638175"/>
                </a:moveTo>
                <a:lnTo>
                  <a:pt x="373856" y="800100"/>
                </a:lnTo>
                <a:lnTo>
                  <a:pt x="323850" y="938212"/>
                </a:lnTo>
                <a:lnTo>
                  <a:pt x="278606" y="1035843"/>
                </a:lnTo>
                <a:lnTo>
                  <a:pt x="240506" y="1092993"/>
                </a:lnTo>
                <a:lnTo>
                  <a:pt x="211931" y="1123950"/>
                </a:lnTo>
                <a:lnTo>
                  <a:pt x="183356" y="1145381"/>
                </a:lnTo>
                <a:lnTo>
                  <a:pt x="159543" y="1154906"/>
                </a:lnTo>
                <a:lnTo>
                  <a:pt x="135731" y="1150143"/>
                </a:lnTo>
                <a:lnTo>
                  <a:pt x="100012" y="1131093"/>
                </a:lnTo>
                <a:lnTo>
                  <a:pt x="64293" y="1088231"/>
                </a:lnTo>
                <a:lnTo>
                  <a:pt x="30956" y="1031081"/>
                </a:lnTo>
                <a:lnTo>
                  <a:pt x="9525" y="969168"/>
                </a:lnTo>
                <a:lnTo>
                  <a:pt x="0" y="890587"/>
                </a:lnTo>
                <a:lnTo>
                  <a:pt x="2381" y="854868"/>
                </a:lnTo>
                <a:lnTo>
                  <a:pt x="11906" y="823912"/>
                </a:lnTo>
                <a:lnTo>
                  <a:pt x="47625" y="759618"/>
                </a:lnTo>
                <a:lnTo>
                  <a:pt x="104775" y="671512"/>
                </a:lnTo>
                <a:lnTo>
                  <a:pt x="173831" y="573881"/>
                </a:lnTo>
                <a:lnTo>
                  <a:pt x="216693" y="509587"/>
                </a:lnTo>
                <a:lnTo>
                  <a:pt x="252412" y="435768"/>
                </a:lnTo>
                <a:lnTo>
                  <a:pt x="288131" y="309562"/>
                </a:lnTo>
                <a:lnTo>
                  <a:pt x="311943" y="73818"/>
                </a:lnTo>
                <a:lnTo>
                  <a:pt x="311943" y="50006"/>
                </a:lnTo>
                <a:lnTo>
                  <a:pt x="304800" y="35718"/>
                </a:lnTo>
                <a:lnTo>
                  <a:pt x="302418" y="4762"/>
                </a:lnTo>
                <a:lnTo>
                  <a:pt x="316706" y="0"/>
                </a:lnTo>
                <a:lnTo>
                  <a:pt x="340518" y="4762"/>
                </a:lnTo>
                <a:lnTo>
                  <a:pt x="364331" y="21431"/>
                </a:lnTo>
                <a:lnTo>
                  <a:pt x="402431" y="61912"/>
                </a:lnTo>
                <a:lnTo>
                  <a:pt x="442912" y="126206"/>
                </a:lnTo>
                <a:lnTo>
                  <a:pt x="457200" y="176212"/>
                </a:lnTo>
                <a:lnTo>
                  <a:pt x="471487" y="302418"/>
                </a:lnTo>
                <a:lnTo>
                  <a:pt x="447675" y="464343"/>
                </a:lnTo>
                <a:lnTo>
                  <a:pt x="438150" y="535781"/>
                </a:lnTo>
                <a:lnTo>
                  <a:pt x="416718" y="638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185416A-334E-4617-A194-957574C0562F}"/>
              </a:ext>
            </a:extLst>
          </p:cNvPr>
          <p:cNvSpPr/>
          <p:nvPr/>
        </p:nvSpPr>
        <p:spPr>
          <a:xfrm>
            <a:off x="4960939" y="3046414"/>
            <a:ext cx="482600" cy="992187"/>
          </a:xfrm>
          <a:custGeom>
            <a:avLst/>
            <a:gdLst>
              <a:gd name="connsiteX0" fmla="*/ 409575 w 483394"/>
              <a:gd name="connsiteY0" fmla="*/ 347662 h 992981"/>
              <a:gd name="connsiteX1" fmla="*/ 466725 w 483394"/>
              <a:gd name="connsiteY1" fmla="*/ 778669 h 992981"/>
              <a:gd name="connsiteX2" fmla="*/ 483394 w 483394"/>
              <a:gd name="connsiteY2" fmla="*/ 873919 h 992981"/>
              <a:gd name="connsiteX3" fmla="*/ 459581 w 483394"/>
              <a:gd name="connsiteY3" fmla="*/ 902494 h 992981"/>
              <a:gd name="connsiteX4" fmla="*/ 414337 w 483394"/>
              <a:gd name="connsiteY4" fmla="*/ 945356 h 992981"/>
              <a:gd name="connsiteX5" fmla="*/ 373856 w 483394"/>
              <a:gd name="connsiteY5" fmla="*/ 981075 h 992981"/>
              <a:gd name="connsiteX6" fmla="*/ 342900 w 483394"/>
              <a:gd name="connsiteY6" fmla="*/ 992981 h 992981"/>
              <a:gd name="connsiteX7" fmla="*/ 319087 w 483394"/>
              <a:gd name="connsiteY7" fmla="*/ 992981 h 992981"/>
              <a:gd name="connsiteX8" fmla="*/ 292894 w 483394"/>
              <a:gd name="connsiteY8" fmla="*/ 978694 h 992981"/>
              <a:gd name="connsiteX9" fmla="*/ 269081 w 483394"/>
              <a:gd name="connsiteY9" fmla="*/ 933450 h 992981"/>
              <a:gd name="connsiteX10" fmla="*/ 257175 w 483394"/>
              <a:gd name="connsiteY10" fmla="*/ 895350 h 992981"/>
              <a:gd name="connsiteX11" fmla="*/ 223837 w 483394"/>
              <a:gd name="connsiteY11" fmla="*/ 578644 h 992981"/>
              <a:gd name="connsiteX12" fmla="*/ 192881 w 483394"/>
              <a:gd name="connsiteY12" fmla="*/ 364331 h 992981"/>
              <a:gd name="connsiteX13" fmla="*/ 171450 w 483394"/>
              <a:gd name="connsiteY13" fmla="*/ 292894 h 992981"/>
              <a:gd name="connsiteX14" fmla="*/ 123825 w 483394"/>
              <a:gd name="connsiteY14" fmla="*/ 185737 h 992981"/>
              <a:gd name="connsiteX15" fmla="*/ 78581 w 483394"/>
              <a:gd name="connsiteY15" fmla="*/ 116681 h 992981"/>
              <a:gd name="connsiteX16" fmla="*/ 33337 w 483394"/>
              <a:gd name="connsiteY16" fmla="*/ 71437 h 992981"/>
              <a:gd name="connsiteX17" fmla="*/ 14287 w 483394"/>
              <a:gd name="connsiteY17" fmla="*/ 50006 h 992981"/>
              <a:gd name="connsiteX18" fmla="*/ 4762 w 483394"/>
              <a:gd name="connsiteY18" fmla="*/ 33337 h 992981"/>
              <a:gd name="connsiteX19" fmla="*/ 0 w 483394"/>
              <a:gd name="connsiteY19" fmla="*/ 9525 h 992981"/>
              <a:gd name="connsiteX20" fmla="*/ 7144 w 483394"/>
              <a:gd name="connsiteY20" fmla="*/ 0 h 992981"/>
              <a:gd name="connsiteX21" fmla="*/ 28575 w 483394"/>
              <a:gd name="connsiteY21" fmla="*/ 0 h 992981"/>
              <a:gd name="connsiteX22" fmla="*/ 83344 w 483394"/>
              <a:gd name="connsiteY22" fmla="*/ 4762 h 992981"/>
              <a:gd name="connsiteX23" fmla="*/ 154781 w 483394"/>
              <a:gd name="connsiteY23" fmla="*/ 9525 h 992981"/>
              <a:gd name="connsiteX24" fmla="*/ 230981 w 483394"/>
              <a:gd name="connsiteY24" fmla="*/ 26194 h 992981"/>
              <a:gd name="connsiteX25" fmla="*/ 307181 w 483394"/>
              <a:gd name="connsiteY25" fmla="*/ 52387 h 992981"/>
              <a:gd name="connsiteX26" fmla="*/ 371475 w 483394"/>
              <a:gd name="connsiteY26" fmla="*/ 88106 h 992981"/>
              <a:gd name="connsiteX27" fmla="*/ 409575 w 483394"/>
              <a:gd name="connsiteY27" fmla="*/ 347662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992981">
                <a:moveTo>
                  <a:pt x="409575" y="347662"/>
                </a:moveTo>
                <a:lnTo>
                  <a:pt x="466725" y="778669"/>
                </a:lnTo>
                <a:lnTo>
                  <a:pt x="483394" y="873919"/>
                </a:lnTo>
                <a:lnTo>
                  <a:pt x="459581" y="902494"/>
                </a:lnTo>
                <a:lnTo>
                  <a:pt x="414337" y="945356"/>
                </a:lnTo>
                <a:lnTo>
                  <a:pt x="373856" y="981075"/>
                </a:lnTo>
                <a:lnTo>
                  <a:pt x="342900" y="992981"/>
                </a:lnTo>
                <a:lnTo>
                  <a:pt x="319087" y="992981"/>
                </a:lnTo>
                <a:lnTo>
                  <a:pt x="292894" y="978694"/>
                </a:lnTo>
                <a:lnTo>
                  <a:pt x="269081" y="933450"/>
                </a:lnTo>
                <a:lnTo>
                  <a:pt x="257175" y="895350"/>
                </a:lnTo>
                <a:lnTo>
                  <a:pt x="223837" y="578644"/>
                </a:lnTo>
                <a:lnTo>
                  <a:pt x="192881" y="364331"/>
                </a:lnTo>
                <a:lnTo>
                  <a:pt x="171450" y="292894"/>
                </a:lnTo>
                <a:lnTo>
                  <a:pt x="123825" y="185737"/>
                </a:lnTo>
                <a:lnTo>
                  <a:pt x="78581" y="116681"/>
                </a:lnTo>
                <a:lnTo>
                  <a:pt x="33337" y="71437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9525"/>
                </a:lnTo>
                <a:lnTo>
                  <a:pt x="7144" y="0"/>
                </a:lnTo>
                <a:lnTo>
                  <a:pt x="28575" y="0"/>
                </a:lnTo>
                <a:lnTo>
                  <a:pt x="83344" y="4762"/>
                </a:lnTo>
                <a:lnTo>
                  <a:pt x="154781" y="9525"/>
                </a:lnTo>
                <a:lnTo>
                  <a:pt x="230981" y="26194"/>
                </a:lnTo>
                <a:lnTo>
                  <a:pt x="307181" y="52387"/>
                </a:lnTo>
                <a:lnTo>
                  <a:pt x="371475" y="88106"/>
                </a:lnTo>
                <a:lnTo>
                  <a:pt x="409575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E98B2788-BBD7-493D-9619-DB08275D8DE6}"/>
              </a:ext>
            </a:extLst>
          </p:cNvPr>
          <p:cNvSpPr/>
          <p:nvPr/>
        </p:nvSpPr>
        <p:spPr>
          <a:xfrm rot="16200000">
            <a:off x="4182270" y="4826794"/>
            <a:ext cx="1398588" cy="317500"/>
          </a:xfrm>
          <a:custGeom>
            <a:avLst/>
            <a:gdLst>
              <a:gd name="connsiteX0" fmla="*/ 790575 w 1397794"/>
              <a:gd name="connsiteY0" fmla="*/ 73819 h 316706"/>
              <a:gd name="connsiteX1" fmla="*/ 1169194 w 1397794"/>
              <a:gd name="connsiteY1" fmla="*/ 73819 h 316706"/>
              <a:gd name="connsiteX2" fmla="*/ 1238250 w 1397794"/>
              <a:gd name="connsiteY2" fmla="*/ 64294 h 316706"/>
              <a:gd name="connsiteX3" fmla="*/ 1300162 w 1397794"/>
              <a:gd name="connsiteY3" fmla="*/ 42863 h 316706"/>
              <a:gd name="connsiteX4" fmla="*/ 1354931 w 1397794"/>
              <a:gd name="connsiteY4" fmla="*/ 19050 h 316706"/>
              <a:gd name="connsiteX5" fmla="*/ 1381125 w 1397794"/>
              <a:gd name="connsiteY5" fmla="*/ 7144 h 316706"/>
              <a:gd name="connsiteX6" fmla="*/ 1397794 w 1397794"/>
              <a:gd name="connsiteY6" fmla="*/ 14288 h 316706"/>
              <a:gd name="connsiteX7" fmla="*/ 1393031 w 1397794"/>
              <a:gd name="connsiteY7" fmla="*/ 47625 h 316706"/>
              <a:gd name="connsiteX8" fmla="*/ 1376362 w 1397794"/>
              <a:gd name="connsiteY8" fmla="*/ 92869 h 316706"/>
              <a:gd name="connsiteX9" fmla="*/ 1338262 w 1397794"/>
              <a:gd name="connsiteY9" fmla="*/ 183356 h 316706"/>
              <a:gd name="connsiteX10" fmla="*/ 1273969 w 1397794"/>
              <a:gd name="connsiteY10" fmla="*/ 316706 h 316706"/>
              <a:gd name="connsiteX11" fmla="*/ 1009650 w 1397794"/>
              <a:gd name="connsiteY11" fmla="*/ 316706 h 316706"/>
              <a:gd name="connsiteX12" fmla="*/ 619125 w 1397794"/>
              <a:gd name="connsiteY12" fmla="*/ 316706 h 316706"/>
              <a:gd name="connsiteX13" fmla="*/ 442912 w 1397794"/>
              <a:gd name="connsiteY13" fmla="*/ 309563 h 316706"/>
              <a:gd name="connsiteX14" fmla="*/ 223837 w 1397794"/>
              <a:gd name="connsiteY14" fmla="*/ 295275 h 316706"/>
              <a:gd name="connsiteX15" fmla="*/ 138112 w 1397794"/>
              <a:gd name="connsiteY15" fmla="*/ 269081 h 316706"/>
              <a:gd name="connsiteX16" fmla="*/ 54769 w 1397794"/>
              <a:gd name="connsiteY16" fmla="*/ 230981 h 316706"/>
              <a:gd name="connsiteX17" fmla="*/ 14287 w 1397794"/>
              <a:gd name="connsiteY17" fmla="*/ 200025 h 316706"/>
              <a:gd name="connsiteX18" fmla="*/ 0 w 1397794"/>
              <a:gd name="connsiteY18" fmla="*/ 166688 h 316706"/>
              <a:gd name="connsiteX19" fmla="*/ 2381 w 1397794"/>
              <a:gd name="connsiteY19" fmla="*/ 130969 h 316706"/>
              <a:gd name="connsiteX20" fmla="*/ 14287 w 1397794"/>
              <a:gd name="connsiteY20" fmla="*/ 102394 h 316706"/>
              <a:gd name="connsiteX21" fmla="*/ 52387 w 1397794"/>
              <a:gd name="connsiteY21" fmla="*/ 66675 h 316706"/>
              <a:gd name="connsiteX22" fmla="*/ 109537 w 1397794"/>
              <a:gd name="connsiteY22" fmla="*/ 35719 h 316706"/>
              <a:gd name="connsiteX23" fmla="*/ 178594 w 1397794"/>
              <a:gd name="connsiteY23" fmla="*/ 9525 h 316706"/>
              <a:gd name="connsiteX24" fmla="*/ 221456 w 1397794"/>
              <a:gd name="connsiteY24" fmla="*/ 0 h 316706"/>
              <a:gd name="connsiteX25" fmla="*/ 266700 w 1397794"/>
              <a:gd name="connsiteY25" fmla="*/ 0 h 316706"/>
              <a:gd name="connsiteX26" fmla="*/ 333375 w 1397794"/>
              <a:gd name="connsiteY26" fmla="*/ 7144 h 316706"/>
              <a:gd name="connsiteX27" fmla="*/ 414337 w 1397794"/>
              <a:gd name="connsiteY27" fmla="*/ 23813 h 316706"/>
              <a:gd name="connsiteX28" fmla="*/ 545306 w 1397794"/>
              <a:gd name="connsiteY28" fmla="*/ 50006 h 316706"/>
              <a:gd name="connsiteX29" fmla="*/ 676275 w 1397794"/>
              <a:gd name="connsiteY29" fmla="*/ 64294 h 316706"/>
              <a:gd name="connsiteX30" fmla="*/ 790575 w 1397794"/>
              <a:gd name="connsiteY30" fmla="*/ 7381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7794" h="316706">
                <a:moveTo>
                  <a:pt x="790575" y="73819"/>
                </a:moveTo>
                <a:lnTo>
                  <a:pt x="1169194" y="73819"/>
                </a:lnTo>
                <a:lnTo>
                  <a:pt x="1238250" y="64294"/>
                </a:lnTo>
                <a:lnTo>
                  <a:pt x="1300162" y="42863"/>
                </a:lnTo>
                <a:lnTo>
                  <a:pt x="1354931" y="19050"/>
                </a:lnTo>
                <a:lnTo>
                  <a:pt x="1381125" y="7144"/>
                </a:lnTo>
                <a:lnTo>
                  <a:pt x="1397794" y="14288"/>
                </a:lnTo>
                <a:lnTo>
                  <a:pt x="1393031" y="47625"/>
                </a:lnTo>
                <a:lnTo>
                  <a:pt x="1376362" y="92869"/>
                </a:lnTo>
                <a:lnTo>
                  <a:pt x="1338262" y="183356"/>
                </a:lnTo>
                <a:lnTo>
                  <a:pt x="1273969" y="316706"/>
                </a:lnTo>
                <a:lnTo>
                  <a:pt x="1009650" y="316706"/>
                </a:lnTo>
                <a:lnTo>
                  <a:pt x="619125" y="316706"/>
                </a:lnTo>
                <a:lnTo>
                  <a:pt x="442912" y="309563"/>
                </a:lnTo>
                <a:lnTo>
                  <a:pt x="223837" y="295275"/>
                </a:lnTo>
                <a:lnTo>
                  <a:pt x="138112" y="269081"/>
                </a:lnTo>
                <a:lnTo>
                  <a:pt x="54769" y="230981"/>
                </a:lnTo>
                <a:lnTo>
                  <a:pt x="14287" y="200025"/>
                </a:lnTo>
                <a:lnTo>
                  <a:pt x="0" y="166688"/>
                </a:lnTo>
                <a:lnTo>
                  <a:pt x="2381" y="130969"/>
                </a:lnTo>
                <a:lnTo>
                  <a:pt x="14287" y="102394"/>
                </a:lnTo>
                <a:lnTo>
                  <a:pt x="52387" y="66675"/>
                </a:lnTo>
                <a:lnTo>
                  <a:pt x="109537" y="35719"/>
                </a:lnTo>
                <a:lnTo>
                  <a:pt x="178594" y="9525"/>
                </a:lnTo>
                <a:lnTo>
                  <a:pt x="221456" y="0"/>
                </a:lnTo>
                <a:lnTo>
                  <a:pt x="266700" y="0"/>
                </a:lnTo>
                <a:lnTo>
                  <a:pt x="333375" y="7144"/>
                </a:lnTo>
                <a:lnTo>
                  <a:pt x="414337" y="23813"/>
                </a:lnTo>
                <a:lnTo>
                  <a:pt x="545306" y="50006"/>
                </a:lnTo>
                <a:lnTo>
                  <a:pt x="676275" y="64294"/>
                </a:lnTo>
                <a:lnTo>
                  <a:pt x="790575" y="73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C1750965-152E-49A5-A293-E9D9D4FC8BAA}"/>
              </a:ext>
            </a:extLst>
          </p:cNvPr>
          <p:cNvSpPr/>
          <p:nvPr/>
        </p:nvSpPr>
        <p:spPr>
          <a:xfrm>
            <a:off x="4300539" y="2338388"/>
            <a:ext cx="3979862" cy="520700"/>
          </a:xfrm>
          <a:custGeom>
            <a:avLst/>
            <a:gdLst>
              <a:gd name="connsiteX0" fmla="*/ 1084039 w 3980329"/>
              <a:gd name="connsiteY0" fmla="*/ 173778 h 521333"/>
              <a:gd name="connsiteX1" fmla="*/ 1435732 w 3980329"/>
              <a:gd name="connsiteY1" fmla="*/ 128265 h 521333"/>
              <a:gd name="connsiteX2" fmla="*/ 1837075 w 3980329"/>
              <a:gd name="connsiteY2" fmla="*/ 86889 h 521333"/>
              <a:gd name="connsiteX3" fmla="*/ 2077053 w 3980329"/>
              <a:gd name="connsiteY3" fmla="*/ 70339 h 521333"/>
              <a:gd name="connsiteX4" fmla="*/ 2652173 w 3980329"/>
              <a:gd name="connsiteY4" fmla="*/ 33101 h 521333"/>
              <a:gd name="connsiteX5" fmla="*/ 3082479 w 3980329"/>
              <a:gd name="connsiteY5" fmla="*/ 20688 h 521333"/>
              <a:gd name="connsiteX6" fmla="*/ 3417621 w 3980329"/>
              <a:gd name="connsiteY6" fmla="*/ 16551 h 521333"/>
              <a:gd name="connsiteX7" fmla="*/ 3492097 w 3980329"/>
              <a:gd name="connsiteY7" fmla="*/ 4138 h 521333"/>
              <a:gd name="connsiteX8" fmla="*/ 3554161 w 3980329"/>
              <a:gd name="connsiteY8" fmla="*/ 0 h 521333"/>
              <a:gd name="connsiteX9" fmla="*/ 3583124 w 3980329"/>
              <a:gd name="connsiteY9" fmla="*/ 4138 h 521333"/>
              <a:gd name="connsiteX10" fmla="*/ 3641049 w 3980329"/>
              <a:gd name="connsiteY10" fmla="*/ 49651 h 521333"/>
              <a:gd name="connsiteX11" fmla="*/ 3765176 w 3980329"/>
              <a:gd name="connsiteY11" fmla="*/ 148952 h 521333"/>
              <a:gd name="connsiteX12" fmla="*/ 3947229 w 3980329"/>
              <a:gd name="connsiteY12" fmla="*/ 285492 h 521333"/>
              <a:gd name="connsiteX13" fmla="*/ 3972054 w 3980329"/>
              <a:gd name="connsiteY13" fmla="*/ 314455 h 521333"/>
              <a:gd name="connsiteX14" fmla="*/ 3980329 w 3980329"/>
              <a:gd name="connsiteY14" fmla="*/ 331005 h 521333"/>
              <a:gd name="connsiteX15" fmla="*/ 3976192 w 3980329"/>
              <a:gd name="connsiteY15" fmla="*/ 355830 h 521333"/>
              <a:gd name="connsiteX16" fmla="*/ 3959641 w 3980329"/>
              <a:gd name="connsiteY16" fmla="*/ 380656 h 521333"/>
              <a:gd name="connsiteX17" fmla="*/ 3355558 w 3980329"/>
              <a:gd name="connsiteY17" fmla="*/ 219291 h 521333"/>
              <a:gd name="connsiteX18" fmla="*/ 3111442 w 3980329"/>
              <a:gd name="connsiteY18" fmla="*/ 202741 h 521333"/>
              <a:gd name="connsiteX19" fmla="*/ 2619073 w 3980329"/>
              <a:gd name="connsiteY19" fmla="*/ 194466 h 521333"/>
              <a:gd name="connsiteX20" fmla="*/ 2159804 w 3980329"/>
              <a:gd name="connsiteY20" fmla="*/ 219291 h 521333"/>
              <a:gd name="connsiteX21" fmla="*/ 1845350 w 3980329"/>
              <a:gd name="connsiteY21" fmla="*/ 248254 h 521333"/>
              <a:gd name="connsiteX22" fmla="*/ 1547446 w 3980329"/>
              <a:gd name="connsiteY22" fmla="*/ 277217 h 521333"/>
              <a:gd name="connsiteX23" fmla="*/ 1146103 w 3980329"/>
              <a:gd name="connsiteY23" fmla="*/ 318592 h 521333"/>
              <a:gd name="connsiteX24" fmla="*/ 740622 w 3980329"/>
              <a:gd name="connsiteY24" fmla="*/ 376518 h 521333"/>
              <a:gd name="connsiteX25" fmla="*/ 331004 w 3980329"/>
              <a:gd name="connsiteY25" fmla="*/ 450994 h 521333"/>
              <a:gd name="connsiteX26" fmla="*/ 0 w 3980329"/>
              <a:gd name="connsiteY26" fmla="*/ 521333 h 521333"/>
              <a:gd name="connsiteX27" fmla="*/ 12412 w 3980329"/>
              <a:gd name="connsiteY27" fmla="*/ 339280 h 521333"/>
              <a:gd name="connsiteX28" fmla="*/ 173777 w 3980329"/>
              <a:gd name="connsiteY28" fmla="*/ 314455 h 521333"/>
              <a:gd name="connsiteX29" fmla="*/ 608220 w 3980329"/>
              <a:gd name="connsiteY29" fmla="*/ 239979 h 521333"/>
              <a:gd name="connsiteX30" fmla="*/ 1084039 w 3980329"/>
              <a:gd name="connsiteY30" fmla="*/ 173778 h 52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80329" h="521333">
                <a:moveTo>
                  <a:pt x="1084039" y="173778"/>
                </a:moveTo>
                <a:lnTo>
                  <a:pt x="1435732" y="128265"/>
                </a:lnTo>
                <a:lnTo>
                  <a:pt x="1837075" y="86889"/>
                </a:lnTo>
                <a:lnTo>
                  <a:pt x="2077053" y="70339"/>
                </a:lnTo>
                <a:lnTo>
                  <a:pt x="2652173" y="33101"/>
                </a:lnTo>
                <a:lnTo>
                  <a:pt x="3082479" y="20688"/>
                </a:lnTo>
                <a:lnTo>
                  <a:pt x="3417621" y="16551"/>
                </a:lnTo>
                <a:lnTo>
                  <a:pt x="3492097" y="4138"/>
                </a:lnTo>
                <a:lnTo>
                  <a:pt x="3554161" y="0"/>
                </a:lnTo>
                <a:lnTo>
                  <a:pt x="3583124" y="4138"/>
                </a:lnTo>
                <a:lnTo>
                  <a:pt x="3641049" y="49651"/>
                </a:lnTo>
                <a:lnTo>
                  <a:pt x="3765176" y="148952"/>
                </a:lnTo>
                <a:lnTo>
                  <a:pt x="3947229" y="285492"/>
                </a:lnTo>
                <a:lnTo>
                  <a:pt x="3972054" y="314455"/>
                </a:lnTo>
                <a:lnTo>
                  <a:pt x="3980329" y="331005"/>
                </a:lnTo>
                <a:lnTo>
                  <a:pt x="3976192" y="355830"/>
                </a:lnTo>
                <a:lnTo>
                  <a:pt x="3959641" y="380656"/>
                </a:lnTo>
                <a:lnTo>
                  <a:pt x="3355558" y="219291"/>
                </a:lnTo>
                <a:lnTo>
                  <a:pt x="3111442" y="202741"/>
                </a:lnTo>
                <a:lnTo>
                  <a:pt x="2619073" y="194466"/>
                </a:lnTo>
                <a:lnTo>
                  <a:pt x="2159804" y="219291"/>
                </a:lnTo>
                <a:lnTo>
                  <a:pt x="1845350" y="248254"/>
                </a:lnTo>
                <a:lnTo>
                  <a:pt x="1547446" y="277217"/>
                </a:lnTo>
                <a:lnTo>
                  <a:pt x="1146103" y="318592"/>
                </a:lnTo>
                <a:lnTo>
                  <a:pt x="740622" y="376518"/>
                </a:lnTo>
                <a:lnTo>
                  <a:pt x="331004" y="450994"/>
                </a:lnTo>
                <a:lnTo>
                  <a:pt x="0" y="521333"/>
                </a:lnTo>
                <a:lnTo>
                  <a:pt x="12412" y="339280"/>
                </a:lnTo>
                <a:lnTo>
                  <a:pt x="173777" y="314455"/>
                </a:lnTo>
                <a:lnTo>
                  <a:pt x="608220" y="239979"/>
                </a:lnTo>
                <a:lnTo>
                  <a:pt x="1084039" y="1737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88D0D7AE-E048-4D60-9463-025B5C51B5A3}"/>
              </a:ext>
            </a:extLst>
          </p:cNvPr>
          <p:cNvSpPr/>
          <p:nvPr/>
        </p:nvSpPr>
        <p:spPr>
          <a:xfrm>
            <a:off x="7343776" y="2528888"/>
            <a:ext cx="914400" cy="666750"/>
          </a:xfrm>
          <a:custGeom>
            <a:avLst/>
            <a:gdLst>
              <a:gd name="connsiteX0" fmla="*/ 504825 w 914400"/>
              <a:gd name="connsiteY0" fmla="*/ 354806 h 666750"/>
              <a:gd name="connsiteX1" fmla="*/ 207169 w 914400"/>
              <a:gd name="connsiteY1" fmla="*/ 552450 h 666750"/>
              <a:gd name="connsiteX2" fmla="*/ 104775 w 914400"/>
              <a:gd name="connsiteY2" fmla="*/ 623887 h 666750"/>
              <a:gd name="connsiteX3" fmla="*/ 47625 w 914400"/>
              <a:gd name="connsiteY3" fmla="*/ 661987 h 666750"/>
              <a:gd name="connsiteX4" fmla="*/ 28575 w 914400"/>
              <a:gd name="connsiteY4" fmla="*/ 666750 h 666750"/>
              <a:gd name="connsiteX5" fmla="*/ 9525 w 914400"/>
              <a:gd name="connsiteY5" fmla="*/ 661987 h 666750"/>
              <a:gd name="connsiteX6" fmla="*/ 0 w 914400"/>
              <a:gd name="connsiteY6" fmla="*/ 650081 h 666750"/>
              <a:gd name="connsiteX7" fmla="*/ 11906 w 914400"/>
              <a:gd name="connsiteY7" fmla="*/ 621506 h 666750"/>
              <a:gd name="connsiteX8" fmla="*/ 83344 w 914400"/>
              <a:gd name="connsiteY8" fmla="*/ 521493 h 666750"/>
              <a:gd name="connsiteX9" fmla="*/ 352425 w 914400"/>
              <a:gd name="connsiteY9" fmla="*/ 116681 h 666750"/>
              <a:gd name="connsiteX10" fmla="*/ 369094 w 914400"/>
              <a:gd name="connsiteY10" fmla="*/ 90487 h 666750"/>
              <a:gd name="connsiteX11" fmla="*/ 376238 w 914400"/>
              <a:gd name="connsiteY11" fmla="*/ 69056 h 666750"/>
              <a:gd name="connsiteX12" fmla="*/ 371475 w 914400"/>
              <a:gd name="connsiteY12" fmla="*/ 59531 h 666750"/>
              <a:gd name="connsiteX13" fmla="*/ 359569 w 914400"/>
              <a:gd name="connsiteY13" fmla="*/ 42862 h 666750"/>
              <a:gd name="connsiteX14" fmla="*/ 340519 w 914400"/>
              <a:gd name="connsiteY14" fmla="*/ 0 h 666750"/>
              <a:gd name="connsiteX15" fmla="*/ 914400 w 914400"/>
              <a:gd name="connsiteY15" fmla="*/ 169068 h 666750"/>
              <a:gd name="connsiteX16" fmla="*/ 914400 w 914400"/>
              <a:gd name="connsiteY16" fmla="*/ 188118 h 666750"/>
              <a:gd name="connsiteX17" fmla="*/ 904875 w 914400"/>
              <a:gd name="connsiteY17" fmla="*/ 197643 h 666750"/>
              <a:gd name="connsiteX18" fmla="*/ 864394 w 914400"/>
              <a:gd name="connsiteY18" fmla="*/ 209550 h 666750"/>
              <a:gd name="connsiteX19" fmla="*/ 792956 w 914400"/>
              <a:gd name="connsiteY19" fmla="*/ 230981 h 666750"/>
              <a:gd name="connsiteX20" fmla="*/ 671513 w 914400"/>
              <a:gd name="connsiteY20" fmla="*/ 271462 h 666750"/>
              <a:gd name="connsiteX21" fmla="*/ 597694 w 914400"/>
              <a:gd name="connsiteY21" fmla="*/ 297656 h 666750"/>
              <a:gd name="connsiteX22" fmla="*/ 504825 w 914400"/>
              <a:gd name="connsiteY22" fmla="*/ 35480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666750">
                <a:moveTo>
                  <a:pt x="504825" y="354806"/>
                </a:moveTo>
                <a:lnTo>
                  <a:pt x="207169" y="552450"/>
                </a:lnTo>
                <a:lnTo>
                  <a:pt x="104775" y="623887"/>
                </a:lnTo>
                <a:lnTo>
                  <a:pt x="47625" y="661987"/>
                </a:lnTo>
                <a:lnTo>
                  <a:pt x="28575" y="666750"/>
                </a:lnTo>
                <a:lnTo>
                  <a:pt x="9525" y="661987"/>
                </a:lnTo>
                <a:lnTo>
                  <a:pt x="0" y="650081"/>
                </a:lnTo>
                <a:lnTo>
                  <a:pt x="11906" y="621506"/>
                </a:lnTo>
                <a:lnTo>
                  <a:pt x="83344" y="521493"/>
                </a:lnTo>
                <a:lnTo>
                  <a:pt x="352425" y="116681"/>
                </a:lnTo>
                <a:lnTo>
                  <a:pt x="369094" y="90487"/>
                </a:lnTo>
                <a:lnTo>
                  <a:pt x="376238" y="69056"/>
                </a:lnTo>
                <a:lnTo>
                  <a:pt x="371475" y="59531"/>
                </a:lnTo>
                <a:lnTo>
                  <a:pt x="359569" y="42862"/>
                </a:lnTo>
                <a:lnTo>
                  <a:pt x="340519" y="0"/>
                </a:lnTo>
                <a:lnTo>
                  <a:pt x="914400" y="169068"/>
                </a:lnTo>
                <a:lnTo>
                  <a:pt x="914400" y="188118"/>
                </a:lnTo>
                <a:lnTo>
                  <a:pt x="904875" y="197643"/>
                </a:lnTo>
                <a:lnTo>
                  <a:pt x="864394" y="209550"/>
                </a:lnTo>
                <a:lnTo>
                  <a:pt x="792956" y="230981"/>
                </a:lnTo>
                <a:lnTo>
                  <a:pt x="671513" y="271462"/>
                </a:lnTo>
                <a:lnTo>
                  <a:pt x="597694" y="297656"/>
                </a:lnTo>
                <a:lnTo>
                  <a:pt x="504825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50B2FD0-55D4-48A8-8CAD-45FF6D49C085}"/>
              </a:ext>
            </a:extLst>
          </p:cNvPr>
          <p:cNvSpPr/>
          <p:nvPr/>
        </p:nvSpPr>
        <p:spPr>
          <a:xfrm>
            <a:off x="5281614" y="2963864"/>
            <a:ext cx="1784350" cy="955675"/>
          </a:xfrm>
          <a:custGeom>
            <a:avLst/>
            <a:gdLst>
              <a:gd name="connsiteX0" fmla="*/ 411956 w 1783556"/>
              <a:gd name="connsiteY0" fmla="*/ 111919 h 954882"/>
              <a:gd name="connsiteX1" fmla="*/ 950118 w 1783556"/>
              <a:gd name="connsiteY1" fmla="*/ 66675 h 954882"/>
              <a:gd name="connsiteX2" fmla="*/ 1257300 w 1783556"/>
              <a:gd name="connsiteY2" fmla="*/ 38100 h 954882"/>
              <a:gd name="connsiteX3" fmla="*/ 1316831 w 1783556"/>
              <a:gd name="connsiteY3" fmla="*/ 9525 h 954882"/>
              <a:gd name="connsiteX4" fmla="*/ 1364456 w 1783556"/>
              <a:gd name="connsiteY4" fmla="*/ 0 h 954882"/>
              <a:gd name="connsiteX5" fmla="*/ 1404937 w 1783556"/>
              <a:gd name="connsiteY5" fmla="*/ 0 h 954882"/>
              <a:gd name="connsiteX6" fmla="*/ 1459706 w 1783556"/>
              <a:gd name="connsiteY6" fmla="*/ 7144 h 954882"/>
              <a:gd name="connsiteX7" fmla="*/ 1543050 w 1783556"/>
              <a:gd name="connsiteY7" fmla="*/ 38100 h 954882"/>
              <a:gd name="connsiteX8" fmla="*/ 1633537 w 1783556"/>
              <a:gd name="connsiteY8" fmla="*/ 95250 h 954882"/>
              <a:gd name="connsiteX9" fmla="*/ 1697831 w 1783556"/>
              <a:gd name="connsiteY9" fmla="*/ 152400 h 954882"/>
              <a:gd name="connsiteX10" fmla="*/ 1747837 w 1783556"/>
              <a:gd name="connsiteY10" fmla="*/ 204788 h 954882"/>
              <a:gd name="connsiteX11" fmla="*/ 1778793 w 1783556"/>
              <a:gd name="connsiteY11" fmla="*/ 245269 h 954882"/>
              <a:gd name="connsiteX12" fmla="*/ 1783556 w 1783556"/>
              <a:gd name="connsiteY12" fmla="*/ 269082 h 954882"/>
              <a:gd name="connsiteX13" fmla="*/ 1778793 w 1783556"/>
              <a:gd name="connsiteY13" fmla="*/ 311944 h 954882"/>
              <a:gd name="connsiteX14" fmla="*/ 1762125 w 1783556"/>
              <a:gd name="connsiteY14" fmla="*/ 335757 h 954882"/>
              <a:gd name="connsiteX15" fmla="*/ 1731168 w 1783556"/>
              <a:gd name="connsiteY15" fmla="*/ 359569 h 954882"/>
              <a:gd name="connsiteX16" fmla="*/ 1704975 w 1783556"/>
              <a:gd name="connsiteY16" fmla="*/ 388144 h 954882"/>
              <a:gd name="connsiteX17" fmla="*/ 1671637 w 1783556"/>
              <a:gd name="connsiteY17" fmla="*/ 459582 h 954882"/>
              <a:gd name="connsiteX18" fmla="*/ 1554956 w 1783556"/>
              <a:gd name="connsiteY18" fmla="*/ 754857 h 954882"/>
              <a:gd name="connsiteX19" fmla="*/ 1531143 w 1783556"/>
              <a:gd name="connsiteY19" fmla="*/ 814388 h 954882"/>
              <a:gd name="connsiteX20" fmla="*/ 1514475 w 1783556"/>
              <a:gd name="connsiteY20" fmla="*/ 871538 h 954882"/>
              <a:gd name="connsiteX21" fmla="*/ 1471612 w 1783556"/>
              <a:gd name="connsiteY21" fmla="*/ 935832 h 954882"/>
              <a:gd name="connsiteX22" fmla="*/ 1445418 w 1783556"/>
              <a:gd name="connsiteY22" fmla="*/ 947738 h 954882"/>
              <a:gd name="connsiteX23" fmla="*/ 1414462 w 1783556"/>
              <a:gd name="connsiteY23" fmla="*/ 954882 h 954882"/>
              <a:gd name="connsiteX24" fmla="*/ 1388268 w 1783556"/>
              <a:gd name="connsiteY24" fmla="*/ 952500 h 954882"/>
              <a:gd name="connsiteX25" fmla="*/ 1354931 w 1783556"/>
              <a:gd name="connsiteY25" fmla="*/ 942975 h 954882"/>
              <a:gd name="connsiteX26" fmla="*/ 1326356 w 1783556"/>
              <a:gd name="connsiteY26" fmla="*/ 923925 h 954882"/>
              <a:gd name="connsiteX27" fmla="*/ 1319212 w 1783556"/>
              <a:gd name="connsiteY27" fmla="*/ 902494 h 954882"/>
              <a:gd name="connsiteX28" fmla="*/ 1352550 w 1783556"/>
              <a:gd name="connsiteY28" fmla="*/ 683419 h 954882"/>
              <a:gd name="connsiteX29" fmla="*/ 1407318 w 1783556"/>
              <a:gd name="connsiteY29" fmla="*/ 297657 h 954882"/>
              <a:gd name="connsiteX30" fmla="*/ 1409700 w 1783556"/>
              <a:gd name="connsiteY30" fmla="*/ 257175 h 954882"/>
              <a:gd name="connsiteX31" fmla="*/ 1397793 w 1783556"/>
              <a:gd name="connsiteY31" fmla="*/ 230982 h 954882"/>
              <a:gd name="connsiteX32" fmla="*/ 1383506 w 1783556"/>
              <a:gd name="connsiteY32" fmla="*/ 214313 h 954882"/>
              <a:gd name="connsiteX33" fmla="*/ 1354931 w 1783556"/>
              <a:gd name="connsiteY33" fmla="*/ 200025 h 954882"/>
              <a:gd name="connsiteX34" fmla="*/ 1321593 w 1783556"/>
              <a:gd name="connsiteY34" fmla="*/ 197644 h 954882"/>
              <a:gd name="connsiteX35" fmla="*/ 904875 w 1783556"/>
              <a:gd name="connsiteY35" fmla="*/ 204788 h 954882"/>
              <a:gd name="connsiteX36" fmla="*/ 604837 w 1783556"/>
              <a:gd name="connsiteY36" fmla="*/ 233363 h 954882"/>
              <a:gd name="connsiteX37" fmla="*/ 314325 w 1783556"/>
              <a:gd name="connsiteY37" fmla="*/ 266700 h 954882"/>
              <a:gd name="connsiteX38" fmla="*/ 0 w 1783556"/>
              <a:gd name="connsiteY38" fmla="*/ 314325 h 954882"/>
              <a:gd name="connsiteX39" fmla="*/ 4762 w 1783556"/>
              <a:gd name="connsiteY39" fmla="*/ 150019 h 954882"/>
              <a:gd name="connsiteX40" fmla="*/ 411956 w 1783556"/>
              <a:gd name="connsiteY40" fmla="*/ 111919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83556" h="954882">
                <a:moveTo>
                  <a:pt x="411956" y="111919"/>
                </a:moveTo>
                <a:lnTo>
                  <a:pt x="950118" y="66675"/>
                </a:lnTo>
                <a:lnTo>
                  <a:pt x="1257300" y="38100"/>
                </a:lnTo>
                <a:lnTo>
                  <a:pt x="1316831" y="9525"/>
                </a:lnTo>
                <a:lnTo>
                  <a:pt x="1364456" y="0"/>
                </a:lnTo>
                <a:lnTo>
                  <a:pt x="1404937" y="0"/>
                </a:lnTo>
                <a:lnTo>
                  <a:pt x="1459706" y="7144"/>
                </a:lnTo>
                <a:lnTo>
                  <a:pt x="1543050" y="38100"/>
                </a:lnTo>
                <a:lnTo>
                  <a:pt x="1633537" y="95250"/>
                </a:lnTo>
                <a:lnTo>
                  <a:pt x="1697831" y="152400"/>
                </a:lnTo>
                <a:lnTo>
                  <a:pt x="1747837" y="204788"/>
                </a:lnTo>
                <a:lnTo>
                  <a:pt x="1778793" y="245269"/>
                </a:lnTo>
                <a:lnTo>
                  <a:pt x="1783556" y="269082"/>
                </a:lnTo>
                <a:lnTo>
                  <a:pt x="1778793" y="311944"/>
                </a:lnTo>
                <a:lnTo>
                  <a:pt x="1762125" y="335757"/>
                </a:lnTo>
                <a:lnTo>
                  <a:pt x="1731168" y="359569"/>
                </a:lnTo>
                <a:lnTo>
                  <a:pt x="1704975" y="388144"/>
                </a:lnTo>
                <a:lnTo>
                  <a:pt x="1671637" y="459582"/>
                </a:lnTo>
                <a:lnTo>
                  <a:pt x="1554956" y="754857"/>
                </a:lnTo>
                <a:lnTo>
                  <a:pt x="1531143" y="814388"/>
                </a:lnTo>
                <a:lnTo>
                  <a:pt x="1514475" y="871538"/>
                </a:lnTo>
                <a:lnTo>
                  <a:pt x="1471612" y="935832"/>
                </a:lnTo>
                <a:lnTo>
                  <a:pt x="1445418" y="947738"/>
                </a:lnTo>
                <a:lnTo>
                  <a:pt x="1414462" y="954882"/>
                </a:lnTo>
                <a:lnTo>
                  <a:pt x="1388268" y="952500"/>
                </a:lnTo>
                <a:lnTo>
                  <a:pt x="1354931" y="942975"/>
                </a:lnTo>
                <a:lnTo>
                  <a:pt x="1326356" y="923925"/>
                </a:lnTo>
                <a:lnTo>
                  <a:pt x="1319212" y="902494"/>
                </a:lnTo>
                <a:lnTo>
                  <a:pt x="1352550" y="683419"/>
                </a:lnTo>
                <a:lnTo>
                  <a:pt x="1407318" y="297657"/>
                </a:lnTo>
                <a:lnTo>
                  <a:pt x="1409700" y="257175"/>
                </a:lnTo>
                <a:lnTo>
                  <a:pt x="1397793" y="230982"/>
                </a:lnTo>
                <a:lnTo>
                  <a:pt x="1383506" y="214313"/>
                </a:lnTo>
                <a:lnTo>
                  <a:pt x="1354931" y="200025"/>
                </a:lnTo>
                <a:lnTo>
                  <a:pt x="1321593" y="197644"/>
                </a:lnTo>
                <a:lnTo>
                  <a:pt x="904875" y="204788"/>
                </a:lnTo>
                <a:lnTo>
                  <a:pt x="604837" y="233363"/>
                </a:lnTo>
                <a:lnTo>
                  <a:pt x="314325" y="266700"/>
                </a:lnTo>
                <a:lnTo>
                  <a:pt x="0" y="314325"/>
                </a:lnTo>
                <a:lnTo>
                  <a:pt x="4762" y="150019"/>
                </a:lnTo>
                <a:lnTo>
                  <a:pt x="411956" y="111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8CDA942-2198-4051-84C7-49DD67FB7FA9}"/>
              </a:ext>
            </a:extLst>
          </p:cNvPr>
          <p:cNvSpPr/>
          <p:nvPr/>
        </p:nvSpPr>
        <p:spPr>
          <a:xfrm>
            <a:off x="5367339" y="3667125"/>
            <a:ext cx="1312862" cy="255588"/>
          </a:xfrm>
          <a:custGeom>
            <a:avLst/>
            <a:gdLst>
              <a:gd name="connsiteX0" fmla="*/ 345281 w 1312068"/>
              <a:gd name="connsiteY0" fmla="*/ 73819 h 254794"/>
              <a:gd name="connsiteX1" fmla="*/ 678656 w 1312068"/>
              <a:gd name="connsiteY1" fmla="*/ 38100 h 254794"/>
              <a:gd name="connsiteX2" fmla="*/ 821531 w 1312068"/>
              <a:gd name="connsiteY2" fmla="*/ 19050 h 254794"/>
              <a:gd name="connsiteX3" fmla="*/ 912018 w 1312068"/>
              <a:gd name="connsiteY3" fmla="*/ 4763 h 254794"/>
              <a:gd name="connsiteX4" fmla="*/ 990600 w 1312068"/>
              <a:gd name="connsiteY4" fmla="*/ 0 h 254794"/>
              <a:gd name="connsiteX5" fmla="*/ 1059656 w 1312068"/>
              <a:gd name="connsiteY5" fmla="*/ 0 h 254794"/>
              <a:gd name="connsiteX6" fmla="*/ 1119187 w 1312068"/>
              <a:gd name="connsiteY6" fmla="*/ 9525 h 254794"/>
              <a:gd name="connsiteX7" fmla="*/ 1214437 w 1312068"/>
              <a:gd name="connsiteY7" fmla="*/ 33338 h 254794"/>
              <a:gd name="connsiteX8" fmla="*/ 1312068 w 1312068"/>
              <a:gd name="connsiteY8" fmla="*/ 71438 h 254794"/>
              <a:gd name="connsiteX9" fmla="*/ 1295400 w 1312068"/>
              <a:gd name="connsiteY9" fmla="*/ 207169 h 254794"/>
              <a:gd name="connsiteX10" fmla="*/ 1219200 w 1312068"/>
              <a:gd name="connsiteY10" fmla="*/ 202406 h 254794"/>
              <a:gd name="connsiteX11" fmla="*/ 1062037 w 1312068"/>
              <a:gd name="connsiteY11" fmla="*/ 195263 h 254794"/>
              <a:gd name="connsiteX12" fmla="*/ 778668 w 1312068"/>
              <a:gd name="connsiteY12" fmla="*/ 204788 h 254794"/>
              <a:gd name="connsiteX13" fmla="*/ 407193 w 1312068"/>
              <a:gd name="connsiteY13" fmla="*/ 230981 h 254794"/>
              <a:gd name="connsiteX14" fmla="*/ 192881 w 1312068"/>
              <a:gd name="connsiteY14" fmla="*/ 238125 h 254794"/>
              <a:gd name="connsiteX15" fmla="*/ 38100 w 1312068"/>
              <a:gd name="connsiteY15" fmla="*/ 254794 h 254794"/>
              <a:gd name="connsiteX16" fmla="*/ 0 w 1312068"/>
              <a:gd name="connsiteY16" fmla="*/ 100013 h 254794"/>
              <a:gd name="connsiteX17" fmla="*/ 345281 w 1312068"/>
              <a:gd name="connsiteY17" fmla="*/ 73819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12068" h="254794">
                <a:moveTo>
                  <a:pt x="345281" y="73819"/>
                </a:moveTo>
                <a:lnTo>
                  <a:pt x="678656" y="38100"/>
                </a:lnTo>
                <a:lnTo>
                  <a:pt x="821531" y="19050"/>
                </a:lnTo>
                <a:lnTo>
                  <a:pt x="912018" y="4763"/>
                </a:lnTo>
                <a:lnTo>
                  <a:pt x="990600" y="0"/>
                </a:lnTo>
                <a:lnTo>
                  <a:pt x="1059656" y="0"/>
                </a:lnTo>
                <a:lnTo>
                  <a:pt x="1119187" y="9525"/>
                </a:lnTo>
                <a:lnTo>
                  <a:pt x="1214437" y="33338"/>
                </a:lnTo>
                <a:lnTo>
                  <a:pt x="1312068" y="71438"/>
                </a:lnTo>
                <a:lnTo>
                  <a:pt x="1295400" y="207169"/>
                </a:lnTo>
                <a:lnTo>
                  <a:pt x="1219200" y="202406"/>
                </a:lnTo>
                <a:lnTo>
                  <a:pt x="1062037" y="195263"/>
                </a:lnTo>
                <a:lnTo>
                  <a:pt x="778668" y="204788"/>
                </a:lnTo>
                <a:lnTo>
                  <a:pt x="407193" y="230981"/>
                </a:lnTo>
                <a:lnTo>
                  <a:pt x="192881" y="238125"/>
                </a:lnTo>
                <a:lnTo>
                  <a:pt x="38100" y="254794"/>
                </a:lnTo>
                <a:lnTo>
                  <a:pt x="0" y="100013"/>
                </a:lnTo>
                <a:lnTo>
                  <a:pt x="345281" y="73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C4B08D15-B495-4C23-8CBD-DE17435B75A5}"/>
              </a:ext>
            </a:extLst>
          </p:cNvPr>
          <p:cNvSpPr/>
          <p:nvPr/>
        </p:nvSpPr>
        <p:spPr>
          <a:xfrm>
            <a:off x="4946652" y="4203701"/>
            <a:ext cx="2511425" cy="1463675"/>
          </a:xfrm>
          <a:custGeom>
            <a:avLst/>
            <a:gdLst>
              <a:gd name="connsiteX0" fmla="*/ 635000 w 2511425"/>
              <a:gd name="connsiteY0" fmla="*/ 155575 h 1463675"/>
              <a:gd name="connsiteX1" fmla="*/ 920750 w 2511425"/>
              <a:gd name="connsiteY1" fmla="*/ 120650 h 1463675"/>
              <a:gd name="connsiteX2" fmla="*/ 1295400 w 2511425"/>
              <a:gd name="connsiteY2" fmla="*/ 88900 h 1463675"/>
              <a:gd name="connsiteX3" fmla="*/ 1809750 w 2511425"/>
              <a:gd name="connsiteY3" fmla="*/ 63500 h 1463675"/>
              <a:gd name="connsiteX4" fmla="*/ 2076450 w 2511425"/>
              <a:gd name="connsiteY4" fmla="*/ 50800 h 1463675"/>
              <a:gd name="connsiteX5" fmla="*/ 2095500 w 2511425"/>
              <a:gd name="connsiteY5" fmla="*/ 31750 h 1463675"/>
              <a:gd name="connsiteX6" fmla="*/ 2124075 w 2511425"/>
              <a:gd name="connsiteY6" fmla="*/ 9525 h 1463675"/>
              <a:gd name="connsiteX7" fmla="*/ 2143125 w 2511425"/>
              <a:gd name="connsiteY7" fmla="*/ 3175 h 1463675"/>
              <a:gd name="connsiteX8" fmla="*/ 2181225 w 2511425"/>
              <a:gd name="connsiteY8" fmla="*/ 0 h 1463675"/>
              <a:gd name="connsiteX9" fmla="*/ 2219325 w 2511425"/>
              <a:gd name="connsiteY9" fmla="*/ 6350 h 1463675"/>
              <a:gd name="connsiteX10" fmla="*/ 2266950 w 2511425"/>
              <a:gd name="connsiteY10" fmla="*/ 34925 h 1463675"/>
              <a:gd name="connsiteX11" fmla="*/ 2393950 w 2511425"/>
              <a:gd name="connsiteY11" fmla="*/ 114300 h 1463675"/>
              <a:gd name="connsiteX12" fmla="*/ 2473325 w 2511425"/>
              <a:gd name="connsiteY12" fmla="*/ 171450 h 1463675"/>
              <a:gd name="connsiteX13" fmla="*/ 2508250 w 2511425"/>
              <a:gd name="connsiteY13" fmla="*/ 203200 h 1463675"/>
              <a:gd name="connsiteX14" fmla="*/ 2511425 w 2511425"/>
              <a:gd name="connsiteY14" fmla="*/ 234950 h 1463675"/>
              <a:gd name="connsiteX15" fmla="*/ 2498725 w 2511425"/>
              <a:gd name="connsiteY15" fmla="*/ 269875 h 1463675"/>
              <a:gd name="connsiteX16" fmla="*/ 2479675 w 2511425"/>
              <a:gd name="connsiteY16" fmla="*/ 311150 h 1463675"/>
              <a:gd name="connsiteX17" fmla="*/ 2466975 w 2511425"/>
              <a:gd name="connsiteY17" fmla="*/ 403225 h 1463675"/>
              <a:gd name="connsiteX18" fmla="*/ 2457450 w 2511425"/>
              <a:gd name="connsiteY18" fmla="*/ 606425 h 1463675"/>
              <a:gd name="connsiteX19" fmla="*/ 2454275 w 2511425"/>
              <a:gd name="connsiteY19" fmla="*/ 717550 h 1463675"/>
              <a:gd name="connsiteX20" fmla="*/ 2441575 w 2511425"/>
              <a:gd name="connsiteY20" fmla="*/ 914400 h 1463675"/>
              <a:gd name="connsiteX21" fmla="*/ 2422525 w 2511425"/>
              <a:gd name="connsiteY21" fmla="*/ 1111250 h 1463675"/>
              <a:gd name="connsiteX22" fmla="*/ 2400300 w 2511425"/>
              <a:gd name="connsiteY22" fmla="*/ 1190625 h 1463675"/>
              <a:gd name="connsiteX23" fmla="*/ 2362200 w 2511425"/>
              <a:gd name="connsiteY23" fmla="*/ 1270000 h 1463675"/>
              <a:gd name="connsiteX24" fmla="*/ 2308225 w 2511425"/>
              <a:gd name="connsiteY24" fmla="*/ 1355725 h 1463675"/>
              <a:gd name="connsiteX25" fmla="*/ 2244725 w 2511425"/>
              <a:gd name="connsiteY25" fmla="*/ 1428750 h 1463675"/>
              <a:gd name="connsiteX26" fmla="*/ 2222500 w 2511425"/>
              <a:gd name="connsiteY26" fmla="*/ 1454150 h 1463675"/>
              <a:gd name="connsiteX27" fmla="*/ 2200275 w 2511425"/>
              <a:gd name="connsiteY27" fmla="*/ 1463675 h 1463675"/>
              <a:gd name="connsiteX28" fmla="*/ 2174875 w 2511425"/>
              <a:gd name="connsiteY28" fmla="*/ 1460500 h 1463675"/>
              <a:gd name="connsiteX29" fmla="*/ 2139950 w 2511425"/>
              <a:gd name="connsiteY29" fmla="*/ 1444625 h 1463675"/>
              <a:gd name="connsiteX30" fmla="*/ 2105025 w 2511425"/>
              <a:gd name="connsiteY30" fmla="*/ 1419225 h 1463675"/>
              <a:gd name="connsiteX31" fmla="*/ 2184400 w 2511425"/>
              <a:gd name="connsiteY31" fmla="*/ 996950 h 1463675"/>
              <a:gd name="connsiteX32" fmla="*/ 2200275 w 2511425"/>
              <a:gd name="connsiteY32" fmla="*/ 914400 h 1463675"/>
              <a:gd name="connsiteX33" fmla="*/ 2209800 w 2511425"/>
              <a:gd name="connsiteY33" fmla="*/ 777875 h 1463675"/>
              <a:gd name="connsiteX34" fmla="*/ 2212975 w 2511425"/>
              <a:gd name="connsiteY34" fmla="*/ 565150 h 1463675"/>
              <a:gd name="connsiteX35" fmla="*/ 2193925 w 2511425"/>
              <a:gd name="connsiteY35" fmla="*/ 327025 h 1463675"/>
              <a:gd name="connsiteX36" fmla="*/ 2184400 w 2511425"/>
              <a:gd name="connsiteY36" fmla="*/ 292100 h 1463675"/>
              <a:gd name="connsiteX37" fmla="*/ 2165350 w 2511425"/>
              <a:gd name="connsiteY37" fmla="*/ 269875 h 1463675"/>
              <a:gd name="connsiteX38" fmla="*/ 2146300 w 2511425"/>
              <a:gd name="connsiteY38" fmla="*/ 257175 h 1463675"/>
              <a:gd name="connsiteX39" fmla="*/ 2095500 w 2511425"/>
              <a:gd name="connsiteY39" fmla="*/ 250825 h 1463675"/>
              <a:gd name="connsiteX40" fmla="*/ 1993900 w 2511425"/>
              <a:gd name="connsiteY40" fmla="*/ 247650 h 1463675"/>
              <a:gd name="connsiteX41" fmla="*/ 1682750 w 2511425"/>
              <a:gd name="connsiteY41" fmla="*/ 244475 h 1463675"/>
              <a:gd name="connsiteX42" fmla="*/ 1441450 w 2511425"/>
              <a:gd name="connsiteY42" fmla="*/ 257175 h 1463675"/>
              <a:gd name="connsiteX43" fmla="*/ 914400 w 2511425"/>
              <a:gd name="connsiteY43" fmla="*/ 298450 h 1463675"/>
              <a:gd name="connsiteX44" fmla="*/ 663575 w 2511425"/>
              <a:gd name="connsiteY44" fmla="*/ 320675 h 1463675"/>
              <a:gd name="connsiteX45" fmla="*/ 368300 w 2511425"/>
              <a:gd name="connsiteY45" fmla="*/ 352425 h 1463675"/>
              <a:gd name="connsiteX46" fmla="*/ 0 w 2511425"/>
              <a:gd name="connsiteY46" fmla="*/ 403225 h 1463675"/>
              <a:gd name="connsiteX47" fmla="*/ 0 w 2511425"/>
              <a:gd name="connsiteY47" fmla="*/ 180975 h 1463675"/>
              <a:gd name="connsiteX48" fmla="*/ 79375 w 2511425"/>
              <a:gd name="connsiteY48" fmla="*/ 212725 h 1463675"/>
              <a:gd name="connsiteX49" fmla="*/ 177800 w 2511425"/>
              <a:gd name="connsiteY49" fmla="*/ 209550 h 1463675"/>
              <a:gd name="connsiteX50" fmla="*/ 250825 w 2511425"/>
              <a:gd name="connsiteY50" fmla="*/ 209550 h 1463675"/>
              <a:gd name="connsiteX51" fmla="*/ 635000 w 2511425"/>
              <a:gd name="connsiteY51" fmla="*/ 155575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11425" h="1463675">
                <a:moveTo>
                  <a:pt x="635000" y="155575"/>
                </a:moveTo>
                <a:lnTo>
                  <a:pt x="920750" y="120650"/>
                </a:lnTo>
                <a:lnTo>
                  <a:pt x="1295400" y="88900"/>
                </a:lnTo>
                <a:lnTo>
                  <a:pt x="1809750" y="63500"/>
                </a:lnTo>
                <a:lnTo>
                  <a:pt x="2076450" y="50800"/>
                </a:lnTo>
                <a:lnTo>
                  <a:pt x="2095500" y="31750"/>
                </a:lnTo>
                <a:lnTo>
                  <a:pt x="2124075" y="9525"/>
                </a:lnTo>
                <a:lnTo>
                  <a:pt x="2143125" y="3175"/>
                </a:lnTo>
                <a:lnTo>
                  <a:pt x="2181225" y="0"/>
                </a:lnTo>
                <a:cubicBezTo>
                  <a:pt x="2217191" y="6539"/>
                  <a:pt x="2204317" y="6350"/>
                  <a:pt x="2219325" y="6350"/>
                </a:cubicBezTo>
                <a:lnTo>
                  <a:pt x="2266950" y="34925"/>
                </a:lnTo>
                <a:lnTo>
                  <a:pt x="2393950" y="114300"/>
                </a:lnTo>
                <a:lnTo>
                  <a:pt x="2473325" y="171450"/>
                </a:lnTo>
                <a:lnTo>
                  <a:pt x="2508250" y="203200"/>
                </a:lnTo>
                <a:lnTo>
                  <a:pt x="2511425" y="234950"/>
                </a:lnTo>
                <a:lnTo>
                  <a:pt x="2498725" y="269875"/>
                </a:lnTo>
                <a:lnTo>
                  <a:pt x="2479675" y="311150"/>
                </a:lnTo>
                <a:lnTo>
                  <a:pt x="2466975" y="403225"/>
                </a:lnTo>
                <a:lnTo>
                  <a:pt x="2457450" y="606425"/>
                </a:lnTo>
                <a:cubicBezTo>
                  <a:pt x="2456392" y="643467"/>
                  <a:pt x="2455333" y="680508"/>
                  <a:pt x="2454275" y="717550"/>
                </a:cubicBezTo>
                <a:lnTo>
                  <a:pt x="2441575" y="914400"/>
                </a:lnTo>
                <a:lnTo>
                  <a:pt x="2422525" y="1111250"/>
                </a:lnTo>
                <a:lnTo>
                  <a:pt x="2400300" y="1190625"/>
                </a:lnTo>
                <a:lnTo>
                  <a:pt x="2362200" y="1270000"/>
                </a:lnTo>
                <a:lnTo>
                  <a:pt x="2308225" y="1355725"/>
                </a:lnTo>
                <a:lnTo>
                  <a:pt x="2244725" y="1428750"/>
                </a:lnTo>
                <a:lnTo>
                  <a:pt x="2222500" y="1454150"/>
                </a:lnTo>
                <a:lnTo>
                  <a:pt x="2200275" y="1463675"/>
                </a:lnTo>
                <a:lnTo>
                  <a:pt x="2174875" y="1460500"/>
                </a:lnTo>
                <a:lnTo>
                  <a:pt x="2139950" y="1444625"/>
                </a:lnTo>
                <a:lnTo>
                  <a:pt x="2105025" y="1419225"/>
                </a:lnTo>
                <a:lnTo>
                  <a:pt x="2184400" y="996950"/>
                </a:lnTo>
                <a:lnTo>
                  <a:pt x="2200275" y="914400"/>
                </a:lnTo>
                <a:lnTo>
                  <a:pt x="2209800" y="777875"/>
                </a:lnTo>
                <a:cubicBezTo>
                  <a:pt x="2210858" y="706967"/>
                  <a:pt x="2211917" y="636058"/>
                  <a:pt x="2212975" y="565150"/>
                </a:cubicBezTo>
                <a:lnTo>
                  <a:pt x="2193925" y="327025"/>
                </a:lnTo>
                <a:lnTo>
                  <a:pt x="2184400" y="292100"/>
                </a:lnTo>
                <a:lnTo>
                  <a:pt x="2165350" y="269875"/>
                </a:lnTo>
                <a:lnTo>
                  <a:pt x="2146300" y="257175"/>
                </a:lnTo>
                <a:lnTo>
                  <a:pt x="2095500" y="250825"/>
                </a:lnTo>
                <a:lnTo>
                  <a:pt x="1993900" y="247650"/>
                </a:lnTo>
                <a:lnTo>
                  <a:pt x="1682750" y="244475"/>
                </a:lnTo>
                <a:lnTo>
                  <a:pt x="1441450" y="257175"/>
                </a:lnTo>
                <a:lnTo>
                  <a:pt x="914400" y="298450"/>
                </a:lnTo>
                <a:lnTo>
                  <a:pt x="663575" y="320675"/>
                </a:lnTo>
                <a:lnTo>
                  <a:pt x="368300" y="352425"/>
                </a:lnTo>
                <a:lnTo>
                  <a:pt x="0" y="403225"/>
                </a:lnTo>
                <a:lnTo>
                  <a:pt x="0" y="180975"/>
                </a:lnTo>
                <a:lnTo>
                  <a:pt x="79375" y="212725"/>
                </a:lnTo>
                <a:lnTo>
                  <a:pt x="177800" y="209550"/>
                </a:lnTo>
                <a:lnTo>
                  <a:pt x="250825" y="209550"/>
                </a:lnTo>
                <a:lnTo>
                  <a:pt x="635000" y="155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2AD2E824-6492-4005-8FD2-6BC46DE5D408}"/>
              </a:ext>
            </a:extLst>
          </p:cNvPr>
          <p:cNvSpPr/>
          <p:nvPr/>
        </p:nvSpPr>
        <p:spPr>
          <a:xfrm>
            <a:off x="6553202" y="5186364"/>
            <a:ext cx="593725" cy="433387"/>
          </a:xfrm>
          <a:custGeom>
            <a:avLst/>
            <a:gdLst>
              <a:gd name="connsiteX0" fmla="*/ 242888 w 592931"/>
              <a:gd name="connsiteY0" fmla="*/ 50006 h 433387"/>
              <a:gd name="connsiteX1" fmla="*/ 352425 w 592931"/>
              <a:gd name="connsiteY1" fmla="*/ 78581 h 433387"/>
              <a:gd name="connsiteX2" fmla="*/ 445294 w 592931"/>
              <a:gd name="connsiteY2" fmla="*/ 97631 h 433387"/>
              <a:gd name="connsiteX3" fmla="*/ 495300 w 592931"/>
              <a:gd name="connsiteY3" fmla="*/ 92868 h 433387"/>
              <a:gd name="connsiteX4" fmla="*/ 540544 w 592931"/>
              <a:gd name="connsiteY4" fmla="*/ 73818 h 433387"/>
              <a:gd name="connsiteX5" fmla="*/ 561975 w 592931"/>
              <a:gd name="connsiteY5" fmla="*/ 54768 h 433387"/>
              <a:gd name="connsiteX6" fmla="*/ 592931 w 592931"/>
              <a:gd name="connsiteY6" fmla="*/ 0 h 433387"/>
              <a:gd name="connsiteX7" fmla="*/ 516731 w 592931"/>
              <a:gd name="connsiteY7" fmla="*/ 423862 h 433387"/>
              <a:gd name="connsiteX8" fmla="*/ 495300 w 592931"/>
              <a:gd name="connsiteY8" fmla="*/ 433387 h 433387"/>
              <a:gd name="connsiteX9" fmla="*/ 469106 w 592931"/>
              <a:gd name="connsiteY9" fmla="*/ 407193 h 433387"/>
              <a:gd name="connsiteX10" fmla="*/ 421481 w 592931"/>
              <a:gd name="connsiteY10" fmla="*/ 361950 h 433387"/>
              <a:gd name="connsiteX11" fmla="*/ 335756 w 592931"/>
              <a:gd name="connsiteY11" fmla="*/ 290512 h 433387"/>
              <a:gd name="connsiteX12" fmla="*/ 216694 w 592931"/>
              <a:gd name="connsiteY12" fmla="*/ 204787 h 433387"/>
              <a:gd name="connsiteX13" fmla="*/ 35719 w 592931"/>
              <a:gd name="connsiteY13" fmla="*/ 80962 h 433387"/>
              <a:gd name="connsiteX14" fmla="*/ 14288 w 592931"/>
              <a:gd name="connsiteY14" fmla="*/ 57150 h 433387"/>
              <a:gd name="connsiteX15" fmla="*/ 0 w 592931"/>
              <a:gd name="connsiteY15" fmla="*/ 40481 h 433387"/>
              <a:gd name="connsiteX16" fmla="*/ 2381 w 592931"/>
              <a:gd name="connsiteY16" fmla="*/ 23812 h 433387"/>
              <a:gd name="connsiteX17" fmla="*/ 11906 w 592931"/>
              <a:gd name="connsiteY17" fmla="*/ 9525 h 433387"/>
              <a:gd name="connsiteX18" fmla="*/ 33338 w 592931"/>
              <a:gd name="connsiteY18" fmla="*/ 7143 h 433387"/>
              <a:gd name="connsiteX19" fmla="*/ 69056 w 592931"/>
              <a:gd name="connsiteY19" fmla="*/ 7143 h 433387"/>
              <a:gd name="connsiteX20" fmla="*/ 138113 w 592931"/>
              <a:gd name="connsiteY20" fmla="*/ 26193 h 433387"/>
              <a:gd name="connsiteX21" fmla="*/ 242888 w 592931"/>
              <a:gd name="connsiteY21" fmla="*/ 50006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2931" h="433387">
                <a:moveTo>
                  <a:pt x="242888" y="50006"/>
                </a:moveTo>
                <a:lnTo>
                  <a:pt x="352425" y="78581"/>
                </a:lnTo>
                <a:lnTo>
                  <a:pt x="445294" y="97631"/>
                </a:lnTo>
                <a:lnTo>
                  <a:pt x="495300" y="92868"/>
                </a:lnTo>
                <a:lnTo>
                  <a:pt x="540544" y="73818"/>
                </a:lnTo>
                <a:lnTo>
                  <a:pt x="561975" y="54768"/>
                </a:lnTo>
                <a:lnTo>
                  <a:pt x="592931" y="0"/>
                </a:lnTo>
                <a:lnTo>
                  <a:pt x="516731" y="423862"/>
                </a:lnTo>
                <a:lnTo>
                  <a:pt x="495300" y="433387"/>
                </a:lnTo>
                <a:lnTo>
                  <a:pt x="469106" y="407193"/>
                </a:lnTo>
                <a:lnTo>
                  <a:pt x="421481" y="361950"/>
                </a:lnTo>
                <a:lnTo>
                  <a:pt x="335756" y="290512"/>
                </a:lnTo>
                <a:lnTo>
                  <a:pt x="216694" y="204787"/>
                </a:lnTo>
                <a:lnTo>
                  <a:pt x="35719" y="80962"/>
                </a:lnTo>
                <a:lnTo>
                  <a:pt x="14288" y="57150"/>
                </a:lnTo>
                <a:lnTo>
                  <a:pt x="0" y="40481"/>
                </a:lnTo>
                <a:lnTo>
                  <a:pt x="2381" y="23812"/>
                </a:lnTo>
                <a:lnTo>
                  <a:pt x="11906" y="9525"/>
                </a:lnTo>
                <a:lnTo>
                  <a:pt x="33338" y="7143"/>
                </a:lnTo>
                <a:lnTo>
                  <a:pt x="69056" y="7143"/>
                </a:lnTo>
                <a:lnTo>
                  <a:pt x="138113" y="26193"/>
                </a:lnTo>
                <a:lnTo>
                  <a:pt x="242888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EC7886E3-9863-4E18-989F-BCD930846CB2}"/>
              </a:ext>
            </a:extLst>
          </p:cNvPr>
          <p:cNvSpPr/>
          <p:nvPr/>
        </p:nvSpPr>
        <p:spPr>
          <a:xfrm rot="16200000">
            <a:off x="4809333" y="4812507"/>
            <a:ext cx="2347912" cy="434975"/>
          </a:xfrm>
          <a:custGeom>
            <a:avLst/>
            <a:gdLst>
              <a:gd name="connsiteX0" fmla="*/ 1297697 w 2347378"/>
              <a:gd name="connsiteY0" fmla="*/ 122755 h 435906"/>
              <a:gd name="connsiteX1" fmla="*/ 1733603 w 2347378"/>
              <a:gd name="connsiteY1" fmla="*/ 122755 h 435906"/>
              <a:gd name="connsiteX2" fmla="*/ 1881410 w 2347378"/>
              <a:gd name="connsiteY2" fmla="*/ 120250 h 435906"/>
              <a:gd name="connsiteX3" fmla="*/ 1944040 w 2347378"/>
              <a:gd name="connsiteY3" fmla="*/ 130271 h 435906"/>
              <a:gd name="connsiteX4" fmla="*/ 2009175 w 2347378"/>
              <a:gd name="connsiteY4" fmla="*/ 137786 h 435906"/>
              <a:gd name="connsiteX5" fmla="*/ 2114394 w 2347378"/>
              <a:gd name="connsiteY5" fmla="*/ 135281 h 435906"/>
              <a:gd name="connsiteX6" fmla="*/ 2179529 w 2347378"/>
              <a:gd name="connsiteY6" fmla="*/ 125260 h 435906"/>
              <a:gd name="connsiteX7" fmla="*/ 2232139 w 2347378"/>
              <a:gd name="connsiteY7" fmla="*/ 107724 h 435906"/>
              <a:gd name="connsiteX8" fmla="*/ 2272222 w 2347378"/>
              <a:gd name="connsiteY8" fmla="*/ 85177 h 435906"/>
              <a:gd name="connsiteX9" fmla="*/ 2299779 w 2347378"/>
              <a:gd name="connsiteY9" fmla="*/ 57620 h 435906"/>
              <a:gd name="connsiteX10" fmla="*/ 2329842 w 2347378"/>
              <a:gd name="connsiteY10" fmla="*/ 0 h 435906"/>
              <a:gd name="connsiteX11" fmla="*/ 2347378 w 2347378"/>
              <a:gd name="connsiteY11" fmla="*/ 263047 h 435906"/>
              <a:gd name="connsiteX12" fmla="*/ 2302284 w 2347378"/>
              <a:gd name="connsiteY12" fmla="*/ 340708 h 435906"/>
              <a:gd name="connsiteX13" fmla="*/ 2257191 w 2347378"/>
              <a:gd name="connsiteY13" fmla="*/ 385802 h 435906"/>
              <a:gd name="connsiteX14" fmla="*/ 2214602 w 2347378"/>
              <a:gd name="connsiteY14" fmla="*/ 420875 h 435906"/>
              <a:gd name="connsiteX15" fmla="*/ 2177024 w 2347378"/>
              <a:gd name="connsiteY15" fmla="*/ 435906 h 435906"/>
              <a:gd name="connsiteX16" fmla="*/ 2131930 w 2347378"/>
              <a:gd name="connsiteY16" fmla="*/ 428390 h 435906"/>
              <a:gd name="connsiteX17" fmla="*/ 1873894 w 2347378"/>
              <a:gd name="connsiteY17" fmla="*/ 388307 h 435906"/>
              <a:gd name="connsiteX18" fmla="*/ 1698530 w 2347378"/>
              <a:gd name="connsiteY18" fmla="*/ 390812 h 435906"/>
              <a:gd name="connsiteX19" fmla="*/ 260542 w 2347378"/>
              <a:gd name="connsiteY19" fmla="*/ 353234 h 435906"/>
              <a:gd name="connsiteX20" fmla="*/ 177870 w 2347378"/>
              <a:gd name="connsiteY20" fmla="*/ 343213 h 435906"/>
              <a:gd name="connsiteX21" fmla="*/ 75157 w 2347378"/>
              <a:gd name="connsiteY21" fmla="*/ 318161 h 435906"/>
              <a:gd name="connsiteX22" fmla="*/ 30063 w 2347378"/>
              <a:gd name="connsiteY22" fmla="*/ 293109 h 435906"/>
              <a:gd name="connsiteX23" fmla="*/ 7516 w 2347378"/>
              <a:gd name="connsiteY23" fmla="*/ 270562 h 435906"/>
              <a:gd name="connsiteX24" fmla="*/ 0 w 2347378"/>
              <a:gd name="connsiteY24" fmla="*/ 240500 h 435906"/>
              <a:gd name="connsiteX25" fmla="*/ 10021 w 2347378"/>
              <a:gd name="connsiteY25" fmla="*/ 210437 h 435906"/>
              <a:gd name="connsiteX26" fmla="*/ 30063 w 2347378"/>
              <a:gd name="connsiteY26" fmla="*/ 182880 h 435906"/>
              <a:gd name="connsiteX27" fmla="*/ 65136 w 2347378"/>
              <a:gd name="connsiteY27" fmla="*/ 157828 h 435906"/>
              <a:gd name="connsiteX28" fmla="*/ 100209 w 2347378"/>
              <a:gd name="connsiteY28" fmla="*/ 142797 h 435906"/>
              <a:gd name="connsiteX29" fmla="*/ 195406 w 2347378"/>
              <a:gd name="connsiteY29" fmla="*/ 130271 h 435906"/>
              <a:gd name="connsiteX30" fmla="*/ 338203 w 2347378"/>
              <a:gd name="connsiteY30" fmla="*/ 120250 h 435906"/>
              <a:gd name="connsiteX31" fmla="*/ 566177 w 2347378"/>
              <a:gd name="connsiteY31" fmla="*/ 120250 h 435906"/>
              <a:gd name="connsiteX32" fmla="*/ 1002083 w 2347378"/>
              <a:gd name="connsiteY32" fmla="*/ 122755 h 435906"/>
              <a:gd name="connsiteX33" fmla="*/ 1297697 w 2347378"/>
              <a:gd name="connsiteY33" fmla="*/ 122755 h 4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7378" h="435906">
                <a:moveTo>
                  <a:pt x="1297697" y="122755"/>
                </a:moveTo>
                <a:lnTo>
                  <a:pt x="1733603" y="122755"/>
                </a:lnTo>
                <a:lnTo>
                  <a:pt x="1881410" y="120250"/>
                </a:lnTo>
                <a:lnTo>
                  <a:pt x="1944040" y="130271"/>
                </a:lnTo>
                <a:lnTo>
                  <a:pt x="2009175" y="137786"/>
                </a:lnTo>
                <a:lnTo>
                  <a:pt x="2114394" y="135281"/>
                </a:lnTo>
                <a:lnTo>
                  <a:pt x="2179529" y="125260"/>
                </a:lnTo>
                <a:lnTo>
                  <a:pt x="2232139" y="107724"/>
                </a:lnTo>
                <a:lnTo>
                  <a:pt x="2272222" y="85177"/>
                </a:lnTo>
                <a:lnTo>
                  <a:pt x="2299779" y="57620"/>
                </a:lnTo>
                <a:lnTo>
                  <a:pt x="2329842" y="0"/>
                </a:lnTo>
                <a:lnTo>
                  <a:pt x="2347378" y="263047"/>
                </a:lnTo>
                <a:lnTo>
                  <a:pt x="2302284" y="340708"/>
                </a:lnTo>
                <a:lnTo>
                  <a:pt x="2257191" y="385802"/>
                </a:lnTo>
                <a:lnTo>
                  <a:pt x="2214602" y="420875"/>
                </a:lnTo>
                <a:lnTo>
                  <a:pt x="2177024" y="435906"/>
                </a:lnTo>
                <a:lnTo>
                  <a:pt x="2131930" y="428390"/>
                </a:lnTo>
                <a:lnTo>
                  <a:pt x="1873894" y="388307"/>
                </a:lnTo>
                <a:lnTo>
                  <a:pt x="1698530" y="390812"/>
                </a:lnTo>
                <a:lnTo>
                  <a:pt x="260542" y="353234"/>
                </a:lnTo>
                <a:lnTo>
                  <a:pt x="177870" y="343213"/>
                </a:lnTo>
                <a:lnTo>
                  <a:pt x="75157" y="318161"/>
                </a:lnTo>
                <a:lnTo>
                  <a:pt x="30063" y="293109"/>
                </a:lnTo>
                <a:lnTo>
                  <a:pt x="7516" y="270562"/>
                </a:lnTo>
                <a:lnTo>
                  <a:pt x="0" y="240500"/>
                </a:lnTo>
                <a:lnTo>
                  <a:pt x="10021" y="210437"/>
                </a:lnTo>
                <a:lnTo>
                  <a:pt x="30063" y="182880"/>
                </a:lnTo>
                <a:lnTo>
                  <a:pt x="65136" y="157828"/>
                </a:lnTo>
                <a:lnTo>
                  <a:pt x="100209" y="142797"/>
                </a:lnTo>
                <a:lnTo>
                  <a:pt x="195406" y="130271"/>
                </a:lnTo>
                <a:lnTo>
                  <a:pt x="338203" y="120250"/>
                </a:lnTo>
                <a:lnTo>
                  <a:pt x="566177" y="120250"/>
                </a:lnTo>
                <a:lnTo>
                  <a:pt x="1002083" y="122755"/>
                </a:lnTo>
                <a:lnTo>
                  <a:pt x="1297697" y="122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1D1FCBB-2FD5-48AE-B332-A333102A6152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</p:grpSpPr>
        <p:sp>
          <p:nvSpPr>
            <p:cNvPr id="16" name="フリーフォーム 107">
              <a:extLst>
                <a:ext uri="{FF2B5EF4-FFF2-40B4-BE49-F238E27FC236}">
                  <a16:creationId xmlns:a16="http://schemas.microsoft.com/office/drawing/2014/main" id="{EAA1A983-A281-4E01-A608-5D5266FCBFB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8">
              <a:extLst>
                <a:ext uri="{FF2B5EF4-FFF2-40B4-BE49-F238E27FC236}">
                  <a16:creationId xmlns:a16="http://schemas.microsoft.com/office/drawing/2014/main" id="{AC33E2D6-ABA6-456F-A443-A3E9CD222CD2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9">
              <a:extLst>
                <a:ext uri="{FF2B5EF4-FFF2-40B4-BE49-F238E27FC236}">
                  <a16:creationId xmlns:a16="http://schemas.microsoft.com/office/drawing/2014/main" id="{6033D8AE-2E30-4C57-BC0A-16E85084E46C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CA912EE4-4826-44E8-829B-94744C2C52AD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7A6633E7-BC57-47A3-8B9D-062C5E38C49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9">
              <a:extLst>
                <a:ext uri="{FF2B5EF4-FFF2-40B4-BE49-F238E27FC236}">
                  <a16:creationId xmlns:a16="http://schemas.microsoft.com/office/drawing/2014/main" id="{6D4681A5-F0A8-44A6-94DA-B5F8C449A1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2268D9B8-C0CD-4585-ABAF-9CCFC4AF0812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A931851-2BF9-4013-8003-6140E2B1A428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5">
              <a:extLst>
                <a:ext uri="{FF2B5EF4-FFF2-40B4-BE49-F238E27FC236}">
                  <a16:creationId xmlns:a16="http://schemas.microsoft.com/office/drawing/2014/main" id="{CDADB800-C631-4C3F-9DAC-D4A4A42B2E03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A7C15160-3CB3-4462-B715-C6E9FBAB43B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C331DCC9-71A5-443D-85F7-21738C06EA2B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8A3294A1-F7E6-461D-A33F-5E4B09D59B5A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6B56634A-06D1-40AC-B1D1-5510D5A80863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5637C415-ECBA-427F-9498-283F5CDB3955}"/>
              </a:ext>
            </a:extLst>
          </p:cNvPr>
          <p:cNvGrpSpPr/>
          <p:nvPr/>
        </p:nvGrpSpPr>
        <p:grpSpPr>
          <a:xfrm>
            <a:off x="3906044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8417AB80-A3E4-4024-B147-C68377C11A3F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F31D3C8D-5083-4A89-8F5D-BD51DE30335A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ACE36FF7-5A3A-46AB-A2E9-2F963603B9AD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7DB6117A-2CA1-451A-9A57-DE8B16EBBF4C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F76A9E5F-25FE-414F-AE72-E61404D65F4E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9">
              <a:extLst>
                <a:ext uri="{FF2B5EF4-FFF2-40B4-BE49-F238E27FC236}">
                  <a16:creationId xmlns:a16="http://schemas.microsoft.com/office/drawing/2014/main" id="{7374F757-20A2-44C4-A15C-7184BE8B05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FE0F3070-AA47-4C0B-AB88-64A1AD772FFE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2FC6E409-FD22-484D-9F2E-840D9B6FF194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69E6F1FB-97C7-49E1-9BE5-6CE7D6F8B834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23CB883F-76BE-40AB-B3B5-BA824D165716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3">
              <a:extLst>
                <a:ext uri="{FF2B5EF4-FFF2-40B4-BE49-F238E27FC236}">
                  <a16:creationId xmlns:a16="http://schemas.microsoft.com/office/drawing/2014/main" id="{FDDA2AD0-3415-4F42-8D5E-A42EF701AF26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7">
              <a:extLst>
                <a:ext uri="{FF2B5EF4-FFF2-40B4-BE49-F238E27FC236}">
                  <a16:creationId xmlns:a16="http://schemas.microsoft.com/office/drawing/2014/main" id="{EF320193-9443-449B-B933-C2FBA2823593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2EB74173-4BB9-4F61-BB42-E2B4C66AC405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500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9" grpId="0" animBg="1"/>
      <p:bldP spid="110" grpId="0" animBg="1"/>
      <p:bldP spid="111" grpId="0" animBg="1"/>
      <p:bldP spid="112" grpId="0" animBg="1"/>
      <p:bldP spid="120" grpId="0" animBg="1"/>
      <p:bldP spid="115" grpId="0" animBg="1"/>
      <p:bldP spid="117" grpId="0" animBg="1"/>
      <p:bldP spid="116" grpId="0" animBg="1"/>
      <p:bldP spid="113" grpId="0" animBg="1"/>
      <p:bldP spid="114" grpId="0" animBg="1"/>
      <p:bldP spid="118" grpId="0" animBg="1"/>
      <p:bldP spid="121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9D616AA5-C6E3-418B-B3E7-A5B013499093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" name="フリーフォーム 107">
              <a:extLst>
                <a:ext uri="{FF2B5EF4-FFF2-40B4-BE49-F238E27FC236}">
                  <a16:creationId xmlns:a16="http://schemas.microsoft.com/office/drawing/2014/main" id="{7F88FE19-7E99-4DFD-8358-E4E403C7093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8">
              <a:extLst>
                <a:ext uri="{FF2B5EF4-FFF2-40B4-BE49-F238E27FC236}">
                  <a16:creationId xmlns:a16="http://schemas.microsoft.com/office/drawing/2014/main" id="{2EE68AD6-1E3D-46CC-9579-01EECAE17531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9">
              <a:extLst>
                <a:ext uri="{FF2B5EF4-FFF2-40B4-BE49-F238E27FC236}">
                  <a16:creationId xmlns:a16="http://schemas.microsoft.com/office/drawing/2014/main" id="{80D2C014-72D6-4ED5-AB5A-0AB968298F07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1A9C9667-5A63-4A35-963F-C74C880857CE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1">
              <a:extLst>
                <a:ext uri="{FF2B5EF4-FFF2-40B4-BE49-F238E27FC236}">
                  <a16:creationId xmlns:a16="http://schemas.microsoft.com/office/drawing/2014/main" id="{BE0AF07B-15C6-4219-B9E7-A4348184ECD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9">
              <a:extLst>
                <a:ext uri="{FF2B5EF4-FFF2-40B4-BE49-F238E27FC236}">
                  <a16:creationId xmlns:a16="http://schemas.microsoft.com/office/drawing/2014/main" id="{EABA23F3-9BA7-4F7F-B157-3B85A3C6FB3B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4">
              <a:extLst>
                <a:ext uri="{FF2B5EF4-FFF2-40B4-BE49-F238E27FC236}">
                  <a16:creationId xmlns:a16="http://schemas.microsoft.com/office/drawing/2014/main" id="{9CB39485-9945-4416-9A6F-B4A5A1592808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6">
              <a:extLst>
                <a:ext uri="{FF2B5EF4-FFF2-40B4-BE49-F238E27FC236}">
                  <a16:creationId xmlns:a16="http://schemas.microsoft.com/office/drawing/2014/main" id="{8C7E92AD-D6F3-4DE7-8307-FCD4BB7D259B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5">
              <a:extLst>
                <a:ext uri="{FF2B5EF4-FFF2-40B4-BE49-F238E27FC236}">
                  <a16:creationId xmlns:a16="http://schemas.microsoft.com/office/drawing/2014/main" id="{A64C8099-8418-4087-8FAE-84FB37AAC2D8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EDBEB22C-AE1B-4419-B3B8-81F74218A17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3">
              <a:extLst>
                <a:ext uri="{FF2B5EF4-FFF2-40B4-BE49-F238E27FC236}">
                  <a16:creationId xmlns:a16="http://schemas.microsoft.com/office/drawing/2014/main" id="{7DF7E812-9408-467C-A271-628B983E5093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7">
              <a:extLst>
                <a:ext uri="{FF2B5EF4-FFF2-40B4-BE49-F238E27FC236}">
                  <a16:creationId xmlns:a16="http://schemas.microsoft.com/office/drawing/2014/main" id="{AD302974-E41E-458D-9F23-421880CC20D9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5A7C9219-8729-467E-A922-9EF33481044C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154935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855285D-EEC7-4C3B-81DC-A083E1D22D34}"/>
              </a:ext>
            </a:extLst>
          </p:cNvPr>
          <p:cNvSpPr/>
          <p:nvPr/>
        </p:nvSpPr>
        <p:spPr>
          <a:xfrm>
            <a:off x="3685179" y="2581275"/>
            <a:ext cx="1747837" cy="533400"/>
          </a:xfrm>
          <a:custGeom>
            <a:avLst/>
            <a:gdLst>
              <a:gd name="connsiteX0" fmla="*/ 1359694 w 1747837"/>
              <a:gd name="connsiteY0" fmla="*/ 264319 h 533400"/>
              <a:gd name="connsiteX1" fmla="*/ 1121569 w 1747837"/>
              <a:gd name="connsiteY1" fmla="*/ 319088 h 533400"/>
              <a:gd name="connsiteX2" fmla="*/ 881062 w 1747837"/>
              <a:gd name="connsiteY2" fmla="*/ 371475 h 533400"/>
              <a:gd name="connsiteX3" fmla="*/ 609600 w 1747837"/>
              <a:gd name="connsiteY3" fmla="*/ 442913 h 533400"/>
              <a:gd name="connsiteX4" fmla="*/ 433387 w 1747837"/>
              <a:gd name="connsiteY4" fmla="*/ 490538 h 533400"/>
              <a:gd name="connsiteX5" fmla="*/ 350044 w 1747837"/>
              <a:gd name="connsiteY5" fmla="*/ 533400 h 533400"/>
              <a:gd name="connsiteX6" fmla="*/ 333375 w 1747837"/>
              <a:gd name="connsiteY6" fmla="*/ 533400 h 533400"/>
              <a:gd name="connsiteX7" fmla="*/ 288131 w 1747837"/>
              <a:gd name="connsiteY7" fmla="*/ 509588 h 533400"/>
              <a:gd name="connsiteX8" fmla="*/ 195262 w 1747837"/>
              <a:gd name="connsiteY8" fmla="*/ 447675 h 533400"/>
              <a:gd name="connsiteX9" fmla="*/ 92869 w 1747837"/>
              <a:gd name="connsiteY9" fmla="*/ 364331 h 533400"/>
              <a:gd name="connsiteX10" fmla="*/ 40481 w 1747837"/>
              <a:gd name="connsiteY10" fmla="*/ 311944 h 533400"/>
              <a:gd name="connsiteX11" fmla="*/ 14287 w 1747837"/>
              <a:gd name="connsiteY11" fmla="*/ 285750 h 533400"/>
              <a:gd name="connsiteX12" fmla="*/ 2381 w 1747837"/>
              <a:gd name="connsiteY12" fmla="*/ 264319 h 533400"/>
              <a:gd name="connsiteX13" fmla="*/ 0 w 1747837"/>
              <a:gd name="connsiteY13" fmla="*/ 242888 h 533400"/>
              <a:gd name="connsiteX14" fmla="*/ 4762 w 1747837"/>
              <a:gd name="connsiteY14" fmla="*/ 226219 h 533400"/>
              <a:gd name="connsiteX15" fmla="*/ 14287 w 1747837"/>
              <a:gd name="connsiteY15" fmla="*/ 216694 h 533400"/>
              <a:gd name="connsiteX16" fmla="*/ 30956 w 1747837"/>
              <a:gd name="connsiteY16" fmla="*/ 216694 h 533400"/>
              <a:gd name="connsiteX17" fmla="*/ 47625 w 1747837"/>
              <a:gd name="connsiteY17" fmla="*/ 221456 h 533400"/>
              <a:gd name="connsiteX18" fmla="*/ 80962 w 1747837"/>
              <a:gd name="connsiteY18" fmla="*/ 240506 h 533400"/>
              <a:gd name="connsiteX19" fmla="*/ 116681 w 1747837"/>
              <a:gd name="connsiteY19" fmla="*/ 261938 h 533400"/>
              <a:gd name="connsiteX20" fmla="*/ 145256 w 1747837"/>
              <a:gd name="connsiteY20" fmla="*/ 276225 h 533400"/>
              <a:gd name="connsiteX21" fmla="*/ 188119 w 1747837"/>
              <a:gd name="connsiteY21" fmla="*/ 288131 h 533400"/>
              <a:gd name="connsiteX22" fmla="*/ 221456 w 1747837"/>
              <a:gd name="connsiteY22" fmla="*/ 295275 h 533400"/>
              <a:gd name="connsiteX23" fmla="*/ 257175 w 1747837"/>
              <a:gd name="connsiteY23" fmla="*/ 295275 h 533400"/>
              <a:gd name="connsiteX24" fmla="*/ 528637 w 1747837"/>
              <a:gd name="connsiteY24" fmla="*/ 238125 h 533400"/>
              <a:gd name="connsiteX25" fmla="*/ 971550 w 1747837"/>
              <a:gd name="connsiteY25" fmla="*/ 147638 h 533400"/>
              <a:gd name="connsiteX26" fmla="*/ 1135856 w 1747837"/>
              <a:gd name="connsiteY26" fmla="*/ 119063 h 533400"/>
              <a:gd name="connsiteX27" fmla="*/ 1290637 w 1747837"/>
              <a:gd name="connsiteY27" fmla="*/ 76200 h 533400"/>
              <a:gd name="connsiteX28" fmla="*/ 1454944 w 1747837"/>
              <a:gd name="connsiteY28" fmla="*/ 0 h 533400"/>
              <a:gd name="connsiteX29" fmla="*/ 1481137 w 1747837"/>
              <a:gd name="connsiteY29" fmla="*/ 0 h 533400"/>
              <a:gd name="connsiteX30" fmla="*/ 1540669 w 1747837"/>
              <a:gd name="connsiteY30" fmla="*/ 7144 h 533400"/>
              <a:gd name="connsiteX31" fmla="*/ 1593056 w 1747837"/>
              <a:gd name="connsiteY31" fmla="*/ 16669 h 533400"/>
              <a:gd name="connsiteX32" fmla="*/ 1645444 w 1747837"/>
              <a:gd name="connsiteY32" fmla="*/ 30956 h 533400"/>
              <a:gd name="connsiteX33" fmla="*/ 1676400 w 1747837"/>
              <a:gd name="connsiteY33" fmla="*/ 40481 h 533400"/>
              <a:gd name="connsiteX34" fmla="*/ 1704975 w 1747837"/>
              <a:gd name="connsiteY34" fmla="*/ 54769 h 533400"/>
              <a:gd name="connsiteX35" fmla="*/ 1724025 w 1747837"/>
              <a:gd name="connsiteY35" fmla="*/ 71438 h 533400"/>
              <a:gd name="connsiteX36" fmla="*/ 1740694 w 1747837"/>
              <a:gd name="connsiteY36" fmla="*/ 97631 h 533400"/>
              <a:gd name="connsiteX37" fmla="*/ 1747837 w 1747837"/>
              <a:gd name="connsiteY37" fmla="*/ 123825 h 533400"/>
              <a:gd name="connsiteX38" fmla="*/ 1743075 w 1747837"/>
              <a:gd name="connsiteY38" fmla="*/ 142875 h 533400"/>
              <a:gd name="connsiteX39" fmla="*/ 1707356 w 1747837"/>
              <a:gd name="connsiteY39" fmla="*/ 164306 h 533400"/>
              <a:gd name="connsiteX40" fmla="*/ 1590675 w 1747837"/>
              <a:gd name="connsiteY40" fmla="*/ 207169 h 533400"/>
              <a:gd name="connsiteX41" fmla="*/ 1359694 w 1747837"/>
              <a:gd name="connsiteY41" fmla="*/ 26431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7837" h="533400">
                <a:moveTo>
                  <a:pt x="1359694" y="264319"/>
                </a:moveTo>
                <a:lnTo>
                  <a:pt x="1121569" y="319088"/>
                </a:lnTo>
                <a:lnTo>
                  <a:pt x="881062" y="371475"/>
                </a:lnTo>
                <a:lnTo>
                  <a:pt x="609600" y="442913"/>
                </a:lnTo>
                <a:lnTo>
                  <a:pt x="433387" y="490538"/>
                </a:lnTo>
                <a:lnTo>
                  <a:pt x="350044" y="533400"/>
                </a:lnTo>
                <a:lnTo>
                  <a:pt x="333375" y="533400"/>
                </a:lnTo>
                <a:lnTo>
                  <a:pt x="288131" y="509588"/>
                </a:lnTo>
                <a:lnTo>
                  <a:pt x="195262" y="447675"/>
                </a:lnTo>
                <a:lnTo>
                  <a:pt x="92869" y="364331"/>
                </a:lnTo>
                <a:lnTo>
                  <a:pt x="40481" y="311944"/>
                </a:lnTo>
                <a:lnTo>
                  <a:pt x="14287" y="285750"/>
                </a:lnTo>
                <a:lnTo>
                  <a:pt x="2381" y="264319"/>
                </a:lnTo>
                <a:lnTo>
                  <a:pt x="0" y="242888"/>
                </a:lnTo>
                <a:lnTo>
                  <a:pt x="4762" y="226219"/>
                </a:lnTo>
                <a:lnTo>
                  <a:pt x="14287" y="216694"/>
                </a:lnTo>
                <a:lnTo>
                  <a:pt x="30956" y="216694"/>
                </a:lnTo>
                <a:lnTo>
                  <a:pt x="47625" y="221456"/>
                </a:lnTo>
                <a:lnTo>
                  <a:pt x="80962" y="240506"/>
                </a:lnTo>
                <a:lnTo>
                  <a:pt x="116681" y="261938"/>
                </a:lnTo>
                <a:lnTo>
                  <a:pt x="145256" y="276225"/>
                </a:lnTo>
                <a:lnTo>
                  <a:pt x="188119" y="288131"/>
                </a:lnTo>
                <a:lnTo>
                  <a:pt x="221456" y="295275"/>
                </a:lnTo>
                <a:lnTo>
                  <a:pt x="257175" y="295275"/>
                </a:lnTo>
                <a:lnTo>
                  <a:pt x="528637" y="238125"/>
                </a:lnTo>
                <a:lnTo>
                  <a:pt x="971550" y="147638"/>
                </a:lnTo>
                <a:lnTo>
                  <a:pt x="1135856" y="119063"/>
                </a:lnTo>
                <a:lnTo>
                  <a:pt x="1290637" y="76200"/>
                </a:lnTo>
                <a:lnTo>
                  <a:pt x="1454944" y="0"/>
                </a:lnTo>
                <a:lnTo>
                  <a:pt x="1481137" y="0"/>
                </a:lnTo>
                <a:lnTo>
                  <a:pt x="1540669" y="7144"/>
                </a:lnTo>
                <a:lnTo>
                  <a:pt x="1593056" y="16669"/>
                </a:lnTo>
                <a:lnTo>
                  <a:pt x="1645444" y="30956"/>
                </a:lnTo>
                <a:lnTo>
                  <a:pt x="1676400" y="40481"/>
                </a:lnTo>
                <a:lnTo>
                  <a:pt x="1704975" y="54769"/>
                </a:lnTo>
                <a:lnTo>
                  <a:pt x="1724025" y="71438"/>
                </a:lnTo>
                <a:lnTo>
                  <a:pt x="1740694" y="97631"/>
                </a:lnTo>
                <a:lnTo>
                  <a:pt x="1747837" y="123825"/>
                </a:lnTo>
                <a:lnTo>
                  <a:pt x="1743075" y="142875"/>
                </a:lnTo>
                <a:lnTo>
                  <a:pt x="1707356" y="164306"/>
                </a:lnTo>
                <a:lnTo>
                  <a:pt x="1590675" y="207169"/>
                </a:lnTo>
                <a:lnTo>
                  <a:pt x="1359694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97D2BE-AAB8-47C0-AAD1-BB9EF4EE4115}"/>
              </a:ext>
            </a:extLst>
          </p:cNvPr>
          <p:cNvSpPr/>
          <p:nvPr/>
        </p:nvSpPr>
        <p:spPr>
          <a:xfrm>
            <a:off x="5389564" y="1900239"/>
            <a:ext cx="701675" cy="1062037"/>
          </a:xfrm>
          <a:custGeom>
            <a:avLst/>
            <a:gdLst>
              <a:gd name="connsiteX0" fmla="*/ 352425 w 702469"/>
              <a:gd name="connsiteY0" fmla="*/ 716756 h 1062037"/>
              <a:gd name="connsiteX1" fmla="*/ 176212 w 702469"/>
              <a:gd name="connsiteY1" fmla="*/ 378618 h 1062037"/>
              <a:gd name="connsiteX2" fmla="*/ 42862 w 702469"/>
              <a:gd name="connsiteY2" fmla="*/ 130968 h 1062037"/>
              <a:gd name="connsiteX3" fmla="*/ 9525 w 702469"/>
              <a:gd name="connsiteY3" fmla="*/ 64293 h 1062037"/>
              <a:gd name="connsiteX4" fmla="*/ 0 w 702469"/>
              <a:gd name="connsiteY4" fmla="*/ 38100 h 1062037"/>
              <a:gd name="connsiteX5" fmla="*/ 0 w 702469"/>
              <a:gd name="connsiteY5" fmla="*/ 19050 h 1062037"/>
              <a:gd name="connsiteX6" fmla="*/ 9525 w 702469"/>
              <a:gd name="connsiteY6" fmla="*/ 4762 h 1062037"/>
              <a:gd name="connsiteX7" fmla="*/ 26194 w 702469"/>
              <a:gd name="connsiteY7" fmla="*/ 0 h 1062037"/>
              <a:gd name="connsiteX8" fmla="*/ 54769 w 702469"/>
              <a:gd name="connsiteY8" fmla="*/ 7143 h 1062037"/>
              <a:gd name="connsiteX9" fmla="*/ 123825 w 702469"/>
              <a:gd name="connsiteY9" fmla="*/ 80962 h 1062037"/>
              <a:gd name="connsiteX10" fmla="*/ 276225 w 702469"/>
              <a:gd name="connsiteY10" fmla="*/ 230981 h 1062037"/>
              <a:gd name="connsiteX11" fmla="*/ 416719 w 702469"/>
              <a:gd name="connsiteY11" fmla="*/ 361950 h 1062037"/>
              <a:gd name="connsiteX12" fmla="*/ 531019 w 702469"/>
              <a:gd name="connsiteY12" fmla="*/ 471487 h 1062037"/>
              <a:gd name="connsiteX13" fmla="*/ 595312 w 702469"/>
              <a:gd name="connsiteY13" fmla="*/ 523875 h 1062037"/>
              <a:gd name="connsiteX14" fmla="*/ 628650 w 702469"/>
              <a:gd name="connsiteY14" fmla="*/ 592931 h 1062037"/>
              <a:gd name="connsiteX15" fmla="*/ 657225 w 702469"/>
              <a:gd name="connsiteY15" fmla="*/ 664368 h 1062037"/>
              <a:gd name="connsiteX16" fmla="*/ 676275 w 702469"/>
              <a:gd name="connsiteY16" fmla="*/ 726281 h 1062037"/>
              <a:gd name="connsiteX17" fmla="*/ 685800 w 702469"/>
              <a:gd name="connsiteY17" fmla="*/ 766762 h 1062037"/>
              <a:gd name="connsiteX18" fmla="*/ 695325 w 702469"/>
              <a:gd name="connsiteY18" fmla="*/ 831056 h 1062037"/>
              <a:gd name="connsiteX19" fmla="*/ 702469 w 702469"/>
              <a:gd name="connsiteY19" fmla="*/ 878681 h 1062037"/>
              <a:gd name="connsiteX20" fmla="*/ 700087 w 702469"/>
              <a:gd name="connsiteY20" fmla="*/ 945356 h 1062037"/>
              <a:gd name="connsiteX21" fmla="*/ 692944 w 702469"/>
              <a:gd name="connsiteY21" fmla="*/ 988218 h 1062037"/>
              <a:gd name="connsiteX22" fmla="*/ 683419 w 702469"/>
              <a:gd name="connsiteY22" fmla="*/ 1016793 h 1062037"/>
              <a:gd name="connsiteX23" fmla="*/ 669131 w 702469"/>
              <a:gd name="connsiteY23" fmla="*/ 1035843 h 1062037"/>
              <a:gd name="connsiteX24" fmla="*/ 652462 w 702469"/>
              <a:gd name="connsiteY24" fmla="*/ 1050131 h 1062037"/>
              <a:gd name="connsiteX25" fmla="*/ 631031 w 702469"/>
              <a:gd name="connsiteY25" fmla="*/ 1059656 h 1062037"/>
              <a:gd name="connsiteX26" fmla="*/ 602456 w 702469"/>
              <a:gd name="connsiteY26" fmla="*/ 1062037 h 1062037"/>
              <a:gd name="connsiteX27" fmla="*/ 573881 w 702469"/>
              <a:gd name="connsiteY27" fmla="*/ 1052512 h 1062037"/>
              <a:gd name="connsiteX28" fmla="*/ 545306 w 702469"/>
              <a:gd name="connsiteY28" fmla="*/ 1035843 h 1062037"/>
              <a:gd name="connsiteX29" fmla="*/ 502444 w 702469"/>
              <a:gd name="connsiteY29" fmla="*/ 1004887 h 1062037"/>
              <a:gd name="connsiteX30" fmla="*/ 473869 w 702469"/>
              <a:gd name="connsiteY30" fmla="*/ 971550 h 1062037"/>
              <a:gd name="connsiteX31" fmla="*/ 431006 w 702469"/>
              <a:gd name="connsiteY31" fmla="*/ 885825 h 1062037"/>
              <a:gd name="connsiteX32" fmla="*/ 352425 w 702469"/>
              <a:gd name="connsiteY32" fmla="*/ 716756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1062037">
                <a:moveTo>
                  <a:pt x="352425" y="716756"/>
                </a:moveTo>
                <a:lnTo>
                  <a:pt x="176212" y="378618"/>
                </a:lnTo>
                <a:lnTo>
                  <a:pt x="42862" y="130968"/>
                </a:lnTo>
                <a:lnTo>
                  <a:pt x="9525" y="64293"/>
                </a:lnTo>
                <a:lnTo>
                  <a:pt x="0" y="38100"/>
                </a:lnTo>
                <a:lnTo>
                  <a:pt x="0" y="19050"/>
                </a:lnTo>
                <a:lnTo>
                  <a:pt x="9525" y="4762"/>
                </a:lnTo>
                <a:lnTo>
                  <a:pt x="26194" y="0"/>
                </a:lnTo>
                <a:lnTo>
                  <a:pt x="54769" y="7143"/>
                </a:lnTo>
                <a:lnTo>
                  <a:pt x="123825" y="80962"/>
                </a:lnTo>
                <a:lnTo>
                  <a:pt x="276225" y="230981"/>
                </a:lnTo>
                <a:lnTo>
                  <a:pt x="416719" y="361950"/>
                </a:lnTo>
                <a:lnTo>
                  <a:pt x="531019" y="471487"/>
                </a:lnTo>
                <a:lnTo>
                  <a:pt x="595312" y="523875"/>
                </a:lnTo>
                <a:lnTo>
                  <a:pt x="628650" y="592931"/>
                </a:lnTo>
                <a:lnTo>
                  <a:pt x="657225" y="664368"/>
                </a:lnTo>
                <a:lnTo>
                  <a:pt x="676275" y="726281"/>
                </a:lnTo>
                <a:lnTo>
                  <a:pt x="685800" y="766762"/>
                </a:lnTo>
                <a:lnTo>
                  <a:pt x="695325" y="831056"/>
                </a:lnTo>
                <a:lnTo>
                  <a:pt x="702469" y="878681"/>
                </a:lnTo>
                <a:lnTo>
                  <a:pt x="700087" y="945356"/>
                </a:lnTo>
                <a:lnTo>
                  <a:pt x="692944" y="988218"/>
                </a:lnTo>
                <a:lnTo>
                  <a:pt x="683419" y="1016793"/>
                </a:lnTo>
                <a:lnTo>
                  <a:pt x="669131" y="1035843"/>
                </a:lnTo>
                <a:lnTo>
                  <a:pt x="652462" y="1050131"/>
                </a:lnTo>
                <a:lnTo>
                  <a:pt x="631031" y="1059656"/>
                </a:lnTo>
                <a:lnTo>
                  <a:pt x="602456" y="1062037"/>
                </a:lnTo>
                <a:lnTo>
                  <a:pt x="573881" y="1052512"/>
                </a:lnTo>
                <a:lnTo>
                  <a:pt x="545306" y="1035843"/>
                </a:lnTo>
                <a:lnTo>
                  <a:pt x="502444" y="1004887"/>
                </a:lnTo>
                <a:lnTo>
                  <a:pt x="473869" y="971550"/>
                </a:lnTo>
                <a:lnTo>
                  <a:pt x="431006" y="885825"/>
                </a:lnTo>
                <a:lnTo>
                  <a:pt x="352425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BFB16-B0AA-4DEC-B5FD-9B9ED07C4B5A}"/>
              </a:ext>
            </a:extLst>
          </p:cNvPr>
          <p:cNvSpPr/>
          <p:nvPr/>
        </p:nvSpPr>
        <p:spPr>
          <a:xfrm>
            <a:off x="6218238" y="1655763"/>
            <a:ext cx="673100" cy="1060450"/>
          </a:xfrm>
          <a:custGeom>
            <a:avLst/>
            <a:gdLst>
              <a:gd name="connsiteX0" fmla="*/ 352425 w 673894"/>
              <a:gd name="connsiteY0" fmla="*/ 728662 h 1062037"/>
              <a:gd name="connsiteX1" fmla="*/ 266700 w 673894"/>
              <a:gd name="connsiteY1" fmla="*/ 540544 h 1062037"/>
              <a:gd name="connsiteX2" fmla="*/ 71437 w 673894"/>
              <a:gd name="connsiteY2" fmla="*/ 176212 h 1062037"/>
              <a:gd name="connsiteX3" fmla="*/ 23812 w 673894"/>
              <a:gd name="connsiteY3" fmla="*/ 90487 h 1062037"/>
              <a:gd name="connsiteX4" fmla="*/ 9525 w 673894"/>
              <a:gd name="connsiteY4" fmla="*/ 64294 h 1062037"/>
              <a:gd name="connsiteX5" fmla="*/ 2381 w 673894"/>
              <a:gd name="connsiteY5" fmla="*/ 42862 h 1062037"/>
              <a:gd name="connsiteX6" fmla="*/ 0 w 673894"/>
              <a:gd name="connsiteY6" fmla="*/ 21431 h 1062037"/>
              <a:gd name="connsiteX7" fmla="*/ 4762 w 673894"/>
              <a:gd name="connsiteY7" fmla="*/ 4762 h 1062037"/>
              <a:gd name="connsiteX8" fmla="*/ 21431 w 673894"/>
              <a:gd name="connsiteY8" fmla="*/ 0 h 1062037"/>
              <a:gd name="connsiteX9" fmla="*/ 42862 w 673894"/>
              <a:gd name="connsiteY9" fmla="*/ 4762 h 1062037"/>
              <a:gd name="connsiteX10" fmla="*/ 66675 w 673894"/>
              <a:gd name="connsiteY10" fmla="*/ 19050 h 1062037"/>
              <a:gd name="connsiteX11" fmla="*/ 192881 w 673894"/>
              <a:gd name="connsiteY11" fmla="*/ 135731 h 1062037"/>
              <a:gd name="connsiteX12" fmla="*/ 350044 w 673894"/>
              <a:gd name="connsiteY12" fmla="*/ 283369 h 1062037"/>
              <a:gd name="connsiteX13" fmla="*/ 452437 w 673894"/>
              <a:gd name="connsiteY13" fmla="*/ 381000 h 1062037"/>
              <a:gd name="connsiteX14" fmla="*/ 583406 w 673894"/>
              <a:gd name="connsiteY14" fmla="*/ 519112 h 1062037"/>
              <a:gd name="connsiteX15" fmla="*/ 611981 w 673894"/>
              <a:gd name="connsiteY15" fmla="*/ 550069 h 1062037"/>
              <a:gd name="connsiteX16" fmla="*/ 631031 w 673894"/>
              <a:gd name="connsiteY16" fmla="*/ 576262 h 1062037"/>
              <a:gd name="connsiteX17" fmla="*/ 647700 w 673894"/>
              <a:gd name="connsiteY17" fmla="*/ 619125 h 1062037"/>
              <a:gd name="connsiteX18" fmla="*/ 661987 w 673894"/>
              <a:gd name="connsiteY18" fmla="*/ 671512 h 1062037"/>
              <a:gd name="connsiteX19" fmla="*/ 673894 w 673894"/>
              <a:gd name="connsiteY19" fmla="*/ 735806 h 1062037"/>
              <a:gd name="connsiteX20" fmla="*/ 673894 w 673894"/>
              <a:gd name="connsiteY20" fmla="*/ 802481 h 1062037"/>
              <a:gd name="connsiteX21" fmla="*/ 671512 w 673894"/>
              <a:gd name="connsiteY21" fmla="*/ 864394 h 1062037"/>
              <a:gd name="connsiteX22" fmla="*/ 664369 w 673894"/>
              <a:gd name="connsiteY22" fmla="*/ 916781 h 1062037"/>
              <a:gd name="connsiteX23" fmla="*/ 654844 w 673894"/>
              <a:gd name="connsiteY23" fmla="*/ 959644 h 1062037"/>
              <a:gd name="connsiteX24" fmla="*/ 635794 w 673894"/>
              <a:gd name="connsiteY24" fmla="*/ 1004887 h 1062037"/>
              <a:gd name="connsiteX25" fmla="*/ 614362 w 673894"/>
              <a:gd name="connsiteY25" fmla="*/ 1038225 h 1062037"/>
              <a:gd name="connsiteX26" fmla="*/ 597694 w 673894"/>
              <a:gd name="connsiteY26" fmla="*/ 1054894 h 1062037"/>
              <a:gd name="connsiteX27" fmla="*/ 578644 w 673894"/>
              <a:gd name="connsiteY27" fmla="*/ 1062037 h 1062037"/>
              <a:gd name="connsiteX28" fmla="*/ 542925 w 673894"/>
              <a:gd name="connsiteY28" fmla="*/ 1059656 h 1062037"/>
              <a:gd name="connsiteX29" fmla="*/ 519112 w 673894"/>
              <a:gd name="connsiteY29" fmla="*/ 1052512 h 1062037"/>
              <a:gd name="connsiteX30" fmla="*/ 492919 w 673894"/>
              <a:gd name="connsiteY30" fmla="*/ 1031081 h 1062037"/>
              <a:gd name="connsiteX31" fmla="*/ 466725 w 673894"/>
              <a:gd name="connsiteY31" fmla="*/ 995362 h 1062037"/>
              <a:gd name="connsiteX32" fmla="*/ 438150 w 673894"/>
              <a:gd name="connsiteY32" fmla="*/ 938212 h 1062037"/>
              <a:gd name="connsiteX33" fmla="*/ 404812 w 673894"/>
              <a:gd name="connsiteY33" fmla="*/ 838200 h 1062037"/>
              <a:gd name="connsiteX34" fmla="*/ 352425 w 673894"/>
              <a:gd name="connsiteY34" fmla="*/ 728662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4" h="1062037">
                <a:moveTo>
                  <a:pt x="352425" y="728662"/>
                </a:moveTo>
                <a:lnTo>
                  <a:pt x="266700" y="540544"/>
                </a:lnTo>
                <a:lnTo>
                  <a:pt x="71437" y="176212"/>
                </a:lnTo>
                <a:lnTo>
                  <a:pt x="23812" y="90487"/>
                </a:lnTo>
                <a:lnTo>
                  <a:pt x="9525" y="64294"/>
                </a:lnTo>
                <a:lnTo>
                  <a:pt x="2381" y="42862"/>
                </a:lnTo>
                <a:lnTo>
                  <a:pt x="0" y="21431"/>
                </a:lnTo>
                <a:lnTo>
                  <a:pt x="4762" y="4762"/>
                </a:lnTo>
                <a:lnTo>
                  <a:pt x="21431" y="0"/>
                </a:lnTo>
                <a:lnTo>
                  <a:pt x="42862" y="4762"/>
                </a:lnTo>
                <a:lnTo>
                  <a:pt x="66675" y="19050"/>
                </a:lnTo>
                <a:lnTo>
                  <a:pt x="192881" y="135731"/>
                </a:lnTo>
                <a:lnTo>
                  <a:pt x="350044" y="283369"/>
                </a:lnTo>
                <a:lnTo>
                  <a:pt x="452437" y="381000"/>
                </a:lnTo>
                <a:lnTo>
                  <a:pt x="583406" y="519112"/>
                </a:lnTo>
                <a:lnTo>
                  <a:pt x="611981" y="550069"/>
                </a:lnTo>
                <a:lnTo>
                  <a:pt x="631031" y="576262"/>
                </a:lnTo>
                <a:lnTo>
                  <a:pt x="647700" y="619125"/>
                </a:lnTo>
                <a:lnTo>
                  <a:pt x="661987" y="671512"/>
                </a:lnTo>
                <a:lnTo>
                  <a:pt x="673894" y="735806"/>
                </a:lnTo>
                <a:lnTo>
                  <a:pt x="673894" y="802481"/>
                </a:lnTo>
                <a:lnTo>
                  <a:pt x="671512" y="864394"/>
                </a:lnTo>
                <a:lnTo>
                  <a:pt x="664369" y="916781"/>
                </a:lnTo>
                <a:lnTo>
                  <a:pt x="654844" y="959644"/>
                </a:lnTo>
                <a:lnTo>
                  <a:pt x="635794" y="1004887"/>
                </a:lnTo>
                <a:lnTo>
                  <a:pt x="614362" y="1038225"/>
                </a:lnTo>
                <a:lnTo>
                  <a:pt x="597694" y="1054894"/>
                </a:lnTo>
                <a:lnTo>
                  <a:pt x="578644" y="1062037"/>
                </a:lnTo>
                <a:lnTo>
                  <a:pt x="542925" y="1059656"/>
                </a:lnTo>
                <a:lnTo>
                  <a:pt x="519112" y="1052512"/>
                </a:lnTo>
                <a:lnTo>
                  <a:pt x="492919" y="1031081"/>
                </a:lnTo>
                <a:lnTo>
                  <a:pt x="466725" y="995362"/>
                </a:lnTo>
                <a:lnTo>
                  <a:pt x="438150" y="938212"/>
                </a:lnTo>
                <a:lnTo>
                  <a:pt x="404812" y="838200"/>
                </a:lnTo>
                <a:lnTo>
                  <a:pt x="352425" y="728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D1A2026-1E24-4635-8AFB-067BE0E4FDC6}"/>
              </a:ext>
            </a:extLst>
          </p:cNvPr>
          <p:cNvSpPr/>
          <p:nvPr/>
        </p:nvSpPr>
        <p:spPr>
          <a:xfrm>
            <a:off x="7219950" y="1728788"/>
            <a:ext cx="946150" cy="1308100"/>
          </a:xfrm>
          <a:custGeom>
            <a:avLst/>
            <a:gdLst>
              <a:gd name="connsiteX0" fmla="*/ 511969 w 945356"/>
              <a:gd name="connsiteY0" fmla="*/ 795337 h 1307306"/>
              <a:gd name="connsiteX1" fmla="*/ 269081 w 945356"/>
              <a:gd name="connsiteY1" fmla="*/ 1078706 h 1307306"/>
              <a:gd name="connsiteX2" fmla="*/ 71438 w 945356"/>
              <a:gd name="connsiteY2" fmla="*/ 1281112 h 1307306"/>
              <a:gd name="connsiteX3" fmla="*/ 42863 w 945356"/>
              <a:gd name="connsiteY3" fmla="*/ 1300162 h 1307306"/>
              <a:gd name="connsiteX4" fmla="*/ 21431 w 945356"/>
              <a:gd name="connsiteY4" fmla="*/ 1307306 h 1307306"/>
              <a:gd name="connsiteX5" fmla="*/ 4763 w 945356"/>
              <a:gd name="connsiteY5" fmla="*/ 1297781 h 1307306"/>
              <a:gd name="connsiteX6" fmla="*/ 0 w 945356"/>
              <a:gd name="connsiteY6" fmla="*/ 1283493 h 1307306"/>
              <a:gd name="connsiteX7" fmla="*/ 7144 w 945356"/>
              <a:gd name="connsiteY7" fmla="*/ 1252537 h 1307306"/>
              <a:gd name="connsiteX8" fmla="*/ 92869 w 945356"/>
              <a:gd name="connsiteY8" fmla="*/ 1119187 h 1307306"/>
              <a:gd name="connsiteX9" fmla="*/ 214313 w 945356"/>
              <a:gd name="connsiteY9" fmla="*/ 926306 h 1307306"/>
              <a:gd name="connsiteX10" fmla="*/ 316706 w 945356"/>
              <a:gd name="connsiteY10" fmla="*/ 752475 h 1307306"/>
              <a:gd name="connsiteX11" fmla="*/ 407194 w 945356"/>
              <a:gd name="connsiteY11" fmla="*/ 592931 h 1307306"/>
              <a:gd name="connsiteX12" fmla="*/ 488156 w 945356"/>
              <a:gd name="connsiteY12" fmla="*/ 431006 h 1307306"/>
              <a:gd name="connsiteX13" fmla="*/ 535781 w 945356"/>
              <a:gd name="connsiteY13" fmla="*/ 340518 h 1307306"/>
              <a:gd name="connsiteX14" fmla="*/ 578644 w 945356"/>
              <a:gd name="connsiteY14" fmla="*/ 230981 h 1307306"/>
              <a:gd name="connsiteX15" fmla="*/ 585788 w 945356"/>
              <a:gd name="connsiteY15" fmla="*/ 178593 h 1307306"/>
              <a:gd name="connsiteX16" fmla="*/ 585788 w 945356"/>
              <a:gd name="connsiteY16" fmla="*/ 145256 h 1307306"/>
              <a:gd name="connsiteX17" fmla="*/ 578644 w 945356"/>
              <a:gd name="connsiteY17" fmla="*/ 121443 h 1307306"/>
              <a:gd name="connsiteX18" fmla="*/ 559594 w 945356"/>
              <a:gd name="connsiteY18" fmla="*/ 102393 h 1307306"/>
              <a:gd name="connsiteX19" fmla="*/ 538163 w 945356"/>
              <a:gd name="connsiteY19" fmla="*/ 85725 h 1307306"/>
              <a:gd name="connsiteX20" fmla="*/ 509588 w 945356"/>
              <a:gd name="connsiteY20" fmla="*/ 76200 h 1307306"/>
              <a:gd name="connsiteX21" fmla="*/ 481013 w 945356"/>
              <a:gd name="connsiteY21" fmla="*/ 57150 h 1307306"/>
              <a:gd name="connsiteX22" fmla="*/ 469106 w 945356"/>
              <a:gd name="connsiteY22" fmla="*/ 38100 h 1307306"/>
              <a:gd name="connsiteX23" fmla="*/ 471488 w 945356"/>
              <a:gd name="connsiteY23" fmla="*/ 16668 h 1307306"/>
              <a:gd name="connsiteX24" fmla="*/ 483394 w 945356"/>
              <a:gd name="connsiteY24" fmla="*/ 7143 h 1307306"/>
              <a:gd name="connsiteX25" fmla="*/ 504825 w 945356"/>
              <a:gd name="connsiteY25" fmla="*/ 0 h 1307306"/>
              <a:gd name="connsiteX26" fmla="*/ 576263 w 945356"/>
              <a:gd name="connsiteY26" fmla="*/ 2381 h 1307306"/>
              <a:gd name="connsiteX27" fmla="*/ 623888 w 945356"/>
              <a:gd name="connsiteY27" fmla="*/ 9525 h 1307306"/>
              <a:gd name="connsiteX28" fmla="*/ 673894 w 945356"/>
              <a:gd name="connsiteY28" fmla="*/ 23812 h 1307306"/>
              <a:gd name="connsiteX29" fmla="*/ 726281 w 945356"/>
              <a:gd name="connsiteY29" fmla="*/ 42862 h 1307306"/>
              <a:gd name="connsiteX30" fmla="*/ 778669 w 945356"/>
              <a:gd name="connsiteY30" fmla="*/ 69056 h 1307306"/>
              <a:gd name="connsiteX31" fmla="*/ 821531 w 945356"/>
              <a:gd name="connsiteY31" fmla="*/ 102393 h 1307306"/>
              <a:gd name="connsiteX32" fmla="*/ 876300 w 945356"/>
              <a:gd name="connsiteY32" fmla="*/ 157162 h 1307306"/>
              <a:gd name="connsiteX33" fmla="*/ 897731 w 945356"/>
              <a:gd name="connsiteY33" fmla="*/ 173831 h 1307306"/>
              <a:gd name="connsiteX34" fmla="*/ 926306 w 945356"/>
              <a:gd name="connsiteY34" fmla="*/ 204787 h 1307306"/>
              <a:gd name="connsiteX35" fmla="*/ 940594 w 945356"/>
              <a:gd name="connsiteY35" fmla="*/ 226218 h 1307306"/>
              <a:gd name="connsiteX36" fmla="*/ 945356 w 945356"/>
              <a:gd name="connsiteY36" fmla="*/ 247650 h 1307306"/>
              <a:gd name="connsiteX37" fmla="*/ 945356 w 945356"/>
              <a:gd name="connsiteY37" fmla="*/ 264318 h 1307306"/>
              <a:gd name="connsiteX38" fmla="*/ 942975 w 945356"/>
              <a:gd name="connsiteY38" fmla="*/ 283368 h 1307306"/>
              <a:gd name="connsiteX39" fmla="*/ 931069 w 945356"/>
              <a:gd name="connsiteY39" fmla="*/ 304800 h 1307306"/>
              <a:gd name="connsiteX40" fmla="*/ 912019 w 945356"/>
              <a:gd name="connsiteY40" fmla="*/ 321468 h 1307306"/>
              <a:gd name="connsiteX41" fmla="*/ 821531 w 945356"/>
              <a:gd name="connsiteY41" fmla="*/ 395287 h 1307306"/>
              <a:gd name="connsiteX42" fmla="*/ 776288 w 945356"/>
              <a:gd name="connsiteY42" fmla="*/ 438150 h 1307306"/>
              <a:gd name="connsiteX43" fmla="*/ 709613 w 945356"/>
              <a:gd name="connsiteY43" fmla="*/ 533400 h 1307306"/>
              <a:gd name="connsiteX44" fmla="*/ 511969 w 945356"/>
              <a:gd name="connsiteY44" fmla="*/ 795337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45356" h="1307306">
                <a:moveTo>
                  <a:pt x="511969" y="795337"/>
                </a:moveTo>
                <a:lnTo>
                  <a:pt x="269081" y="1078706"/>
                </a:lnTo>
                <a:lnTo>
                  <a:pt x="71438" y="1281112"/>
                </a:lnTo>
                <a:lnTo>
                  <a:pt x="42863" y="1300162"/>
                </a:lnTo>
                <a:lnTo>
                  <a:pt x="21431" y="1307306"/>
                </a:lnTo>
                <a:lnTo>
                  <a:pt x="4763" y="1297781"/>
                </a:lnTo>
                <a:lnTo>
                  <a:pt x="0" y="1283493"/>
                </a:lnTo>
                <a:lnTo>
                  <a:pt x="7144" y="1252537"/>
                </a:lnTo>
                <a:lnTo>
                  <a:pt x="92869" y="1119187"/>
                </a:lnTo>
                <a:lnTo>
                  <a:pt x="214313" y="926306"/>
                </a:lnTo>
                <a:lnTo>
                  <a:pt x="316706" y="752475"/>
                </a:lnTo>
                <a:lnTo>
                  <a:pt x="407194" y="592931"/>
                </a:lnTo>
                <a:lnTo>
                  <a:pt x="488156" y="431006"/>
                </a:lnTo>
                <a:lnTo>
                  <a:pt x="535781" y="340518"/>
                </a:lnTo>
                <a:lnTo>
                  <a:pt x="578644" y="230981"/>
                </a:lnTo>
                <a:lnTo>
                  <a:pt x="585788" y="178593"/>
                </a:lnTo>
                <a:lnTo>
                  <a:pt x="585788" y="145256"/>
                </a:lnTo>
                <a:lnTo>
                  <a:pt x="578644" y="121443"/>
                </a:lnTo>
                <a:lnTo>
                  <a:pt x="559594" y="102393"/>
                </a:lnTo>
                <a:lnTo>
                  <a:pt x="538163" y="85725"/>
                </a:lnTo>
                <a:lnTo>
                  <a:pt x="509588" y="76200"/>
                </a:lnTo>
                <a:lnTo>
                  <a:pt x="481013" y="57150"/>
                </a:lnTo>
                <a:lnTo>
                  <a:pt x="469106" y="38100"/>
                </a:lnTo>
                <a:lnTo>
                  <a:pt x="471488" y="16668"/>
                </a:lnTo>
                <a:lnTo>
                  <a:pt x="483394" y="7143"/>
                </a:lnTo>
                <a:lnTo>
                  <a:pt x="504825" y="0"/>
                </a:lnTo>
                <a:lnTo>
                  <a:pt x="576263" y="2381"/>
                </a:lnTo>
                <a:lnTo>
                  <a:pt x="623888" y="9525"/>
                </a:lnTo>
                <a:lnTo>
                  <a:pt x="673894" y="23812"/>
                </a:lnTo>
                <a:lnTo>
                  <a:pt x="726281" y="42862"/>
                </a:lnTo>
                <a:lnTo>
                  <a:pt x="778669" y="69056"/>
                </a:lnTo>
                <a:lnTo>
                  <a:pt x="821531" y="102393"/>
                </a:lnTo>
                <a:lnTo>
                  <a:pt x="876300" y="157162"/>
                </a:lnTo>
                <a:lnTo>
                  <a:pt x="897731" y="173831"/>
                </a:lnTo>
                <a:lnTo>
                  <a:pt x="926306" y="204787"/>
                </a:lnTo>
                <a:lnTo>
                  <a:pt x="940594" y="226218"/>
                </a:lnTo>
                <a:lnTo>
                  <a:pt x="945356" y="247650"/>
                </a:lnTo>
                <a:lnTo>
                  <a:pt x="945356" y="264318"/>
                </a:lnTo>
                <a:lnTo>
                  <a:pt x="942975" y="283368"/>
                </a:lnTo>
                <a:lnTo>
                  <a:pt x="931069" y="304800"/>
                </a:lnTo>
                <a:lnTo>
                  <a:pt x="912019" y="321468"/>
                </a:lnTo>
                <a:lnTo>
                  <a:pt x="821531" y="395287"/>
                </a:lnTo>
                <a:lnTo>
                  <a:pt x="776288" y="438150"/>
                </a:lnTo>
                <a:lnTo>
                  <a:pt x="709613" y="533400"/>
                </a:lnTo>
                <a:lnTo>
                  <a:pt x="511969" y="795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9BD0E97-C58E-44FB-9961-468B0FEC53C4}"/>
              </a:ext>
            </a:extLst>
          </p:cNvPr>
          <p:cNvSpPr/>
          <p:nvPr/>
        </p:nvSpPr>
        <p:spPr>
          <a:xfrm rot="16200000">
            <a:off x="2459038" y="3502025"/>
            <a:ext cx="4470400" cy="527050"/>
          </a:xfrm>
          <a:custGeom>
            <a:avLst/>
            <a:gdLst>
              <a:gd name="connsiteX0" fmla="*/ 2132381 w 4469587"/>
              <a:gd name="connsiteY0" fmla="*/ 384048 h 526695"/>
              <a:gd name="connsiteX1" fmla="*/ 1261872 w 4469587"/>
              <a:gd name="connsiteY1" fmla="*/ 384048 h 526695"/>
              <a:gd name="connsiteX2" fmla="*/ 662026 w 4469587"/>
              <a:gd name="connsiteY2" fmla="*/ 387706 h 526695"/>
              <a:gd name="connsiteX3" fmla="*/ 274320 w 4469587"/>
              <a:gd name="connsiteY3" fmla="*/ 387706 h 526695"/>
              <a:gd name="connsiteX4" fmla="*/ 168250 w 4469587"/>
              <a:gd name="connsiteY4" fmla="*/ 380391 h 526695"/>
              <a:gd name="connsiteX5" fmla="*/ 109728 w 4469587"/>
              <a:gd name="connsiteY5" fmla="*/ 365760 h 526695"/>
              <a:gd name="connsiteX6" fmla="*/ 51207 w 4469587"/>
              <a:gd name="connsiteY6" fmla="*/ 340157 h 526695"/>
              <a:gd name="connsiteX7" fmla="*/ 21946 w 4469587"/>
              <a:gd name="connsiteY7" fmla="*/ 321869 h 526695"/>
              <a:gd name="connsiteX8" fmla="*/ 0 w 4469587"/>
              <a:gd name="connsiteY8" fmla="*/ 288951 h 526695"/>
              <a:gd name="connsiteX9" fmla="*/ 0 w 4469587"/>
              <a:gd name="connsiteY9" fmla="*/ 252375 h 526695"/>
              <a:gd name="connsiteX10" fmla="*/ 10973 w 4469587"/>
              <a:gd name="connsiteY10" fmla="*/ 223114 h 526695"/>
              <a:gd name="connsiteX11" fmla="*/ 40234 w 4469587"/>
              <a:gd name="connsiteY11" fmla="*/ 201168 h 526695"/>
              <a:gd name="connsiteX12" fmla="*/ 76810 w 4469587"/>
              <a:gd name="connsiteY12" fmla="*/ 179223 h 526695"/>
              <a:gd name="connsiteX13" fmla="*/ 124359 w 4469587"/>
              <a:gd name="connsiteY13" fmla="*/ 149962 h 526695"/>
              <a:gd name="connsiteX14" fmla="*/ 171907 w 4469587"/>
              <a:gd name="connsiteY14" fmla="*/ 124359 h 526695"/>
              <a:gd name="connsiteX15" fmla="*/ 241402 w 4469587"/>
              <a:gd name="connsiteY15" fmla="*/ 98755 h 526695"/>
              <a:gd name="connsiteX16" fmla="*/ 340157 w 4469587"/>
              <a:gd name="connsiteY16" fmla="*/ 76810 h 526695"/>
              <a:gd name="connsiteX17" fmla="*/ 424282 w 4469587"/>
              <a:gd name="connsiteY17" fmla="*/ 73152 h 526695"/>
              <a:gd name="connsiteX18" fmla="*/ 599847 w 4469587"/>
              <a:gd name="connsiteY18" fmla="*/ 95098 h 526695"/>
              <a:gd name="connsiteX19" fmla="*/ 804672 w 4469587"/>
              <a:gd name="connsiteY19" fmla="*/ 120701 h 526695"/>
              <a:gd name="connsiteX20" fmla="*/ 1287475 w 4469587"/>
              <a:gd name="connsiteY20" fmla="*/ 142647 h 526695"/>
              <a:gd name="connsiteX21" fmla="*/ 1997050 w 4469587"/>
              <a:gd name="connsiteY21" fmla="*/ 168250 h 526695"/>
              <a:gd name="connsiteX22" fmla="*/ 2648103 w 4469587"/>
              <a:gd name="connsiteY22" fmla="*/ 186538 h 526695"/>
              <a:gd name="connsiteX23" fmla="*/ 3240634 w 4469587"/>
              <a:gd name="connsiteY23" fmla="*/ 201168 h 526695"/>
              <a:gd name="connsiteX24" fmla="*/ 3752698 w 4469587"/>
              <a:gd name="connsiteY24" fmla="*/ 204826 h 526695"/>
              <a:gd name="connsiteX25" fmla="*/ 4133088 w 4469587"/>
              <a:gd name="connsiteY25" fmla="*/ 208483 h 526695"/>
              <a:gd name="connsiteX26" fmla="*/ 4253789 w 4469587"/>
              <a:gd name="connsiteY26" fmla="*/ 204826 h 526695"/>
              <a:gd name="connsiteX27" fmla="*/ 4304995 w 4469587"/>
              <a:gd name="connsiteY27" fmla="*/ 186538 h 526695"/>
              <a:gd name="connsiteX28" fmla="*/ 4345229 w 4469587"/>
              <a:gd name="connsiteY28" fmla="*/ 153619 h 526695"/>
              <a:gd name="connsiteX29" fmla="*/ 4378147 w 4469587"/>
              <a:gd name="connsiteY29" fmla="*/ 106071 h 526695"/>
              <a:gd name="connsiteX30" fmla="*/ 4396435 w 4469587"/>
              <a:gd name="connsiteY30" fmla="*/ 51207 h 526695"/>
              <a:gd name="connsiteX31" fmla="*/ 4414723 w 4469587"/>
              <a:gd name="connsiteY31" fmla="*/ 18288 h 526695"/>
              <a:gd name="connsiteX32" fmla="*/ 4436669 w 4469587"/>
              <a:gd name="connsiteY32" fmla="*/ 0 h 526695"/>
              <a:gd name="connsiteX33" fmla="*/ 4451299 w 4469587"/>
              <a:gd name="connsiteY33" fmla="*/ 0 h 526695"/>
              <a:gd name="connsiteX34" fmla="*/ 4469587 w 4469587"/>
              <a:gd name="connsiteY34" fmla="*/ 10973 h 526695"/>
              <a:gd name="connsiteX35" fmla="*/ 4469587 w 4469587"/>
              <a:gd name="connsiteY35" fmla="*/ 69495 h 526695"/>
              <a:gd name="connsiteX36" fmla="*/ 4462272 w 4469587"/>
              <a:gd name="connsiteY36" fmla="*/ 146304 h 526695"/>
              <a:gd name="connsiteX37" fmla="*/ 4436669 w 4469587"/>
              <a:gd name="connsiteY37" fmla="*/ 252375 h 526695"/>
              <a:gd name="connsiteX38" fmla="*/ 4414723 w 4469587"/>
              <a:gd name="connsiteY38" fmla="*/ 351130 h 526695"/>
              <a:gd name="connsiteX39" fmla="*/ 4396435 w 4469587"/>
              <a:gd name="connsiteY39" fmla="*/ 395021 h 526695"/>
              <a:gd name="connsiteX40" fmla="*/ 4356202 w 4469587"/>
              <a:gd name="connsiteY40" fmla="*/ 446227 h 526695"/>
              <a:gd name="connsiteX41" fmla="*/ 4315968 w 4469587"/>
              <a:gd name="connsiteY41" fmla="*/ 486461 h 526695"/>
              <a:gd name="connsiteX42" fmla="*/ 4272077 w 4469587"/>
              <a:gd name="connsiteY42" fmla="*/ 519379 h 526695"/>
              <a:gd name="connsiteX43" fmla="*/ 4239159 w 4469587"/>
              <a:gd name="connsiteY43" fmla="*/ 526695 h 526695"/>
              <a:gd name="connsiteX44" fmla="*/ 4206240 w 4469587"/>
              <a:gd name="connsiteY44" fmla="*/ 519379 h 526695"/>
              <a:gd name="connsiteX45" fmla="*/ 4169664 w 4469587"/>
              <a:gd name="connsiteY45" fmla="*/ 490119 h 526695"/>
              <a:gd name="connsiteX46" fmla="*/ 4136746 w 4469587"/>
              <a:gd name="connsiteY46" fmla="*/ 468173 h 526695"/>
              <a:gd name="connsiteX47" fmla="*/ 4085539 w 4469587"/>
              <a:gd name="connsiteY47" fmla="*/ 446227 h 526695"/>
              <a:gd name="connsiteX48" fmla="*/ 4019703 w 4469587"/>
              <a:gd name="connsiteY48" fmla="*/ 431597 h 526695"/>
              <a:gd name="connsiteX49" fmla="*/ 3639312 w 4469587"/>
              <a:gd name="connsiteY49" fmla="*/ 427939 h 526695"/>
              <a:gd name="connsiteX50" fmla="*/ 3284525 w 4469587"/>
              <a:gd name="connsiteY50" fmla="*/ 427939 h 526695"/>
              <a:gd name="connsiteX51" fmla="*/ 3119933 w 4469587"/>
              <a:gd name="connsiteY51" fmla="*/ 405994 h 526695"/>
              <a:gd name="connsiteX52" fmla="*/ 2790749 w 4469587"/>
              <a:gd name="connsiteY52" fmla="*/ 402336 h 526695"/>
              <a:gd name="connsiteX53" fmla="*/ 2688336 w 4469587"/>
              <a:gd name="connsiteY53" fmla="*/ 405994 h 526695"/>
              <a:gd name="connsiteX54" fmla="*/ 2132381 w 4469587"/>
              <a:gd name="connsiteY54" fmla="*/ 384048 h 52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69587" h="526695">
                <a:moveTo>
                  <a:pt x="2132381" y="384048"/>
                </a:moveTo>
                <a:lnTo>
                  <a:pt x="1261872" y="384048"/>
                </a:lnTo>
                <a:lnTo>
                  <a:pt x="662026" y="387706"/>
                </a:lnTo>
                <a:lnTo>
                  <a:pt x="274320" y="387706"/>
                </a:lnTo>
                <a:lnTo>
                  <a:pt x="168250" y="380391"/>
                </a:lnTo>
                <a:lnTo>
                  <a:pt x="109728" y="365760"/>
                </a:lnTo>
                <a:lnTo>
                  <a:pt x="51207" y="340157"/>
                </a:lnTo>
                <a:lnTo>
                  <a:pt x="21946" y="321869"/>
                </a:lnTo>
                <a:lnTo>
                  <a:pt x="0" y="288951"/>
                </a:lnTo>
                <a:lnTo>
                  <a:pt x="0" y="252375"/>
                </a:lnTo>
                <a:lnTo>
                  <a:pt x="10973" y="223114"/>
                </a:lnTo>
                <a:lnTo>
                  <a:pt x="40234" y="201168"/>
                </a:lnTo>
                <a:lnTo>
                  <a:pt x="76810" y="179223"/>
                </a:lnTo>
                <a:lnTo>
                  <a:pt x="124359" y="149962"/>
                </a:lnTo>
                <a:lnTo>
                  <a:pt x="171907" y="124359"/>
                </a:lnTo>
                <a:lnTo>
                  <a:pt x="241402" y="98755"/>
                </a:lnTo>
                <a:lnTo>
                  <a:pt x="340157" y="76810"/>
                </a:lnTo>
                <a:lnTo>
                  <a:pt x="424282" y="73152"/>
                </a:lnTo>
                <a:lnTo>
                  <a:pt x="599847" y="95098"/>
                </a:lnTo>
                <a:lnTo>
                  <a:pt x="804672" y="120701"/>
                </a:lnTo>
                <a:lnTo>
                  <a:pt x="1287475" y="142647"/>
                </a:lnTo>
                <a:lnTo>
                  <a:pt x="1997050" y="168250"/>
                </a:lnTo>
                <a:lnTo>
                  <a:pt x="2648103" y="186538"/>
                </a:lnTo>
                <a:lnTo>
                  <a:pt x="3240634" y="201168"/>
                </a:lnTo>
                <a:lnTo>
                  <a:pt x="3752698" y="204826"/>
                </a:lnTo>
                <a:lnTo>
                  <a:pt x="4133088" y="208483"/>
                </a:lnTo>
                <a:lnTo>
                  <a:pt x="4253789" y="204826"/>
                </a:lnTo>
                <a:lnTo>
                  <a:pt x="4304995" y="186538"/>
                </a:lnTo>
                <a:lnTo>
                  <a:pt x="4345229" y="153619"/>
                </a:lnTo>
                <a:lnTo>
                  <a:pt x="4378147" y="106071"/>
                </a:lnTo>
                <a:lnTo>
                  <a:pt x="4396435" y="51207"/>
                </a:lnTo>
                <a:lnTo>
                  <a:pt x="4414723" y="18288"/>
                </a:lnTo>
                <a:lnTo>
                  <a:pt x="4436669" y="0"/>
                </a:lnTo>
                <a:lnTo>
                  <a:pt x="4451299" y="0"/>
                </a:lnTo>
                <a:lnTo>
                  <a:pt x="4469587" y="10973"/>
                </a:lnTo>
                <a:lnTo>
                  <a:pt x="4469587" y="69495"/>
                </a:lnTo>
                <a:lnTo>
                  <a:pt x="4462272" y="146304"/>
                </a:lnTo>
                <a:lnTo>
                  <a:pt x="4436669" y="252375"/>
                </a:lnTo>
                <a:lnTo>
                  <a:pt x="4414723" y="351130"/>
                </a:lnTo>
                <a:lnTo>
                  <a:pt x="4396435" y="395021"/>
                </a:lnTo>
                <a:lnTo>
                  <a:pt x="4356202" y="446227"/>
                </a:lnTo>
                <a:lnTo>
                  <a:pt x="4315968" y="486461"/>
                </a:lnTo>
                <a:lnTo>
                  <a:pt x="4272077" y="519379"/>
                </a:lnTo>
                <a:lnTo>
                  <a:pt x="4239159" y="526695"/>
                </a:lnTo>
                <a:lnTo>
                  <a:pt x="4206240" y="519379"/>
                </a:lnTo>
                <a:lnTo>
                  <a:pt x="4169664" y="490119"/>
                </a:lnTo>
                <a:lnTo>
                  <a:pt x="4136746" y="468173"/>
                </a:lnTo>
                <a:lnTo>
                  <a:pt x="4085539" y="446227"/>
                </a:lnTo>
                <a:lnTo>
                  <a:pt x="4019703" y="431597"/>
                </a:lnTo>
                <a:lnTo>
                  <a:pt x="3639312" y="427939"/>
                </a:lnTo>
                <a:lnTo>
                  <a:pt x="3284525" y="427939"/>
                </a:lnTo>
                <a:lnTo>
                  <a:pt x="3119933" y="405994"/>
                </a:lnTo>
                <a:lnTo>
                  <a:pt x="2790749" y="402336"/>
                </a:lnTo>
                <a:lnTo>
                  <a:pt x="2688336" y="405994"/>
                </a:lnTo>
                <a:lnTo>
                  <a:pt x="2132381" y="3840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950756-417F-41F1-80FA-8A9AAC7C26F3}"/>
              </a:ext>
            </a:extLst>
          </p:cNvPr>
          <p:cNvSpPr/>
          <p:nvPr/>
        </p:nvSpPr>
        <p:spPr>
          <a:xfrm rot="16200000">
            <a:off x="3196434" y="3281490"/>
            <a:ext cx="1895475" cy="1081088"/>
          </a:xfrm>
          <a:custGeom>
            <a:avLst/>
            <a:gdLst>
              <a:gd name="connsiteX0" fmla="*/ 1033463 w 1895475"/>
              <a:gd name="connsiteY0" fmla="*/ 828675 h 1081087"/>
              <a:gd name="connsiteX1" fmla="*/ 731044 w 1895475"/>
              <a:gd name="connsiteY1" fmla="*/ 647700 h 1081087"/>
              <a:gd name="connsiteX2" fmla="*/ 514350 w 1895475"/>
              <a:gd name="connsiteY2" fmla="*/ 485775 h 1081087"/>
              <a:gd name="connsiteX3" fmla="*/ 278607 w 1895475"/>
              <a:gd name="connsiteY3" fmla="*/ 292893 h 1081087"/>
              <a:gd name="connsiteX4" fmla="*/ 102394 w 1895475"/>
              <a:gd name="connsiteY4" fmla="*/ 138112 h 1081087"/>
              <a:gd name="connsiteX5" fmla="*/ 14288 w 1895475"/>
              <a:gd name="connsiteY5" fmla="*/ 61912 h 1081087"/>
              <a:gd name="connsiteX6" fmla="*/ 4763 w 1895475"/>
              <a:gd name="connsiteY6" fmla="*/ 45243 h 1081087"/>
              <a:gd name="connsiteX7" fmla="*/ 0 w 1895475"/>
              <a:gd name="connsiteY7" fmla="*/ 26193 h 1081087"/>
              <a:gd name="connsiteX8" fmla="*/ 4763 w 1895475"/>
              <a:gd name="connsiteY8" fmla="*/ 9525 h 1081087"/>
              <a:gd name="connsiteX9" fmla="*/ 21432 w 1895475"/>
              <a:gd name="connsiteY9" fmla="*/ 0 h 1081087"/>
              <a:gd name="connsiteX10" fmla="*/ 42863 w 1895475"/>
              <a:gd name="connsiteY10" fmla="*/ 0 h 1081087"/>
              <a:gd name="connsiteX11" fmla="*/ 76200 w 1895475"/>
              <a:gd name="connsiteY11" fmla="*/ 14287 h 1081087"/>
              <a:gd name="connsiteX12" fmla="*/ 261938 w 1895475"/>
              <a:gd name="connsiteY12" fmla="*/ 154781 h 1081087"/>
              <a:gd name="connsiteX13" fmla="*/ 447675 w 1895475"/>
              <a:gd name="connsiteY13" fmla="*/ 276225 h 1081087"/>
              <a:gd name="connsiteX14" fmla="*/ 609600 w 1895475"/>
              <a:gd name="connsiteY14" fmla="*/ 376237 h 1081087"/>
              <a:gd name="connsiteX15" fmla="*/ 766763 w 1895475"/>
              <a:gd name="connsiteY15" fmla="*/ 466725 h 1081087"/>
              <a:gd name="connsiteX16" fmla="*/ 926307 w 1895475"/>
              <a:gd name="connsiteY16" fmla="*/ 552450 h 1081087"/>
              <a:gd name="connsiteX17" fmla="*/ 1147763 w 1895475"/>
              <a:gd name="connsiteY17" fmla="*/ 666750 h 1081087"/>
              <a:gd name="connsiteX18" fmla="*/ 1328738 w 1895475"/>
              <a:gd name="connsiteY18" fmla="*/ 750093 h 1081087"/>
              <a:gd name="connsiteX19" fmla="*/ 1464469 w 1895475"/>
              <a:gd name="connsiteY19" fmla="*/ 807243 h 1081087"/>
              <a:gd name="connsiteX20" fmla="*/ 1681163 w 1895475"/>
              <a:gd name="connsiteY20" fmla="*/ 890587 h 1081087"/>
              <a:gd name="connsiteX21" fmla="*/ 1874044 w 1895475"/>
              <a:gd name="connsiteY21" fmla="*/ 952500 h 1081087"/>
              <a:gd name="connsiteX22" fmla="*/ 1895475 w 1895475"/>
              <a:gd name="connsiteY22" fmla="*/ 1081087 h 1081087"/>
              <a:gd name="connsiteX23" fmla="*/ 1471613 w 1895475"/>
              <a:gd name="connsiteY23" fmla="*/ 1062037 h 1081087"/>
              <a:gd name="connsiteX24" fmla="*/ 1321594 w 1895475"/>
              <a:gd name="connsiteY24" fmla="*/ 981075 h 1081087"/>
              <a:gd name="connsiteX25" fmla="*/ 1033463 w 1895475"/>
              <a:gd name="connsiteY25" fmla="*/ 828675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95475" h="1081087">
                <a:moveTo>
                  <a:pt x="1033463" y="828675"/>
                </a:moveTo>
                <a:lnTo>
                  <a:pt x="731044" y="647700"/>
                </a:lnTo>
                <a:lnTo>
                  <a:pt x="514350" y="485775"/>
                </a:lnTo>
                <a:lnTo>
                  <a:pt x="278607" y="292893"/>
                </a:lnTo>
                <a:lnTo>
                  <a:pt x="102394" y="138112"/>
                </a:lnTo>
                <a:lnTo>
                  <a:pt x="14288" y="61912"/>
                </a:lnTo>
                <a:lnTo>
                  <a:pt x="4763" y="45243"/>
                </a:lnTo>
                <a:lnTo>
                  <a:pt x="0" y="26193"/>
                </a:lnTo>
                <a:lnTo>
                  <a:pt x="4763" y="9525"/>
                </a:lnTo>
                <a:lnTo>
                  <a:pt x="21432" y="0"/>
                </a:lnTo>
                <a:lnTo>
                  <a:pt x="42863" y="0"/>
                </a:lnTo>
                <a:lnTo>
                  <a:pt x="76200" y="14287"/>
                </a:lnTo>
                <a:lnTo>
                  <a:pt x="261938" y="154781"/>
                </a:lnTo>
                <a:lnTo>
                  <a:pt x="447675" y="276225"/>
                </a:lnTo>
                <a:lnTo>
                  <a:pt x="609600" y="376237"/>
                </a:lnTo>
                <a:lnTo>
                  <a:pt x="766763" y="466725"/>
                </a:lnTo>
                <a:lnTo>
                  <a:pt x="926307" y="552450"/>
                </a:lnTo>
                <a:lnTo>
                  <a:pt x="1147763" y="666750"/>
                </a:lnTo>
                <a:lnTo>
                  <a:pt x="1328738" y="750093"/>
                </a:lnTo>
                <a:lnTo>
                  <a:pt x="1464469" y="807243"/>
                </a:lnTo>
                <a:lnTo>
                  <a:pt x="1681163" y="890587"/>
                </a:lnTo>
                <a:lnTo>
                  <a:pt x="1874044" y="952500"/>
                </a:lnTo>
                <a:lnTo>
                  <a:pt x="1895475" y="1081087"/>
                </a:lnTo>
                <a:lnTo>
                  <a:pt x="1471613" y="1062037"/>
                </a:lnTo>
                <a:lnTo>
                  <a:pt x="1321594" y="981075"/>
                </a:lnTo>
                <a:lnTo>
                  <a:pt x="1033463" y="828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121C336-2AA5-440D-9244-3ECEE851595F}"/>
              </a:ext>
            </a:extLst>
          </p:cNvPr>
          <p:cNvSpPr/>
          <p:nvPr/>
        </p:nvSpPr>
        <p:spPr>
          <a:xfrm>
            <a:off x="4748804" y="3154364"/>
            <a:ext cx="661987" cy="568325"/>
          </a:xfrm>
          <a:custGeom>
            <a:avLst/>
            <a:gdLst>
              <a:gd name="connsiteX0" fmla="*/ 285750 w 661987"/>
              <a:gd name="connsiteY0" fmla="*/ 326232 h 566738"/>
              <a:gd name="connsiteX1" fmla="*/ 138112 w 661987"/>
              <a:gd name="connsiteY1" fmla="*/ 207169 h 566738"/>
              <a:gd name="connsiteX2" fmla="*/ 7143 w 661987"/>
              <a:gd name="connsiteY2" fmla="*/ 114300 h 566738"/>
              <a:gd name="connsiteX3" fmla="*/ 0 w 661987"/>
              <a:gd name="connsiteY3" fmla="*/ 0 h 566738"/>
              <a:gd name="connsiteX4" fmla="*/ 111918 w 661987"/>
              <a:gd name="connsiteY4" fmla="*/ 40482 h 566738"/>
              <a:gd name="connsiteX5" fmla="*/ 340518 w 661987"/>
              <a:gd name="connsiteY5" fmla="*/ 142875 h 566738"/>
              <a:gd name="connsiteX6" fmla="*/ 557212 w 661987"/>
              <a:gd name="connsiteY6" fmla="*/ 230982 h 566738"/>
              <a:gd name="connsiteX7" fmla="*/ 573881 w 661987"/>
              <a:gd name="connsiteY7" fmla="*/ 250032 h 566738"/>
              <a:gd name="connsiteX8" fmla="*/ 604837 w 661987"/>
              <a:gd name="connsiteY8" fmla="*/ 290513 h 566738"/>
              <a:gd name="connsiteX9" fmla="*/ 628650 w 661987"/>
              <a:gd name="connsiteY9" fmla="*/ 328613 h 566738"/>
              <a:gd name="connsiteX10" fmla="*/ 645318 w 661987"/>
              <a:gd name="connsiteY10" fmla="*/ 361950 h 566738"/>
              <a:gd name="connsiteX11" fmla="*/ 657225 w 661987"/>
              <a:gd name="connsiteY11" fmla="*/ 407194 h 566738"/>
              <a:gd name="connsiteX12" fmla="*/ 661987 w 661987"/>
              <a:gd name="connsiteY12" fmla="*/ 450057 h 566738"/>
              <a:gd name="connsiteX13" fmla="*/ 657225 w 661987"/>
              <a:gd name="connsiteY13" fmla="*/ 485775 h 566738"/>
              <a:gd name="connsiteX14" fmla="*/ 647700 w 661987"/>
              <a:gd name="connsiteY14" fmla="*/ 519113 h 566738"/>
              <a:gd name="connsiteX15" fmla="*/ 631031 w 661987"/>
              <a:gd name="connsiteY15" fmla="*/ 547688 h 566738"/>
              <a:gd name="connsiteX16" fmla="*/ 619125 w 661987"/>
              <a:gd name="connsiteY16" fmla="*/ 559594 h 566738"/>
              <a:gd name="connsiteX17" fmla="*/ 607218 w 661987"/>
              <a:gd name="connsiteY17" fmla="*/ 566738 h 566738"/>
              <a:gd name="connsiteX18" fmla="*/ 585787 w 661987"/>
              <a:gd name="connsiteY18" fmla="*/ 564357 h 566738"/>
              <a:gd name="connsiteX19" fmla="*/ 552450 w 661987"/>
              <a:gd name="connsiteY19" fmla="*/ 559594 h 566738"/>
              <a:gd name="connsiteX20" fmla="*/ 526256 w 661987"/>
              <a:gd name="connsiteY20" fmla="*/ 547688 h 566738"/>
              <a:gd name="connsiteX21" fmla="*/ 485775 w 661987"/>
              <a:gd name="connsiteY21" fmla="*/ 521494 h 566738"/>
              <a:gd name="connsiteX22" fmla="*/ 447675 w 661987"/>
              <a:gd name="connsiteY22" fmla="*/ 483394 h 566738"/>
              <a:gd name="connsiteX23" fmla="*/ 285750 w 661987"/>
              <a:gd name="connsiteY23" fmla="*/ 326232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1987" h="566738">
                <a:moveTo>
                  <a:pt x="285750" y="326232"/>
                </a:moveTo>
                <a:lnTo>
                  <a:pt x="138112" y="207169"/>
                </a:lnTo>
                <a:lnTo>
                  <a:pt x="7143" y="114300"/>
                </a:lnTo>
                <a:lnTo>
                  <a:pt x="0" y="0"/>
                </a:lnTo>
                <a:lnTo>
                  <a:pt x="111918" y="40482"/>
                </a:lnTo>
                <a:lnTo>
                  <a:pt x="340518" y="142875"/>
                </a:lnTo>
                <a:lnTo>
                  <a:pt x="557212" y="230982"/>
                </a:lnTo>
                <a:lnTo>
                  <a:pt x="573881" y="250032"/>
                </a:lnTo>
                <a:lnTo>
                  <a:pt x="604837" y="290513"/>
                </a:lnTo>
                <a:lnTo>
                  <a:pt x="628650" y="328613"/>
                </a:lnTo>
                <a:lnTo>
                  <a:pt x="645318" y="361950"/>
                </a:lnTo>
                <a:lnTo>
                  <a:pt x="657225" y="407194"/>
                </a:lnTo>
                <a:lnTo>
                  <a:pt x="661987" y="450057"/>
                </a:lnTo>
                <a:lnTo>
                  <a:pt x="657225" y="485775"/>
                </a:lnTo>
                <a:lnTo>
                  <a:pt x="647700" y="519113"/>
                </a:lnTo>
                <a:lnTo>
                  <a:pt x="631031" y="547688"/>
                </a:lnTo>
                <a:lnTo>
                  <a:pt x="619125" y="559594"/>
                </a:lnTo>
                <a:lnTo>
                  <a:pt x="607218" y="566738"/>
                </a:lnTo>
                <a:lnTo>
                  <a:pt x="585787" y="564357"/>
                </a:lnTo>
                <a:lnTo>
                  <a:pt x="552450" y="559594"/>
                </a:lnTo>
                <a:lnTo>
                  <a:pt x="526256" y="547688"/>
                </a:lnTo>
                <a:lnTo>
                  <a:pt x="485775" y="521494"/>
                </a:lnTo>
                <a:lnTo>
                  <a:pt x="447675" y="483394"/>
                </a:lnTo>
                <a:lnTo>
                  <a:pt x="285750" y="3262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7A2FD7-F678-4B13-B511-CC2B84A0F219}"/>
              </a:ext>
            </a:extLst>
          </p:cNvPr>
          <p:cNvSpPr/>
          <p:nvPr/>
        </p:nvSpPr>
        <p:spPr>
          <a:xfrm>
            <a:off x="5862638" y="3025776"/>
            <a:ext cx="1104900" cy="1958975"/>
          </a:xfrm>
          <a:custGeom>
            <a:avLst/>
            <a:gdLst>
              <a:gd name="connsiteX0" fmla="*/ 617292 w 1104779"/>
              <a:gd name="connsiteY0" fmla="*/ 1168240 h 1958605"/>
              <a:gd name="connsiteX1" fmla="*/ 412489 w 1104779"/>
              <a:gd name="connsiteY1" fmla="*/ 1534577 h 1958605"/>
              <a:gd name="connsiteX2" fmla="*/ 282685 w 1104779"/>
              <a:gd name="connsiteY2" fmla="*/ 1756687 h 1958605"/>
              <a:gd name="connsiteX3" fmla="*/ 259609 w 1104779"/>
              <a:gd name="connsiteY3" fmla="*/ 1834569 h 1958605"/>
              <a:gd name="connsiteX4" fmla="*/ 190379 w 1104779"/>
              <a:gd name="connsiteY4" fmla="*/ 1909567 h 1958605"/>
              <a:gd name="connsiteX5" fmla="*/ 161534 w 1104779"/>
              <a:gd name="connsiteY5" fmla="*/ 1932644 h 1958605"/>
              <a:gd name="connsiteX6" fmla="*/ 118266 w 1104779"/>
              <a:gd name="connsiteY6" fmla="*/ 1949951 h 1958605"/>
              <a:gd name="connsiteX7" fmla="*/ 72113 w 1104779"/>
              <a:gd name="connsiteY7" fmla="*/ 1955720 h 1958605"/>
              <a:gd name="connsiteX8" fmla="*/ 46152 w 1104779"/>
              <a:gd name="connsiteY8" fmla="*/ 1958605 h 1958605"/>
              <a:gd name="connsiteX9" fmla="*/ 14422 w 1104779"/>
              <a:gd name="connsiteY9" fmla="*/ 1947066 h 1958605"/>
              <a:gd name="connsiteX10" fmla="*/ 2884 w 1104779"/>
              <a:gd name="connsiteY10" fmla="*/ 1926875 h 1958605"/>
              <a:gd name="connsiteX11" fmla="*/ 0 w 1104779"/>
              <a:gd name="connsiteY11" fmla="*/ 1877837 h 1958605"/>
              <a:gd name="connsiteX12" fmla="*/ 11538 w 1104779"/>
              <a:gd name="connsiteY12" fmla="*/ 1811493 h 1958605"/>
              <a:gd name="connsiteX13" fmla="*/ 25961 w 1104779"/>
              <a:gd name="connsiteY13" fmla="*/ 1779763 h 1958605"/>
              <a:gd name="connsiteX14" fmla="*/ 100959 w 1104779"/>
              <a:gd name="connsiteY14" fmla="*/ 1687458 h 1958605"/>
              <a:gd name="connsiteX15" fmla="*/ 175957 w 1104779"/>
              <a:gd name="connsiteY15" fmla="*/ 1583614 h 1958605"/>
              <a:gd name="connsiteX16" fmla="*/ 245186 w 1104779"/>
              <a:gd name="connsiteY16" fmla="*/ 1479771 h 1958605"/>
              <a:gd name="connsiteX17" fmla="*/ 317299 w 1104779"/>
              <a:gd name="connsiteY17" fmla="*/ 1344197 h 1958605"/>
              <a:gd name="connsiteX18" fmla="*/ 435566 w 1104779"/>
              <a:gd name="connsiteY18" fmla="*/ 1093242 h 1958605"/>
              <a:gd name="connsiteX19" fmla="*/ 513448 w 1104779"/>
              <a:gd name="connsiteY19" fmla="*/ 908631 h 1958605"/>
              <a:gd name="connsiteX20" fmla="*/ 651906 w 1104779"/>
              <a:gd name="connsiteY20" fmla="*/ 542294 h 1958605"/>
              <a:gd name="connsiteX21" fmla="*/ 764403 w 1104779"/>
              <a:gd name="connsiteY21" fmla="*/ 236533 h 1958605"/>
              <a:gd name="connsiteX22" fmla="*/ 770173 w 1104779"/>
              <a:gd name="connsiteY22" fmla="*/ 204803 h 1958605"/>
              <a:gd name="connsiteX23" fmla="*/ 770173 w 1104779"/>
              <a:gd name="connsiteY23" fmla="*/ 175957 h 1958605"/>
              <a:gd name="connsiteX24" fmla="*/ 764403 w 1104779"/>
              <a:gd name="connsiteY24" fmla="*/ 149996 h 1958605"/>
              <a:gd name="connsiteX25" fmla="*/ 749981 w 1104779"/>
              <a:gd name="connsiteY25" fmla="*/ 124036 h 1958605"/>
              <a:gd name="connsiteX26" fmla="*/ 735558 w 1104779"/>
              <a:gd name="connsiteY26" fmla="*/ 100959 h 1958605"/>
              <a:gd name="connsiteX27" fmla="*/ 689405 w 1104779"/>
              <a:gd name="connsiteY27" fmla="*/ 69229 h 1958605"/>
              <a:gd name="connsiteX28" fmla="*/ 654791 w 1104779"/>
              <a:gd name="connsiteY28" fmla="*/ 51922 h 1958605"/>
              <a:gd name="connsiteX29" fmla="*/ 634599 w 1104779"/>
              <a:gd name="connsiteY29" fmla="*/ 31730 h 1958605"/>
              <a:gd name="connsiteX30" fmla="*/ 634599 w 1104779"/>
              <a:gd name="connsiteY30" fmla="*/ 14423 h 1958605"/>
              <a:gd name="connsiteX31" fmla="*/ 646137 w 1104779"/>
              <a:gd name="connsiteY31" fmla="*/ 8654 h 1958605"/>
              <a:gd name="connsiteX32" fmla="*/ 680752 w 1104779"/>
              <a:gd name="connsiteY32" fmla="*/ 0 h 1958605"/>
              <a:gd name="connsiteX33" fmla="*/ 729789 w 1104779"/>
              <a:gd name="connsiteY33" fmla="*/ 0 h 1958605"/>
              <a:gd name="connsiteX34" fmla="*/ 804787 w 1104779"/>
              <a:gd name="connsiteY34" fmla="*/ 14423 h 1958605"/>
              <a:gd name="connsiteX35" fmla="*/ 865362 w 1104779"/>
              <a:gd name="connsiteY35" fmla="*/ 34615 h 1958605"/>
              <a:gd name="connsiteX36" fmla="*/ 940361 w 1104779"/>
              <a:gd name="connsiteY36" fmla="*/ 72114 h 1958605"/>
              <a:gd name="connsiteX37" fmla="*/ 1006705 w 1104779"/>
              <a:gd name="connsiteY37" fmla="*/ 109613 h 1958605"/>
              <a:gd name="connsiteX38" fmla="*/ 1041320 w 1104779"/>
              <a:gd name="connsiteY38" fmla="*/ 141343 h 1958605"/>
              <a:gd name="connsiteX39" fmla="*/ 1061511 w 1104779"/>
              <a:gd name="connsiteY39" fmla="*/ 164419 h 1958605"/>
              <a:gd name="connsiteX40" fmla="*/ 1081703 w 1104779"/>
              <a:gd name="connsiteY40" fmla="*/ 190380 h 1958605"/>
              <a:gd name="connsiteX41" fmla="*/ 1099010 w 1104779"/>
              <a:gd name="connsiteY41" fmla="*/ 222110 h 1958605"/>
              <a:gd name="connsiteX42" fmla="*/ 1104779 w 1104779"/>
              <a:gd name="connsiteY42" fmla="*/ 245186 h 1958605"/>
              <a:gd name="connsiteX43" fmla="*/ 1104779 w 1104779"/>
              <a:gd name="connsiteY43" fmla="*/ 271147 h 1958605"/>
              <a:gd name="connsiteX44" fmla="*/ 1096126 w 1104779"/>
              <a:gd name="connsiteY44" fmla="*/ 294224 h 1958605"/>
              <a:gd name="connsiteX45" fmla="*/ 1067280 w 1104779"/>
              <a:gd name="connsiteY45" fmla="*/ 317300 h 1958605"/>
              <a:gd name="connsiteX46" fmla="*/ 1032666 w 1104779"/>
              <a:gd name="connsiteY46" fmla="*/ 340376 h 1958605"/>
              <a:gd name="connsiteX47" fmla="*/ 998051 w 1104779"/>
              <a:gd name="connsiteY47" fmla="*/ 372106 h 1958605"/>
              <a:gd name="connsiteX48" fmla="*/ 951899 w 1104779"/>
              <a:gd name="connsiteY48" fmla="*/ 464412 h 1958605"/>
              <a:gd name="connsiteX49" fmla="*/ 617292 w 1104779"/>
              <a:gd name="connsiteY49" fmla="*/ 1168240 h 195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04779" h="1958605">
                <a:moveTo>
                  <a:pt x="617292" y="1168240"/>
                </a:moveTo>
                <a:lnTo>
                  <a:pt x="412489" y="1534577"/>
                </a:lnTo>
                <a:lnTo>
                  <a:pt x="282685" y="1756687"/>
                </a:lnTo>
                <a:lnTo>
                  <a:pt x="259609" y="1834569"/>
                </a:lnTo>
                <a:lnTo>
                  <a:pt x="190379" y="1909567"/>
                </a:lnTo>
                <a:lnTo>
                  <a:pt x="161534" y="1932644"/>
                </a:lnTo>
                <a:lnTo>
                  <a:pt x="118266" y="1949951"/>
                </a:lnTo>
                <a:lnTo>
                  <a:pt x="72113" y="1955720"/>
                </a:lnTo>
                <a:lnTo>
                  <a:pt x="46152" y="1958605"/>
                </a:lnTo>
                <a:lnTo>
                  <a:pt x="14422" y="1947066"/>
                </a:lnTo>
                <a:lnTo>
                  <a:pt x="2884" y="1926875"/>
                </a:lnTo>
                <a:lnTo>
                  <a:pt x="0" y="1877837"/>
                </a:lnTo>
                <a:lnTo>
                  <a:pt x="11538" y="1811493"/>
                </a:lnTo>
                <a:lnTo>
                  <a:pt x="25961" y="1779763"/>
                </a:lnTo>
                <a:lnTo>
                  <a:pt x="100959" y="1687458"/>
                </a:lnTo>
                <a:lnTo>
                  <a:pt x="175957" y="1583614"/>
                </a:lnTo>
                <a:lnTo>
                  <a:pt x="245186" y="1479771"/>
                </a:lnTo>
                <a:lnTo>
                  <a:pt x="317299" y="1344197"/>
                </a:lnTo>
                <a:lnTo>
                  <a:pt x="435566" y="1093242"/>
                </a:lnTo>
                <a:lnTo>
                  <a:pt x="513448" y="908631"/>
                </a:lnTo>
                <a:lnTo>
                  <a:pt x="651906" y="542294"/>
                </a:lnTo>
                <a:lnTo>
                  <a:pt x="764403" y="236533"/>
                </a:lnTo>
                <a:lnTo>
                  <a:pt x="770173" y="204803"/>
                </a:lnTo>
                <a:lnTo>
                  <a:pt x="770173" y="175957"/>
                </a:lnTo>
                <a:lnTo>
                  <a:pt x="764403" y="149996"/>
                </a:lnTo>
                <a:lnTo>
                  <a:pt x="749981" y="124036"/>
                </a:lnTo>
                <a:lnTo>
                  <a:pt x="735558" y="100959"/>
                </a:lnTo>
                <a:lnTo>
                  <a:pt x="689405" y="69229"/>
                </a:lnTo>
                <a:lnTo>
                  <a:pt x="654791" y="51922"/>
                </a:lnTo>
                <a:lnTo>
                  <a:pt x="634599" y="31730"/>
                </a:lnTo>
                <a:lnTo>
                  <a:pt x="634599" y="14423"/>
                </a:lnTo>
                <a:lnTo>
                  <a:pt x="646137" y="8654"/>
                </a:lnTo>
                <a:lnTo>
                  <a:pt x="680752" y="0"/>
                </a:lnTo>
                <a:lnTo>
                  <a:pt x="729789" y="0"/>
                </a:lnTo>
                <a:lnTo>
                  <a:pt x="804787" y="14423"/>
                </a:lnTo>
                <a:lnTo>
                  <a:pt x="865362" y="34615"/>
                </a:lnTo>
                <a:lnTo>
                  <a:pt x="940361" y="72114"/>
                </a:lnTo>
                <a:lnTo>
                  <a:pt x="1006705" y="109613"/>
                </a:lnTo>
                <a:lnTo>
                  <a:pt x="1041320" y="141343"/>
                </a:lnTo>
                <a:lnTo>
                  <a:pt x="1061511" y="164419"/>
                </a:lnTo>
                <a:lnTo>
                  <a:pt x="1081703" y="190380"/>
                </a:lnTo>
                <a:lnTo>
                  <a:pt x="1099010" y="222110"/>
                </a:lnTo>
                <a:lnTo>
                  <a:pt x="1104779" y="245186"/>
                </a:lnTo>
                <a:lnTo>
                  <a:pt x="1104779" y="271147"/>
                </a:lnTo>
                <a:lnTo>
                  <a:pt x="1096126" y="294224"/>
                </a:lnTo>
                <a:lnTo>
                  <a:pt x="1067280" y="317300"/>
                </a:lnTo>
                <a:lnTo>
                  <a:pt x="1032666" y="340376"/>
                </a:lnTo>
                <a:lnTo>
                  <a:pt x="998051" y="372106"/>
                </a:lnTo>
                <a:lnTo>
                  <a:pt x="951899" y="464412"/>
                </a:lnTo>
                <a:lnTo>
                  <a:pt x="617292" y="116824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9C788F-CE4E-413A-B167-629EA045A0A4}"/>
              </a:ext>
            </a:extLst>
          </p:cNvPr>
          <p:cNvSpPr/>
          <p:nvPr/>
        </p:nvSpPr>
        <p:spPr>
          <a:xfrm>
            <a:off x="6061075" y="4748214"/>
            <a:ext cx="1949450" cy="1138237"/>
          </a:xfrm>
          <a:custGeom>
            <a:avLst/>
            <a:gdLst>
              <a:gd name="connsiteX0" fmla="*/ 1252538 w 1950244"/>
              <a:gd name="connsiteY0" fmla="*/ 676275 h 1138237"/>
              <a:gd name="connsiteX1" fmla="*/ 1066800 w 1950244"/>
              <a:gd name="connsiteY1" fmla="*/ 552450 h 1138237"/>
              <a:gd name="connsiteX2" fmla="*/ 897732 w 1950244"/>
              <a:gd name="connsiteY2" fmla="*/ 457200 h 1138237"/>
              <a:gd name="connsiteX3" fmla="*/ 719138 w 1950244"/>
              <a:gd name="connsiteY3" fmla="*/ 390525 h 1138237"/>
              <a:gd name="connsiteX4" fmla="*/ 457200 w 1950244"/>
              <a:gd name="connsiteY4" fmla="*/ 285750 h 1138237"/>
              <a:gd name="connsiteX5" fmla="*/ 130969 w 1950244"/>
              <a:gd name="connsiteY5" fmla="*/ 159543 h 1138237"/>
              <a:gd name="connsiteX6" fmla="*/ 0 w 1950244"/>
              <a:gd name="connsiteY6" fmla="*/ 116681 h 1138237"/>
              <a:gd name="connsiteX7" fmla="*/ 21432 w 1950244"/>
              <a:gd name="connsiteY7" fmla="*/ 0 h 1138237"/>
              <a:gd name="connsiteX8" fmla="*/ 200025 w 1950244"/>
              <a:gd name="connsiteY8" fmla="*/ 45243 h 1138237"/>
              <a:gd name="connsiteX9" fmla="*/ 459582 w 1950244"/>
              <a:gd name="connsiteY9" fmla="*/ 109537 h 1138237"/>
              <a:gd name="connsiteX10" fmla="*/ 859632 w 1950244"/>
              <a:gd name="connsiteY10" fmla="*/ 204787 h 1138237"/>
              <a:gd name="connsiteX11" fmla="*/ 1031082 w 1950244"/>
              <a:gd name="connsiteY11" fmla="*/ 273843 h 1138237"/>
              <a:gd name="connsiteX12" fmla="*/ 1243013 w 1950244"/>
              <a:gd name="connsiteY12" fmla="*/ 376237 h 1138237"/>
              <a:gd name="connsiteX13" fmla="*/ 1397794 w 1950244"/>
              <a:gd name="connsiteY13" fmla="*/ 459581 h 1138237"/>
              <a:gd name="connsiteX14" fmla="*/ 1576388 w 1950244"/>
              <a:gd name="connsiteY14" fmla="*/ 564356 h 1138237"/>
              <a:gd name="connsiteX15" fmla="*/ 1740694 w 1950244"/>
              <a:gd name="connsiteY15" fmla="*/ 678656 h 1138237"/>
              <a:gd name="connsiteX16" fmla="*/ 1826419 w 1950244"/>
              <a:gd name="connsiteY16" fmla="*/ 745331 h 1138237"/>
              <a:gd name="connsiteX17" fmla="*/ 1852613 w 1950244"/>
              <a:gd name="connsiteY17" fmla="*/ 778668 h 1138237"/>
              <a:gd name="connsiteX18" fmla="*/ 1902619 w 1950244"/>
              <a:gd name="connsiteY18" fmla="*/ 854868 h 1138237"/>
              <a:gd name="connsiteX19" fmla="*/ 1926432 w 1950244"/>
              <a:gd name="connsiteY19" fmla="*/ 907256 h 1138237"/>
              <a:gd name="connsiteX20" fmla="*/ 1940719 w 1950244"/>
              <a:gd name="connsiteY20" fmla="*/ 952500 h 1138237"/>
              <a:gd name="connsiteX21" fmla="*/ 1950244 w 1950244"/>
              <a:gd name="connsiteY21" fmla="*/ 990600 h 1138237"/>
              <a:gd name="connsiteX22" fmla="*/ 1947863 w 1950244"/>
              <a:gd name="connsiteY22" fmla="*/ 1038225 h 1138237"/>
              <a:gd name="connsiteX23" fmla="*/ 1940719 w 1950244"/>
              <a:gd name="connsiteY23" fmla="*/ 1073943 h 1138237"/>
              <a:gd name="connsiteX24" fmla="*/ 1928813 w 1950244"/>
              <a:gd name="connsiteY24" fmla="*/ 1107281 h 1138237"/>
              <a:gd name="connsiteX25" fmla="*/ 1909763 w 1950244"/>
              <a:gd name="connsiteY25" fmla="*/ 1126331 h 1138237"/>
              <a:gd name="connsiteX26" fmla="*/ 1885950 w 1950244"/>
              <a:gd name="connsiteY26" fmla="*/ 1138237 h 1138237"/>
              <a:gd name="connsiteX27" fmla="*/ 1852613 w 1950244"/>
              <a:gd name="connsiteY27" fmla="*/ 1138237 h 1138237"/>
              <a:gd name="connsiteX28" fmla="*/ 1814513 w 1950244"/>
              <a:gd name="connsiteY28" fmla="*/ 1126331 h 1138237"/>
              <a:gd name="connsiteX29" fmla="*/ 1778794 w 1950244"/>
              <a:gd name="connsiteY29" fmla="*/ 1097756 h 1138237"/>
              <a:gd name="connsiteX30" fmla="*/ 1674019 w 1950244"/>
              <a:gd name="connsiteY30" fmla="*/ 1002506 h 1138237"/>
              <a:gd name="connsiteX31" fmla="*/ 1526382 w 1950244"/>
              <a:gd name="connsiteY31" fmla="*/ 873918 h 1138237"/>
              <a:gd name="connsiteX32" fmla="*/ 1252538 w 1950244"/>
              <a:gd name="connsiteY32" fmla="*/ 67627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0244" h="1138237">
                <a:moveTo>
                  <a:pt x="1252538" y="676275"/>
                </a:moveTo>
                <a:lnTo>
                  <a:pt x="1066800" y="552450"/>
                </a:lnTo>
                <a:lnTo>
                  <a:pt x="897732" y="457200"/>
                </a:lnTo>
                <a:lnTo>
                  <a:pt x="719138" y="390525"/>
                </a:lnTo>
                <a:lnTo>
                  <a:pt x="457200" y="285750"/>
                </a:lnTo>
                <a:lnTo>
                  <a:pt x="130969" y="159543"/>
                </a:lnTo>
                <a:lnTo>
                  <a:pt x="0" y="116681"/>
                </a:lnTo>
                <a:lnTo>
                  <a:pt x="21432" y="0"/>
                </a:lnTo>
                <a:lnTo>
                  <a:pt x="200025" y="45243"/>
                </a:lnTo>
                <a:lnTo>
                  <a:pt x="459582" y="109537"/>
                </a:lnTo>
                <a:lnTo>
                  <a:pt x="859632" y="204787"/>
                </a:lnTo>
                <a:lnTo>
                  <a:pt x="1031082" y="273843"/>
                </a:lnTo>
                <a:lnTo>
                  <a:pt x="1243013" y="376237"/>
                </a:lnTo>
                <a:lnTo>
                  <a:pt x="1397794" y="459581"/>
                </a:lnTo>
                <a:lnTo>
                  <a:pt x="1576388" y="564356"/>
                </a:lnTo>
                <a:lnTo>
                  <a:pt x="1740694" y="678656"/>
                </a:lnTo>
                <a:lnTo>
                  <a:pt x="1826419" y="745331"/>
                </a:lnTo>
                <a:lnTo>
                  <a:pt x="1852613" y="778668"/>
                </a:lnTo>
                <a:lnTo>
                  <a:pt x="1902619" y="854868"/>
                </a:lnTo>
                <a:lnTo>
                  <a:pt x="1926432" y="907256"/>
                </a:lnTo>
                <a:lnTo>
                  <a:pt x="1940719" y="952500"/>
                </a:lnTo>
                <a:lnTo>
                  <a:pt x="1950244" y="990600"/>
                </a:lnTo>
                <a:lnTo>
                  <a:pt x="1947863" y="1038225"/>
                </a:lnTo>
                <a:lnTo>
                  <a:pt x="1940719" y="1073943"/>
                </a:lnTo>
                <a:lnTo>
                  <a:pt x="1928813" y="1107281"/>
                </a:lnTo>
                <a:lnTo>
                  <a:pt x="1909763" y="1126331"/>
                </a:lnTo>
                <a:lnTo>
                  <a:pt x="1885950" y="1138237"/>
                </a:lnTo>
                <a:lnTo>
                  <a:pt x="1852613" y="1138237"/>
                </a:lnTo>
                <a:lnTo>
                  <a:pt x="1814513" y="1126331"/>
                </a:lnTo>
                <a:lnTo>
                  <a:pt x="1778794" y="1097756"/>
                </a:lnTo>
                <a:lnTo>
                  <a:pt x="1674019" y="1002506"/>
                </a:lnTo>
                <a:lnTo>
                  <a:pt x="1526382" y="873918"/>
                </a:lnTo>
                <a:lnTo>
                  <a:pt x="1252538" y="676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CCB8C5A-8000-49F7-A685-084536858880}"/>
              </a:ext>
            </a:extLst>
          </p:cNvPr>
          <p:cNvSpPr/>
          <p:nvPr/>
        </p:nvSpPr>
        <p:spPr>
          <a:xfrm>
            <a:off x="5302251" y="3629025"/>
            <a:ext cx="2308225" cy="2279650"/>
          </a:xfrm>
          <a:custGeom>
            <a:avLst/>
            <a:gdLst>
              <a:gd name="connsiteX0" fmla="*/ 1069975 w 2308225"/>
              <a:gd name="connsiteY0" fmla="*/ 1993900 h 2279650"/>
              <a:gd name="connsiteX1" fmla="*/ 787400 w 2308225"/>
              <a:gd name="connsiteY1" fmla="*/ 2108200 h 2279650"/>
              <a:gd name="connsiteX2" fmla="*/ 561975 w 2308225"/>
              <a:gd name="connsiteY2" fmla="*/ 2178050 h 2279650"/>
              <a:gd name="connsiteX3" fmla="*/ 349250 w 2308225"/>
              <a:gd name="connsiteY3" fmla="*/ 2228850 h 2279650"/>
              <a:gd name="connsiteX4" fmla="*/ 123825 w 2308225"/>
              <a:gd name="connsiteY4" fmla="*/ 2266950 h 2279650"/>
              <a:gd name="connsiteX5" fmla="*/ 34925 w 2308225"/>
              <a:gd name="connsiteY5" fmla="*/ 2279650 h 2279650"/>
              <a:gd name="connsiteX6" fmla="*/ 15875 w 2308225"/>
              <a:gd name="connsiteY6" fmla="*/ 2276475 h 2279650"/>
              <a:gd name="connsiteX7" fmla="*/ 0 w 2308225"/>
              <a:gd name="connsiteY7" fmla="*/ 2263775 h 2279650"/>
              <a:gd name="connsiteX8" fmla="*/ 3175 w 2308225"/>
              <a:gd name="connsiteY8" fmla="*/ 2241550 h 2279650"/>
              <a:gd name="connsiteX9" fmla="*/ 25400 w 2308225"/>
              <a:gd name="connsiteY9" fmla="*/ 2212975 h 2279650"/>
              <a:gd name="connsiteX10" fmla="*/ 38100 w 2308225"/>
              <a:gd name="connsiteY10" fmla="*/ 2206625 h 2279650"/>
              <a:gd name="connsiteX11" fmla="*/ 241300 w 2308225"/>
              <a:gd name="connsiteY11" fmla="*/ 2152650 h 2279650"/>
              <a:gd name="connsiteX12" fmla="*/ 450850 w 2308225"/>
              <a:gd name="connsiteY12" fmla="*/ 2085975 h 2279650"/>
              <a:gd name="connsiteX13" fmla="*/ 644525 w 2308225"/>
              <a:gd name="connsiteY13" fmla="*/ 2009775 h 2279650"/>
              <a:gd name="connsiteX14" fmla="*/ 815975 w 2308225"/>
              <a:gd name="connsiteY14" fmla="*/ 1930400 h 2279650"/>
              <a:gd name="connsiteX15" fmla="*/ 962025 w 2308225"/>
              <a:gd name="connsiteY15" fmla="*/ 1851025 h 2279650"/>
              <a:gd name="connsiteX16" fmla="*/ 1095375 w 2308225"/>
              <a:gd name="connsiteY16" fmla="*/ 1771650 h 2279650"/>
              <a:gd name="connsiteX17" fmla="*/ 1257300 w 2308225"/>
              <a:gd name="connsiteY17" fmla="*/ 1660525 h 2279650"/>
              <a:gd name="connsiteX18" fmla="*/ 1365250 w 2308225"/>
              <a:gd name="connsiteY18" fmla="*/ 1574800 h 2279650"/>
              <a:gd name="connsiteX19" fmla="*/ 1470025 w 2308225"/>
              <a:gd name="connsiteY19" fmla="*/ 1479550 h 2279650"/>
              <a:gd name="connsiteX20" fmla="*/ 1590675 w 2308225"/>
              <a:gd name="connsiteY20" fmla="*/ 1320800 h 2279650"/>
              <a:gd name="connsiteX21" fmla="*/ 1666875 w 2308225"/>
              <a:gd name="connsiteY21" fmla="*/ 1209675 h 2279650"/>
              <a:gd name="connsiteX22" fmla="*/ 1749425 w 2308225"/>
              <a:gd name="connsiteY22" fmla="*/ 1092200 h 2279650"/>
              <a:gd name="connsiteX23" fmla="*/ 1809750 w 2308225"/>
              <a:gd name="connsiteY23" fmla="*/ 981075 h 2279650"/>
              <a:gd name="connsiteX24" fmla="*/ 1860550 w 2308225"/>
              <a:gd name="connsiteY24" fmla="*/ 882650 h 2279650"/>
              <a:gd name="connsiteX25" fmla="*/ 1905000 w 2308225"/>
              <a:gd name="connsiteY25" fmla="*/ 771525 h 2279650"/>
              <a:gd name="connsiteX26" fmla="*/ 1939925 w 2308225"/>
              <a:gd name="connsiteY26" fmla="*/ 666750 h 2279650"/>
              <a:gd name="connsiteX27" fmla="*/ 1978025 w 2308225"/>
              <a:gd name="connsiteY27" fmla="*/ 520700 h 2279650"/>
              <a:gd name="connsiteX28" fmla="*/ 1993900 w 2308225"/>
              <a:gd name="connsiteY28" fmla="*/ 419100 h 2279650"/>
              <a:gd name="connsiteX29" fmla="*/ 2035175 w 2308225"/>
              <a:gd name="connsiteY29" fmla="*/ 247650 h 2279650"/>
              <a:gd name="connsiteX30" fmla="*/ 2035175 w 2308225"/>
              <a:gd name="connsiteY30" fmla="*/ 161925 h 2279650"/>
              <a:gd name="connsiteX31" fmla="*/ 2022475 w 2308225"/>
              <a:gd name="connsiteY31" fmla="*/ 142875 h 2279650"/>
              <a:gd name="connsiteX32" fmla="*/ 1974850 w 2308225"/>
              <a:gd name="connsiteY32" fmla="*/ 98425 h 2279650"/>
              <a:gd name="connsiteX33" fmla="*/ 1939925 w 2308225"/>
              <a:gd name="connsiteY33" fmla="*/ 63500 h 2279650"/>
              <a:gd name="connsiteX34" fmla="*/ 1920875 w 2308225"/>
              <a:gd name="connsiteY34" fmla="*/ 44450 h 2279650"/>
              <a:gd name="connsiteX35" fmla="*/ 1914525 w 2308225"/>
              <a:gd name="connsiteY35" fmla="*/ 25400 h 2279650"/>
              <a:gd name="connsiteX36" fmla="*/ 1924050 w 2308225"/>
              <a:gd name="connsiteY36" fmla="*/ 9525 h 2279650"/>
              <a:gd name="connsiteX37" fmla="*/ 1943100 w 2308225"/>
              <a:gd name="connsiteY37" fmla="*/ 0 h 2279650"/>
              <a:gd name="connsiteX38" fmla="*/ 1997075 w 2308225"/>
              <a:gd name="connsiteY38" fmla="*/ 0 h 2279650"/>
              <a:gd name="connsiteX39" fmla="*/ 2060575 w 2308225"/>
              <a:gd name="connsiteY39" fmla="*/ 6350 h 2279650"/>
              <a:gd name="connsiteX40" fmla="*/ 2124075 w 2308225"/>
              <a:gd name="connsiteY40" fmla="*/ 25400 h 2279650"/>
              <a:gd name="connsiteX41" fmla="*/ 2168525 w 2308225"/>
              <a:gd name="connsiteY41" fmla="*/ 41275 h 2279650"/>
              <a:gd name="connsiteX42" fmla="*/ 2216150 w 2308225"/>
              <a:gd name="connsiteY42" fmla="*/ 63500 h 2279650"/>
              <a:gd name="connsiteX43" fmla="*/ 2241550 w 2308225"/>
              <a:gd name="connsiteY43" fmla="*/ 82550 h 2279650"/>
              <a:gd name="connsiteX44" fmla="*/ 2263775 w 2308225"/>
              <a:gd name="connsiteY44" fmla="*/ 107950 h 2279650"/>
              <a:gd name="connsiteX45" fmla="*/ 2286000 w 2308225"/>
              <a:gd name="connsiteY45" fmla="*/ 149225 h 2279650"/>
              <a:gd name="connsiteX46" fmla="*/ 2308225 w 2308225"/>
              <a:gd name="connsiteY46" fmla="*/ 234950 h 2279650"/>
              <a:gd name="connsiteX47" fmla="*/ 2257425 w 2308225"/>
              <a:gd name="connsiteY47" fmla="*/ 412750 h 2279650"/>
              <a:gd name="connsiteX48" fmla="*/ 2241550 w 2308225"/>
              <a:gd name="connsiteY48" fmla="*/ 530225 h 2279650"/>
              <a:gd name="connsiteX49" fmla="*/ 2216150 w 2308225"/>
              <a:gd name="connsiteY49" fmla="*/ 635000 h 2279650"/>
              <a:gd name="connsiteX50" fmla="*/ 2171700 w 2308225"/>
              <a:gd name="connsiteY50" fmla="*/ 765175 h 2279650"/>
              <a:gd name="connsiteX51" fmla="*/ 2108200 w 2308225"/>
              <a:gd name="connsiteY51" fmla="*/ 927100 h 2279650"/>
              <a:gd name="connsiteX52" fmla="*/ 2041525 w 2308225"/>
              <a:gd name="connsiteY52" fmla="*/ 1050925 h 2279650"/>
              <a:gd name="connsiteX53" fmla="*/ 1943100 w 2308225"/>
              <a:gd name="connsiteY53" fmla="*/ 1219200 h 2279650"/>
              <a:gd name="connsiteX54" fmla="*/ 1803400 w 2308225"/>
              <a:gd name="connsiteY54" fmla="*/ 1422400 h 2279650"/>
              <a:gd name="connsiteX55" fmla="*/ 1682750 w 2308225"/>
              <a:gd name="connsiteY55" fmla="*/ 1574800 h 2279650"/>
              <a:gd name="connsiteX56" fmla="*/ 1530350 w 2308225"/>
              <a:gd name="connsiteY56" fmla="*/ 1708150 h 2279650"/>
              <a:gd name="connsiteX57" fmla="*/ 1343025 w 2308225"/>
              <a:gd name="connsiteY57" fmla="*/ 1841500 h 2279650"/>
              <a:gd name="connsiteX58" fmla="*/ 1069975 w 2308225"/>
              <a:gd name="connsiteY58" fmla="*/ 1993900 h 227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08225" h="2279650">
                <a:moveTo>
                  <a:pt x="1069975" y="1993900"/>
                </a:moveTo>
                <a:lnTo>
                  <a:pt x="787400" y="2108200"/>
                </a:lnTo>
                <a:lnTo>
                  <a:pt x="561975" y="2178050"/>
                </a:lnTo>
                <a:lnTo>
                  <a:pt x="349250" y="2228850"/>
                </a:lnTo>
                <a:lnTo>
                  <a:pt x="123825" y="2266950"/>
                </a:lnTo>
                <a:lnTo>
                  <a:pt x="34925" y="2279650"/>
                </a:lnTo>
                <a:lnTo>
                  <a:pt x="15875" y="2276475"/>
                </a:lnTo>
                <a:lnTo>
                  <a:pt x="0" y="2263775"/>
                </a:lnTo>
                <a:lnTo>
                  <a:pt x="3175" y="2241550"/>
                </a:lnTo>
                <a:lnTo>
                  <a:pt x="25400" y="2212975"/>
                </a:lnTo>
                <a:lnTo>
                  <a:pt x="38100" y="2206625"/>
                </a:lnTo>
                <a:lnTo>
                  <a:pt x="241300" y="2152650"/>
                </a:lnTo>
                <a:lnTo>
                  <a:pt x="450850" y="2085975"/>
                </a:lnTo>
                <a:lnTo>
                  <a:pt x="644525" y="2009775"/>
                </a:lnTo>
                <a:lnTo>
                  <a:pt x="815975" y="1930400"/>
                </a:lnTo>
                <a:lnTo>
                  <a:pt x="962025" y="1851025"/>
                </a:lnTo>
                <a:lnTo>
                  <a:pt x="1095375" y="1771650"/>
                </a:lnTo>
                <a:lnTo>
                  <a:pt x="1257300" y="1660525"/>
                </a:lnTo>
                <a:lnTo>
                  <a:pt x="1365250" y="1574800"/>
                </a:lnTo>
                <a:lnTo>
                  <a:pt x="1470025" y="1479550"/>
                </a:lnTo>
                <a:lnTo>
                  <a:pt x="1590675" y="1320800"/>
                </a:lnTo>
                <a:lnTo>
                  <a:pt x="1666875" y="1209675"/>
                </a:lnTo>
                <a:lnTo>
                  <a:pt x="1749425" y="1092200"/>
                </a:lnTo>
                <a:lnTo>
                  <a:pt x="1809750" y="981075"/>
                </a:lnTo>
                <a:lnTo>
                  <a:pt x="1860550" y="882650"/>
                </a:lnTo>
                <a:lnTo>
                  <a:pt x="1905000" y="771525"/>
                </a:lnTo>
                <a:lnTo>
                  <a:pt x="1939925" y="666750"/>
                </a:lnTo>
                <a:lnTo>
                  <a:pt x="1978025" y="520700"/>
                </a:lnTo>
                <a:lnTo>
                  <a:pt x="1993900" y="419100"/>
                </a:lnTo>
                <a:lnTo>
                  <a:pt x="2035175" y="247650"/>
                </a:lnTo>
                <a:lnTo>
                  <a:pt x="2035175" y="161925"/>
                </a:lnTo>
                <a:lnTo>
                  <a:pt x="2022475" y="142875"/>
                </a:lnTo>
                <a:lnTo>
                  <a:pt x="1974850" y="98425"/>
                </a:lnTo>
                <a:lnTo>
                  <a:pt x="1939925" y="63500"/>
                </a:lnTo>
                <a:lnTo>
                  <a:pt x="1920875" y="44450"/>
                </a:lnTo>
                <a:lnTo>
                  <a:pt x="1914525" y="25400"/>
                </a:lnTo>
                <a:lnTo>
                  <a:pt x="1924050" y="9525"/>
                </a:lnTo>
                <a:lnTo>
                  <a:pt x="1943100" y="0"/>
                </a:lnTo>
                <a:lnTo>
                  <a:pt x="1997075" y="0"/>
                </a:lnTo>
                <a:lnTo>
                  <a:pt x="2060575" y="6350"/>
                </a:lnTo>
                <a:lnTo>
                  <a:pt x="2124075" y="25400"/>
                </a:lnTo>
                <a:lnTo>
                  <a:pt x="2168525" y="41275"/>
                </a:lnTo>
                <a:lnTo>
                  <a:pt x="2216150" y="63500"/>
                </a:lnTo>
                <a:lnTo>
                  <a:pt x="2241550" y="82550"/>
                </a:lnTo>
                <a:lnTo>
                  <a:pt x="2263775" y="107950"/>
                </a:lnTo>
                <a:lnTo>
                  <a:pt x="2286000" y="149225"/>
                </a:lnTo>
                <a:lnTo>
                  <a:pt x="2308225" y="234950"/>
                </a:lnTo>
                <a:lnTo>
                  <a:pt x="2257425" y="412750"/>
                </a:lnTo>
                <a:lnTo>
                  <a:pt x="2241550" y="530225"/>
                </a:lnTo>
                <a:lnTo>
                  <a:pt x="2216150" y="635000"/>
                </a:lnTo>
                <a:lnTo>
                  <a:pt x="2171700" y="765175"/>
                </a:lnTo>
                <a:lnTo>
                  <a:pt x="2108200" y="927100"/>
                </a:lnTo>
                <a:lnTo>
                  <a:pt x="2041525" y="1050925"/>
                </a:lnTo>
                <a:lnTo>
                  <a:pt x="1943100" y="1219200"/>
                </a:lnTo>
                <a:lnTo>
                  <a:pt x="1803400" y="1422400"/>
                </a:lnTo>
                <a:lnTo>
                  <a:pt x="1682750" y="1574800"/>
                </a:lnTo>
                <a:lnTo>
                  <a:pt x="1530350" y="1708150"/>
                </a:lnTo>
                <a:lnTo>
                  <a:pt x="1343025" y="1841500"/>
                </a:lnTo>
                <a:lnTo>
                  <a:pt x="1069975" y="1993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F23E67-9856-43A0-8F59-17987D0159F1}"/>
              </a:ext>
            </a:extLst>
          </p:cNvPr>
          <p:cNvSpPr/>
          <p:nvPr/>
        </p:nvSpPr>
        <p:spPr>
          <a:xfrm>
            <a:off x="5030788" y="3784600"/>
            <a:ext cx="3448050" cy="533400"/>
          </a:xfrm>
          <a:custGeom>
            <a:avLst/>
            <a:gdLst>
              <a:gd name="connsiteX0" fmla="*/ 2016296 w 3447029"/>
              <a:gd name="connsiteY0" fmla="*/ 271147 h 533640"/>
              <a:gd name="connsiteX1" fmla="*/ 1465348 w 3447029"/>
              <a:gd name="connsiteY1" fmla="*/ 317300 h 533640"/>
              <a:gd name="connsiteX2" fmla="*/ 1286506 w 3447029"/>
              <a:gd name="connsiteY2" fmla="*/ 334607 h 533640"/>
              <a:gd name="connsiteX3" fmla="*/ 1044205 w 3447029"/>
              <a:gd name="connsiteY3" fmla="*/ 372106 h 533640"/>
              <a:gd name="connsiteX4" fmla="*/ 850940 w 3447029"/>
              <a:gd name="connsiteY4" fmla="*/ 412489 h 533640"/>
              <a:gd name="connsiteX5" fmla="*/ 599985 w 3447029"/>
              <a:gd name="connsiteY5" fmla="*/ 464411 h 533640"/>
              <a:gd name="connsiteX6" fmla="*/ 478834 w 3447029"/>
              <a:gd name="connsiteY6" fmla="*/ 499026 h 533640"/>
              <a:gd name="connsiteX7" fmla="*/ 398067 w 3447029"/>
              <a:gd name="connsiteY7" fmla="*/ 533640 h 533640"/>
              <a:gd name="connsiteX8" fmla="*/ 380760 w 3447029"/>
              <a:gd name="connsiteY8" fmla="*/ 533640 h 533640"/>
              <a:gd name="connsiteX9" fmla="*/ 323069 w 3447029"/>
              <a:gd name="connsiteY9" fmla="*/ 507679 h 533640"/>
              <a:gd name="connsiteX10" fmla="*/ 233648 w 3447029"/>
              <a:gd name="connsiteY10" fmla="*/ 455758 h 533640"/>
              <a:gd name="connsiteX11" fmla="*/ 141343 w 3447029"/>
              <a:gd name="connsiteY11" fmla="*/ 389413 h 533640"/>
              <a:gd name="connsiteX12" fmla="*/ 54807 w 3447029"/>
              <a:gd name="connsiteY12" fmla="*/ 311530 h 533640"/>
              <a:gd name="connsiteX13" fmla="*/ 11539 w 3447029"/>
              <a:gd name="connsiteY13" fmla="*/ 265378 h 533640"/>
              <a:gd name="connsiteX14" fmla="*/ 0 w 3447029"/>
              <a:gd name="connsiteY14" fmla="*/ 239417 h 533640"/>
              <a:gd name="connsiteX15" fmla="*/ 0 w 3447029"/>
              <a:gd name="connsiteY15" fmla="*/ 201918 h 533640"/>
              <a:gd name="connsiteX16" fmla="*/ 8654 w 3447029"/>
              <a:gd name="connsiteY16" fmla="*/ 181726 h 533640"/>
              <a:gd name="connsiteX17" fmla="*/ 25961 w 3447029"/>
              <a:gd name="connsiteY17" fmla="*/ 173072 h 533640"/>
              <a:gd name="connsiteX18" fmla="*/ 40384 w 3447029"/>
              <a:gd name="connsiteY18" fmla="*/ 173072 h 533640"/>
              <a:gd name="connsiteX19" fmla="*/ 66345 w 3447029"/>
              <a:gd name="connsiteY19" fmla="*/ 190380 h 533640"/>
              <a:gd name="connsiteX20" fmla="*/ 164419 w 3447029"/>
              <a:gd name="connsiteY20" fmla="*/ 233648 h 533640"/>
              <a:gd name="connsiteX21" fmla="*/ 245187 w 3447029"/>
              <a:gd name="connsiteY21" fmla="*/ 259609 h 533640"/>
              <a:gd name="connsiteX22" fmla="*/ 325954 w 3447029"/>
              <a:gd name="connsiteY22" fmla="*/ 271147 h 533640"/>
              <a:gd name="connsiteX23" fmla="*/ 392298 w 3447029"/>
              <a:gd name="connsiteY23" fmla="*/ 274031 h 533640"/>
              <a:gd name="connsiteX24" fmla="*/ 475950 w 3447029"/>
              <a:gd name="connsiteY24" fmla="*/ 262493 h 533640"/>
              <a:gd name="connsiteX25" fmla="*/ 977860 w 3447029"/>
              <a:gd name="connsiteY25" fmla="*/ 196149 h 533640"/>
              <a:gd name="connsiteX26" fmla="*/ 1384581 w 3447029"/>
              <a:gd name="connsiteY26" fmla="*/ 149996 h 533640"/>
              <a:gd name="connsiteX27" fmla="*/ 1554769 w 3447029"/>
              <a:gd name="connsiteY27" fmla="*/ 135573 h 533640"/>
              <a:gd name="connsiteX28" fmla="*/ 1912452 w 3447029"/>
              <a:gd name="connsiteY28" fmla="*/ 106728 h 533640"/>
              <a:gd name="connsiteX29" fmla="*/ 2036487 w 3447029"/>
              <a:gd name="connsiteY29" fmla="*/ 98074 h 533640"/>
              <a:gd name="connsiteX30" fmla="*/ 2350903 w 3447029"/>
              <a:gd name="connsiteY30" fmla="*/ 86536 h 533640"/>
              <a:gd name="connsiteX31" fmla="*/ 2526860 w 3447029"/>
              <a:gd name="connsiteY31" fmla="*/ 72113 h 533640"/>
              <a:gd name="connsiteX32" fmla="*/ 2867236 w 3447029"/>
              <a:gd name="connsiteY32" fmla="*/ 66344 h 533640"/>
              <a:gd name="connsiteX33" fmla="*/ 2999925 w 3447029"/>
              <a:gd name="connsiteY33" fmla="*/ 23076 h 533640"/>
              <a:gd name="connsiteX34" fmla="*/ 3092230 w 3447029"/>
              <a:gd name="connsiteY34" fmla="*/ 0 h 533640"/>
              <a:gd name="connsiteX35" fmla="*/ 3144152 w 3447029"/>
              <a:gd name="connsiteY35" fmla="*/ 20192 h 533640"/>
              <a:gd name="connsiteX36" fmla="*/ 3198958 w 3447029"/>
              <a:gd name="connsiteY36" fmla="*/ 46153 h 533640"/>
              <a:gd name="connsiteX37" fmla="*/ 3282610 w 3447029"/>
              <a:gd name="connsiteY37" fmla="*/ 95190 h 533640"/>
              <a:gd name="connsiteX38" fmla="*/ 3343185 w 3447029"/>
              <a:gd name="connsiteY38" fmla="*/ 129804 h 533640"/>
              <a:gd name="connsiteX39" fmla="*/ 3377800 w 3447029"/>
              <a:gd name="connsiteY39" fmla="*/ 155765 h 533640"/>
              <a:gd name="connsiteX40" fmla="*/ 3403761 w 3447029"/>
              <a:gd name="connsiteY40" fmla="*/ 190380 h 533640"/>
              <a:gd name="connsiteX41" fmla="*/ 3429722 w 3447029"/>
              <a:gd name="connsiteY41" fmla="*/ 224994 h 533640"/>
              <a:gd name="connsiteX42" fmla="*/ 3444144 w 3447029"/>
              <a:gd name="connsiteY42" fmla="*/ 259609 h 533640"/>
              <a:gd name="connsiteX43" fmla="*/ 3447029 w 3447029"/>
              <a:gd name="connsiteY43" fmla="*/ 276916 h 533640"/>
              <a:gd name="connsiteX44" fmla="*/ 3441260 w 3447029"/>
              <a:gd name="connsiteY44" fmla="*/ 297108 h 533640"/>
              <a:gd name="connsiteX45" fmla="*/ 3423952 w 3447029"/>
              <a:gd name="connsiteY45" fmla="*/ 314415 h 533640"/>
              <a:gd name="connsiteX46" fmla="*/ 3397992 w 3447029"/>
              <a:gd name="connsiteY46" fmla="*/ 328838 h 533640"/>
              <a:gd name="connsiteX47" fmla="*/ 3351839 w 3447029"/>
              <a:gd name="connsiteY47" fmla="*/ 337491 h 533640"/>
              <a:gd name="connsiteX48" fmla="*/ 3294148 w 3447029"/>
              <a:gd name="connsiteY48" fmla="*/ 331722 h 533640"/>
              <a:gd name="connsiteX49" fmla="*/ 3115306 w 3447029"/>
              <a:gd name="connsiteY49" fmla="*/ 299992 h 533640"/>
              <a:gd name="connsiteX50" fmla="*/ 2890312 w 3447029"/>
              <a:gd name="connsiteY50" fmla="*/ 279801 h 533640"/>
              <a:gd name="connsiteX51" fmla="*/ 2622050 w 3447029"/>
              <a:gd name="connsiteY51" fmla="*/ 271147 h 533640"/>
              <a:gd name="connsiteX52" fmla="*/ 2515322 w 3447029"/>
              <a:gd name="connsiteY52" fmla="*/ 265378 h 533640"/>
              <a:gd name="connsiteX53" fmla="*/ 2298981 w 3447029"/>
              <a:gd name="connsiteY53" fmla="*/ 279801 h 533640"/>
              <a:gd name="connsiteX54" fmla="*/ 2016296 w 3447029"/>
              <a:gd name="connsiteY54" fmla="*/ 271147 h 53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7029" h="533640">
                <a:moveTo>
                  <a:pt x="2016296" y="271147"/>
                </a:moveTo>
                <a:lnTo>
                  <a:pt x="1465348" y="317300"/>
                </a:lnTo>
                <a:lnTo>
                  <a:pt x="1286506" y="334607"/>
                </a:lnTo>
                <a:lnTo>
                  <a:pt x="1044205" y="372106"/>
                </a:lnTo>
                <a:lnTo>
                  <a:pt x="850940" y="412489"/>
                </a:lnTo>
                <a:lnTo>
                  <a:pt x="599985" y="464411"/>
                </a:lnTo>
                <a:lnTo>
                  <a:pt x="478834" y="499026"/>
                </a:lnTo>
                <a:lnTo>
                  <a:pt x="398067" y="533640"/>
                </a:lnTo>
                <a:lnTo>
                  <a:pt x="380760" y="533640"/>
                </a:lnTo>
                <a:lnTo>
                  <a:pt x="323069" y="507679"/>
                </a:lnTo>
                <a:lnTo>
                  <a:pt x="233648" y="455758"/>
                </a:lnTo>
                <a:lnTo>
                  <a:pt x="141343" y="389413"/>
                </a:lnTo>
                <a:lnTo>
                  <a:pt x="54807" y="311530"/>
                </a:lnTo>
                <a:lnTo>
                  <a:pt x="11539" y="265378"/>
                </a:lnTo>
                <a:lnTo>
                  <a:pt x="0" y="239417"/>
                </a:lnTo>
                <a:lnTo>
                  <a:pt x="0" y="201918"/>
                </a:lnTo>
                <a:lnTo>
                  <a:pt x="8654" y="181726"/>
                </a:lnTo>
                <a:lnTo>
                  <a:pt x="25961" y="173072"/>
                </a:lnTo>
                <a:lnTo>
                  <a:pt x="40384" y="173072"/>
                </a:lnTo>
                <a:lnTo>
                  <a:pt x="66345" y="190380"/>
                </a:lnTo>
                <a:lnTo>
                  <a:pt x="164419" y="233648"/>
                </a:lnTo>
                <a:lnTo>
                  <a:pt x="245187" y="259609"/>
                </a:lnTo>
                <a:lnTo>
                  <a:pt x="325954" y="271147"/>
                </a:lnTo>
                <a:lnTo>
                  <a:pt x="392298" y="274031"/>
                </a:lnTo>
                <a:lnTo>
                  <a:pt x="475950" y="262493"/>
                </a:lnTo>
                <a:lnTo>
                  <a:pt x="977860" y="196149"/>
                </a:lnTo>
                <a:lnTo>
                  <a:pt x="1384581" y="149996"/>
                </a:lnTo>
                <a:lnTo>
                  <a:pt x="1554769" y="135573"/>
                </a:lnTo>
                <a:lnTo>
                  <a:pt x="1912452" y="106728"/>
                </a:lnTo>
                <a:lnTo>
                  <a:pt x="2036487" y="98074"/>
                </a:lnTo>
                <a:lnTo>
                  <a:pt x="2350903" y="86536"/>
                </a:lnTo>
                <a:lnTo>
                  <a:pt x="2526860" y="72113"/>
                </a:lnTo>
                <a:lnTo>
                  <a:pt x="2867236" y="66344"/>
                </a:lnTo>
                <a:lnTo>
                  <a:pt x="2999925" y="23076"/>
                </a:lnTo>
                <a:lnTo>
                  <a:pt x="3092230" y="0"/>
                </a:lnTo>
                <a:lnTo>
                  <a:pt x="3144152" y="20192"/>
                </a:lnTo>
                <a:lnTo>
                  <a:pt x="3198958" y="46153"/>
                </a:lnTo>
                <a:lnTo>
                  <a:pt x="3282610" y="95190"/>
                </a:lnTo>
                <a:lnTo>
                  <a:pt x="3343185" y="129804"/>
                </a:lnTo>
                <a:lnTo>
                  <a:pt x="3377800" y="155765"/>
                </a:lnTo>
                <a:lnTo>
                  <a:pt x="3403761" y="190380"/>
                </a:lnTo>
                <a:lnTo>
                  <a:pt x="3429722" y="224994"/>
                </a:lnTo>
                <a:lnTo>
                  <a:pt x="3444144" y="259609"/>
                </a:lnTo>
                <a:lnTo>
                  <a:pt x="3447029" y="276916"/>
                </a:lnTo>
                <a:lnTo>
                  <a:pt x="3441260" y="297108"/>
                </a:lnTo>
                <a:lnTo>
                  <a:pt x="3423952" y="314415"/>
                </a:lnTo>
                <a:lnTo>
                  <a:pt x="3397992" y="328838"/>
                </a:lnTo>
                <a:lnTo>
                  <a:pt x="3351839" y="337491"/>
                </a:lnTo>
                <a:lnTo>
                  <a:pt x="3294148" y="331722"/>
                </a:lnTo>
                <a:lnTo>
                  <a:pt x="3115306" y="299992"/>
                </a:lnTo>
                <a:lnTo>
                  <a:pt x="2890312" y="279801"/>
                </a:lnTo>
                <a:lnTo>
                  <a:pt x="2622050" y="271147"/>
                </a:lnTo>
                <a:lnTo>
                  <a:pt x="2515322" y="265378"/>
                </a:lnTo>
                <a:lnTo>
                  <a:pt x="2298981" y="279801"/>
                </a:lnTo>
                <a:lnTo>
                  <a:pt x="2016296" y="27114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6AA6E4-9E77-4151-9922-1A14EFA9F14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D3E72D49-C24D-4AC8-86BE-0AE413719F09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646603B-E477-43B2-86EE-5F6B35B0A3A5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71BA7314-DBF9-4D4F-B930-19142B81A084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DB1C1B5-B4A9-474A-9FF6-C88E7003D34E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BBB33F06-57CC-45E2-8E4C-F5F3307B2A9A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8343517D-1944-464E-8FAC-3D73A21ACE64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D57CED14-52A0-4010-8740-2C482831650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7281DA9-14EE-4E6F-A479-7D725BE6D980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8B2DC751-42DF-4C14-B05F-39399F7A404D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EEBE60A-34AD-4F27-A4BD-0324127B4FC9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AA94087F-6357-4813-9922-F6210CBFBB6B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BE65D69-3432-45D9-85A1-5AA51685B972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895C3331-B013-46B5-BE86-C7C2CF0279F5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338B5ED2-5262-421F-94D1-2EE2DF67CDFB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686FFEB5-02E3-4C3F-A7F1-320328449A3F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D72245E-9272-46E9-A2B4-573A5F5F5400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613E8B7-085A-4B25-92D3-7DF9B34C253F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1AB6236-EC06-4DFA-B424-1E9946A7B049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D235292A-E795-4DF7-B75D-550767547D9E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B3F38C9-D835-4821-B615-890618950B8E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B352448-DD46-4C79-879B-5ECE039F87A9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2F674131-1C5D-4B4F-A12C-6BC4D1A671F7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5DADE305-F1EE-4BFF-9A31-2E5460BED662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1703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1" grpId="0" animBg="1"/>
      <p:bldP spid="23" grpId="0" animBg="1"/>
      <p:bldP spid="22" grpId="0" animBg="1"/>
      <p:bldP spid="8" grpId="0" animBg="1"/>
      <p:bldP spid="13" grpId="0" animBg="1"/>
      <p:bldP spid="14" grpId="0" animBg="1"/>
      <p:bldP spid="19" grpId="0" animBg="1"/>
      <p:bldP spid="12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1348911-EE35-4938-B303-03A4D868F15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BD954C2C-F1BD-4174-9A6A-8E28A340FB2D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93EB669-B8AC-4C47-AC6D-F6B08C359462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15915B12-A1D5-4A5A-8773-DFAE7A09C86C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85FE1005-2A37-4EDC-A926-6F484BB43CBB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CB4D3424-9E26-4896-9CCA-673A7B595ED5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1B54F2E9-6899-40C4-A535-69AC801BD815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66E45F9D-2F45-4E04-B145-AA70CED4E33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2D0EA3D-9123-4915-AD51-DB05F8AEDDC2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B093DB72-080B-415B-BB82-F7CCD483EB78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B143AE9-66BD-419D-A082-398CDDA93CE5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3B66D39D-269C-4D88-8841-0762FFD9B76A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739104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0A645C-8BDF-464F-92FD-1B49F815E80A}"/>
              </a:ext>
            </a:extLst>
          </p:cNvPr>
          <p:cNvSpPr/>
          <p:nvPr/>
        </p:nvSpPr>
        <p:spPr>
          <a:xfrm>
            <a:off x="5846764" y="1331913"/>
            <a:ext cx="596900" cy="717550"/>
          </a:xfrm>
          <a:custGeom>
            <a:avLst/>
            <a:gdLst>
              <a:gd name="connsiteX0" fmla="*/ 490537 w 597694"/>
              <a:gd name="connsiteY0" fmla="*/ 500062 h 719137"/>
              <a:gd name="connsiteX1" fmla="*/ 488156 w 597694"/>
              <a:gd name="connsiteY1" fmla="*/ 685800 h 719137"/>
              <a:gd name="connsiteX2" fmla="*/ 219075 w 597694"/>
              <a:gd name="connsiteY2" fmla="*/ 719137 h 719137"/>
              <a:gd name="connsiteX3" fmla="*/ 219075 w 597694"/>
              <a:gd name="connsiteY3" fmla="*/ 607219 h 719137"/>
              <a:gd name="connsiteX4" fmla="*/ 216694 w 597694"/>
              <a:gd name="connsiteY4" fmla="*/ 511969 h 719137"/>
              <a:gd name="connsiteX5" fmla="*/ 221456 w 597694"/>
              <a:gd name="connsiteY5" fmla="*/ 457200 h 719137"/>
              <a:gd name="connsiteX6" fmla="*/ 226219 w 597694"/>
              <a:gd name="connsiteY6" fmla="*/ 414337 h 719137"/>
              <a:gd name="connsiteX7" fmla="*/ 228600 w 597694"/>
              <a:gd name="connsiteY7" fmla="*/ 359569 h 719137"/>
              <a:gd name="connsiteX8" fmla="*/ 223837 w 597694"/>
              <a:gd name="connsiteY8" fmla="*/ 304800 h 719137"/>
              <a:gd name="connsiteX9" fmla="*/ 219075 w 597694"/>
              <a:gd name="connsiteY9" fmla="*/ 261937 h 719137"/>
              <a:gd name="connsiteX10" fmla="*/ 209550 w 597694"/>
              <a:gd name="connsiteY10" fmla="*/ 228600 h 719137"/>
              <a:gd name="connsiteX11" fmla="*/ 192881 w 597694"/>
              <a:gd name="connsiteY11" fmla="*/ 200025 h 719137"/>
              <a:gd name="connsiteX12" fmla="*/ 176212 w 597694"/>
              <a:gd name="connsiteY12" fmla="*/ 178594 h 719137"/>
              <a:gd name="connsiteX13" fmla="*/ 138112 w 597694"/>
              <a:gd name="connsiteY13" fmla="*/ 157162 h 719137"/>
              <a:gd name="connsiteX14" fmla="*/ 102394 w 597694"/>
              <a:gd name="connsiteY14" fmla="*/ 138112 h 719137"/>
              <a:gd name="connsiteX15" fmla="*/ 76200 w 597694"/>
              <a:gd name="connsiteY15" fmla="*/ 130969 h 719137"/>
              <a:gd name="connsiteX16" fmla="*/ 50006 w 597694"/>
              <a:gd name="connsiteY16" fmla="*/ 119062 h 719137"/>
              <a:gd name="connsiteX17" fmla="*/ 33337 w 597694"/>
              <a:gd name="connsiteY17" fmla="*/ 107156 h 719137"/>
              <a:gd name="connsiteX18" fmla="*/ 19050 w 597694"/>
              <a:gd name="connsiteY18" fmla="*/ 92869 h 719137"/>
              <a:gd name="connsiteX19" fmla="*/ 7144 w 597694"/>
              <a:gd name="connsiteY19" fmla="*/ 73819 h 719137"/>
              <a:gd name="connsiteX20" fmla="*/ 0 w 597694"/>
              <a:gd name="connsiteY20" fmla="*/ 42862 h 719137"/>
              <a:gd name="connsiteX21" fmla="*/ 7144 w 597694"/>
              <a:gd name="connsiteY21" fmla="*/ 23812 h 719137"/>
              <a:gd name="connsiteX22" fmla="*/ 23812 w 597694"/>
              <a:gd name="connsiteY22" fmla="*/ 11906 h 719137"/>
              <a:gd name="connsiteX23" fmla="*/ 52387 w 597694"/>
              <a:gd name="connsiteY23" fmla="*/ 2381 h 719137"/>
              <a:gd name="connsiteX24" fmla="*/ 90487 w 597694"/>
              <a:gd name="connsiteY24" fmla="*/ 0 h 719137"/>
              <a:gd name="connsiteX25" fmla="*/ 214312 w 597694"/>
              <a:gd name="connsiteY25" fmla="*/ 7144 h 719137"/>
              <a:gd name="connsiteX26" fmla="*/ 311944 w 597694"/>
              <a:gd name="connsiteY26" fmla="*/ 19050 h 719137"/>
              <a:gd name="connsiteX27" fmla="*/ 378619 w 597694"/>
              <a:gd name="connsiteY27" fmla="*/ 35719 h 719137"/>
              <a:gd name="connsiteX28" fmla="*/ 431006 w 597694"/>
              <a:gd name="connsiteY28" fmla="*/ 50006 h 719137"/>
              <a:gd name="connsiteX29" fmla="*/ 473869 w 597694"/>
              <a:gd name="connsiteY29" fmla="*/ 66675 h 719137"/>
              <a:gd name="connsiteX30" fmla="*/ 516731 w 597694"/>
              <a:gd name="connsiteY30" fmla="*/ 92869 h 719137"/>
              <a:gd name="connsiteX31" fmla="*/ 545306 w 597694"/>
              <a:gd name="connsiteY31" fmla="*/ 114300 h 719137"/>
              <a:gd name="connsiteX32" fmla="*/ 566737 w 597694"/>
              <a:gd name="connsiteY32" fmla="*/ 133350 h 719137"/>
              <a:gd name="connsiteX33" fmla="*/ 581025 w 597694"/>
              <a:gd name="connsiteY33" fmla="*/ 152400 h 719137"/>
              <a:gd name="connsiteX34" fmla="*/ 590550 w 597694"/>
              <a:gd name="connsiteY34" fmla="*/ 169069 h 719137"/>
              <a:gd name="connsiteX35" fmla="*/ 597694 w 597694"/>
              <a:gd name="connsiteY35" fmla="*/ 185737 h 719137"/>
              <a:gd name="connsiteX36" fmla="*/ 597694 w 597694"/>
              <a:gd name="connsiteY36" fmla="*/ 202406 h 719137"/>
              <a:gd name="connsiteX37" fmla="*/ 588169 w 597694"/>
              <a:gd name="connsiteY37" fmla="*/ 223837 h 719137"/>
              <a:gd name="connsiteX38" fmla="*/ 576262 w 597694"/>
              <a:gd name="connsiteY38" fmla="*/ 233362 h 719137"/>
              <a:gd name="connsiteX39" fmla="*/ 552450 w 597694"/>
              <a:gd name="connsiteY39" fmla="*/ 250031 h 719137"/>
              <a:gd name="connsiteX40" fmla="*/ 533400 w 597694"/>
              <a:gd name="connsiteY40" fmla="*/ 295275 h 719137"/>
              <a:gd name="connsiteX41" fmla="*/ 514350 w 597694"/>
              <a:gd name="connsiteY41" fmla="*/ 354806 h 719137"/>
              <a:gd name="connsiteX42" fmla="*/ 502444 w 597694"/>
              <a:gd name="connsiteY42" fmla="*/ 404812 h 719137"/>
              <a:gd name="connsiteX43" fmla="*/ 490537 w 597694"/>
              <a:gd name="connsiteY43" fmla="*/ 5000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7694" h="719137">
                <a:moveTo>
                  <a:pt x="490537" y="500062"/>
                </a:moveTo>
                <a:cubicBezTo>
                  <a:pt x="489743" y="561975"/>
                  <a:pt x="488950" y="623887"/>
                  <a:pt x="488156" y="685800"/>
                </a:cubicBezTo>
                <a:lnTo>
                  <a:pt x="219075" y="719137"/>
                </a:lnTo>
                <a:lnTo>
                  <a:pt x="219075" y="607219"/>
                </a:lnTo>
                <a:cubicBezTo>
                  <a:pt x="218281" y="575469"/>
                  <a:pt x="217488" y="543719"/>
                  <a:pt x="216694" y="511969"/>
                </a:cubicBezTo>
                <a:lnTo>
                  <a:pt x="221456" y="457200"/>
                </a:lnTo>
                <a:lnTo>
                  <a:pt x="226219" y="414337"/>
                </a:lnTo>
                <a:lnTo>
                  <a:pt x="228600" y="359569"/>
                </a:lnTo>
                <a:lnTo>
                  <a:pt x="223837" y="304800"/>
                </a:lnTo>
                <a:lnTo>
                  <a:pt x="219075" y="261937"/>
                </a:lnTo>
                <a:lnTo>
                  <a:pt x="209550" y="228600"/>
                </a:lnTo>
                <a:lnTo>
                  <a:pt x="192881" y="200025"/>
                </a:lnTo>
                <a:lnTo>
                  <a:pt x="176212" y="178594"/>
                </a:lnTo>
                <a:lnTo>
                  <a:pt x="138112" y="157162"/>
                </a:lnTo>
                <a:lnTo>
                  <a:pt x="102394" y="138112"/>
                </a:lnTo>
                <a:lnTo>
                  <a:pt x="76200" y="130969"/>
                </a:lnTo>
                <a:lnTo>
                  <a:pt x="50006" y="119062"/>
                </a:lnTo>
                <a:lnTo>
                  <a:pt x="33337" y="107156"/>
                </a:lnTo>
                <a:lnTo>
                  <a:pt x="19050" y="92869"/>
                </a:lnTo>
                <a:lnTo>
                  <a:pt x="7144" y="73819"/>
                </a:lnTo>
                <a:lnTo>
                  <a:pt x="0" y="42862"/>
                </a:lnTo>
                <a:lnTo>
                  <a:pt x="7144" y="23812"/>
                </a:lnTo>
                <a:lnTo>
                  <a:pt x="23812" y="11906"/>
                </a:lnTo>
                <a:lnTo>
                  <a:pt x="52387" y="2381"/>
                </a:lnTo>
                <a:lnTo>
                  <a:pt x="90487" y="0"/>
                </a:lnTo>
                <a:lnTo>
                  <a:pt x="214312" y="7144"/>
                </a:lnTo>
                <a:lnTo>
                  <a:pt x="311944" y="19050"/>
                </a:lnTo>
                <a:lnTo>
                  <a:pt x="378619" y="35719"/>
                </a:lnTo>
                <a:lnTo>
                  <a:pt x="431006" y="50006"/>
                </a:lnTo>
                <a:lnTo>
                  <a:pt x="473869" y="66675"/>
                </a:lnTo>
                <a:lnTo>
                  <a:pt x="516731" y="92869"/>
                </a:lnTo>
                <a:lnTo>
                  <a:pt x="545306" y="114300"/>
                </a:lnTo>
                <a:lnTo>
                  <a:pt x="566737" y="133350"/>
                </a:lnTo>
                <a:lnTo>
                  <a:pt x="581025" y="152400"/>
                </a:lnTo>
                <a:lnTo>
                  <a:pt x="590550" y="169069"/>
                </a:lnTo>
                <a:lnTo>
                  <a:pt x="597694" y="185737"/>
                </a:lnTo>
                <a:lnTo>
                  <a:pt x="597694" y="202406"/>
                </a:lnTo>
                <a:lnTo>
                  <a:pt x="588169" y="223837"/>
                </a:lnTo>
                <a:lnTo>
                  <a:pt x="576262" y="233362"/>
                </a:lnTo>
                <a:lnTo>
                  <a:pt x="552450" y="250031"/>
                </a:lnTo>
                <a:lnTo>
                  <a:pt x="533400" y="295275"/>
                </a:lnTo>
                <a:lnTo>
                  <a:pt x="514350" y="354806"/>
                </a:lnTo>
                <a:lnTo>
                  <a:pt x="502444" y="404812"/>
                </a:lnTo>
                <a:lnTo>
                  <a:pt x="490537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1D5CEAC-CC95-4727-8513-CD3B04E4036E}"/>
              </a:ext>
            </a:extLst>
          </p:cNvPr>
          <p:cNvSpPr/>
          <p:nvPr/>
        </p:nvSpPr>
        <p:spPr>
          <a:xfrm>
            <a:off x="5203826" y="2357438"/>
            <a:ext cx="2205038" cy="538162"/>
          </a:xfrm>
          <a:custGeom>
            <a:avLst/>
            <a:gdLst>
              <a:gd name="connsiteX0" fmla="*/ 1228725 w 2205038"/>
              <a:gd name="connsiteY0" fmla="*/ 292893 h 538162"/>
              <a:gd name="connsiteX1" fmla="*/ 890588 w 2205038"/>
              <a:gd name="connsiteY1" fmla="*/ 373856 h 538162"/>
              <a:gd name="connsiteX2" fmla="*/ 673894 w 2205038"/>
              <a:gd name="connsiteY2" fmla="*/ 428625 h 538162"/>
              <a:gd name="connsiteX3" fmla="*/ 561975 w 2205038"/>
              <a:gd name="connsiteY3" fmla="*/ 461962 h 538162"/>
              <a:gd name="connsiteX4" fmla="*/ 511969 w 2205038"/>
              <a:gd name="connsiteY4" fmla="*/ 476250 h 538162"/>
              <a:gd name="connsiteX5" fmla="*/ 481013 w 2205038"/>
              <a:gd name="connsiteY5" fmla="*/ 488156 h 538162"/>
              <a:gd name="connsiteX6" fmla="*/ 447675 w 2205038"/>
              <a:gd name="connsiteY6" fmla="*/ 507206 h 538162"/>
              <a:gd name="connsiteX7" fmla="*/ 400050 w 2205038"/>
              <a:gd name="connsiteY7" fmla="*/ 538162 h 538162"/>
              <a:gd name="connsiteX8" fmla="*/ 383382 w 2205038"/>
              <a:gd name="connsiteY8" fmla="*/ 533400 h 538162"/>
              <a:gd name="connsiteX9" fmla="*/ 297657 w 2205038"/>
              <a:gd name="connsiteY9" fmla="*/ 492918 h 538162"/>
              <a:gd name="connsiteX10" fmla="*/ 233363 w 2205038"/>
              <a:gd name="connsiteY10" fmla="*/ 447675 h 538162"/>
              <a:gd name="connsiteX11" fmla="*/ 200025 w 2205038"/>
              <a:gd name="connsiteY11" fmla="*/ 431006 h 538162"/>
              <a:gd name="connsiteX12" fmla="*/ 154782 w 2205038"/>
              <a:gd name="connsiteY12" fmla="*/ 402431 h 538162"/>
              <a:gd name="connsiteX13" fmla="*/ 109538 w 2205038"/>
              <a:gd name="connsiteY13" fmla="*/ 366712 h 538162"/>
              <a:gd name="connsiteX14" fmla="*/ 61913 w 2205038"/>
              <a:gd name="connsiteY14" fmla="*/ 316706 h 538162"/>
              <a:gd name="connsiteX15" fmla="*/ 30957 w 2205038"/>
              <a:gd name="connsiteY15" fmla="*/ 276225 h 538162"/>
              <a:gd name="connsiteX16" fmla="*/ 14288 w 2205038"/>
              <a:gd name="connsiteY16" fmla="*/ 250031 h 538162"/>
              <a:gd name="connsiteX17" fmla="*/ 2382 w 2205038"/>
              <a:gd name="connsiteY17" fmla="*/ 223837 h 538162"/>
              <a:gd name="connsiteX18" fmla="*/ 0 w 2205038"/>
              <a:gd name="connsiteY18" fmla="*/ 200025 h 538162"/>
              <a:gd name="connsiteX19" fmla="*/ 7144 w 2205038"/>
              <a:gd name="connsiteY19" fmla="*/ 188118 h 538162"/>
              <a:gd name="connsiteX20" fmla="*/ 30957 w 2205038"/>
              <a:gd name="connsiteY20" fmla="*/ 188118 h 538162"/>
              <a:gd name="connsiteX21" fmla="*/ 83344 w 2205038"/>
              <a:gd name="connsiteY21" fmla="*/ 211931 h 538162"/>
              <a:gd name="connsiteX22" fmla="*/ 147638 w 2205038"/>
              <a:gd name="connsiteY22" fmla="*/ 238125 h 538162"/>
              <a:gd name="connsiteX23" fmla="*/ 188119 w 2205038"/>
              <a:gd name="connsiteY23" fmla="*/ 254793 h 538162"/>
              <a:gd name="connsiteX24" fmla="*/ 247650 w 2205038"/>
              <a:gd name="connsiteY24" fmla="*/ 271462 h 538162"/>
              <a:gd name="connsiteX25" fmla="*/ 300038 w 2205038"/>
              <a:gd name="connsiteY25" fmla="*/ 276225 h 538162"/>
              <a:gd name="connsiteX26" fmla="*/ 388144 w 2205038"/>
              <a:gd name="connsiteY26" fmla="*/ 266700 h 538162"/>
              <a:gd name="connsiteX27" fmla="*/ 509588 w 2205038"/>
              <a:gd name="connsiteY27" fmla="*/ 252412 h 538162"/>
              <a:gd name="connsiteX28" fmla="*/ 611982 w 2205038"/>
              <a:gd name="connsiteY28" fmla="*/ 233362 h 538162"/>
              <a:gd name="connsiteX29" fmla="*/ 895350 w 2205038"/>
              <a:gd name="connsiteY29" fmla="*/ 185737 h 538162"/>
              <a:gd name="connsiteX30" fmla="*/ 1212057 w 2205038"/>
              <a:gd name="connsiteY30" fmla="*/ 128587 h 538162"/>
              <a:gd name="connsiteX31" fmla="*/ 1521619 w 2205038"/>
              <a:gd name="connsiteY31" fmla="*/ 73818 h 538162"/>
              <a:gd name="connsiteX32" fmla="*/ 1595438 w 2205038"/>
              <a:gd name="connsiteY32" fmla="*/ 59531 h 538162"/>
              <a:gd name="connsiteX33" fmla="*/ 1645444 w 2205038"/>
              <a:gd name="connsiteY33" fmla="*/ 47625 h 538162"/>
              <a:gd name="connsiteX34" fmla="*/ 1714500 w 2205038"/>
              <a:gd name="connsiteY34" fmla="*/ 26193 h 538162"/>
              <a:gd name="connsiteX35" fmla="*/ 1778794 w 2205038"/>
              <a:gd name="connsiteY35" fmla="*/ 0 h 538162"/>
              <a:gd name="connsiteX36" fmla="*/ 1807369 w 2205038"/>
              <a:gd name="connsiteY36" fmla="*/ 4762 h 538162"/>
              <a:gd name="connsiteX37" fmla="*/ 1888332 w 2205038"/>
              <a:gd name="connsiteY37" fmla="*/ 40481 h 538162"/>
              <a:gd name="connsiteX38" fmla="*/ 1950244 w 2205038"/>
              <a:gd name="connsiteY38" fmla="*/ 71437 h 538162"/>
              <a:gd name="connsiteX39" fmla="*/ 2000250 w 2205038"/>
              <a:gd name="connsiteY39" fmla="*/ 100012 h 538162"/>
              <a:gd name="connsiteX40" fmla="*/ 2074069 w 2205038"/>
              <a:gd name="connsiteY40" fmla="*/ 152400 h 538162"/>
              <a:gd name="connsiteX41" fmla="*/ 2126457 w 2205038"/>
              <a:gd name="connsiteY41" fmla="*/ 197643 h 538162"/>
              <a:gd name="connsiteX42" fmla="*/ 2178844 w 2205038"/>
              <a:gd name="connsiteY42" fmla="*/ 238125 h 538162"/>
              <a:gd name="connsiteX43" fmla="*/ 2197894 w 2205038"/>
              <a:gd name="connsiteY43" fmla="*/ 257175 h 538162"/>
              <a:gd name="connsiteX44" fmla="*/ 2205038 w 2205038"/>
              <a:gd name="connsiteY44" fmla="*/ 273843 h 538162"/>
              <a:gd name="connsiteX45" fmla="*/ 2205038 w 2205038"/>
              <a:gd name="connsiteY45" fmla="*/ 290512 h 538162"/>
              <a:gd name="connsiteX46" fmla="*/ 2193132 w 2205038"/>
              <a:gd name="connsiteY46" fmla="*/ 309562 h 538162"/>
              <a:gd name="connsiteX47" fmla="*/ 2166938 w 2205038"/>
              <a:gd name="connsiteY47" fmla="*/ 326231 h 538162"/>
              <a:gd name="connsiteX48" fmla="*/ 2124075 w 2205038"/>
              <a:gd name="connsiteY48" fmla="*/ 340518 h 538162"/>
              <a:gd name="connsiteX49" fmla="*/ 2055019 w 2205038"/>
              <a:gd name="connsiteY49" fmla="*/ 354806 h 538162"/>
              <a:gd name="connsiteX50" fmla="*/ 1740694 w 2205038"/>
              <a:gd name="connsiteY50" fmla="*/ 221456 h 538162"/>
              <a:gd name="connsiteX51" fmla="*/ 1685925 w 2205038"/>
              <a:gd name="connsiteY51" fmla="*/ 204787 h 538162"/>
              <a:gd name="connsiteX52" fmla="*/ 1657350 w 2205038"/>
              <a:gd name="connsiteY52" fmla="*/ 204787 h 538162"/>
              <a:gd name="connsiteX53" fmla="*/ 1593057 w 2205038"/>
              <a:gd name="connsiteY53" fmla="*/ 216693 h 538162"/>
              <a:gd name="connsiteX54" fmla="*/ 1228725 w 2205038"/>
              <a:gd name="connsiteY54" fmla="*/ 29289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5038" h="538162">
                <a:moveTo>
                  <a:pt x="1228725" y="292893"/>
                </a:moveTo>
                <a:lnTo>
                  <a:pt x="890588" y="373856"/>
                </a:lnTo>
                <a:lnTo>
                  <a:pt x="673894" y="428625"/>
                </a:lnTo>
                <a:lnTo>
                  <a:pt x="561975" y="461962"/>
                </a:lnTo>
                <a:lnTo>
                  <a:pt x="511969" y="476250"/>
                </a:lnTo>
                <a:lnTo>
                  <a:pt x="481013" y="488156"/>
                </a:lnTo>
                <a:lnTo>
                  <a:pt x="447675" y="507206"/>
                </a:lnTo>
                <a:lnTo>
                  <a:pt x="400050" y="538162"/>
                </a:lnTo>
                <a:lnTo>
                  <a:pt x="383382" y="533400"/>
                </a:lnTo>
                <a:lnTo>
                  <a:pt x="297657" y="492918"/>
                </a:lnTo>
                <a:lnTo>
                  <a:pt x="233363" y="447675"/>
                </a:lnTo>
                <a:lnTo>
                  <a:pt x="200025" y="431006"/>
                </a:lnTo>
                <a:lnTo>
                  <a:pt x="154782" y="402431"/>
                </a:lnTo>
                <a:lnTo>
                  <a:pt x="109538" y="366712"/>
                </a:lnTo>
                <a:lnTo>
                  <a:pt x="61913" y="316706"/>
                </a:lnTo>
                <a:lnTo>
                  <a:pt x="30957" y="276225"/>
                </a:lnTo>
                <a:lnTo>
                  <a:pt x="14288" y="250031"/>
                </a:lnTo>
                <a:lnTo>
                  <a:pt x="2382" y="223837"/>
                </a:lnTo>
                <a:lnTo>
                  <a:pt x="0" y="200025"/>
                </a:lnTo>
                <a:lnTo>
                  <a:pt x="7144" y="188118"/>
                </a:lnTo>
                <a:lnTo>
                  <a:pt x="30957" y="188118"/>
                </a:lnTo>
                <a:lnTo>
                  <a:pt x="83344" y="211931"/>
                </a:lnTo>
                <a:lnTo>
                  <a:pt x="147638" y="238125"/>
                </a:lnTo>
                <a:lnTo>
                  <a:pt x="188119" y="254793"/>
                </a:lnTo>
                <a:lnTo>
                  <a:pt x="247650" y="271462"/>
                </a:lnTo>
                <a:lnTo>
                  <a:pt x="300038" y="276225"/>
                </a:lnTo>
                <a:lnTo>
                  <a:pt x="388144" y="266700"/>
                </a:lnTo>
                <a:lnTo>
                  <a:pt x="509588" y="252412"/>
                </a:lnTo>
                <a:lnTo>
                  <a:pt x="611982" y="233362"/>
                </a:lnTo>
                <a:lnTo>
                  <a:pt x="895350" y="185737"/>
                </a:lnTo>
                <a:lnTo>
                  <a:pt x="1212057" y="128587"/>
                </a:lnTo>
                <a:lnTo>
                  <a:pt x="1521619" y="73818"/>
                </a:lnTo>
                <a:lnTo>
                  <a:pt x="1595438" y="59531"/>
                </a:lnTo>
                <a:lnTo>
                  <a:pt x="1645444" y="47625"/>
                </a:lnTo>
                <a:lnTo>
                  <a:pt x="1714500" y="26193"/>
                </a:lnTo>
                <a:lnTo>
                  <a:pt x="1778794" y="0"/>
                </a:lnTo>
                <a:lnTo>
                  <a:pt x="1807369" y="4762"/>
                </a:lnTo>
                <a:lnTo>
                  <a:pt x="1888332" y="40481"/>
                </a:lnTo>
                <a:lnTo>
                  <a:pt x="1950244" y="71437"/>
                </a:lnTo>
                <a:lnTo>
                  <a:pt x="2000250" y="100012"/>
                </a:lnTo>
                <a:lnTo>
                  <a:pt x="2074069" y="152400"/>
                </a:lnTo>
                <a:lnTo>
                  <a:pt x="2126457" y="197643"/>
                </a:lnTo>
                <a:lnTo>
                  <a:pt x="2178844" y="238125"/>
                </a:lnTo>
                <a:lnTo>
                  <a:pt x="2197894" y="257175"/>
                </a:lnTo>
                <a:lnTo>
                  <a:pt x="2205038" y="273843"/>
                </a:lnTo>
                <a:lnTo>
                  <a:pt x="2205038" y="290512"/>
                </a:lnTo>
                <a:lnTo>
                  <a:pt x="2193132" y="309562"/>
                </a:lnTo>
                <a:lnTo>
                  <a:pt x="2166938" y="326231"/>
                </a:lnTo>
                <a:lnTo>
                  <a:pt x="2124075" y="340518"/>
                </a:lnTo>
                <a:lnTo>
                  <a:pt x="2055019" y="354806"/>
                </a:lnTo>
                <a:lnTo>
                  <a:pt x="1740694" y="221456"/>
                </a:lnTo>
                <a:lnTo>
                  <a:pt x="1685925" y="204787"/>
                </a:lnTo>
                <a:lnTo>
                  <a:pt x="1657350" y="204787"/>
                </a:lnTo>
                <a:lnTo>
                  <a:pt x="1593057" y="216693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D8C92CB-0BE2-4352-B7DE-8440A76E7857}"/>
              </a:ext>
            </a:extLst>
          </p:cNvPr>
          <p:cNvSpPr/>
          <p:nvPr/>
        </p:nvSpPr>
        <p:spPr>
          <a:xfrm>
            <a:off x="4640265" y="1801813"/>
            <a:ext cx="3406775" cy="506412"/>
          </a:xfrm>
          <a:custGeom>
            <a:avLst/>
            <a:gdLst>
              <a:gd name="connsiteX0" fmla="*/ 1478677 w 3406055"/>
              <a:gd name="connsiteY0" fmla="*/ 333127 h 506489"/>
              <a:gd name="connsiteX1" fmla="*/ 1026575 w 3406055"/>
              <a:gd name="connsiteY1" fmla="*/ 377317 h 506489"/>
              <a:gd name="connsiteX2" fmla="*/ 669653 w 3406055"/>
              <a:gd name="connsiteY2" fmla="*/ 421508 h 506489"/>
              <a:gd name="connsiteX3" fmla="*/ 78183 w 3406055"/>
              <a:gd name="connsiteY3" fmla="*/ 506489 h 506489"/>
              <a:gd name="connsiteX4" fmla="*/ 0 w 3406055"/>
              <a:gd name="connsiteY4" fmla="*/ 295735 h 506489"/>
              <a:gd name="connsiteX5" fmla="*/ 78183 w 3406055"/>
              <a:gd name="connsiteY5" fmla="*/ 309332 h 506489"/>
              <a:gd name="connsiteX6" fmla="*/ 152966 w 3406055"/>
              <a:gd name="connsiteY6" fmla="*/ 316131 h 506489"/>
              <a:gd name="connsiteX7" fmla="*/ 234549 w 3406055"/>
              <a:gd name="connsiteY7" fmla="*/ 309332 h 506489"/>
              <a:gd name="connsiteX8" fmla="*/ 482694 w 3406055"/>
              <a:gd name="connsiteY8" fmla="*/ 282138 h 506489"/>
              <a:gd name="connsiteX9" fmla="*/ 788627 w 3406055"/>
              <a:gd name="connsiteY9" fmla="*/ 251545 h 506489"/>
              <a:gd name="connsiteX10" fmla="*/ 1165945 w 3406055"/>
              <a:gd name="connsiteY10" fmla="*/ 210754 h 506489"/>
              <a:gd name="connsiteX11" fmla="*/ 1451482 w 3406055"/>
              <a:gd name="connsiteY11" fmla="*/ 176761 h 506489"/>
              <a:gd name="connsiteX12" fmla="*/ 1672434 w 3406055"/>
              <a:gd name="connsiteY12" fmla="*/ 156366 h 506489"/>
              <a:gd name="connsiteX13" fmla="*/ 1985166 w 3406055"/>
              <a:gd name="connsiteY13" fmla="*/ 129172 h 506489"/>
              <a:gd name="connsiteX14" fmla="*/ 2243509 w 3406055"/>
              <a:gd name="connsiteY14" fmla="*/ 108776 h 506489"/>
              <a:gd name="connsiteX15" fmla="*/ 2518849 w 3406055"/>
              <a:gd name="connsiteY15" fmla="*/ 84981 h 506489"/>
              <a:gd name="connsiteX16" fmla="*/ 2695610 w 3406055"/>
              <a:gd name="connsiteY16" fmla="*/ 67985 h 506489"/>
              <a:gd name="connsiteX17" fmla="*/ 2804387 w 3406055"/>
              <a:gd name="connsiteY17" fmla="*/ 30593 h 506489"/>
              <a:gd name="connsiteX18" fmla="*/ 2899566 w 3406055"/>
              <a:gd name="connsiteY18" fmla="*/ 0 h 506489"/>
              <a:gd name="connsiteX19" fmla="*/ 2953954 w 3406055"/>
              <a:gd name="connsiteY19" fmla="*/ 6798 h 506489"/>
              <a:gd name="connsiteX20" fmla="*/ 3089924 w 3406055"/>
              <a:gd name="connsiteY20" fmla="*/ 37392 h 506489"/>
              <a:gd name="connsiteX21" fmla="*/ 3161308 w 3406055"/>
              <a:gd name="connsiteY21" fmla="*/ 57787 h 506489"/>
              <a:gd name="connsiteX22" fmla="*/ 3236092 w 3406055"/>
              <a:gd name="connsiteY22" fmla="*/ 81582 h 506489"/>
              <a:gd name="connsiteX23" fmla="*/ 3310876 w 3406055"/>
              <a:gd name="connsiteY23" fmla="*/ 112175 h 506489"/>
              <a:gd name="connsiteX24" fmla="*/ 3355066 w 3406055"/>
              <a:gd name="connsiteY24" fmla="*/ 135970 h 506489"/>
              <a:gd name="connsiteX25" fmla="*/ 3378861 w 3406055"/>
              <a:gd name="connsiteY25" fmla="*/ 159765 h 506489"/>
              <a:gd name="connsiteX26" fmla="*/ 3395857 w 3406055"/>
              <a:gd name="connsiteY26" fmla="*/ 183560 h 506489"/>
              <a:gd name="connsiteX27" fmla="*/ 3406055 w 3406055"/>
              <a:gd name="connsiteY27" fmla="*/ 207355 h 506489"/>
              <a:gd name="connsiteX28" fmla="*/ 3402656 w 3406055"/>
              <a:gd name="connsiteY28" fmla="*/ 231149 h 506489"/>
              <a:gd name="connsiteX29" fmla="*/ 3385659 w 3406055"/>
              <a:gd name="connsiteY29" fmla="*/ 254944 h 506489"/>
              <a:gd name="connsiteX30" fmla="*/ 3355066 w 3406055"/>
              <a:gd name="connsiteY30" fmla="*/ 271940 h 506489"/>
              <a:gd name="connsiteX31" fmla="*/ 3314275 w 3406055"/>
              <a:gd name="connsiteY31" fmla="*/ 288937 h 506489"/>
              <a:gd name="connsiteX32" fmla="*/ 3232693 w 3406055"/>
              <a:gd name="connsiteY32" fmla="*/ 288937 h 506489"/>
              <a:gd name="connsiteX33" fmla="*/ 2926760 w 3406055"/>
              <a:gd name="connsiteY33" fmla="*/ 275340 h 506489"/>
              <a:gd name="connsiteX34" fmla="*/ 2556241 w 3406055"/>
              <a:gd name="connsiteY34" fmla="*/ 268541 h 506489"/>
              <a:gd name="connsiteX35" fmla="*/ 2338688 w 3406055"/>
              <a:gd name="connsiteY35" fmla="*/ 268541 h 506489"/>
              <a:gd name="connsiteX36" fmla="*/ 2097341 w 3406055"/>
              <a:gd name="connsiteY36" fmla="*/ 278739 h 506489"/>
              <a:gd name="connsiteX37" fmla="*/ 1478677 w 3406055"/>
              <a:gd name="connsiteY37" fmla="*/ 333127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06055" h="506489">
                <a:moveTo>
                  <a:pt x="1478677" y="333127"/>
                </a:moveTo>
                <a:lnTo>
                  <a:pt x="1026575" y="377317"/>
                </a:lnTo>
                <a:lnTo>
                  <a:pt x="669653" y="421508"/>
                </a:lnTo>
                <a:lnTo>
                  <a:pt x="78183" y="506489"/>
                </a:lnTo>
                <a:lnTo>
                  <a:pt x="0" y="295735"/>
                </a:lnTo>
                <a:lnTo>
                  <a:pt x="78183" y="309332"/>
                </a:lnTo>
                <a:lnTo>
                  <a:pt x="152966" y="316131"/>
                </a:lnTo>
                <a:lnTo>
                  <a:pt x="234549" y="309332"/>
                </a:lnTo>
                <a:lnTo>
                  <a:pt x="482694" y="282138"/>
                </a:lnTo>
                <a:lnTo>
                  <a:pt x="788627" y="251545"/>
                </a:lnTo>
                <a:lnTo>
                  <a:pt x="1165945" y="210754"/>
                </a:lnTo>
                <a:lnTo>
                  <a:pt x="1451482" y="176761"/>
                </a:lnTo>
                <a:lnTo>
                  <a:pt x="1672434" y="156366"/>
                </a:lnTo>
                <a:lnTo>
                  <a:pt x="1985166" y="129172"/>
                </a:lnTo>
                <a:lnTo>
                  <a:pt x="2243509" y="108776"/>
                </a:lnTo>
                <a:lnTo>
                  <a:pt x="2518849" y="84981"/>
                </a:lnTo>
                <a:lnTo>
                  <a:pt x="2695610" y="67985"/>
                </a:lnTo>
                <a:lnTo>
                  <a:pt x="2804387" y="30593"/>
                </a:lnTo>
                <a:lnTo>
                  <a:pt x="2899566" y="0"/>
                </a:lnTo>
                <a:lnTo>
                  <a:pt x="2953954" y="6798"/>
                </a:lnTo>
                <a:lnTo>
                  <a:pt x="3089924" y="37392"/>
                </a:lnTo>
                <a:lnTo>
                  <a:pt x="3161308" y="57787"/>
                </a:lnTo>
                <a:lnTo>
                  <a:pt x="3236092" y="81582"/>
                </a:lnTo>
                <a:lnTo>
                  <a:pt x="3310876" y="112175"/>
                </a:lnTo>
                <a:lnTo>
                  <a:pt x="3355066" y="135970"/>
                </a:lnTo>
                <a:lnTo>
                  <a:pt x="3378861" y="159765"/>
                </a:lnTo>
                <a:lnTo>
                  <a:pt x="3395857" y="183560"/>
                </a:lnTo>
                <a:lnTo>
                  <a:pt x="3406055" y="207355"/>
                </a:lnTo>
                <a:lnTo>
                  <a:pt x="3402656" y="231149"/>
                </a:lnTo>
                <a:lnTo>
                  <a:pt x="3385659" y="254944"/>
                </a:lnTo>
                <a:lnTo>
                  <a:pt x="3355066" y="271940"/>
                </a:lnTo>
                <a:lnTo>
                  <a:pt x="3314275" y="288937"/>
                </a:lnTo>
                <a:lnTo>
                  <a:pt x="3232693" y="288937"/>
                </a:lnTo>
                <a:lnTo>
                  <a:pt x="2926760" y="275340"/>
                </a:lnTo>
                <a:lnTo>
                  <a:pt x="2556241" y="268541"/>
                </a:lnTo>
                <a:lnTo>
                  <a:pt x="2338688" y="268541"/>
                </a:lnTo>
                <a:lnTo>
                  <a:pt x="2097341" y="278739"/>
                </a:lnTo>
                <a:lnTo>
                  <a:pt x="1478677" y="3331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6291A42-06D9-4B9D-B23D-6C30A5036B25}"/>
              </a:ext>
            </a:extLst>
          </p:cNvPr>
          <p:cNvSpPr/>
          <p:nvPr/>
        </p:nvSpPr>
        <p:spPr>
          <a:xfrm rot="16200000">
            <a:off x="2667796" y="3126582"/>
            <a:ext cx="3260725" cy="1046163"/>
          </a:xfrm>
          <a:custGeom>
            <a:avLst/>
            <a:gdLst>
              <a:gd name="connsiteX0" fmla="*/ 1825821 w 3261459"/>
              <a:gd name="connsiteY0" fmla="*/ 923336 h 1045454"/>
              <a:gd name="connsiteX1" fmla="*/ 1611369 w 3261459"/>
              <a:gd name="connsiteY1" fmla="*/ 881637 h 1045454"/>
              <a:gd name="connsiteX2" fmla="*/ 1438616 w 3261459"/>
              <a:gd name="connsiteY2" fmla="*/ 839938 h 1045454"/>
              <a:gd name="connsiteX3" fmla="*/ 1283734 w 3261459"/>
              <a:gd name="connsiteY3" fmla="*/ 792281 h 1045454"/>
              <a:gd name="connsiteX4" fmla="*/ 1108002 w 3261459"/>
              <a:gd name="connsiteY4" fmla="*/ 729733 h 1045454"/>
              <a:gd name="connsiteX5" fmla="*/ 976948 w 3261459"/>
              <a:gd name="connsiteY5" fmla="*/ 679098 h 1045454"/>
              <a:gd name="connsiteX6" fmla="*/ 851851 w 3261459"/>
              <a:gd name="connsiteY6" fmla="*/ 625485 h 1045454"/>
              <a:gd name="connsiteX7" fmla="*/ 708883 w 3261459"/>
              <a:gd name="connsiteY7" fmla="*/ 556980 h 1045454"/>
              <a:gd name="connsiteX8" fmla="*/ 542087 w 3261459"/>
              <a:gd name="connsiteY8" fmla="*/ 461668 h 1045454"/>
              <a:gd name="connsiteX9" fmla="*/ 419968 w 3261459"/>
              <a:gd name="connsiteY9" fmla="*/ 384227 h 1045454"/>
              <a:gd name="connsiteX10" fmla="*/ 336570 w 3261459"/>
              <a:gd name="connsiteY10" fmla="*/ 327635 h 1045454"/>
              <a:gd name="connsiteX11" fmla="*/ 238280 w 3261459"/>
              <a:gd name="connsiteY11" fmla="*/ 253173 h 1045454"/>
              <a:gd name="connsiteX12" fmla="*/ 154882 w 3261459"/>
              <a:gd name="connsiteY12" fmla="*/ 187646 h 1045454"/>
              <a:gd name="connsiteX13" fmla="*/ 80419 w 3261459"/>
              <a:gd name="connsiteY13" fmla="*/ 122119 h 1045454"/>
              <a:gd name="connsiteX14" fmla="*/ 29785 w 3261459"/>
              <a:gd name="connsiteY14" fmla="*/ 77441 h 1045454"/>
              <a:gd name="connsiteX15" fmla="*/ 8935 w 3261459"/>
              <a:gd name="connsiteY15" fmla="*/ 53613 h 1045454"/>
              <a:gd name="connsiteX16" fmla="*/ 2978 w 3261459"/>
              <a:gd name="connsiteY16" fmla="*/ 35742 h 1045454"/>
              <a:gd name="connsiteX17" fmla="*/ 0 w 3261459"/>
              <a:gd name="connsiteY17" fmla="*/ 17871 h 1045454"/>
              <a:gd name="connsiteX18" fmla="*/ 5957 w 3261459"/>
              <a:gd name="connsiteY18" fmla="*/ 2979 h 1045454"/>
              <a:gd name="connsiteX19" fmla="*/ 20849 w 3261459"/>
              <a:gd name="connsiteY19" fmla="*/ 0 h 1045454"/>
              <a:gd name="connsiteX20" fmla="*/ 44677 w 3261459"/>
              <a:gd name="connsiteY20" fmla="*/ 2979 h 1045454"/>
              <a:gd name="connsiteX21" fmla="*/ 95312 w 3261459"/>
              <a:gd name="connsiteY21" fmla="*/ 32764 h 1045454"/>
              <a:gd name="connsiteX22" fmla="*/ 148925 w 3261459"/>
              <a:gd name="connsiteY22" fmla="*/ 71484 h 1045454"/>
              <a:gd name="connsiteX23" fmla="*/ 214452 w 3261459"/>
              <a:gd name="connsiteY23" fmla="*/ 113183 h 1045454"/>
              <a:gd name="connsiteX24" fmla="*/ 279979 w 3261459"/>
              <a:gd name="connsiteY24" fmla="*/ 157861 h 1045454"/>
              <a:gd name="connsiteX25" fmla="*/ 384226 w 3261459"/>
              <a:gd name="connsiteY25" fmla="*/ 217431 h 1045454"/>
              <a:gd name="connsiteX26" fmla="*/ 470603 w 3261459"/>
              <a:gd name="connsiteY26" fmla="*/ 262108 h 1045454"/>
              <a:gd name="connsiteX27" fmla="*/ 551022 w 3261459"/>
              <a:gd name="connsiteY27" fmla="*/ 306786 h 1045454"/>
              <a:gd name="connsiteX28" fmla="*/ 664206 w 3261459"/>
              <a:gd name="connsiteY28" fmla="*/ 360399 h 1045454"/>
              <a:gd name="connsiteX29" fmla="*/ 777389 w 3261459"/>
              <a:gd name="connsiteY29" fmla="*/ 411033 h 1045454"/>
              <a:gd name="connsiteX30" fmla="*/ 854830 w 3261459"/>
              <a:gd name="connsiteY30" fmla="*/ 440818 h 1045454"/>
              <a:gd name="connsiteX31" fmla="*/ 938228 w 3261459"/>
              <a:gd name="connsiteY31" fmla="*/ 473582 h 1045454"/>
              <a:gd name="connsiteX32" fmla="*/ 1045454 w 3261459"/>
              <a:gd name="connsiteY32" fmla="*/ 509324 h 1045454"/>
              <a:gd name="connsiteX33" fmla="*/ 1179486 w 3261459"/>
              <a:gd name="connsiteY33" fmla="*/ 545066 h 1045454"/>
              <a:gd name="connsiteX34" fmla="*/ 1268841 w 3261459"/>
              <a:gd name="connsiteY34" fmla="*/ 568894 h 1045454"/>
              <a:gd name="connsiteX35" fmla="*/ 1414788 w 3261459"/>
              <a:gd name="connsiteY35" fmla="*/ 604636 h 1045454"/>
              <a:gd name="connsiteX36" fmla="*/ 1590520 w 3261459"/>
              <a:gd name="connsiteY36" fmla="*/ 640378 h 1045454"/>
              <a:gd name="connsiteX37" fmla="*/ 1804972 w 3261459"/>
              <a:gd name="connsiteY37" fmla="*/ 673141 h 1045454"/>
              <a:gd name="connsiteX38" fmla="*/ 2010488 w 3261459"/>
              <a:gd name="connsiteY38" fmla="*/ 699948 h 1045454"/>
              <a:gd name="connsiteX39" fmla="*/ 2195155 w 3261459"/>
              <a:gd name="connsiteY39" fmla="*/ 717819 h 1045454"/>
              <a:gd name="connsiteX40" fmla="*/ 2373865 w 3261459"/>
              <a:gd name="connsiteY40" fmla="*/ 735690 h 1045454"/>
              <a:gd name="connsiteX41" fmla="*/ 2609167 w 3261459"/>
              <a:gd name="connsiteY41" fmla="*/ 750582 h 1045454"/>
              <a:gd name="connsiteX42" fmla="*/ 2758092 w 3261459"/>
              <a:gd name="connsiteY42" fmla="*/ 753561 h 1045454"/>
              <a:gd name="connsiteX43" fmla="*/ 2886168 w 3261459"/>
              <a:gd name="connsiteY43" fmla="*/ 744625 h 1045454"/>
              <a:gd name="connsiteX44" fmla="*/ 2951695 w 3261459"/>
              <a:gd name="connsiteY44" fmla="*/ 735690 h 1045454"/>
              <a:gd name="connsiteX45" fmla="*/ 3017222 w 3261459"/>
              <a:gd name="connsiteY45" fmla="*/ 717819 h 1045454"/>
              <a:gd name="connsiteX46" fmla="*/ 3073813 w 3261459"/>
              <a:gd name="connsiteY46" fmla="*/ 685055 h 1045454"/>
              <a:gd name="connsiteX47" fmla="*/ 3121469 w 3261459"/>
              <a:gd name="connsiteY47" fmla="*/ 649313 h 1045454"/>
              <a:gd name="connsiteX48" fmla="*/ 3169125 w 3261459"/>
              <a:gd name="connsiteY48" fmla="*/ 601657 h 1045454"/>
              <a:gd name="connsiteX49" fmla="*/ 3178061 w 3261459"/>
              <a:gd name="connsiteY49" fmla="*/ 586765 h 1045454"/>
              <a:gd name="connsiteX50" fmla="*/ 3195932 w 3261459"/>
              <a:gd name="connsiteY50" fmla="*/ 568894 h 1045454"/>
              <a:gd name="connsiteX51" fmla="*/ 3219760 w 3261459"/>
              <a:gd name="connsiteY51" fmla="*/ 559958 h 1045454"/>
              <a:gd name="connsiteX52" fmla="*/ 3237631 w 3261459"/>
              <a:gd name="connsiteY52" fmla="*/ 559958 h 1045454"/>
              <a:gd name="connsiteX53" fmla="*/ 3252523 w 3261459"/>
              <a:gd name="connsiteY53" fmla="*/ 562937 h 1045454"/>
              <a:gd name="connsiteX54" fmla="*/ 3255502 w 3261459"/>
              <a:gd name="connsiteY54" fmla="*/ 568894 h 1045454"/>
              <a:gd name="connsiteX55" fmla="*/ 3261459 w 3261459"/>
              <a:gd name="connsiteY55" fmla="*/ 577829 h 1045454"/>
              <a:gd name="connsiteX56" fmla="*/ 3258480 w 3261459"/>
              <a:gd name="connsiteY56" fmla="*/ 604636 h 1045454"/>
              <a:gd name="connsiteX57" fmla="*/ 3255502 w 3261459"/>
              <a:gd name="connsiteY57" fmla="*/ 649313 h 1045454"/>
              <a:gd name="connsiteX58" fmla="*/ 3240609 w 3261459"/>
              <a:gd name="connsiteY58" fmla="*/ 705905 h 1045454"/>
              <a:gd name="connsiteX59" fmla="*/ 3216781 w 3261459"/>
              <a:gd name="connsiteY59" fmla="*/ 789303 h 1045454"/>
              <a:gd name="connsiteX60" fmla="*/ 3151254 w 3261459"/>
              <a:gd name="connsiteY60" fmla="*/ 973970 h 1045454"/>
              <a:gd name="connsiteX61" fmla="*/ 2999351 w 3261459"/>
              <a:gd name="connsiteY61" fmla="*/ 1045454 h 1045454"/>
              <a:gd name="connsiteX62" fmla="*/ 2674694 w 3261459"/>
              <a:gd name="connsiteY62" fmla="*/ 1027583 h 1045454"/>
              <a:gd name="connsiteX63" fmla="*/ 2341102 w 3261459"/>
              <a:gd name="connsiteY63" fmla="*/ 991841 h 1045454"/>
              <a:gd name="connsiteX64" fmla="*/ 2126650 w 3261459"/>
              <a:gd name="connsiteY64" fmla="*/ 968013 h 1045454"/>
              <a:gd name="connsiteX65" fmla="*/ 1825821 w 3261459"/>
              <a:gd name="connsiteY65" fmla="*/ 923336 h 10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1459" h="1045454">
                <a:moveTo>
                  <a:pt x="1825821" y="923336"/>
                </a:moveTo>
                <a:lnTo>
                  <a:pt x="1611369" y="881637"/>
                </a:lnTo>
                <a:lnTo>
                  <a:pt x="1438616" y="839938"/>
                </a:lnTo>
                <a:lnTo>
                  <a:pt x="1283734" y="792281"/>
                </a:lnTo>
                <a:lnTo>
                  <a:pt x="1108002" y="729733"/>
                </a:lnTo>
                <a:lnTo>
                  <a:pt x="976948" y="679098"/>
                </a:lnTo>
                <a:lnTo>
                  <a:pt x="851851" y="625485"/>
                </a:lnTo>
                <a:lnTo>
                  <a:pt x="708883" y="556980"/>
                </a:lnTo>
                <a:lnTo>
                  <a:pt x="542087" y="461668"/>
                </a:lnTo>
                <a:lnTo>
                  <a:pt x="419968" y="384227"/>
                </a:lnTo>
                <a:lnTo>
                  <a:pt x="336570" y="327635"/>
                </a:lnTo>
                <a:lnTo>
                  <a:pt x="238280" y="253173"/>
                </a:lnTo>
                <a:lnTo>
                  <a:pt x="154882" y="187646"/>
                </a:lnTo>
                <a:lnTo>
                  <a:pt x="80419" y="122119"/>
                </a:lnTo>
                <a:lnTo>
                  <a:pt x="29785" y="77441"/>
                </a:lnTo>
                <a:lnTo>
                  <a:pt x="8935" y="53613"/>
                </a:lnTo>
                <a:lnTo>
                  <a:pt x="2978" y="35742"/>
                </a:lnTo>
                <a:lnTo>
                  <a:pt x="0" y="17871"/>
                </a:lnTo>
                <a:lnTo>
                  <a:pt x="5957" y="2979"/>
                </a:lnTo>
                <a:lnTo>
                  <a:pt x="20849" y="0"/>
                </a:lnTo>
                <a:lnTo>
                  <a:pt x="44677" y="2979"/>
                </a:lnTo>
                <a:lnTo>
                  <a:pt x="95312" y="32764"/>
                </a:lnTo>
                <a:lnTo>
                  <a:pt x="148925" y="71484"/>
                </a:lnTo>
                <a:lnTo>
                  <a:pt x="214452" y="113183"/>
                </a:lnTo>
                <a:lnTo>
                  <a:pt x="279979" y="157861"/>
                </a:lnTo>
                <a:lnTo>
                  <a:pt x="384226" y="217431"/>
                </a:lnTo>
                <a:lnTo>
                  <a:pt x="470603" y="262108"/>
                </a:lnTo>
                <a:lnTo>
                  <a:pt x="551022" y="306786"/>
                </a:lnTo>
                <a:lnTo>
                  <a:pt x="664206" y="360399"/>
                </a:lnTo>
                <a:lnTo>
                  <a:pt x="777389" y="411033"/>
                </a:lnTo>
                <a:lnTo>
                  <a:pt x="854830" y="440818"/>
                </a:lnTo>
                <a:lnTo>
                  <a:pt x="938228" y="473582"/>
                </a:lnTo>
                <a:lnTo>
                  <a:pt x="1045454" y="509324"/>
                </a:lnTo>
                <a:lnTo>
                  <a:pt x="1179486" y="545066"/>
                </a:lnTo>
                <a:lnTo>
                  <a:pt x="1268841" y="568894"/>
                </a:lnTo>
                <a:lnTo>
                  <a:pt x="1414788" y="604636"/>
                </a:lnTo>
                <a:lnTo>
                  <a:pt x="1590520" y="640378"/>
                </a:lnTo>
                <a:lnTo>
                  <a:pt x="1804972" y="673141"/>
                </a:lnTo>
                <a:lnTo>
                  <a:pt x="2010488" y="699948"/>
                </a:lnTo>
                <a:lnTo>
                  <a:pt x="2195155" y="717819"/>
                </a:lnTo>
                <a:lnTo>
                  <a:pt x="2373865" y="735690"/>
                </a:lnTo>
                <a:lnTo>
                  <a:pt x="2609167" y="750582"/>
                </a:lnTo>
                <a:lnTo>
                  <a:pt x="2758092" y="753561"/>
                </a:lnTo>
                <a:lnTo>
                  <a:pt x="2886168" y="744625"/>
                </a:lnTo>
                <a:lnTo>
                  <a:pt x="2951695" y="735690"/>
                </a:lnTo>
                <a:lnTo>
                  <a:pt x="3017222" y="717819"/>
                </a:lnTo>
                <a:lnTo>
                  <a:pt x="3073813" y="685055"/>
                </a:lnTo>
                <a:lnTo>
                  <a:pt x="3121469" y="649313"/>
                </a:lnTo>
                <a:lnTo>
                  <a:pt x="3169125" y="601657"/>
                </a:lnTo>
                <a:lnTo>
                  <a:pt x="3178061" y="586765"/>
                </a:lnTo>
                <a:lnTo>
                  <a:pt x="3195932" y="568894"/>
                </a:lnTo>
                <a:lnTo>
                  <a:pt x="3219760" y="559958"/>
                </a:lnTo>
                <a:lnTo>
                  <a:pt x="3237631" y="559958"/>
                </a:lnTo>
                <a:lnTo>
                  <a:pt x="3252523" y="562937"/>
                </a:lnTo>
                <a:lnTo>
                  <a:pt x="3255502" y="568894"/>
                </a:lnTo>
                <a:lnTo>
                  <a:pt x="3261459" y="577829"/>
                </a:lnTo>
                <a:lnTo>
                  <a:pt x="3258480" y="604636"/>
                </a:lnTo>
                <a:lnTo>
                  <a:pt x="3255502" y="649313"/>
                </a:lnTo>
                <a:lnTo>
                  <a:pt x="3240609" y="705905"/>
                </a:lnTo>
                <a:lnTo>
                  <a:pt x="3216781" y="789303"/>
                </a:lnTo>
                <a:lnTo>
                  <a:pt x="3151254" y="973970"/>
                </a:lnTo>
                <a:lnTo>
                  <a:pt x="2999351" y="1045454"/>
                </a:lnTo>
                <a:lnTo>
                  <a:pt x="2674694" y="1027583"/>
                </a:lnTo>
                <a:lnTo>
                  <a:pt x="2341102" y="991841"/>
                </a:lnTo>
                <a:lnTo>
                  <a:pt x="2126650" y="968013"/>
                </a:lnTo>
                <a:lnTo>
                  <a:pt x="1825821" y="9233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3414FB2-5221-4E70-8767-88477370CB79}"/>
              </a:ext>
            </a:extLst>
          </p:cNvPr>
          <p:cNvSpPr/>
          <p:nvPr/>
        </p:nvSpPr>
        <p:spPr>
          <a:xfrm>
            <a:off x="6308726" y="2505075"/>
            <a:ext cx="990600" cy="782638"/>
          </a:xfrm>
          <a:custGeom>
            <a:avLst/>
            <a:gdLst>
              <a:gd name="connsiteX0" fmla="*/ 378619 w 990600"/>
              <a:gd name="connsiteY0" fmla="*/ 573881 h 783431"/>
              <a:gd name="connsiteX1" fmla="*/ 61913 w 990600"/>
              <a:gd name="connsiteY1" fmla="*/ 783431 h 783431"/>
              <a:gd name="connsiteX2" fmla="*/ 0 w 990600"/>
              <a:gd name="connsiteY2" fmla="*/ 745331 h 783431"/>
              <a:gd name="connsiteX3" fmla="*/ 64294 w 990600"/>
              <a:gd name="connsiteY3" fmla="*/ 690563 h 783431"/>
              <a:gd name="connsiteX4" fmla="*/ 180975 w 990600"/>
              <a:gd name="connsiteY4" fmla="*/ 576263 h 783431"/>
              <a:gd name="connsiteX5" fmla="*/ 295275 w 990600"/>
              <a:gd name="connsiteY5" fmla="*/ 466725 h 783431"/>
              <a:gd name="connsiteX6" fmla="*/ 409575 w 990600"/>
              <a:gd name="connsiteY6" fmla="*/ 350044 h 783431"/>
              <a:gd name="connsiteX7" fmla="*/ 521494 w 990600"/>
              <a:gd name="connsiteY7" fmla="*/ 235744 h 783431"/>
              <a:gd name="connsiteX8" fmla="*/ 604838 w 990600"/>
              <a:gd name="connsiteY8" fmla="*/ 147638 h 783431"/>
              <a:gd name="connsiteX9" fmla="*/ 614363 w 990600"/>
              <a:gd name="connsiteY9" fmla="*/ 126206 h 783431"/>
              <a:gd name="connsiteX10" fmla="*/ 611982 w 990600"/>
              <a:gd name="connsiteY10" fmla="*/ 88106 h 783431"/>
              <a:gd name="connsiteX11" fmla="*/ 526257 w 990600"/>
              <a:gd name="connsiteY11" fmla="*/ 0 h 783431"/>
              <a:gd name="connsiteX12" fmla="*/ 990600 w 990600"/>
              <a:gd name="connsiteY12" fmla="*/ 152400 h 783431"/>
              <a:gd name="connsiteX13" fmla="*/ 952500 w 990600"/>
              <a:gd name="connsiteY13" fmla="*/ 207169 h 783431"/>
              <a:gd name="connsiteX14" fmla="*/ 821532 w 990600"/>
              <a:gd name="connsiteY14" fmla="*/ 283369 h 783431"/>
              <a:gd name="connsiteX15" fmla="*/ 626269 w 990600"/>
              <a:gd name="connsiteY15" fmla="*/ 407194 h 783431"/>
              <a:gd name="connsiteX16" fmla="*/ 378619 w 990600"/>
              <a:gd name="connsiteY16" fmla="*/ 5738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0600" h="783431">
                <a:moveTo>
                  <a:pt x="378619" y="573881"/>
                </a:moveTo>
                <a:lnTo>
                  <a:pt x="61913" y="783431"/>
                </a:lnTo>
                <a:lnTo>
                  <a:pt x="0" y="745331"/>
                </a:lnTo>
                <a:lnTo>
                  <a:pt x="64294" y="690563"/>
                </a:lnTo>
                <a:lnTo>
                  <a:pt x="180975" y="576263"/>
                </a:lnTo>
                <a:lnTo>
                  <a:pt x="295275" y="466725"/>
                </a:lnTo>
                <a:lnTo>
                  <a:pt x="409575" y="350044"/>
                </a:lnTo>
                <a:lnTo>
                  <a:pt x="521494" y="235744"/>
                </a:lnTo>
                <a:lnTo>
                  <a:pt x="604838" y="147638"/>
                </a:lnTo>
                <a:lnTo>
                  <a:pt x="614363" y="126206"/>
                </a:lnTo>
                <a:lnTo>
                  <a:pt x="611982" y="88106"/>
                </a:lnTo>
                <a:lnTo>
                  <a:pt x="526257" y="0"/>
                </a:lnTo>
                <a:lnTo>
                  <a:pt x="990600" y="152400"/>
                </a:lnTo>
                <a:lnTo>
                  <a:pt x="952500" y="207169"/>
                </a:lnTo>
                <a:lnTo>
                  <a:pt x="821532" y="283369"/>
                </a:lnTo>
                <a:lnTo>
                  <a:pt x="626269" y="407194"/>
                </a:lnTo>
                <a:lnTo>
                  <a:pt x="378619" y="573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9214E3-EB37-4CFC-AD12-850A6C79E237}"/>
              </a:ext>
            </a:extLst>
          </p:cNvPr>
          <p:cNvSpPr/>
          <p:nvPr/>
        </p:nvSpPr>
        <p:spPr>
          <a:xfrm>
            <a:off x="5675315" y="3027363"/>
            <a:ext cx="839787" cy="577850"/>
          </a:xfrm>
          <a:custGeom>
            <a:avLst/>
            <a:gdLst>
              <a:gd name="connsiteX0" fmla="*/ 309562 w 840581"/>
              <a:gd name="connsiteY0" fmla="*/ 195262 h 578644"/>
              <a:gd name="connsiteX1" fmla="*/ 221456 w 840581"/>
              <a:gd name="connsiteY1" fmla="*/ 145256 h 578644"/>
              <a:gd name="connsiteX2" fmla="*/ 161925 w 840581"/>
              <a:gd name="connsiteY2" fmla="*/ 114300 h 578644"/>
              <a:gd name="connsiteX3" fmla="*/ 88106 w 840581"/>
              <a:gd name="connsiteY3" fmla="*/ 80962 h 578644"/>
              <a:gd name="connsiteX4" fmla="*/ 33337 w 840581"/>
              <a:gd name="connsiteY4" fmla="*/ 59531 h 578644"/>
              <a:gd name="connsiteX5" fmla="*/ 11906 w 840581"/>
              <a:gd name="connsiteY5" fmla="*/ 50006 h 578644"/>
              <a:gd name="connsiteX6" fmla="*/ 0 w 840581"/>
              <a:gd name="connsiteY6" fmla="*/ 35719 h 578644"/>
              <a:gd name="connsiteX7" fmla="*/ 2381 w 840581"/>
              <a:gd name="connsiteY7" fmla="*/ 19050 h 578644"/>
              <a:gd name="connsiteX8" fmla="*/ 7144 w 840581"/>
              <a:gd name="connsiteY8" fmla="*/ 7144 h 578644"/>
              <a:gd name="connsiteX9" fmla="*/ 35719 w 840581"/>
              <a:gd name="connsiteY9" fmla="*/ 0 h 578644"/>
              <a:gd name="connsiteX10" fmla="*/ 154781 w 840581"/>
              <a:gd name="connsiteY10" fmla="*/ 16669 h 578644"/>
              <a:gd name="connsiteX11" fmla="*/ 266700 w 840581"/>
              <a:gd name="connsiteY11" fmla="*/ 35719 h 578644"/>
              <a:gd name="connsiteX12" fmla="*/ 357187 w 840581"/>
              <a:gd name="connsiteY12" fmla="*/ 59531 h 578644"/>
              <a:gd name="connsiteX13" fmla="*/ 440531 w 840581"/>
              <a:gd name="connsiteY13" fmla="*/ 80962 h 578644"/>
              <a:gd name="connsiteX14" fmla="*/ 550069 w 840581"/>
              <a:gd name="connsiteY14" fmla="*/ 119062 h 578644"/>
              <a:gd name="connsiteX15" fmla="*/ 619125 w 840581"/>
              <a:gd name="connsiteY15" fmla="*/ 147637 h 578644"/>
              <a:gd name="connsiteX16" fmla="*/ 697706 w 840581"/>
              <a:gd name="connsiteY16" fmla="*/ 188119 h 578644"/>
              <a:gd name="connsiteX17" fmla="*/ 740569 w 840581"/>
              <a:gd name="connsiteY17" fmla="*/ 211931 h 578644"/>
              <a:gd name="connsiteX18" fmla="*/ 781050 w 840581"/>
              <a:gd name="connsiteY18" fmla="*/ 250031 h 578644"/>
              <a:gd name="connsiteX19" fmla="*/ 802481 w 840581"/>
              <a:gd name="connsiteY19" fmla="*/ 276225 h 578644"/>
              <a:gd name="connsiteX20" fmla="*/ 821531 w 840581"/>
              <a:gd name="connsiteY20" fmla="*/ 302419 h 578644"/>
              <a:gd name="connsiteX21" fmla="*/ 833437 w 840581"/>
              <a:gd name="connsiteY21" fmla="*/ 330994 h 578644"/>
              <a:gd name="connsiteX22" fmla="*/ 840581 w 840581"/>
              <a:gd name="connsiteY22" fmla="*/ 364331 h 578644"/>
              <a:gd name="connsiteX23" fmla="*/ 840581 w 840581"/>
              <a:gd name="connsiteY23" fmla="*/ 407194 h 578644"/>
              <a:gd name="connsiteX24" fmla="*/ 831056 w 840581"/>
              <a:gd name="connsiteY24" fmla="*/ 459581 h 578644"/>
              <a:gd name="connsiteX25" fmla="*/ 792956 w 840581"/>
              <a:gd name="connsiteY25" fmla="*/ 564356 h 578644"/>
              <a:gd name="connsiteX26" fmla="*/ 695325 w 840581"/>
              <a:gd name="connsiteY26" fmla="*/ 578644 h 578644"/>
              <a:gd name="connsiteX27" fmla="*/ 621506 w 840581"/>
              <a:gd name="connsiteY27" fmla="*/ 485775 h 578644"/>
              <a:gd name="connsiteX28" fmla="*/ 538162 w 840581"/>
              <a:gd name="connsiteY28" fmla="*/ 385762 h 578644"/>
              <a:gd name="connsiteX29" fmla="*/ 478631 w 840581"/>
              <a:gd name="connsiteY29" fmla="*/ 323850 h 578644"/>
              <a:gd name="connsiteX30" fmla="*/ 419100 w 840581"/>
              <a:gd name="connsiteY30" fmla="*/ 273844 h 578644"/>
              <a:gd name="connsiteX31" fmla="*/ 309562 w 840581"/>
              <a:gd name="connsiteY31" fmla="*/ 19526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0581" h="578644">
                <a:moveTo>
                  <a:pt x="309562" y="195262"/>
                </a:moveTo>
                <a:lnTo>
                  <a:pt x="221456" y="145256"/>
                </a:lnTo>
                <a:lnTo>
                  <a:pt x="161925" y="114300"/>
                </a:lnTo>
                <a:lnTo>
                  <a:pt x="88106" y="80962"/>
                </a:lnTo>
                <a:lnTo>
                  <a:pt x="33337" y="59531"/>
                </a:lnTo>
                <a:lnTo>
                  <a:pt x="11906" y="50006"/>
                </a:lnTo>
                <a:lnTo>
                  <a:pt x="0" y="35719"/>
                </a:lnTo>
                <a:lnTo>
                  <a:pt x="2381" y="19050"/>
                </a:lnTo>
                <a:lnTo>
                  <a:pt x="7144" y="7144"/>
                </a:lnTo>
                <a:lnTo>
                  <a:pt x="35719" y="0"/>
                </a:lnTo>
                <a:lnTo>
                  <a:pt x="154781" y="16669"/>
                </a:lnTo>
                <a:lnTo>
                  <a:pt x="266700" y="35719"/>
                </a:lnTo>
                <a:lnTo>
                  <a:pt x="357187" y="59531"/>
                </a:lnTo>
                <a:lnTo>
                  <a:pt x="440531" y="80962"/>
                </a:lnTo>
                <a:lnTo>
                  <a:pt x="550069" y="119062"/>
                </a:lnTo>
                <a:lnTo>
                  <a:pt x="619125" y="147637"/>
                </a:lnTo>
                <a:lnTo>
                  <a:pt x="697706" y="188119"/>
                </a:lnTo>
                <a:lnTo>
                  <a:pt x="740569" y="211931"/>
                </a:lnTo>
                <a:lnTo>
                  <a:pt x="781050" y="250031"/>
                </a:lnTo>
                <a:lnTo>
                  <a:pt x="802481" y="276225"/>
                </a:lnTo>
                <a:lnTo>
                  <a:pt x="821531" y="302419"/>
                </a:lnTo>
                <a:lnTo>
                  <a:pt x="833437" y="330994"/>
                </a:lnTo>
                <a:lnTo>
                  <a:pt x="840581" y="364331"/>
                </a:lnTo>
                <a:lnTo>
                  <a:pt x="840581" y="407194"/>
                </a:lnTo>
                <a:lnTo>
                  <a:pt x="831056" y="459581"/>
                </a:lnTo>
                <a:lnTo>
                  <a:pt x="792956" y="564356"/>
                </a:lnTo>
                <a:lnTo>
                  <a:pt x="695325" y="578644"/>
                </a:lnTo>
                <a:lnTo>
                  <a:pt x="621506" y="485775"/>
                </a:lnTo>
                <a:lnTo>
                  <a:pt x="538162" y="385762"/>
                </a:lnTo>
                <a:lnTo>
                  <a:pt x="478631" y="323850"/>
                </a:lnTo>
                <a:lnTo>
                  <a:pt x="419100" y="273844"/>
                </a:lnTo>
                <a:lnTo>
                  <a:pt x="309562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DE63CA-68DB-4286-87A3-8D1A84668E76}"/>
              </a:ext>
            </a:extLst>
          </p:cNvPr>
          <p:cNvSpPr/>
          <p:nvPr/>
        </p:nvSpPr>
        <p:spPr>
          <a:xfrm>
            <a:off x="4759326" y="3344864"/>
            <a:ext cx="3276600" cy="663575"/>
          </a:xfrm>
          <a:custGeom>
            <a:avLst/>
            <a:gdLst>
              <a:gd name="connsiteX0" fmla="*/ 2037295 w 3276352"/>
              <a:gd name="connsiteY0" fmla="*/ 285936 h 664206"/>
              <a:gd name="connsiteX1" fmla="*/ 1644133 w 3276352"/>
              <a:gd name="connsiteY1" fmla="*/ 330614 h 664206"/>
              <a:gd name="connsiteX2" fmla="*/ 1426702 w 3276352"/>
              <a:gd name="connsiteY2" fmla="*/ 357421 h 664206"/>
              <a:gd name="connsiteX3" fmla="*/ 1268842 w 3276352"/>
              <a:gd name="connsiteY3" fmla="*/ 402098 h 664206"/>
              <a:gd name="connsiteX4" fmla="*/ 1057368 w 3276352"/>
              <a:gd name="connsiteY4" fmla="*/ 464647 h 664206"/>
              <a:gd name="connsiteX5" fmla="*/ 866744 w 3276352"/>
              <a:gd name="connsiteY5" fmla="*/ 518260 h 664206"/>
              <a:gd name="connsiteX6" fmla="*/ 643356 w 3276352"/>
              <a:gd name="connsiteY6" fmla="*/ 586765 h 664206"/>
              <a:gd name="connsiteX7" fmla="*/ 419969 w 3276352"/>
              <a:gd name="connsiteY7" fmla="*/ 664206 h 664206"/>
              <a:gd name="connsiteX8" fmla="*/ 402098 w 3276352"/>
              <a:gd name="connsiteY8" fmla="*/ 664206 h 664206"/>
              <a:gd name="connsiteX9" fmla="*/ 336571 w 3276352"/>
              <a:gd name="connsiteY9" fmla="*/ 643357 h 664206"/>
              <a:gd name="connsiteX10" fmla="*/ 300829 w 3276352"/>
              <a:gd name="connsiteY10" fmla="*/ 625486 h 664206"/>
              <a:gd name="connsiteX11" fmla="*/ 250194 w 3276352"/>
              <a:gd name="connsiteY11" fmla="*/ 586765 h 664206"/>
              <a:gd name="connsiteX12" fmla="*/ 175732 w 3276352"/>
              <a:gd name="connsiteY12" fmla="*/ 524217 h 664206"/>
              <a:gd name="connsiteX13" fmla="*/ 98291 w 3276352"/>
              <a:gd name="connsiteY13" fmla="*/ 440819 h 664206"/>
              <a:gd name="connsiteX14" fmla="*/ 44678 w 3276352"/>
              <a:gd name="connsiteY14" fmla="*/ 384227 h 664206"/>
              <a:gd name="connsiteX15" fmla="*/ 14892 w 3276352"/>
              <a:gd name="connsiteY15" fmla="*/ 348485 h 664206"/>
              <a:gd name="connsiteX16" fmla="*/ 0 w 3276352"/>
              <a:gd name="connsiteY16" fmla="*/ 315722 h 664206"/>
              <a:gd name="connsiteX17" fmla="*/ 0 w 3276352"/>
              <a:gd name="connsiteY17" fmla="*/ 288915 h 664206"/>
              <a:gd name="connsiteX18" fmla="*/ 2978 w 3276352"/>
              <a:gd name="connsiteY18" fmla="*/ 279979 h 664206"/>
              <a:gd name="connsiteX19" fmla="*/ 17871 w 3276352"/>
              <a:gd name="connsiteY19" fmla="*/ 274022 h 664206"/>
              <a:gd name="connsiteX20" fmla="*/ 41699 w 3276352"/>
              <a:gd name="connsiteY20" fmla="*/ 277001 h 664206"/>
              <a:gd name="connsiteX21" fmla="*/ 62549 w 3276352"/>
              <a:gd name="connsiteY21" fmla="*/ 285936 h 664206"/>
              <a:gd name="connsiteX22" fmla="*/ 86377 w 3276352"/>
              <a:gd name="connsiteY22" fmla="*/ 306786 h 664206"/>
              <a:gd name="connsiteX23" fmla="*/ 119140 w 3276352"/>
              <a:gd name="connsiteY23" fmla="*/ 333593 h 664206"/>
              <a:gd name="connsiteX24" fmla="*/ 157861 w 3276352"/>
              <a:gd name="connsiteY24" fmla="*/ 354442 h 664206"/>
              <a:gd name="connsiteX25" fmla="*/ 199560 w 3276352"/>
              <a:gd name="connsiteY25" fmla="*/ 375292 h 664206"/>
              <a:gd name="connsiteX26" fmla="*/ 241259 w 3276352"/>
              <a:gd name="connsiteY26" fmla="*/ 390184 h 664206"/>
              <a:gd name="connsiteX27" fmla="*/ 271044 w 3276352"/>
              <a:gd name="connsiteY27" fmla="*/ 396141 h 664206"/>
              <a:gd name="connsiteX28" fmla="*/ 324657 w 3276352"/>
              <a:gd name="connsiteY28" fmla="*/ 399120 h 664206"/>
              <a:gd name="connsiteX29" fmla="*/ 384227 w 3276352"/>
              <a:gd name="connsiteY29" fmla="*/ 390184 h 664206"/>
              <a:gd name="connsiteX30" fmla="*/ 679098 w 3276352"/>
              <a:gd name="connsiteY30" fmla="*/ 342528 h 664206"/>
              <a:gd name="connsiteX31" fmla="*/ 956099 w 3276352"/>
              <a:gd name="connsiteY31" fmla="*/ 294872 h 664206"/>
              <a:gd name="connsiteX32" fmla="*/ 1233100 w 3276352"/>
              <a:gd name="connsiteY32" fmla="*/ 250194 h 664206"/>
              <a:gd name="connsiteX33" fmla="*/ 1566692 w 3276352"/>
              <a:gd name="connsiteY33" fmla="*/ 193603 h 664206"/>
              <a:gd name="connsiteX34" fmla="*/ 1727531 w 3276352"/>
              <a:gd name="connsiteY34" fmla="*/ 178710 h 664206"/>
              <a:gd name="connsiteX35" fmla="*/ 2096865 w 3276352"/>
              <a:gd name="connsiteY35" fmla="*/ 134033 h 664206"/>
              <a:gd name="connsiteX36" fmla="*/ 2487049 w 3276352"/>
              <a:gd name="connsiteY36" fmla="*/ 83398 h 664206"/>
              <a:gd name="connsiteX37" fmla="*/ 2644909 w 3276352"/>
              <a:gd name="connsiteY37" fmla="*/ 62549 h 664206"/>
              <a:gd name="connsiteX38" fmla="*/ 2704479 w 3276352"/>
              <a:gd name="connsiteY38" fmla="*/ 47656 h 664206"/>
              <a:gd name="connsiteX39" fmla="*/ 2781920 w 3276352"/>
              <a:gd name="connsiteY39" fmla="*/ 17871 h 664206"/>
              <a:gd name="connsiteX40" fmla="*/ 2826598 w 3276352"/>
              <a:gd name="connsiteY40" fmla="*/ 0 h 664206"/>
              <a:gd name="connsiteX41" fmla="*/ 2844469 w 3276352"/>
              <a:gd name="connsiteY41" fmla="*/ 0 h 664206"/>
              <a:gd name="connsiteX42" fmla="*/ 2892125 w 3276352"/>
              <a:gd name="connsiteY42" fmla="*/ 11914 h 664206"/>
              <a:gd name="connsiteX43" fmla="*/ 2990416 w 3276352"/>
              <a:gd name="connsiteY43" fmla="*/ 77441 h 664206"/>
              <a:gd name="connsiteX44" fmla="*/ 3097642 w 3276352"/>
              <a:gd name="connsiteY44" fmla="*/ 163818 h 664206"/>
              <a:gd name="connsiteX45" fmla="*/ 3186997 w 3276352"/>
              <a:gd name="connsiteY45" fmla="*/ 247216 h 664206"/>
              <a:gd name="connsiteX46" fmla="*/ 3228696 w 3276352"/>
              <a:gd name="connsiteY46" fmla="*/ 285936 h 664206"/>
              <a:gd name="connsiteX47" fmla="*/ 3255502 w 3276352"/>
              <a:gd name="connsiteY47" fmla="*/ 318700 h 664206"/>
              <a:gd name="connsiteX48" fmla="*/ 3270395 w 3276352"/>
              <a:gd name="connsiteY48" fmla="*/ 342528 h 664206"/>
              <a:gd name="connsiteX49" fmla="*/ 3276352 w 3276352"/>
              <a:gd name="connsiteY49" fmla="*/ 369335 h 664206"/>
              <a:gd name="connsiteX50" fmla="*/ 3264438 w 3276352"/>
              <a:gd name="connsiteY50" fmla="*/ 396141 h 664206"/>
              <a:gd name="connsiteX51" fmla="*/ 3243588 w 3276352"/>
              <a:gd name="connsiteY51" fmla="*/ 416991 h 664206"/>
              <a:gd name="connsiteX52" fmla="*/ 3201889 w 3276352"/>
              <a:gd name="connsiteY52" fmla="*/ 422948 h 664206"/>
              <a:gd name="connsiteX53" fmla="*/ 2758092 w 3276352"/>
              <a:gd name="connsiteY53" fmla="*/ 223388 h 664206"/>
              <a:gd name="connsiteX54" fmla="*/ 2528748 w 3276352"/>
              <a:gd name="connsiteY54" fmla="*/ 238280 h 664206"/>
              <a:gd name="connsiteX55" fmla="*/ 2037295 w 3276352"/>
              <a:gd name="connsiteY55" fmla="*/ 285936 h 66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76352" h="664206">
                <a:moveTo>
                  <a:pt x="2037295" y="285936"/>
                </a:moveTo>
                <a:lnTo>
                  <a:pt x="1644133" y="330614"/>
                </a:lnTo>
                <a:lnTo>
                  <a:pt x="1426702" y="357421"/>
                </a:lnTo>
                <a:lnTo>
                  <a:pt x="1268842" y="402098"/>
                </a:lnTo>
                <a:lnTo>
                  <a:pt x="1057368" y="464647"/>
                </a:lnTo>
                <a:lnTo>
                  <a:pt x="866744" y="518260"/>
                </a:lnTo>
                <a:lnTo>
                  <a:pt x="643356" y="586765"/>
                </a:lnTo>
                <a:lnTo>
                  <a:pt x="419969" y="664206"/>
                </a:lnTo>
                <a:lnTo>
                  <a:pt x="402098" y="664206"/>
                </a:lnTo>
                <a:lnTo>
                  <a:pt x="336571" y="643357"/>
                </a:lnTo>
                <a:lnTo>
                  <a:pt x="300829" y="625486"/>
                </a:lnTo>
                <a:lnTo>
                  <a:pt x="250194" y="586765"/>
                </a:lnTo>
                <a:lnTo>
                  <a:pt x="175732" y="524217"/>
                </a:lnTo>
                <a:lnTo>
                  <a:pt x="98291" y="440819"/>
                </a:lnTo>
                <a:lnTo>
                  <a:pt x="44678" y="384227"/>
                </a:lnTo>
                <a:lnTo>
                  <a:pt x="14892" y="348485"/>
                </a:lnTo>
                <a:lnTo>
                  <a:pt x="0" y="315722"/>
                </a:lnTo>
                <a:lnTo>
                  <a:pt x="0" y="288915"/>
                </a:lnTo>
                <a:lnTo>
                  <a:pt x="2978" y="279979"/>
                </a:lnTo>
                <a:lnTo>
                  <a:pt x="17871" y="274022"/>
                </a:lnTo>
                <a:lnTo>
                  <a:pt x="41699" y="277001"/>
                </a:lnTo>
                <a:lnTo>
                  <a:pt x="62549" y="285936"/>
                </a:lnTo>
                <a:lnTo>
                  <a:pt x="86377" y="306786"/>
                </a:lnTo>
                <a:lnTo>
                  <a:pt x="119140" y="333593"/>
                </a:lnTo>
                <a:lnTo>
                  <a:pt x="157861" y="354442"/>
                </a:lnTo>
                <a:lnTo>
                  <a:pt x="199560" y="375292"/>
                </a:lnTo>
                <a:lnTo>
                  <a:pt x="241259" y="390184"/>
                </a:lnTo>
                <a:lnTo>
                  <a:pt x="271044" y="396141"/>
                </a:lnTo>
                <a:lnTo>
                  <a:pt x="324657" y="399120"/>
                </a:lnTo>
                <a:lnTo>
                  <a:pt x="384227" y="390184"/>
                </a:lnTo>
                <a:lnTo>
                  <a:pt x="679098" y="342528"/>
                </a:lnTo>
                <a:lnTo>
                  <a:pt x="956099" y="294872"/>
                </a:lnTo>
                <a:lnTo>
                  <a:pt x="1233100" y="250194"/>
                </a:lnTo>
                <a:lnTo>
                  <a:pt x="1566692" y="193603"/>
                </a:lnTo>
                <a:lnTo>
                  <a:pt x="1727531" y="178710"/>
                </a:lnTo>
                <a:lnTo>
                  <a:pt x="2096865" y="134033"/>
                </a:lnTo>
                <a:lnTo>
                  <a:pt x="2487049" y="83398"/>
                </a:lnTo>
                <a:lnTo>
                  <a:pt x="2644909" y="62549"/>
                </a:lnTo>
                <a:lnTo>
                  <a:pt x="2704479" y="47656"/>
                </a:lnTo>
                <a:lnTo>
                  <a:pt x="2781920" y="17871"/>
                </a:lnTo>
                <a:lnTo>
                  <a:pt x="2826598" y="0"/>
                </a:lnTo>
                <a:lnTo>
                  <a:pt x="2844469" y="0"/>
                </a:lnTo>
                <a:lnTo>
                  <a:pt x="2892125" y="11914"/>
                </a:lnTo>
                <a:lnTo>
                  <a:pt x="2990416" y="77441"/>
                </a:lnTo>
                <a:lnTo>
                  <a:pt x="3097642" y="163818"/>
                </a:lnTo>
                <a:lnTo>
                  <a:pt x="3186997" y="247216"/>
                </a:lnTo>
                <a:lnTo>
                  <a:pt x="3228696" y="285936"/>
                </a:lnTo>
                <a:lnTo>
                  <a:pt x="3255502" y="318700"/>
                </a:lnTo>
                <a:lnTo>
                  <a:pt x="3270395" y="342528"/>
                </a:lnTo>
                <a:lnTo>
                  <a:pt x="3276352" y="369335"/>
                </a:lnTo>
                <a:lnTo>
                  <a:pt x="3264438" y="396141"/>
                </a:lnTo>
                <a:lnTo>
                  <a:pt x="3243588" y="416991"/>
                </a:lnTo>
                <a:lnTo>
                  <a:pt x="3201889" y="422948"/>
                </a:lnTo>
                <a:lnTo>
                  <a:pt x="2758092" y="223388"/>
                </a:lnTo>
                <a:lnTo>
                  <a:pt x="2528748" y="238280"/>
                </a:lnTo>
                <a:lnTo>
                  <a:pt x="2037295" y="2859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CCEA-3B23-46C1-A670-039E6A51D13B}"/>
              </a:ext>
            </a:extLst>
          </p:cNvPr>
          <p:cNvSpPr/>
          <p:nvPr/>
        </p:nvSpPr>
        <p:spPr>
          <a:xfrm>
            <a:off x="7008814" y="3529013"/>
            <a:ext cx="977900" cy="742950"/>
          </a:xfrm>
          <a:custGeom>
            <a:avLst/>
            <a:gdLst>
              <a:gd name="connsiteX0" fmla="*/ 447675 w 978694"/>
              <a:gd name="connsiteY0" fmla="*/ 481012 h 742950"/>
              <a:gd name="connsiteX1" fmla="*/ 188119 w 978694"/>
              <a:gd name="connsiteY1" fmla="*/ 650081 h 742950"/>
              <a:gd name="connsiteX2" fmla="*/ 66675 w 978694"/>
              <a:gd name="connsiteY2" fmla="*/ 728662 h 742950"/>
              <a:gd name="connsiteX3" fmla="*/ 38100 w 978694"/>
              <a:gd name="connsiteY3" fmla="*/ 740568 h 742950"/>
              <a:gd name="connsiteX4" fmla="*/ 19050 w 978694"/>
              <a:gd name="connsiteY4" fmla="*/ 742950 h 742950"/>
              <a:gd name="connsiteX5" fmla="*/ 7144 w 978694"/>
              <a:gd name="connsiteY5" fmla="*/ 738187 h 742950"/>
              <a:gd name="connsiteX6" fmla="*/ 0 w 978694"/>
              <a:gd name="connsiteY6" fmla="*/ 723900 h 742950"/>
              <a:gd name="connsiteX7" fmla="*/ 9525 w 978694"/>
              <a:gd name="connsiteY7" fmla="*/ 695325 h 742950"/>
              <a:gd name="connsiteX8" fmla="*/ 35719 w 978694"/>
              <a:gd name="connsiteY8" fmla="*/ 659606 h 742950"/>
              <a:gd name="connsiteX9" fmla="*/ 109537 w 978694"/>
              <a:gd name="connsiteY9" fmla="*/ 581025 h 742950"/>
              <a:gd name="connsiteX10" fmla="*/ 238125 w 978694"/>
              <a:gd name="connsiteY10" fmla="*/ 438150 h 742950"/>
              <a:gd name="connsiteX11" fmla="*/ 373856 w 978694"/>
              <a:gd name="connsiteY11" fmla="*/ 276225 h 742950"/>
              <a:gd name="connsiteX12" fmla="*/ 433387 w 978694"/>
              <a:gd name="connsiteY12" fmla="*/ 204787 h 742950"/>
              <a:gd name="connsiteX13" fmla="*/ 507206 w 978694"/>
              <a:gd name="connsiteY13" fmla="*/ 107156 h 742950"/>
              <a:gd name="connsiteX14" fmla="*/ 509587 w 978694"/>
              <a:gd name="connsiteY14" fmla="*/ 83343 h 742950"/>
              <a:gd name="connsiteX15" fmla="*/ 492919 w 978694"/>
              <a:gd name="connsiteY15" fmla="*/ 57150 h 742950"/>
              <a:gd name="connsiteX16" fmla="*/ 421481 w 978694"/>
              <a:gd name="connsiteY16" fmla="*/ 0 h 742950"/>
              <a:gd name="connsiteX17" fmla="*/ 902494 w 978694"/>
              <a:gd name="connsiteY17" fmla="*/ 111918 h 742950"/>
              <a:gd name="connsiteX18" fmla="*/ 978694 w 978694"/>
              <a:gd name="connsiteY18" fmla="*/ 230981 h 742950"/>
              <a:gd name="connsiteX19" fmla="*/ 952500 w 978694"/>
              <a:gd name="connsiteY19" fmla="*/ 238125 h 742950"/>
              <a:gd name="connsiteX20" fmla="*/ 890587 w 978694"/>
              <a:gd name="connsiteY20" fmla="*/ 242887 h 742950"/>
              <a:gd name="connsiteX21" fmla="*/ 838200 w 978694"/>
              <a:gd name="connsiteY21" fmla="*/ 245268 h 742950"/>
              <a:gd name="connsiteX22" fmla="*/ 804862 w 978694"/>
              <a:gd name="connsiteY22" fmla="*/ 250031 h 742950"/>
              <a:gd name="connsiteX23" fmla="*/ 771525 w 978694"/>
              <a:gd name="connsiteY23" fmla="*/ 259556 h 742950"/>
              <a:gd name="connsiteX24" fmla="*/ 697706 w 978694"/>
              <a:gd name="connsiteY24" fmla="*/ 309562 h 742950"/>
              <a:gd name="connsiteX25" fmla="*/ 447675 w 978694"/>
              <a:gd name="connsiteY25" fmla="*/ 48101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8694" h="742950">
                <a:moveTo>
                  <a:pt x="447675" y="481012"/>
                </a:moveTo>
                <a:lnTo>
                  <a:pt x="188119" y="650081"/>
                </a:lnTo>
                <a:lnTo>
                  <a:pt x="66675" y="728662"/>
                </a:lnTo>
                <a:lnTo>
                  <a:pt x="38100" y="740568"/>
                </a:lnTo>
                <a:lnTo>
                  <a:pt x="19050" y="742950"/>
                </a:lnTo>
                <a:lnTo>
                  <a:pt x="7144" y="738187"/>
                </a:lnTo>
                <a:lnTo>
                  <a:pt x="0" y="723900"/>
                </a:lnTo>
                <a:lnTo>
                  <a:pt x="9525" y="695325"/>
                </a:lnTo>
                <a:lnTo>
                  <a:pt x="35719" y="659606"/>
                </a:lnTo>
                <a:lnTo>
                  <a:pt x="109537" y="581025"/>
                </a:lnTo>
                <a:lnTo>
                  <a:pt x="238125" y="438150"/>
                </a:lnTo>
                <a:lnTo>
                  <a:pt x="373856" y="276225"/>
                </a:lnTo>
                <a:lnTo>
                  <a:pt x="433387" y="204787"/>
                </a:lnTo>
                <a:lnTo>
                  <a:pt x="507206" y="107156"/>
                </a:lnTo>
                <a:lnTo>
                  <a:pt x="509587" y="83343"/>
                </a:lnTo>
                <a:lnTo>
                  <a:pt x="492919" y="57150"/>
                </a:lnTo>
                <a:lnTo>
                  <a:pt x="421481" y="0"/>
                </a:lnTo>
                <a:lnTo>
                  <a:pt x="902494" y="111918"/>
                </a:lnTo>
                <a:lnTo>
                  <a:pt x="978694" y="230981"/>
                </a:lnTo>
                <a:lnTo>
                  <a:pt x="952500" y="238125"/>
                </a:lnTo>
                <a:lnTo>
                  <a:pt x="890587" y="242887"/>
                </a:lnTo>
                <a:lnTo>
                  <a:pt x="838200" y="245268"/>
                </a:lnTo>
                <a:lnTo>
                  <a:pt x="804862" y="250031"/>
                </a:lnTo>
                <a:lnTo>
                  <a:pt x="771525" y="259556"/>
                </a:lnTo>
                <a:lnTo>
                  <a:pt x="697706" y="309562"/>
                </a:lnTo>
                <a:lnTo>
                  <a:pt x="447675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75F8D7C-2C94-4F76-AEFD-5E25C319D956}"/>
              </a:ext>
            </a:extLst>
          </p:cNvPr>
          <p:cNvSpPr/>
          <p:nvPr/>
        </p:nvSpPr>
        <p:spPr>
          <a:xfrm rot="16200000">
            <a:off x="5141914" y="4624388"/>
            <a:ext cx="2447925" cy="533400"/>
          </a:xfrm>
          <a:custGeom>
            <a:avLst/>
            <a:gdLst>
              <a:gd name="connsiteX0" fmla="*/ 1447800 w 2447925"/>
              <a:gd name="connsiteY0" fmla="*/ 492918 h 533400"/>
              <a:gd name="connsiteX1" fmla="*/ 1033462 w 2447925"/>
              <a:gd name="connsiteY1" fmla="*/ 476250 h 533400"/>
              <a:gd name="connsiteX2" fmla="*/ 704850 w 2447925"/>
              <a:gd name="connsiteY2" fmla="*/ 461962 h 533400"/>
              <a:gd name="connsiteX3" fmla="*/ 533400 w 2447925"/>
              <a:gd name="connsiteY3" fmla="*/ 452437 h 533400"/>
              <a:gd name="connsiteX4" fmla="*/ 423862 w 2447925"/>
              <a:gd name="connsiteY4" fmla="*/ 442912 h 533400"/>
              <a:gd name="connsiteX5" fmla="*/ 335756 w 2447925"/>
              <a:gd name="connsiteY5" fmla="*/ 428625 h 533400"/>
              <a:gd name="connsiteX6" fmla="*/ 245268 w 2447925"/>
              <a:gd name="connsiteY6" fmla="*/ 411956 h 533400"/>
              <a:gd name="connsiteX7" fmla="*/ 178593 w 2447925"/>
              <a:gd name="connsiteY7" fmla="*/ 390525 h 533400"/>
              <a:gd name="connsiteX8" fmla="*/ 126206 w 2447925"/>
              <a:gd name="connsiteY8" fmla="*/ 369093 h 533400"/>
              <a:gd name="connsiteX9" fmla="*/ 92868 w 2447925"/>
              <a:gd name="connsiteY9" fmla="*/ 347662 h 533400"/>
              <a:gd name="connsiteX10" fmla="*/ 47625 w 2447925"/>
              <a:gd name="connsiteY10" fmla="*/ 311943 h 533400"/>
              <a:gd name="connsiteX11" fmla="*/ 14287 w 2447925"/>
              <a:gd name="connsiteY11" fmla="*/ 276225 h 533400"/>
              <a:gd name="connsiteX12" fmla="*/ 0 w 2447925"/>
              <a:gd name="connsiteY12" fmla="*/ 245268 h 533400"/>
              <a:gd name="connsiteX13" fmla="*/ 0 w 2447925"/>
              <a:gd name="connsiteY13" fmla="*/ 207168 h 533400"/>
              <a:gd name="connsiteX14" fmla="*/ 9525 w 2447925"/>
              <a:gd name="connsiteY14" fmla="*/ 185737 h 533400"/>
              <a:gd name="connsiteX15" fmla="*/ 28575 w 2447925"/>
              <a:gd name="connsiteY15" fmla="*/ 171450 h 533400"/>
              <a:gd name="connsiteX16" fmla="*/ 59531 w 2447925"/>
              <a:gd name="connsiteY16" fmla="*/ 154781 h 533400"/>
              <a:gd name="connsiteX17" fmla="*/ 102393 w 2447925"/>
              <a:gd name="connsiteY17" fmla="*/ 142875 h 533400"/>
              <a:gd name="connsiteX18" fmla="*/ 142875 w 2447925"/>
              <a:gd name="connsiteY18" fmla="*/ 123825 h 533400"/>
              <a:gd name="connsiteX19" fmla="*/ 192881 w 2447925"/>
              <a:gd name="connsiteY19" fmla="*/ 104775 h 533400"/>
              <a:gd name="connsiteX20" fmla="*/ 523875 w 2447925"/>
              <a:gd name="connsiteY20" fmla="*/ 154781 h 533400"/>
              <a:gd name="connsiteX21" fmla="*/ 542925 w 2447925"/>
              <a:gd name="connsiteY21" fmla="*/ 183356 h 533400"/>
              <a:gd name="connsiteX22" fmla="*/ 561975 w 2447925"/>
              <a:gd name="connsiteY22" fmla="*/ 200025 h 533400"/>
              <a:gd name="connsiteX23" fmla="*/ 602456 w 2447925"/>
              <a:gd name="connsiteY23" fmla="*/ 221456 h 533400"/>
              <a:gd name="connsiteX24" fmla="*/ 661987 w 2447925"/>
              <a:gd name="connsiteY24" fmla="*/ 240506 h 533400"/>
              <a:gd name="connsiteX25" fmla="*/ 752475 w 2447925"/>
              <a:gd name="connsiteY25" fmla="*/ 254793 h 533400"/>
              <a:gd name="connsiteX26" fmla="*/ 907256 w 2447925"/>
              <a:gd name="connsiteY26" fmla="*/ 264318 h 533400"/>
              <a:gd name="connsiteX27" fmla="*/ 1393031 w 2447925"/>
              <a:gd name="connsiteY27" fmla="*/ 278606 h 533400"/>
              <a:gd name="connsiteX28" fmla="*/ 1850231 w 2447925"/>
              <a:gd name="connsiteY28" fmla="*/ 280987 h 533400"/>
              <a:gd name="connsiteX29" fmla="*/ 1940718 w 2447925"/>
              <a:gd name="connsiteY29" fmla="*/ 283368 h 533400"/>
              <a:gd name="connsiteX30" fmla="*/ 1990725 w 2447925"/>
              <a:gd name="connsiteY30" fmla="*/ 278606 h 533400"/>
              <a:gd name="connsiteX31" fmla="*/ 2043112 w 2447925"/>
              <a:gd name="connsiteY31" fmla="*/ 264318 h 533400"/>
              <a:gd name="connsiteX32" fmla="*/ 2095500 w 2447925"/>
              <a:gd name="connsiteY32" fmla="*/ 247650 h 533400"/>
              <a:gd name="connsiteX33" fmla="*/ 2162175 w 2447925"/>
              <a:gd name="connsiteY33" fmla="*/ 216693 h 533400"/>
              <a:gd name="connsiteX34" fmla="*/ 2214562 w 2447925"/>
              <a:gd name="connsiteY34" fmla="*/ 185737 h 533400"/>
              <a:gd name="connsiteX35" fmla="*/ 2262187 w 2447925"/>
              <a:gd name="connsiteY35" fmla="*/ 152400 h 533400"/>
              <a:gd name="connsiteX36" fmla="*/ 2314575 w 2447925"/>
              <a:gd name="connsiteY36" fmla="*/ 104775 h 533400"/>
              <a:gd name="connsiteX37" fmla="*/ 2431256 w 2447925"/>
              <a:gd name="connsiteY37" fmla="*/ 0 h 533400"/>
              <a:gd name="connsiteX38" fmla="*/ 2447925 w 2447925"/>
              <a:gd name="connsiteY38" fmla="*/ 69056 h 533400"/>
              <a:gd name="connsiteX39" fmla="*/ 2378868 w 2447925"/>
              <a:gd name="connsiteY39" fmla="*/ 173831 h 533400"/>
              <a:gd name="connsiteX40" fmla="*/ 2319337 w 2447925"/>
              <a:gd name="connsiteY40" fmla="*/ 295275 h 533400"/>
              <a:gd name="connsiteX41" fmla="*/ 2266950 w 2447925"/>
              <a:gd name="connsiteY41" fmla="*/ 400050 h 533400"/>
              <a:gd name="connsiteX42" fmla="*/ 2224087 w 2447925"/>
              <a:gd name="connsiteY42" fmla="*/ 464343 h 533400"/>
              <a:gd name="connsiteX43" fmla="*/ 2195512 w 2447925"/>
              <a:gd name="connsiteY43" fmla="*/ 495300 h 533400"/>
              <a:gd name="connsiteX44" fmla="*/ 2164556 w 2447925"/>
              <a:gd name="connsiteY44" fmla="*/ 516731 h 533400"/>
              <a:gd name="connsiteX45" fmla="*/ 2143125 w 2447925"/>
              <a:gd name="connsiteY45" fmla="*/ 526256 h 533400"/>
              <a:gd name="connsiteX46" fmla="*/ 2112168 w 2447925"/>
              <a:gd name="connsiteY46" fmla="*/ 533400 h 533400"/>
              <a:gd name="connsiteX47" fmla="*/ 2083593 w 2447925"/>
              <a:gd name="connsiteY47" fmla="*/ 528637 h 533400"/>
              <a:gd name="connsiteX48" fmla="*/ 2026443 w 2447925"/>
              <a:gd name="connsiteY48" fmla="*/ 516731 h 533400"/>
              <a:gd name="connsiteX49" fmla="*/ 1964531 w 2447925"/>
              <a:gd name="connsiteY49" fmla="*/ 504825 h 533400"/>
              <a:gd name="connsiteX50" fmla="*/ 1902618 w 2447925"/>
              <a:gd name="connsiteY50" fmla="*/ 504825 h 533400"/>
              <a:gd name="connsiteX51" fmla="*/ 1447800 w 2447925"/>
              <a:gd name="connsiteY51" fmla="*/ 492918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7925" h="533400">
                <a:moveTo>
                  <a:pt x="1447800" y="492918"/>
                </a:moveTo>
                <a:lnTo>
                  <a:pt x="1033462" y="476250"/>
                </a:lnTo>
                <a:lnTo>
                  <a:pt x="704850" y="461962"/>
                </a:lnTo>
                <a:lnTo>
                  <a:pt x="533400" y="452437"/>
                </a:lnTo>
                <a:lnTo>
                  <a:pt x="423862" y="442912"/>
                </a:lnTo>
                <a:lnTo>
                  <a:pt x="335756" y="428625"/>
                </a:lnTo>
                <a:lnTo>
                  <a:pt x="245268" y="411956"/>
                </a:lnTo>
                <a:lnTo>
                  <a:pt x="178593" y="390525"/>
                </a:lnTo>
                <a:lnTo>
                  <a:pt x="126206" y="369093"/>
                </a:lnTo>
                <a:lnTo>
                  <a:pt x="92868" y="347662"/>
                </a:lnTo>
                <a:lnTo>
                  <a:pt x="47625" y="311943"/>
                </a:lnTo>
                <a:lnTo>
                  <a:pt x="14287" y="276225"/>
                </a:lnTo>
                <a:lnTo>
                  <a:pt x="0" y="245268"/>
                </a:lnTo>
                <a:lnTo>
                  <a:pt x="0" y="207168"/>
                </a:lnTo>
                <a:lnTo>
                  <a:pt x="9525" y="185737"/>
                </a:lnTo>
                <a:lnTo>
                  <a:pt x="28575" y="171450"/>
                </a:lnTo>
                <a:lnTo>
                  <a:pt x="59531" y="154781"/>
                </a:lnTo>
                <a:lnTo>
                  <a:pt x="102393" y="142875"/>
                </a:lnTo>
                <a:lnTo>
                  <a:pt x="142875" y="123825"/>
                </a:lnTo>
                <a:lnTo>
                  <a:pt x="192881" y="104775"/>
                </a:lnTo>
                <a:lnTo>
                  <a:pt x="523875" y="154781"/>
                </a:lnTo>
                <a:lnTo>
                  <a:pt x="542925" y="183356"/>
                </a:lnTo>
                <a:lnTo>
                  <a:pt x="561975" y="200025"/>
                </a:lnTo>
                <a:lnTo>
                  <a:pt x="602456" y="221456"/>
                </a:lnTo>
                <a:lnTo>
                  <a:pt x="661987" y="240506"/>
                </a:lnTo>
                <a:lnTo>
                  <a:pt x="752475" y="254793"/>
                </a:lnTo>
                <a:lnTo>
                  <a:pt x="907256" y="264318"/>
                </a:lnTo>
                <a:lnTo>
                  <a:pt x="1393031" y="278606"/>
                </a:lnTo>
                <a:lnTo>
                  <a:pt x="1850231" y="280987"/>
                </a:lnTo>
                <a:lnTo>
                  <a:pt x="1940718" y="283368"/>
                </a:lnTo>
                <a:lnTo>
                  <a:pt x="1990725" y="278606"/>
                </a:lnTo>
                <a:lnTo>
                  <a:pt x="2043112" y="264318"/>
                </a:lnTo>
                <a:lnTo>
                  <a:pt x="2095500" y="247650"/>
                </a:lnTo>
                <a:lnTo>
                  <a:pt x="2162175" y="216693"/>
                </a:lnTo>
                <a:lnTo>
                  <a:pt x="2214562" y="185737"/>
                </a:lnTo>
                <a:lnTo>
                  <a:pt x="2262187" y="152400"/>
                </a:lnTo>
                <a:lnTo>
                  <a:pt x="2314575" y="104775"/>
                </a:lnTo>
                <a:lnTo>
                  <a:pt x="2431256" y="0"/>
                </a:lnTo>
                <a:lnTo>
                  <a:pt x="2447925" y="69056"/>
                </a:lnTo>
                <a:lnTo>
                  <a:pt x="2378868" y="173831"/>
                </a:lnTo>
                <a:lnTo>
                  <a:pt x="2319337" y="295275"/>
                </a:lnTo>
                <a:lnTo>
                  <a:pt x="2266950" y="400050"/>
                </a:lnTo>
                <a:lnTo>
                  <a:pt x="2224087" y="464343"/>
                </a:lnTo>
                <a:lnTo>
                  <a:pt x="2195512" y="495300"/>
                </a:lnTo>
                <a:lnTo>
                  <a:pt x="2164556" y="516731"/>
                </a:lnTo>
                <a:lnTo>
                  <a:pt x="2143125" y="526256"/>
                </a:lnTo>
                <a:lnTo>
                  <a:pt x="2112168" y="533400"/>
                </a:lnTo>
                <a:lnTo>
                  <a:pt x="2083593" y="528637"/>
                </a:lnTo>
                <a:lnTo>
                  <a:pt x="2026443" y="516731"/>
                </a:lnTo>
                <a:lnTo>
                  <a:pt x="1964531" y="504825"/>
                </a:lnTo>
                <a:lnTo>
                  <a:pt x="1902618" y="504825"/>
                </a:lnTo>
                <a:lnTo>
                  <a:pt x="1447800" y="492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16BABC-7A34-4CDD-BF26-A5E180A0BBA0}"/>
              </a:ext>
            </a:extLst>
          </p:cNvPr>
          <p:cNvSpPr/>
          <p:nvPr/>
        </p:nvSpPr>
        <p:spPr>
          <a:xfrm>
            <a:off x="5557838" y="5307013"/>
            <a:ext cx="747712" cy="666750"/>
          </a:xfrm>
          <a:custGeom>
            <a:avLst/>
            <a:gdLst>
              <a:gd name="connsiteX0" fmla="*/ 219075 w 747712"/>
              <a:gd name="connsiteY0" fmla="*/ 104775 h 666750"/>
              <a:gd name="connsiteX1" fmla="*/ 335756 w 747712"/>
              <a:gd name="connsiteY1" fmla="*/ 164307 h 666750"/>
              <a:gd name="connsiteX2" fmla="*/ 447675 w 747712"/>
              <a:gd name="connsiteY2" fmla="*/ 221457 h 666750"/>
              <a:gd name="connsiteX3" fmla="*/ 514350 w 747712"/>
              <a:gd name="connsiteY3" fmla="*/ 250032 h 666750"/>
              <a:gd name="connsiteX4" fmla="*/ 550068 w 747712"/>
              <a:gd name="connsiteY4" fmla="*/ 264319 h 666750"/>
              <a:gd name="connsiteX5" fmla="*/ 588168 w 747712"/>
              <a:gd name="connsiteY5" fmla="*/ 276225 h 666750"/>
              <a:gd name="connsiteX6" fmla="*/ 635793 w 747712"/>
              <a:gd name="connsiteY6" fmla="*/ 285750 h 666750"/>
              <a:gd name="connsiteX7" fmla="*/ 661987 w 747712"/>
              <a:gd name="connsiteY7" fmla="*/ 285750 h 666750"/>
              <a:gd name="connsiteX8" fmla="*/ 747712 w 747712"/>
              <a:gd name="connsiteY8" fmla="*/ 273844 h 666750"/>
              <a:gd name="connsiteX9" fmla="*/ 716756 w 747712"/>
              <a:gd name="connsiteY9" fmla="*/ 666750 h 666750"/>
              <a:gd name="connsiteX10" fmla="*/ 650081 w 747712"/>
              <a:gd name="connsiteY10" fmla="*/ 628650 h 666750"/>
              <a:gd name="connsiteX11" fmla="*/ 619125 w 747712"/>
              <a:gd name="connsiteY11" fmla="*/ 571500 h 666750"/>
              <a:gd name="connsiteX12" fmla="*/ 578643 w 747712"/>
              <a:gd name="connsiteY12" fmla="*/ 514350 h 666750"/>
              <a:gd name="connsiteX13" fmla="*/ 552450 w 747712"/>
              <a:gd name="connsiteY13" fmla="*/ 483394 h 666750"/>
              <a:gd name="connsiteX14" fmla="*/ 485775 w 747712"/>
              <a:gd name="connsiteY14" fmla="*/ 431007 h 666750"/>
              <a:gd name="connsiteX15" fmla="*/ 354806 w 747712"/>
              <a:gd name="connsiteY15" fmla="*/ 328613 h 666750"/>
              <a:gd name="connsiteX16" fmla="*/ 242887 w 747712"/>
              <a:gd name="connsiteY16" fmla="*/ 240507 h 666750"/>
              <a:gd name="connsiteX17" fmla="*/ 173831 w 747712"/>
              <a:gd name="connsiteY17" fmla="*/ 188119 h 666750"/>
              <a:gd name="connsiteX18" fmla="*/ 116681 w 747712"/>
              <a:gd name="connsiteY18" fmla="*/ 145257 h 666750"/>
              <a:gd name="connsiteX19" fmla="*/ 52387 w 747712"/>
              <a:gd name="connsiteY19" fmla="*/ 95250 h 666750"/>
              <a:gd name="connsiteX20" fmla="*/ 21431 w 747712"/>
              <a:gd name="connsiteY20" fmla="*/ 73819 h 666750"/>
              <a:gd name="connsiteX21" fmla="*/ 11906 w 747712"/>
              <a:gd name="connsiteY21" fmla="*/ 61913 h 666750"/>
              <a:gd name="connsiteX22" fmla="*/ 4762 w 747712"/>
              <a:gd name="connsiteY22" fmla="*/ 42863 h 666750"/>
              <a:gd name="connsiteX23" fmla="*/ 0 w 747712"/>
              <a:gd name="connsiteY23" fmla="*/ 26194 h 666750"/>
              <a:gd name="connsiteX24" fmla="*/ 4762 w 747712"/>
              <a:gd name="connsiteY24" fmla="*/ 4763 h 666750"/>
              <a:gd name="connsiteX25" fmla="*/ 19050 w 747712"/>
              <a:gd name="connsiteY25" fmla="*/ 0 h 666750"/>
              <a:gd name="connsiteX26" fmla="*/ 45243 w 747712"/>
              <a:gd name="connsiteY26" fmla="*/ 4763 h 666750"/>
              <a:gd name="connsiteX27" fmla="*/ 219075 w 747712"/>
              <a:gd name="connsiteY27" fmla="*/ 10477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7712" h="666750">
                <a:moveTo>
                  <a:pt x="219075" y="104775"/>
                </a:moveTo>
                <a:lnTo>
                  <a:pt x="335756" y="164307"/>
                </a:lnTo>
                <a:lnTo>
                  <a:pt x="447675" y="221457"/>
                </a:lnTo>
                <a:lnTo>
                  <a:pt x="514350" y="250032"/>
                </a:lnTo>
                <a:lnTo>
                  <a:pt x="550068" y="264319"/>
                </a:lnTo>
                <a:lnTo>
                  <a:pt x="588168" y="276225"/>
                </a:lnTo>
                <a:lnTo>
                  <a:pt x="635793" y="285750"/>
                </a:lnTo>
                <a:lnTo>
                  <a:pt x="661987" y="285750"/>
                </a:lnTo>
                <a:lnTo>
                  <a:pt x="747712" y="273844"/>
                </a:lnTo>
                <a:lnTo>
                  <a:pt x="716756" y="666750"/>
                </a:lnTo>
                <a:cubicBezTo>
                  <a:pt x="649403" y="625857"/>
                  <a:pt x="650081" y="600268"/>
                  <a:pt x="650081" y="628650"/>
                </a:cubicBezTo>
                <a:lnTo>
                  <a:pt x="619125" y="571500"/>
                </a:lnTo>
                <a:lnTo>
                  <a:pt x="578643" y="514350"/>
                </a:lnTo>
                <a:lnTo>
                  <a:pt x="552450" y="483394"/>
                </a:lnTo>
                <a:lnTo>
                  <a:pt x="485775" y="431007"/>
                </a:lnTo>
                <a:lnTo>
                  <a:pt x="354806" y="328613"/>
                </a:lnTo>
                <a:lnTo>
                  <a:pt x="242887" y="240507"/>
                </a:lnTo>
                <a:lnTo>
                  <a:pt x="173831" y="188119"/>
                </a:lnTo>
                <a:lnTo>
                  <a:pt x="116681" y="145257"/>
                </a:lnTo>
                <a:lnTo>
                  <a:pt x="52387" y="95250"/>
                </a:lnTo>
                <a:lnTo>
                  <a:pt x="21431" y="73819"/>
                </a:lnTo>
                <a:lnTo>
                  <a:pt x="11906" y="61913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4763"/>
                </a:lnTo>
                <a:lnTo>
                  <a:pt x="19050" y="0"/>
                </a:lnTo>
                <a:lnTo>
                  <a:pt x="45243" y="4763"/>
                </a:lnTo>
                <a:lnTo>
                  <a:pt x="219075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3B17D2D-053D-4C18-BD71-02CBDA2A33BE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CC16D7E-372B-4D7B-ACD7-8CEB54148EBB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76F4D25-9CA7-4D70-A5EE-A80E399E011F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8B0B9DA-27AD-4DC7-B8D2-0121C5244933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08F679B-210C-45E9-9FD3-4B4ED24AA7A5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66F3654-3DA2-4653-895E-AC668577BBF5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927B35D-AC18-471F-9C36-9719DB44A0C0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7AAED693-3205-437A-BBE4-9F11DB19E309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0745AC9-A254-4FBB-B749-3430F84860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F58E2DE-228F-4F26-943B-117F44F215C4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A24953DA-24BD-4EEC-A6DC-F7EEE15B0A68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F135E6F-599F-4925-BC28-E37462A489B0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28AC3B6-3A10-4215-A1ED-C2A2DDB7FA03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BA6DFA4-E48C-4586-B5D2-584452D9E74E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7FEA5B6-A09B-498E-ACD8-184339FC3611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96B7F702-AB3D-4697-9AD6-4635C6F35E98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3F3750F-80CD-42D6-BC03-9B1053E16F01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7DD786C-5CD4-44DF-A45B-454D62E5344E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C2601CF3-F742-4703-8441-27C6F181E048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2AFD186E-574F-4C3D-8609-C398B19AEA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BE295F66-6F69-4D99-B261-C5D2A95BCD6C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1439B085-21E3-4418-BB44-A2539BC4F320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8290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8" grpId="0" animBg="1"/>
      <p:bldP spid="19" grpId="0" animBg="1"/>
      <p:bldP spid="10" grpId="0" animBg="1"/>
      <p:bldP spid="11" grpId="0" animBg="1"/>
      <p:bldP spid="12" grpId="0" animBg="1"/>
      <p:bldP spid="13" grpId="0" animBg="1"/>
      <p:bldP spid="20" grpId="0" animBg="1"/>
      <p:bldP spid="23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BD7D0EB1-39F8-484C-B13C-7C09E2A2540A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3DBBD2-DD8A-4D86-99FD-94C90027E510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A5CB7C1D-CCBA-4431-B603-91FC49268EA0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CB1BBBD-7E1B-4E49-967E-43865CEDA7B4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534F3417-7B81-490A-AC2B-FFE9488A96A3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8329C1CC-5B67-40BE-8F33-15F2796C6836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3EF51C36-8A5F-475E-983C-22D1442EBD29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78E092-999E-4FB0-B6FC-FC024E67384C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FEF818EF-EE22-4B6E-81AD-C417A5A8395A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56F44A7E-3371-4C1F-AA50-9198CAF7ED46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30D68FF1-D9F2-4BD5-B4CB-1632F3E94A11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02382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9019D7-49E4-42BE-9729-4B098F81A1BF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" name="フリーフォーム 6">
              <a:extLst>
                <a:ext uri="{FF2B5EF4-FFF2-40B4-BE49-F238E27FC236}">
                  <a16:creationId xmlns:a16="http://schemas.microsoft.com/office/drawing/2014/main" id="{F8187084-03E8-4252-B272-378A4564E009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7C91077-7A98-49BA-A1EA-15C510B7EF9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3480C198-2B79-429B-82FE-07542BE6C163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A68EFCC9-3BFF-4AE3-885C-E650595A63C9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091E3912-A451-477C-AC9D-64D4BAC565F6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46BAF136-90CC-4265-9AAE-212F9D00BE2D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E18915-FE65-4A66-85C1-5C5941D52503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4F5C03B-F3BC-470C-BBD9-31B6E0739F30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6DAEAF7-5B32-4C43-A785-9ED24960CF47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B500017A-2EB5-420C-AD09-6B8CA9985CF9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FBB3D1D0-8DA0-4E52-BE04-FAD44C453CBF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71B90CC-02B3-4B43-A065-E53818E6F123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4E261D0-6284-4689-8F03-9008D47DA6DE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400A2B4-1ACD-4BEF-A7F5-75F87646FCF6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F5F4B513-D3DF-405D-A167-A4735E78D2FA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54545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8E155AF-422E-49A6-BE84-64D08EFE9A8A}"/>
              </a:ext>
            </a:extLst>
          </p:cNvPr>
          <p:cNvSpPr/>
          <p:nvPr/>
        </p:nvSpPr>
        <p:spPr>
          <a:xfrm>
            <a:off x="5999163" y="2998788"/>
            <a:ext cx="715962" cy="723900"/>
          </a:xfrm>
          <a:custGeom>
            <a:avLst/>
            <a:gdLst>
              <a:gd name="connsiteX0" fmla="*/ 383381 w 716756"/>
              <a:gd name="connsiteY0" fmla="*/ 473869 h 723900"/>
              <a:gd name="connsiteX1" fmla="*/ 297656 w 716756"/>
              <a:gd name="connsiteY1" fmla="*/ 335756 h 723900"/>
              <a:gd name="connsiteX2" fmla="*/ 252412 w 716756"/>
              <a:gd name="connsiteY2" fmla="*/ 266700 h 723900"/>
              <a:gd name="connsiteX3" fmla="*/ 214312 w 716756"/>
              <a:gd name="connsiteY3" fmla="*/ 214312 h 723900"/>
              <a:gd name="connsiteX4" fmla="*/ 166687 w 716756"/>
              <a:gd name="connsiteY4" fmla="*/ 164306 h 723900"/>
              <a:gd name="connsiteX5" fmla="*/ 102394 w 716756"/>
              <a:gd name="connsiteY5" fmla="*/ 107156 h 723900"/>
              <a:gd name="connsiteX6" fmla="*/ 42862 w 716756"/>
              <a:gd name="connsiteY6" fmla="*/ 66675 h 723900"/>
              <a:gd name="connsiteX7" fmla="*/ 19050 w 716756"/>
              <a:gd name="connsiteY7" fmla="*/ 50006 h 723900"/>
              <a:gd name="connsiteX8" fmla="*/ 2381 w 716756"/>
              <a:gd name="connsiteY8" fmla="*/ 28575 h 723900"/>
              <a:gd name="connsiteX9" fmla="*/ 0 w 716756"/>
              <a:gd name="connsiteY9" fmla="*/ 7144 h 723900"/>
              <a:gd name="connsiteX10" fmla="*/ 9525 w 716756"/>
              <a:gd name="connsiteY10" fmla="*/ 0 h 723900"/>
              <a:gd name="connsiteX11" fmla="*/ 47625 w 716756"/>
              <a:gd name="connsiteY11" fmla="*/ 2381 h 723900"/>
              <a:gd name="connsiteX12" fmla="*/ 111919 w 716756"/>
              <a:gd name="connsiteY12" fmla="*/ 19050 h 723900"/>
              <a:gd name="connsiteX13" fmla="*/ 219075 w 716756"/>
              <a:gd name="connsiteY13" fmla="*/ 54769 h 723900"/>
              <a:gd name="connsiteX14" fmla="*/ 290512 w 716756"/>
              <a:gd name="connsiteY14" fmla="*/ 85725 h 723900"/>
              <a:gd name="connsiteX15" fmla="*/ 361950 w 716756"/>
              <a:gd name="connsiteY15" fmla="*/ 116681 h 723900"/>
              <a:gd name="connsiteX16" fmla="*/ 431006 w 716756"/>
              <a:gd name="connsiteY16" fmla="*/ 159544 h 723900"/>
              <a:gd name="connsiteX17" fmla="*/ 502444 w 716756"/>
              <a:gd name="connsiteY17" fmla="*/ 209550 h 723900"/>
              <a:gd name="connsiteX18" fmla="*/ 566737 w 716756"/>
              <a:gd name="connsiteY18" fmla="*/ 257175 h 723900"/>
              <a:gd name="connsiteX19" fmla="*/ 595312 w 716756"/>
              <a:gd name="connsiteY19" fmla="*/ 288131 h 723900"/>
              <a:gd name="connsiteX20" fmla="*/ 647700 w 716756"/>
              <a:gd name="connsiteY20" fmla="*/ 373856 h 723900"/>
              <a:gd name="connsiteX21" fmla="*/ 676275 w 716756"/>
              <a:gd name="connsiteY21" fmla="*/ 442912 h 723900"/>
              <a:gd name="connsiteX22" fmla="*/ 690562 w 716756"/>
              <a:gd name="connsiteY22" fmla="*/ 478631 h 723900"/>
              <a:gd name="connsiteX23" fmla="*/ 707231 w 716756"/>
              <a:gd name="connsiteY23" fmla="*/ 528637 h 723900"/>
              <a:gd name="connsiteX24" fmla="*/ 716756 w 716756"/>
              <a:gd name="connsiteY24" fmla="*/ 571500 h 723900"/>
              <a:gd name="connsiteX25" fmla="*/ 714375 w 716756"/>
              <a:gd name="connsiteY25" fmla="*/ 600075 h 723900"/>
              <a:gd name="connsiteX26" fmla="*/ 702469 w 716756"/>
              <a:gd name="connsiteY26" fmla="*/ 633412 h 723900"/>
              <a:gd name="connsiteX27" fmla="*/ 659606 w 716756"/>
              <a:gd name="connsiteY27" fmla="*/ 685800 h 723900"/>
              <a:gd name="connsiteX28" fmla="*/ 638175 w 716756"/>
              <a:gd name="connsiteY28" fmla="*/ 709612 h 723900"/>
              <a:gd name="connsiteX29" fmla="*/ 611981 w 716756"/>
              <a:gd name="connsiteY29" fmla="*/ 723900 h 723900"/>
              <a:gd name="connsiteX30" fmla="*/ 581025 w 716756"/>
              <a:gd name="connsiteY30" fmla="*/ 723900 h 723900"/>
              <a:gd name="connsiteX31" fmla="*/ 547687 w 716756"/>
              <a:gd name="connsiteY31" fmla="*/ 714375 h 723900"/>
              <a:gd name="connsiteX32" fmla="*/ 521494 w 716756"/>
              <a:gd name="connsiteY32" fmla="*/ 695325 h 723900"/>
              <a:gd name="connsiteX33" fmla="*/ 485775 w 716756"/>
              <a:gd name="connsiteY33" fmla="*/ 650081 h 723900"/>
              <a:gd name="connsiteX34" fmla="*/ 459581 w 716756"/>
              <a:gd name="connsiteY34" fmla="*/ 597694 h 723900"/>
              <a:gd name="connsiteX35" fmla="*/ 426244 w 716756"/>
              <a:gd name="connsiteY35" fmla="*/ 542925 h 723900"/>
              <a:gd name="connsiteX36" fmla="*/ 383381 w 716756"/>
              <a:gd name="connsiteY36" fmla="*/ 4738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723900">
                <a:moveTo>
                  <a:pt x="383381" y="473869"/>
                </a:moveTo>
                <a:lnTo>
                  <a:pt x="297656" y="335756"/>
                </a:lnTo>
                <a:lnTo>
                  <a:pt x="252412" y="266700"/>
                </a:lnTo>
                <a:lnTo>
                  <a:pt x="214312" y="214312"/>
                </a:lnTo>
                <a:lnTo>
                  <a:pt x="166687" y="164306"/>
                </a:lnTo>
                <a:lnTo>
                  <a:pt x="102394" y="107156"/>
                </a:lnTo>
                <a:lnTo>
                  <a:pt x="42862" y="66675"/>
                </a:lnTo>
                <a:lnTo>
                  <a:pt x="19050" y="50006"/>
                </a:lnTo>
                <a:lnTo>
                  <a:pt x="2381" y="28575"/>
                </a:lnTo>
                <a:lnTo>
                  <a:pt x="0" y="7144"/>
                </a:lnTo>
                <a:lnTo>
                  <a:pt x="9525" y="0"/>
                </a:lnTo>
                <a:lnTo>
                  <a:pt x="47625" y="2381"/>
                </a:lnTo>
                <a:lnTo>
                  <a:pt x="111919" y="19050"/>
                </a:lnTo>
                <a:lnTo>
                  <a:pt x="219075" y="54769"/>
                </a:lnTo>
                <a:lnTo>
                  <a:pt x="290512" y="85725"/>
                </a:lnTo>
                <a:lnTo>
                  <a:pt x="361950" y="116681"/>
                </a:lnTo>
                <a:lnTo>
                  <a:pt x="431006" y="159544"/>
                </a:lnTo>
                <a:lnTo>
                  <a:pt x="502444" y="209550"/>
                </a:lnTo>
                <a:lnTo>
                  <a:pt x="566737" y="257175"/>
                </a:lnTo>
                <a:lnTo>
                  <a:pt x="595312" y="288131"/>
                </a:lnTo>
                <a:lnTo>
                  <a:pt x="647700" y="373856"/>
                </a:lnTo>
                <a:lnTo>
                  <a:pt x="676275" y="442912"/>
                </a:lnTo>
                <a:lnTo>
                  <a:pt x="690562" y="478631"/>
                </a:lnTo>
                <a:lnTo>
                  <a:pt x="707231" y="528637"/>
                </a:lnTo>
                <a:lnTo>
                  <a:pt x="716756" y="571500"/>
                </a:lnTo>
                <a:lnTo>
                  <a:pt x="714375" y="600075"/>
                </a:lnTo>
                <a:lnTo>
                  <a:pt x="702469" y="633412"/>
                </a:lnTo>
                <a:lnTo>
                  <a:pt x="659606" y="685800"/>
                </a:lnTo>
                <a:lnTo>
                  <a:pt x="638175" y="709612"/>
                </a:lnTo>
                <a:lnTo>
                  <a:pt x="611981" y="723900"/>
                </a:lnTo>
                <a:lnTo>
                  <a:pt x="581025" y="723900"/>
                </a:lnTo>
                <a:lnTo>
                  <a:pt x="547687" y="714375"/>
                </a:lnTo>
                <a:lnTo>
                  <a:pt x="521494" y="695325"/>
                </a:lnTo>
                <a:lnTo>
                  <a:pt x="485775" y="650081"/>
                </a:lnTo>
                <a:lnTo>
                  <a:pt x="459581" y="597694"/>
                </a:lnTo>
                <a:lnTo>
                  <a:pt x="426244" y="542925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6BC6C7-9223-4D85-89FF-87602B817929}"/>
              </a:ext>
            </a:extLst>
          </p:cNvPr>
          <p:cNvSpPr/>
          <p:nvPr/>
        </p:nvSpPr>
        <p:spPr>
          <a:xfrm rot="16200000">
            <a:off x="3194845" y="2140744"/>
            <a:ext cx="2330450" cy="1398588"/>
          </a:xfrm>
          <a:custGeom>
            <a:avLst/>
            <a:gdLst>
              <a:gd name="connsiteX0" fmla="*/ 1235869 w 2331244"/>
              <a:gd name="connsiteY0" fmla="*/ 992981 h 1397793"/>
              <a:gd name="connsiteX1" fmla="*/ 1045369 w 2331244"/>
              <a:gd name="connsiteY1" fmla="*/ 878681 h 1397793"/>
              <a:gd name="connsiteX2" fmla="*/ 919163 w 2331244"/>
              <a:gd name="connsiteY2" fmla="*/ 795337 h 1397793"/>
              <a:gd name="connsiteX3" fmla="*/ 762000 w 2331244"/>
              <a:gd name="connsiteY3" fmla="*/ 700087 h 1397793"/>
              <a:gd name="connsiteX4" fmla="*/ 607219 w 2331244"/>
              <a:gd name="connsiteY4" fmla="*/ 597693 h 1397793"/>
              <a:gd name="connsiteX5" fmla="*/ 488156 w 2331244"/>
              <a:gd name="connsiteY5" fmla="*/ 509587 h 1397793"/>
              <a:gd name="connsiteX6" fmla="*/ 381000 w 2331244"/>
              <a:gd name="connsiteY6" fmla="*/ 419100 h 1397793"/>
              <a:gd name="connsiteX7" fmla="*/ 297656 w 2331244"/>
              <a:gd name="connsiteY7" fmla="*/ 345281 h 1397793"/>
              <a:gd name="connsiteX8" fmla="*/ 195263 w 2331244"/>
              <a:gd name="connsiteY8" fmla="*/ 252412 h 1397793"/>
              <a:gd name="connsiteX9" fmla="*/ 130969 w 2331244"/>
              <a:gd name="connsiteY9" fmla="*/ 188118 h 1397793"/>
              <a:gd name="connsiteX10" fmla="*/ 57150 w 2331244"/>
              <a:gd name="connsiteY10" fmla="*/ 109537 h 1397793"/>
              <a:gd name="connsiteX11" fmla="*/ 23813 w 2331244"/>
              <a:gd name="connsiteY11" fmla="*/ 73818 h 1397793"/>
              <a:gd name="connsiteX12" fmla="*/ 11906 w 2331244"/>
              <a:gd name="connsiteY12" fmla="*/ 57150 h 1397793"/>
              <a:gd name="connsiteX13" fmla="*/ 0 w 2331244"/>
              <a:gd name="connsiteY13" fmla="*/ 30956 h 1397793"/>
              <a:gd name="connsiteX14" fmla="*/ 2381 w 2331244"/>
              <a:gd name="connsiteY14" fmla="*/ 11906 h 1397793"/>
              <a:gd name="connsiteX15" fmla="*/ 11906 w 2331244"/>
              <a:gd name="connsiteY15" fmla="*/ 0 h 1397793"/>
              <a:gd name="connsiteX16" fmla="*/ 35719 w 2331244"/>
              <a:gd name="connsiteY16" fmla="*/ 2381 h 1397793"/>
              <a:gd name="connsiteX17" fmla="*/ 95250 w 2331244"/>
              <a:gd name="connsiteY17" fmla="*/ 38100 h 1397793"/>
              <a:gd name="connsiteX18" fmla="*/ 259556 w 2331244"/>
              <a:gd name="connsiteY18" fmla="*/ 145256 h 1397793"/>
              <a:gd name="connsiteX19" fmla="*/ 438150 w 2331244"/>
              <a:gd name="connsiteY19" fmla="*/ 259556 h 1397793"/>
              <a:gd name="connsiteX20" fmla="*/ 600075 w 2331244"/>
              <a:gd name="connsiteY20" fmla="*/ 359568 h 1397793"/>
              <a:gd name="connsiteX21" fmla="*/ 773906 w 2331244"/>
              <a:gd name="connsiteY21" fmla="*/ 464343 h 1397793"/>
              <a:gd name="connsiteX22" fmla="*/ 926306 w 2331244"/>
              <a:gd name="connsiteY22" fmla="*/ 554831 h 1397793"/>
              <a:gd name="connsiteX23" fmla="*/ 1178719 w 2331244"/>
              <a:gd name="connsiteY23" fmla="*/ 695325 h 1397793"/>
              <a:gd name="connsiteX24" fmla="*/ 1357313 w 2331244"/>
              <a:gd name="connsiteY24" fmla="*/ 783431 h 1397793"/>
              <a:gd name="connsiteX25" fmla="*/ 1612106 w 2331244"/>
              <a:gd name="connsiteY25" fmla="*/ 897731 h 1397793"/>
              <a:gd name="connsiteX26" fmla="*/ 1826419 w 2331244"/>
              <a:gd name="connsiteY26" fmla="*/ 983456 h 1397793"/>
              <a:gd name="connsiteX27" fmla="*/ 1952625 w 2331244"/>
              <a:gd name="connsiteY27" fmla="*/ 1026318 h 1397793"/>
              <a:gd name="connsiteX28" fmla="*/ 2009775 w 2331244"/>
              <a:gd name="connsiteY28" fmla="*/ 1040606 h 1397793"/>
              <a:gd name="connsiteX29" fmla="*/ 2047875 w 2331244"/>
              <a:gd name="connsiteY29" fmla="*/ 1042987 h 1397793"/>
              <a:gd name="connsiteX30" fmla="*/ 2076450 w 2331244"/>
              <a:gd name="connsiteY30" fmla="*/ 1038225 h 1397793"/>
              <a:gd name="connsiteX31" fmla="*/ 2112169 w 2331244"/>
              <a:gd name="connsiteY31" fmla="*/ 1026318 h 1397793"/>
              <a:gd name="connsiteX32" fmla="*/ 2190750 w 2331244"/>
              <a:gd name="connsiteY32" fmla="*/ 973931 h 1397793"/>
              <a:gd name="connsiteX33" fmla="*/ 2262188 w 2331244"/>
              <a:gd name="connsiteY33" fmla="*/ 919162 h 1397793"/>
              <a:gd name="connsiteX34" fmla="*/ 2283619 w 2331244"/>
              <a:gd name="connsiteY34" fmla="*/ 904875 h 1397793"/>
              <a:gd name="connsiteX35" fmla="*/ 2307431 w 2331244"/>
              <a:gd name="connsiteY35" fmla="*/ 892968 h 1397793"/>
              <a:gd name="connsiteX36" fmla="*/ 2321719 w 2331244"/>
              <a:gd name="connsiteY36" fmla="*/ 895350 h 1397793"/>
              <a:gd name="connsiteX37" fmla="*/ 2331244 w 2331244"/>
              <a:gd name="connsiteY37" fmla="*/ 907256 h 1397793"/>
              <a:gd name="connsiteX38" fmla="*/ 2328863 w 2331244"/>
              <a:gd name="connsiteY38" fmla="*/ 928687 h 1397793"/>
              <a:gd name="connsiteX39" fmla="*/ 2297906 w 2331244"/>
              <a:gd name="connsiteY39" fmla="*/ 1002506 h 1397793"/>
              <a:gd name="connsiteX40" fmla="*/ 2250281 w 2331244"/>
              <a:gd name="connsiteY40" fmla="*/ 1088231 h 1397793"/>
              <a:gd name="connsiteX41" fmla="*/ 2214563 w 2331244"/>
              <a:gd name="connsiteY41" fmla="*/ 1147762 h 1397793"/>
              <a:gd name="connsiteX42" fmla="*/ 2150269 w 2331244"/>
              <a:gd name="connsiteY42" fmla="*/ 1226343 h 1397793"/>
              <a:gd name="connsiteX43" fmla="*/ 2055019 w 2331244"/>
              <a:gd name="connsiteY43" fmla="*/ 1316831 h 1397793"/>
              <a:gd name="connsiteX44" fmla="*/ 1990725 w 2331244"/>
              <a:gd name="connsiteY44" fmla="*/ 1371600 h 1397793"/>
              <a:gd name="connsiteX45" fmla="*/ 1962150 w 2331244"/>
              <a:gd name="connsiteY45" fmla="*/ 1393031 h 1397793"/>
              <a:gd name="connsiteX46" fmla="*/ 1945481 w 2331244"/>
              <a:gd name="connsiteY46" fmla="*/ 1397793 h 1397793"/>
              <a:gd name="connsiteX47" fmla="*/ 1928813 w 2331244"/>
              <a:gd name="connsiteY47" fmla="*/ 1390650 h 1397793"/>
              <a:gd name="connsiteX48" fmla="*/ 1912144 w 2331244"/>
              <a:gd name="connsiteY48" fmla="*/ 1371600 h 1397793"/>
              <a:gd name="connsiteX49" fmla="*/ 1895475 w 2331244"/>
              <a:gd name="connsiteY49" fmla="*/ 1335881 h 1397793"/>
              <a:gd name="connsiteX50" fmla="*/ 1850231 w 2331244"/>
              <a:gd name="connsiteY50" fmla="*/ 1297781 h 1397793"/>
              <a:gd name="connsiteX51" fmla="*/ 1793081 w 2331244"/>
              <a:gd name="connsiteY51" fmla="*/ 1254918 h 1397793"/>
              <a:gd name="connsiteX52" fmla="*/ 1735931 w 2331244"/>
              <a:gd name="connsiteY52" fmla="*/ 1223962 h 1397793"/>
              <a:gd name="connsiteX53" fmla="*/ 1600200 w 2331244"/>
              <a:gd name="connsiteY53" fmla="*/ 1166812 h 1397793"/>
              <a:gd name="connsiteX54" fmla="*/ 1428750 w 2331244"/>
              <a:gd name="connsiteY54" fmla="*/ 1090612 h 1397793"/>
              <a:gd name="connsiteX55" fmla="*/ 1235869 w 2331244"/>
              <a:gd name="connsiteY55" fmla="*/ 992981 h 139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31244" h="1397793">
                <a:moveTo>
                  <a:pt x="1235869" y="992981"/>
                </a:moveTo>
                <a:lnTo>
                  <a:pt x="1045369" y="878681"/>
                </a:lnTo>
                <a:lnTo>
                  <a:pt x="919163" y="795337"/>
                </a:lnTo>
                <a:lnTo>
                  <a:pt x="762000" y="700087"/>
                </a:lnTo>
                <a:lnTo>
                  <a:pt x="607219" y="597693"/>
                </a:lnTo>
                <a:lnTo>
                  <a:pt x="488156" y="509587"/>
                </a:lnTo>
                <a:lnTo>
                  <a:pt x="381000" y="419100"/>
                </a:lnTo>
                <a:lnTo>
                  <a:pt x="297656" y="345281"/>
                </a:lnTo>
                <a:lnTo>
                  <a:pt x="195263" y="252412"/>
                </a:lnTo>
                <a:lnTo>
                  <a:pt x="130969" y="188118"/>
                </a:lnTo>
                <a:lnTo>
                  <a:pt x="57150" y="109537"/>
                </a:lnTo>
                <a:lnTo>
                  <a:pt x="23813" y="73818"/>
                </a:lnTo>
                <a:lnTo>
                  <a:pt x="11906" y="57150"/>
                </a:lnTo>
                <a:lnTo>
                  <a:pt x="0" y="30956"/>
                </a:lnTo>
                <a:lnTo>
                  <a:pt x="2381" y="11906"/>
                </a:lnTo>
                <a:lnTo>
                  <a:pt x="11906" y="0"/>
                </a:lnTo>
                <a:lnTo>
                  <a:pt x="35719" y="2381"/>
                </a:lnTo>
                <a:lnTo>
                  <a:pt x="95250" y="38100"/>
                </a:lnTo>
                <a:lnTo>
                  <a:pt x="259556" y="145256"/>
                </a:lnTo>
                <a:lnTo>
                  <a:pt x="438150" y="259556"/>
                </a:lnTo>
                <a:lnTo>
                  <a:pt x="600075" y="359568"/>
                </a:lnTo>
                <a:lnTo>
                  <a:pt x="773906" y="464343"/>
                </a:lnTo>
                <a:lnTo>
                  <a:pt x="926306" y="554831"/>
                </a:lnTo>
                <a:lnTo>
                  <a:pt x="1178719" y="695325"/>
                </a:lnTo>
                <a:lnTo>
                  <a:pt x="1357313" y="783431"/>
                </a:lnTo>
                <a:lnTo>
                  <a:pt x="1612106" y="897731"/>
                </a:lnTo>
                <a:lnTo>
                  <a:pt x="1826419" y="983456"/>
                </a:lnTo>
                <a:lnTo>
                  <a:pt x="1952625" y="1026318"/>
                </a:lnTo>
                <a:lnTo>
                  <a:pt x="2009775" y="1040606"/>
                </a:lnTo>
                <a:lnTo>
                  <a:pt x="2047875" y="1042987"/>
                </a:lnTo>
                <a:lnTo>
                  <a:pt x="2076450" y="1038225"/>
                </a:lnTo>
                <a:lnTo>
                  <a:pt x="2112169" y="1026318"/>
                </a:lnTo>
                <a:lnTo>
                  <a:pt x="2190750" y="973931"/>
                </a:lnTo>
                <a:lnTo>
                  <a:pt x="2262188" y="919162"/>
                </a:lnTo>
                <a:lnTo>
                  <a:pt x="2283619" y="904875"/>
                </a:lnTo>
                <a:lnTo>
                  <a:pt x="2307431" y="892968"/>
                </a:lnTo>
                <a:lnTo>
                  <a:pt x="2321719" y="895350"/>
                </a:lnTo>
                <a:lnTo>
                  <a:pt x="2331244" y="907256"/>
                </a:lnTo>
                <a:lnTo>
                  <a:pt x="2328863" y="928687"/>
                </a:lnTo>
                <a:lnTo>
                  <a:pt x="2297906" y="1002506"/>
                </a:lnTo>
                <a:lnTo>
                  <a:pt x="2250281" y="1088231"/>
                </a:lnTo>
                <a:lnTo>
                  <a:pt x="2214563" y="1147762"/>
                </a:lnTo>
                <a:lnTo>
                  <a:pt x="2150269" y="1226343"/>
                </a:lnTo>
                <a:lnTo>
                  <a:pt x="2055019" y="1316831"/>
                </a:lnTo>
                <a:lnTo>
                  <a:pt x="1990725" y="1371600"/>
                </a:lnTo>
                <a:lnTo>
                  <a:pt x="1962150" y="1393031"/>
                </a:lnTo>
                <a:lnTo>
                  <a:pt x="1945481" y="1397793"/>
                </a:lnTo>
                <a:lnTo>
                  <a:pt x="1928813" y="1390650"/>
                </a:lnTo>
                <a:lnTo>
                  <a:pt x="1912144" y="1371600"/>
                </a:lnTo>
                <a:lnTo>
                  <a:pt x="1895475" y="1335881"/>
                </a:lnTo>
                <a:lnTo>
                  <a:pt x="1850231" y="1297781"/>
                </a:lnTo>
                <a:lnTo>
                  <a:pt x="1793081" y="1254918"/>
                </a:lnTo>
                <a:lnTo>
                  <a:pt x="1735931" y="1223962"/>
                </a:lnTo>
                <a:lnTo>
                  <a:pt x="1600200" y="1166812"/>
                </a:lnTo>
                <a:lnTo>
                  <a:pt x="1428750" y="1090612"/>
                </a:lnTo>
                <a:lnTo>
                  <a:pt x="1235869" y="992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BD6CEB1-0654-4585-AF47-681A61CB854B}"/>
              </a:ext>
            </a:extLst>
          </p:cNvPr>
          <p:cNvSpPr/>
          <p:nvPr/>
        </p:nvSpPr>
        <p:spPr>
          <a:xfrm rot="16200000">
            <a:off x="4386264" y="3473451"/>
            <a:ext cx="2117725" cy="438150"/>
          </a:xfrm>
          <a:custGeom>
            <a:avLst/>
            <a:gdLst>
              <a:gd name="connsiteX0" fmla="*/ 976312 w 2116931"/>
              <a:gd name="connsiteY0" fmla="*/ 321469 h 438150"/>
              <a:gd name="connsiteX1" fmla="*/ 592931 w 2116931"/>
              <a:gd name="connsiteY1" fmla="*/ 302419 h 438150"/>
              <a:gd name="connsiteX2" fmla="*/ 111919 w 2116931"/>
              <a:gd name="connsiteY2" fmla="*/ 283369 h 438150"/>
              <a:gd name="connsiteX3" fmla="*/ 0 w 2116931"/>
              <a:gd name="connsiteY3" fmla="*/ 130969 h 438150"/>
              <a:gd name="connsiteX4" fmla="*/ 319087 w 2116931"/>
              <a:gd name="connsiteY4" fmla="*/ 126206 h 438150"/>
              <a:gd name="connsiteX5" fmla="*/ 892969 w 2116931"/>
              <a:gd name="connsiteY5" fmla="*/ 126206 h 438150"/>
              <a:gd name="connsiteX6" fmla="*/ 1266825 w 2116931"/>
              <a:gd name="connsiteY6" fmla="*/ 130969 h 438150"/>
              <a:gd name="connsiteX7" fmla="*/ 1476375 w 2116931"/>
              <a:gd name="connsiteY7" fmla="*/ 135731 h 438150"/>
              <a:gd name="connsiteX8" fmla="*/ 1585912 w 2116931"/>
              <a:gd name="connsiteY8" fmla="*/ 142875 h 438150"/>
              <a:gd name="connsiteX9" fmla="*/ 1709737 w 2116931"/>
              <a:gd name="connsiteY9" fmla="*/ 150019 h 438150"/>
              <a:gd name="connsiteX10" fmla="*/ 1764506 w 2116931"/>
              <a:gd name="connsiteY10" fmla="*/ 150019 h 438150"/>
              <a:gd name="connsiteX11" fmla="*/ 1809750 w 2116931"/>
              <a:gd name="connsiteY11" fmla="*/ 142875 h 438150"/>
              <a:gd name="connsiteX12" fmla="*/ 1852612 w 2116931"/>
              <a:gd name="connsiteY12" fmla="*/ 133350 h 438150"/>
              <a:gd name="connsiteX13" fmla="*/ 1900237 w 2116931"/>
              <a:gd name="connsiteY13" fmla="*/ 114300 h 438150"/>
              <a:gd name="connsiteX14" fmla="*/ 1955006 w 2116931"/>
              <a:gd name="connsiteY14" fmla="*/ 88106 h 438150"/>
              <a:gd name="connsiteX15" fmla="*/ 2007394 w 2116931"/>
              <a:gd name="connsiteY15" fmla="*/ 52387 h 438150"/>
              <a:gd name="connsiteX16" fmla="*/ 2047875 w 2116931"/>
              <a:gd name="connsiteY16" fmla="*/ 23812 h 438150"/>
              <a:gd name="connsiteX17" fmla="*/ 2076450 w 2116931"/>
              <a:gd name="connsiteY17" fmla="*/ 2381 h 438150"/>
              <a:gd name="connsiteX18" fmla="*/ 2097881 w 2116931"/>
              <a:gd name="connsiteY18" fmla="*/ 0 h 438150"/>
              <a:gd name="connsiteX19" fmla="*/ 2112169 w 2116931"/>
              <a:gd name="connsiteY19" fmla="*/ 7144 h 438150"/>
              <a:gd name="connsiteX20" fmla="*/ 2116931 w 2116931"/>
              <a:gd name="connsiteY20" fmla="*/ 14287 h 438150"/>
              <a:gd name="connsiteX21" fmla="*/ 2116931 w 2116931"/>
              <a:gd name="connsiteY21" fmla="*/ 38100 h 438150"/>
              <a:gd name="connsiteX22" fmla="*/ 2102644 w 2116931"/>
              <a:gd name="connsiteY22" fmla="*/ 85725 h 438150"/>
              <a:gd name="connsiteX23" fmla="*/ 2071687 w 2116931"/>
              <a:gd name="connsiteY23" fmla="*/ 157162 h 438150"/>
              <a:gd name="connsiteX24" fmla="*/ 2026444 w 2116931"/>
              <a:gd name="connsiteY24" fmla="*/ 235744 h 438150"/>
              <a:gd name="connsiteX25" fmla="*/ 1976437 w 2116931"/>
              <a:gd name="connsiteY25" fmla="*/ 307181 h 438150"/>
              <a:gd name="connsiteX26" fmla="*/ 1914525 w 2116931"/>
              <a:gd name="connsiteY26" fmla="*/ 366712 h 438150"/>
              <a:gd name="connsiteX27" fmla="*/ 1843087 w 2116931"/>
              <a:gd name="connsiteY27" fmla="*/ 426244 h 438150"/>
              <a:gd name="connsiteX28" fmla="*/ 1824037 w 2116931"/>
              <a:gd name="connsiteY28" fmla="*/ 438150 h 438150"/>
              <a:gd name="connsiteX29" fmla="*/ 1814512 w 2116931"/>
              <a:gd name="connsiteY29" fmla="*/ 438150 h 438150"/>
              <a:gd name="connsiteX30" fmla="*/ 1795462 w 2116931"/>
              <a:gd name="connsiteY30" fmla="*/ 431006 h 438150"/>
              <a:gd name="connsiteX31" fmla="*/ 1781175 w 2116931"/>
              <a:gd name="connsiteY31" fmla="*/ 414337 h 438150"/>
              <a:gd name="connsiteX32" fmla="*/ 1754981 w 2116931"/>
              <a:gd name="connsiteY32" fmla="*/ 383381 h 438150"/>
              <a:gd name="connsiteX33" fmla="*/ 1735931 w 2116931"/>
              <a:gd name="connsiteY33" fmla="*/ 373856 h 438150"/>
              <a:gd name="connsiteX34" fmla="*/ 1707356 w 2116931"/>
              <a:gd name="connsiteY34" fmla="*/ 361950 h 438150"/>
              <a:gd name="connsiteX35" fmla="*/ 1662112 w 2116931"/>
              <a:gd name="connsiteY35" fmla="*/ 352425 h 438150"/>
              <a:gd name="connsiteX36" fmla="*/ 1604962 w 2116931"/>
              <a:gd name="connsiteY36" fmla="*/ 350044 h 438150"/>
              <a:gd name="connsiteX37" fmla="*/ 976312 w 2116931"/>
              <a:gd name="connsiteY37" fmla="*/ 32146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16931" h="438150">
                <a:moveTo>
                  <a:pt x="976312" y="321469"/>
                </a:moveTo>
                <a:lnTo>
                  <a:pt x="592931" y="302419"/>
                </a:lnTo>
                <a:lnTo>
                  <a:pt x="111919" y="283369"/>
                </a:lnTo>
                <a:lnTo>
                  <a:pt x="0" y="130969"/>
                </a:lnTo>
                <a:lnTo>
                  <a:pt x="319087" y="126206"/>
                </a:lnTo>
                <a:lnTo>
                  <a:pt x="892969" y="126206"/>
                </a:lnTo>
                <a:lnTo>
                  <a:pt x="1266825" y="130969"/>
                </a:lnTo>
                <a:lnTo>
                  <a:pt x="1476375" y="135731"/>
                </a:lnTo>
                <a:lnTo>
                  <a:pt x="1585912" y="142875"/>
                </a:lnTo>
                <a:lnTo>
                  <a:pt x="1709737" y="150019"/>
                </a:lnTo>
                <a:lnTo>
                  <a:pt x="1764506" y="150019"/>
                </a:lnTo>
                <a:lnTo>
                  <a:pt x="1809750" y="142875"/>
                </a:lnTo>
                <a:lnTo>
                  <a:pt x="1852612" y="133350"/>
                </a:lnTo>
                <a:lnTo>
                  <a:pt x="1900237" y="114300"/>
                </a:lnTo>
                <a:lnTo>
                  <a:pt x="1955006" y="88106"/>
                </a:lnTo>
                <a:lnTo>
                  <a:pt x="2007394" y="52387"/>
                </a:lnTo>
                <a:lnTo>
                  <a:pt x="2047875" y="23812"/>
                </a:lnTo>
                <a:lnTo>
                  <a:pt x="2076450" y="2381"/>
                </a:lnTo>
                <a:lnTo>
                  <a:pt x="2097881" y="0"/>
                </a:lnTo>
                <a:lnTo>
                  <a:pt x="2112169" y="7144"/>
                </a:lnTo>
                <a:lnTo>
                  <a:pt x="2116931" y="14287"/>
                </a:lnTo>
                <a:lnTo>
                  <a:pt x="2116931" y="38100"/>
                </a:lnTo>
                <a:lnTo>
                  <a:pt x="2102644" y="85725"/>
                </a:lnTo>
                <a:lnTo>
                  <a:pt x="2071687" y="157162"/>
                </a:lnTo>
                <a:lnTo>
                  <a:pt x="2026444" y="235744"/>
                </a:lnTo>
                <a:lnTo>
                  <a:pt x="1976437" y="307181"/>
                </a:lnTo>
                <a:lnTo>
                  <a:pt x="1914525" y="366712"/>
                </a:lnTo>
                <a:lnTo>
                  <a:pt x="1843087" y="426244"/>
                </a:lnTo>
                <a:lnTo>
                  <a:pt x="1824037" y="438150"/>
                </a:lnTo>
                <a:lnTo>
                  <a:pt x="1814512" y="438150"/>
                </a:lnTo>
                <a:lnTo>
                  <a:pt x="1795462" y="431006"/>
                </a:lnTo>
                <a:lnTo>
                  <a:pt x="1781175" y="414337"/>
                </a:lnTo>
                <a:lnTo>
                  <a:pt x="1754981" y="383381"/>
                </a:lnTo>
                <a:lnTo>
                  <a:pt x="1735931" y="373856"/>
                </a:lnTo>
                <a:lnTo>
                  <a:pt x="1707356" y="361950"/>
                </a:lnTo>
                <a:lnTo>
                  <a:pt x="1662112" y="352425"/>
                </a:lnTo>
                <a:lnTo>
                  <a:pt x="1604962" y="350044"/>
                </a:lnTo>
                <a:lnTo>
                  <a:pt x="976312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490A33-5C40-4A2F-A460-1B4F16FF6024}"/>
              </a:ext>
            </a:extLst>
          </p:cNvPr>
          <p:cNvSpPr/>
          <p:nvPr/>
        </p:nvSpPr>
        <p:spPr>
          <a:xfrm rot="16200000">
            <a:off x="5280819" y="2718594"/>
            <a:ext cx="3189288" cy="1949450"/>
          </a:xfrm>
          <a:custGeom>
            <a:avLst/>
            <a:gdLst>
              <a:gd name="connsiteX0" fmla="*/ 1709057 w 3189514"/>
              <a:gd name="connsiteY0" fmla="*/ 1621971 h 1948542"/>
              <a:gd name="connsiteX1" fmla="*/ 1480457 w 3189514"/>
              <a:gd name="connsiteY1" fmla="*/ 1534885 h 1948542"/>
              <a:gd name="connsiteX2" fmla="*/ 1281793 w 3189514"/>
              <a:gd name="connsiteY2" fmla="*/ 1453242 h 1948542"/>
              <a:gd name="connsiteX3" fmla="*/ 1211036 w 3189514"/>
              <a:gd name="connsiteY3" fmla="*/ 1412421 h 1948542"/>
              <a:gd name="connsiteX4" fmla="*/ 1143000 w 3189514"/>
              <a:gd name="connsiteY4" fmla="*/ 1374321 h 1948542"/>
              <a:gd name="connsiteX5" fmla="*/ 1025979 w 3189514"/>
              <a:gd name="connsiteY5" fmla="*/ 1300842 h 1948542"/>
              <a:gd name="connsiteX6" fmla="*/ 928007 w 3189514"/>
              <a:gd name="connsiteY6" fmla="*/ 1232807 h 1948542"/>
              <a:gd name="connsiteX7" fmla="*/ 830036 w 3189514"/>
              <a:gd name="connsiteY7" fmla="*/ 1159328 h 1948542"/>
              <a:gd name="connsiteX8" fmla="*/ 726622 w 3189514"/>
              <a:gd name="connsiteY8" fmla="*/ 1074964 h 1948542"/>
              <a:gd name="connsiteX9" fmla="*/ 634093 w 3189514"/>
              <a:gd name="connsiteY9" fmla="*/ 996042 h 1948542"/>
              <a:gd name="connsiteX10" fmla="*/ 560614 w 3189514"/>
              <a:gd name="connsiteY10" fmla="*/ 928007 h 1948542"/>
              <a:gd name="connsiteX11" fmla="*/ 478972 w 3189514"/>
              <a:gd name="connsiteY11" fmla="*/ 843642 h 1948542"/>
              <a:gd name="connsiteX12" fmla="*/ 402772 w 3189514"/>
              <a:gd name="connsiteY12" fmla="*/ 756557 h 1948542"/>
              <a:gd name="connsiteX13" fmla="*/ 337457 w 3189514"/>
              <a:gd name="connsiteY13" fmla="*/ 677635 h 1948542"/>
              <a:gd name="connsiteX14" fmla="*/ 258536 w 3189514"/>
              <a:gd name="connsiteY14" fmla="*/ 571500 h 1948542"/>
              <a:gd name="connsiteX15" fmla="*/ 193222 w 3189514"/>
              <a:gd name="connsiteY15" fmla="*/ 470807 h 1948542"/>
              <a:gd name="connsiteX16" fmla="*/ 141514 w 3189514"/>
              <a:gd name="connsiteY16" fmla="*/ 381000 h 1948542"/>
              <a:gd name="connsiteX17" fmla="*/ 100693 w 3189514"/>
              <a:gd name="connsiteY17" fmla="*/ 307521 h 1948542"/>
              <a:gd name="connsiteX18" fmla="*/ 54429 w 3189514"/>
              <a:gd name="connsiteY18" fmla="*/ 201385 h 1948542"/>
              <a:gd name="connsiteX19" fmla="*/ 19050 w 3189514"/>
              <a:gd name="connsiteY19" fmla="*/ 111578 h 1948542"/>
              <a:gd name="connsiteX20" fmla="*/ 2722 w 3189514"/>
              <a:gd name="connsiteY20" fmla="*/ 62592 h 1948542"/>
              <a:gd name="connsiteX21" fmla="*/ 0 w 3189514"/>
              <a:gd name="connsiteY21" fmla="*/ 43542 h 1948542"/>
              <a:gd name="connsiteX22" fmla="*/ 2722 w 3189514"/>
              <a:gd name="connsiteY22" fmla="*/ 24492 h 1948542"/>
              <a:gd name="connsiteX23" fmla="*/ 8164 w 3189514"/>
              <a:gd name="connsiteY23" fmla="*/ 10885 h 1948542"/>
              <a:gd name="connsiteX24" fmla="*/ 27214 w 3189514"/>
              <a:gd name="connsiteY24" fmla="*/ 0 h 1948542"/>
              <a:gd name="connsiteX25" fmla="*/ 40822 w 3189514"/>
              <a:gd name="connsiteY25" fmla="*/ 2721 h 1948542"/>
              <a:gd name="connsiteX26" fmla="*/ 68036 w 3189514"/>
              <a:gd name="connsiteY26" fmla="*/ 21771 h 1948542"/>
              <a:gd name="connsiteX27" fmla="*/ 92529 w 3189514"/>
              <a:gd name="connsiteY27" fmla="*/ 70757 h 1948542"/>
              <a:gd name="connsiteX28" fmla="*/ 163286 w 3189514"/>
              <a:gd name="connsiteY28" fmla="*/ 190500 h 1948542"/>
              <a:gd name="connsiteX29" fmla="*/ 209550 w 3189514"/>
              <a:gd name="connsiteY29" fmla="*/ 266700 h 1948542"/>
              <a:gd name="connsiteX30" fmla="*/ 255814 w 3189514"/>
              <a:gd name="connsiteY30" fmla="*/ 334735 h 1948542"/>
              <a:gd name="connsiteX31" fmla="*/ 315686 w 3189514"/>
              <a:gd name="connsiteY31" fmla="*/ 419100 h 1948542"/>
              <a:gd name="connsiteX32" fmla="*/ 375557 w 3189514"/>
              <a:gd name="connsiteY32" fmla="*/ 492578 h 1948542"/>
              <a:gd name="connsiteX33" fmla="*/ 459922 w 3189514"/>
              <a:gd name="connsiteY33" fmla="*/ 590550 h 1948542"/>
              <a:gd name="connsiteX34" fmla="*/ 544286 w 3189514"/>
              <a:gd name="connsiteY34" fmla="*/ 677635 h 1948542"/>
              <a:gd name="connsiteX35" fmla="*/ 623207 w 3189514"/>
              <a:gd name="connsiteY35" fmla="*/ 753835 h 1948542"/>
              <a:gd name="connsiteX36" fmla="*/ 721179 w 3189514"/>
              <a:gd name="connsiteY36" fmla="*/ 835478 h 1948542"/>
              <a:gd name="connsiteX37" fmla="*/ 816429 w 3189514"/>
              <a:gd name="connsiteY37" fmla="*/ 908957 h 1948542"/>
              <a:gd name="connsiteX38" fmla="*/ 906236 w 3189514"/>
              <a:gd name="connsiteY38" fmla="*/ 974271 h 1948542"/>
              <a:gd name="connsiteX39" fmla="*/ 1006929 w 3189514"/>
              <a:gd name="connsiteY39" fmla="*/ 1034142 h 1948542"/>
              <a:gd name="connsiteX40" fmla="*/ 1094014 w 3189514"/>
              <a:gd name="connsiteY40" fmla="*/ 1088571 h 1948542"/>
              <a:gd name="connsiteX41" fmla="*/ 1240972 w 3189514"/>
              <a:gd name="connsiteY41" fmla="*/ 1162050 h 1948542"/>
              <a:gd name="connsiteX42" fmla="*/ 1349829 w 3189514"/>
              <a:gd name="connsiteY42" fmla="*/ 1211035 h 1948542"/>
              <a:gd name="connsiteX43" fmla="*/ 1515836 w 3189514"/>
              <a:gd name="connsiteY43" fmla="*/ 1279071 h 1948542"/>
              <a:gd name="connsiteX44" fmla="*/ 1660072 w 3189514"/>
              <a:gd name="connsiteY44" fmla="*/ 1333500 h 1948542"/>
              <a:gd name="connsiteX45" fmla="*/ 1807029 w 3189514"/>
              <a:gd name="connsiteY45" fmla="*/ 1387928 h 1948542"/>
              <a:gd name="connsiteX46" fmla="*/ 2019300 w 3189514"/>
              <a:gd name="connsiteY46" fmla="*/ 1455964 h 1948542"/>
              <a:gd name="connsiteX47" fmla="*/ 2160814 w 3189514"/>
              <a:gd name="connsiteY47" fmla="*/ 1494064 h 1948542"/>
              <a:gd name="connsiteX48" fmla="*/ 2266950 w 3189514"/>
              <a:gd name="connsiteY48" fmla="*/ 1521278 h 1948542"/>
              <a:gd name="connsiteX49" fmla="*/ 2476500 w 3189514"/>
              <a:gd name="connsiteY49" fmla="*/ 1564821 h 1948542"/>
              <a:gd name="connsiteX50" fmla="*/ 2607129 w 3189514"/>
              <a:gd name="connsiteY50" fmla="*/ 1583871 h 1948542"/>
              <a:gd name="connsiteX51" fmla="*/ 2751364 w 3189514"/>
              <a:gd name="connsiteY51" fmla="*/ 1594757 h 1948542"/>
              <a:gd name="connsiteX52" fmla="*/ 2824843 w 3189514"/>
              <a:gd name="connsiteY52" fmla="*/ 1597478 h 1948542"/>
              <a:gd name="connsiteX53" fmla="*/ 2873829 w 3189514"/>
              <a:gd name="connsiteY53" fmla="*/ 1589314 h 1948542"/>
              <a:gd name="connsiteX54" fmla="*/ 2960914 w 3189514"/>
              <a:gd name="connsiteY54" fmla="*/ 1556657 h 1948542"/>
              <a:gd name="connsiteX55" fmla="*/ 3056164 w 3189514"/>
              <a:gd name="connsiteY55" fmla="*/ 1504950 h 1948542"/>
              <a:gd name="connsiteX56" fmla="*/ 3118757 w 3189514"/>
              <a:gd name="connsiteY56" fmla="*/ 1466850 h 1948542"/>
              <a:gd name="connsiteX57" fmla="*/ 3140529 w 3189514"/>
              <a:gd name="connsiteY57" fmla="*/ 1453242 h 1948542"/>
              <a:gd name="connsiteX58" fmla="*/ 3165022 w 3189514"/>
              <a:gd name="connsiteY58" fmla="*/ 1447800 h 1948542"/>
              <a:gd name="connsiteX59" fmla="*/ 3178629 w 3189514"/>
              <a:gd name="connsiteY59" fmla="*/ 1447800 h 1948542"/>
              <a:gd name="connsiteX60" fmla="*/ 3184072 w 3189514"/>
              <a:gd name="connsiteY60" fmla="*/ 1450521 h 1948542"/>
              <a:gd name="connsiteX61" fmla="*/ 3189514 w 3189514"/>
              <a:gd name="connsiteY61" fmla="*/ 1458685 h 1948542"/>
              <a:gd name="connsiteX62" fmla="*/ 3181350 w 3189514"/>
              <a:gd name="connsiteY62" fmla="*/ 1496785 h 1948542"/>
              <a:gd name="connsiteX63" fmla="*/ 3148693 w 3189514"/>
              <a:gd name="connsiteY63" fmla="*/ 1583871 h 1948542"/>
              <a:gd name="connsiteX64" fmla="*/ 3091543 w 3189514"/>
              <a:gd name="connsiteY64" fmla="*/ 1673678 h 1948542"/>
              <a:gd name="connsiteX65" fmla="*/ 2996293 w 3189514"/>
              <a:gd name="connsiteY65" fmla="*/ 1782535 h 1948542"/>
              <a:gd name="connsiteX66" fmla="*/ 2909207 w 3189514"/>
              <a:gd name="connsiteY66" fmla="*/ 1858735 h 1948542"/>
              <a:gd name="connsiteX67" fmla="*/ 2816679 w 3189514"/>
              <a:gd name="connsiteY67" fmla="*/ 1926771 h 1948542"/>
              <a:gd name="connsiteX68" fmla="*/ 2792186 w 3189514"/>
              <a:gd name="connsiteY68" fmla="*/ 1943100 h 1948542"/>
              <a:gd name="connsiteX69" fmla="*/ 2770414 w 3189514"/>
              <a:gd name="connsiteY69" fmla="*/ 1948542 h 1948542"/>
              <a:gd name="connsiteX70" fmla="*/ 2740479 w 3189514"/>
              <a:gd name="connsiteY70" fmla="*/ 1945821 h 1948542"/>
              <a:gd name="connsiteX71" fmla="*/ 2707822 w 3189514"/>
              <a:gd name="connsiteY71" fmla="*/ 1926771 h 1948542"/>
              <a:gd name="connsiteX72" fmla="*/ 2661557 w 3189514"/>
              <a:gd name="connsiteY72" fmla="*/ 1896835 h 1948542"/>
              <a:gd name="connsiteX73" fmla="*/ 2604407 w 3189514"/>
              <a:gd name="connsiteY73" fmla="*/ 1866900 h 1948542"/>
              <a:gd name="connsiteX74" fmla="*/ 2481943 w 3189514"/>
              <a:gd name="connsiteY74" fmla="*/ 1834242 h 1948542"/>
              <a:gd name="connsiteX75" fmla="*/ 2158093 w 3189514"/>
              <a:gd name="connsiteY75" fmla="*/ 1758042 h 1948542"/>
              <a:gd name="connsiteX76" fmla="*/ 1709057 w 3189514"/>
              <a:gd name="connsiteY76" fmla="*/ 1621971 h 194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189514" h="1948542">
                <a:moveTo>
                  <a:pt x="1709057" y="1621971"/>
                </a:moveTo>
                <a:lnTo>
                  <a:pt x="1480457" y="1534885"/>
                </a:lnTo>
                <a:lnTo>
                  <a:pt x="1281793" y="1453242"/>
                </a:lnTo>
                <a:lnTo>
                  <a:pt x="1211036" y="1412421"/>
                </a:lnTo>
                <a:lnTo>
                  <a:pt x="1143000" y="1374321"/>
                </a:lnTo>
                <a:lnTo>
                  <a:pt x="1025979" y="1300842"/>
                </a:lnTo>
                <a:lnTo>
                  <a:pt x="928007" y="1232807"/>
                </a:lnTo>
                <a:lnTo>
                  <a:pt x="830036" y="1159328"/>
                </a:lnTo>
                <a:lnTo>
                  <a:pt x="726622" y="1074964"/>
                </a:lnTo>
                <a:lnTo>
                  <a:pt x="634093" y="996042"/>
                </a:lnTo>
                <a:lnTo>
                  <a:pt x="560614" y="928007"/>
                </a:lnTo>
                <a:lnTo>
                  <a:pt x="478972" y="843642"/>
                </a:lnTo>
                <a:lnTo>
                  <a:pt x="402772" y="756557"/>
                </a:lnTo>
                <a:lnTo>
                  <a:pt x="337457" y="677635"/>
                </a:lnTo>
                <a:lnTo>
                  <a:pt x="258536" y="571500"/>
                </a:lnTo>
                <a:lnTo>
                  <a:pt x="193222" y="470807"/>
                </a:lnTo>
                <a:lnTo>
                  <a:pt x="141514" y="381000"/>
                </a:lnTo>
                <a:lnTo>
                  <a:pt x="100693" y="307521"/>
                </a:lnTo>
                <a:lnTo>
                  <a:pt x="54429" y="201385"/>
                </a:lnTo>
                <a:lnTo>
                  <a:pt x="19050" y="111578"/>
                </a:lnTo>
                <a:lnTo>
                  <a:pt x="2722" y="62592"/>
                </a:lnTo>
                <a:lnTo>
                  <a:pt x="0" y="43542"/>
                </a:lnTo>
                <a:lnTo>
                  <a:pt x="2722" y="24492"/>
                </a:lnTo>
                <a:lnTo>
                  <a:pt x="8164" y="10885"/>
                </a:lnTo>
                <a:lnTo>
                  <a:pt x="27214" y="0"/>
                </a:lnTo>
                <a:lnTo>
                  <a:pt x="40822" y="2721"/>
                </a:lnTo>
                <a:lnTo>
                  <a:pt x="68036" y="21771"/>
                </a:lnTo>
                <a:lnTo>
                  <a:pt x="92529" y="70757"/>
                </a:lnTo>
                <a:lnTo>
                  <a:pt x="163286" y="190500"/>
                </a:lnTo>
                <a:lnTo>
                  <a:pt x="209550" y="266700"/>
                </a:lnTo>
                <a:lnTo>
                  <a:pt x="255814" y="334735"/>
                </a:lnTo>
                <a:lnTo>
                  <a:pt x="315686" y="419100"/>
                </a:lnTo>
                <a:lnTo>
                  <a:pt x="375557" y="492578"/>
                </a:lnTo>
                <a:lnTo>
                  <a:pt x="459922" y="590550"/>
                </a:lnTo>
                <a:lnTo>
                  <a:pt x="544286" y="677635"/>
                </a:lnTo>
                <a:lnTo>
                  <a:pt x="623207" y="753835"/>
                </a:lnTo>
                <a:lnTo>
                  <a:pt x="721179" y="835478"/>
                </a:lnTo>
                <a:lnTo>
                  <a:pt x="816429" y="908957"/>
                </a:lnTo>
                <a:lnTo>
                  <a:pt x="906236" y="974271"/>
                </a:lnTo>
                <a:lnTo>
                  <a:pt x="1006929" y="1034142"/>
                </a:lnTo>
                <a:lnTo>
                  <a:pt x="1094014" y="1088571"/>
                </a:lnTo>
                <a:lnTo>
                  <a:pt x="1240972" y="1162050"/>
                </a:lnTo>
                <a:lnTo>
                  <a:pt x="1349829" y="1211035"/>
                </a:lnTo>
                <a:lnTo>
                  <a:pt x="1515836" y="1279071"/>
                </a:lnTo>
                <a:lnTo>
                  <a:pt x="1660072" y="1333500"/>
                </a:lnTo>
                <a:lnTo>
                  <a:pt x="1807029" y="1387928"/>
                </a:lnTo>
                <a:lnTo>
                  <a:pt x="2019300" y="1455964"/>
                </a:lnTo>
                <a:lnTo>
                  <a:pt x="2160814" y="1494064"/>
                </a:lnTo>
                <a:lnTo>
                  <a:pt x="2266950" y="1521278"/>
                </a:lnTo>
                <a:lnTo>
                  <a:pt x="2476500" y="1564821"/>
                </a:lnTo>
                <a:lnTo>
                  <a:pt x="2607129" y="1583871"/>
                </a:lnTo>
                <a:lnTo>
                  <a:pt x="2751364" y="1594757"/>
                </a:lnTo>
                <a:lnTo>
                  <a:pt x="2824843" y="1597478"/>
                </a:lnTo>
                <a:lnTo>
                  <a:pt x="2873829" y="1589314"/>
                </a:lnTo>
                <a:lnTo>
                  <a:pt x="2960914" y="1556657"/>
                </a:lnTo>
                <a:lnTo>
                  <a:pt x="3056164" y="1504950"/>
                </a:lnTo>
                <a:lnTo>
                  <a:pt x="3118757" y="1466850"/>
                </a:lnTo>
                <a:lnTo>
                  <a:pt x="3140529" y="1453242"/>
                </a:lnTo>
                <a:lnTo>
                  <a:pt x="3165022" y="1447800"/>
                </a:lnTo>
                <a:lnTo>
                  <a:pt x="3178629" y="1447800"/>
                </a:lnTo>
                <a:lnTo>
                  <a:pt x="3184072" y="1450521"/>
                </a:lnTo>
                <a:lnTo>
                  <a:pt x="3189514" y="1458685"/>
                </a:lnTo>
                <a:lnTo>
                  <a:pt x="3181350" y="1496785"/>
                </a:lnTo>
                <a:lnTo>
                  <a:pt x="3148693" y="1583871"/>
                </a:lnTo>
                <a:lnTo>
                  <a:pt x="3091543" y="1673678"/>
                </a:lnTo>
                <a:lnTo>
                  <a:pt x="2996293" y="1782535"/>
                </a:lnTo>
                <a:lnTo>
                  <a:pt x="2909207" y="1858735"/>
                </a:lnTo>
                <a:lnTo>
                  <a:pt x="2816679" y="1926771"/>
                </a:lnTo>
                <a:lnTo>
                  <a:pt x="2792186" y="1943100"/>
                </a:lnTo>
                <a:lnTo>
                  <a:pt x="2770414" y="1948542"/>
                </a:lnTo>
                <a:lnTo>
                  <a:pt x="2740479" y="1945821"/>
                </a:lnTo>
                <a:lnTo>
                  <a:pt x="2707822" y="1926771"/>
                </a:lnTo>
                <a:lnTo>
                  <a:pt x="2661557" y="1896835"/>
                </a:lnTo>
                <a:lnTo>
                  <a:pt x="2604407" y="1866900"/>
                </a:lnTo>
                <a:lnTo>
                  <a:pt x="2481943" y="1834242"/>
                </a:lnTo>
                <a:lnTo>
                  <a:pt x="2158093" y="1758042"/>
                </a:lnTo>
                <a:lnTo>
                  <a:pt x="1709057" y="16219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0341ADA-C1CB-48AB-AC55-D9E300F0CE3E}"/>
              </a:ext>
            </a:extLst>
          </p:cNvPr>
          <p:cNvSpPr/>
          <p:nvPr/>
        </p:nvSpPr>
        <p:spPr>
          <a:xfrm rot="16200000">
            <a:off x="3082927" y="4135439"/>
            <a:ext cx="2836863" cy="357187"/>
          </a:xfrm>
          <a:custGeom>
            <a:avLst/>
            <a:gdLst>
              <a:gd name="connsiteX0" fmla="*/ 1357312 w 2836069"/>
              <a:gd name="connsiteY0" fmla="*/ 314325 h 357188"/>
              <a:gd name="connsiteX1" fmla="*/ 816769 w 2836069"/>
              <a:gd name="connsiteY1" fmla="*/ 314325 h 357188"/>
              <a:gd name="connsiteX2" fmla="*/ 411956 w 2836069"/>
              <a:gd name="connsiteY2" fmla="*/ 316706 h 357188"/>
              <a:gd name="connsiteX3" fmla="*/ 252412 w 2836069"/>
              <a:gd name="connsiteY3" fmla="*/ 314325 h 357188"/>
              <a:gd name="connsiteX4" fmla="*/ 197644 w 2836069"/>
              <a:gd name="connsiteY4" fmla="*/ 302419 h 357188"/>
              <a:gd name="connsiteX5" fmla="*/ 152400 w 2836069"/>
              <a:gd name="connsiteY5" fmla="*/ 288131 h 357188"/>
              <a:gd name="connsiteX6" fmla="*/ 102394 w 2836069"/>
              <a:gd name="connsiteY6" fmla="*/ 266700 h 357188"/>
              <a:gd name="connsiteX7" fmla="*/ 61912 w 2836069"/>
              <a:gd name="connsiteY7" fmla="*/ 242888 h 357188"/>
              <a:gd name="connsiteX8" fmla="*/ 30956 w 2836069"/>
              <a:gd name="connsiteY8" fmla="*/ 219075 h 357188"/>
              <a:gd name="connsiteX9" fmla="*/ 9525 w 2836069"/>
              <a:gd name="connsiteY9" fmla="*/ 192881 h 357188"/>
              <a:gd name="connsiteX10" fmla="*/ 0 w 2836069"/>
              <a:gd name="connsiteY10" fmla="*/ 171450 h 357188"/>
              <a:gd name="connsiteX11" fmla="*/ 2381 w 2836069"/>
              <a:gd name="connsiteY11" fmla="*/ 140494 h 357188"/>
              <a:gd name="connsiteX12" fmla="*/ 9525 w 2836069"/>
              <a:gd name="connsiteY12" fmla="*/ 126206 h 357188"/>
              <a:gd name="connsiteX13" fmla="*/ 30956 w 2836069"/>
              <a:gd name="connsiteY13" fmla="*/ 107156 h 357188"/>
              <a:gd name="connsiteX14" fmla="*/ 83344 w 2836069"/>
              <a:gd name="connsiteY14" fmla="*/ 78581 h 357188"/>
              <a:gd name="connsiteX15" fmla="*/ 176212 w 2836069"/>
              <a:gd name="connsiteY15" fmla="*/ 40481 h 357188"/>
              <a:gd name="connsiteX16" fmla="*/ 278606 w 2836069"/>
              <a:gd name="connsiteY16" fmla="*/ 11906 h 357188"/>
              <a:gd name="connsiteX17" fmla="*/ 340519 w 2836069"/>
              <a:gd name="connsiteY17" fmla="*/ 0 h 357188"/>
              <a:gd name="connsiteX18" fmla="*/ 404812 w 2836069"/>
              <a:gd name="connsiteY18" fmla="*/ 16669 h 357188"/>
              <a:gd name="connsiteX19" fmla="*/ 511969 w 2836069"/>
              <a:gd name="connsiteY19" fmla="*/ 42863 h 357188"/>
              <a:gd name="connsiteX20" fmla="*/ 633412 w 2836069"/>
              <a:gd name="connsiteY20" fmla="*/ 61913 h 357188"/>
              <a:gd name="connsiteX21" fmla="*/ 792956 w 2836069"/>
              <a:gd name="connsiteY21" fmla="*/ 73819 h 357188"/>
              <a:gd name="connsiteX22" fmla="*/ 1254919 w 2836069"/>
              <a:gd name="connsiteY22" fmla="*/ 90488 h 357188"/>
              <a:gd name="connsiteX23" fmla="*/ 1683544 w 2836069"/>
              <a:gd name="connsiteY23" fmla="*/ 109538 h 357188"/>
              <a:gd name="connsiteX24" fmla="*/ 2145506 w 2836069"/>
              <a:gd name="connsiteY24" fmla="*/ 128588 h 357188"/>
              <a:gd name="connsiteX25" fmla="*/ 2378869 w 2836069"/>
              <a:gd name="connsiteY25" fmla="*/ 138113 h 357188"/>
              <a:gd name="connsiteX26" fmla="*/ 2447925 w 2836069"/>
              <a:gd name="connsiteY26" fmla="*/ 142875 h 357188"/>
              <a:gd name="connsiteX27" fmla="*/ 2516981 w 2836069"/>
              <a:gd name="connsiteY27" fmla="*/ 140494 h 357188"/>
              <a:gd name="connsiteX28" fmla="*/ 2555081 w 2836069"/>
              <a:gd name="connsiteY28" fmla="*/ 135731 h 357188"/>
              <a:gd name="connsiteX29" fmla="*/ 2588419 w 2836069"/>
              <a:gd name="connsiteY29" fmla="*/ 123825 h 357188"/>
              <a:gd name="connsiteX30" fmla="*/ 2647950 w 2836069"/>
              <a:gd name="connsiteY30" fmla="*/ 80963 h 357188"/>
              <a:gd name="connsiteX31" fmla="*/ 2836069 w 2836069"/>
              <a:gd name="connsiteY31" fmla="*/ 159544 h 357188"/>
              <a:gd name="connsiteX32" fmla="*/ 2778919 w 2836069"/>
              <a:gd name="connsiteY32" fmla="*/ 238125 h 357188"/>
              <a:gd name="connsiteX33" fmla="*/ 2747962 w 2836069"/>
              <a:gd name="connsiteY33" fmla="*/ 273844 h 357188"/>
              <a:gd name="connsiteX34" fmla="*/ 2709862 w 2836069"/>
              <a:gd name="connsiteY34" fmla="*/ 309563 h 357188"/>
              <a:gd name="connsiteX35" fmla="*/ 2657475 w 2836069"/>
              <a:gd name="connsiteY35" fmla="*/ 342900 h 357188"/>
              <a:gd name="connsiteX36" fmla="*/ 2609850 w 2836069"/>
              <a:gd name="connsiteY36" fmla="*/ 357188 h 357188"/>
              <a:gd name="connsiteX37" fmla="*/ 2512219 w 2836069"/>
              <a:gd name="connsiteY37" fmla="*/ 342900 h 357188"/>
              <a:gd name="connsiteX38" fmla="*/ 2336006 w 2836069"/>
              <a:gd name="connsiteY38" fmla="*/ 328613 h 357188"/>
              <a:gd name="connsiteX39" fmla="*/ 2164556 w 2836069"/>
              <a:gd name="connsiteY39" fmla="*/ 316706 h 357188"/>
              <a:gd name="connsiteX40" fmla="*/ 1950244 w 2836069"/>
              <a:gd name="connsiteY40" fmla="*/ 311944 h 357188"/>
              <a:gd name="connsiteX41" fmla="*/ 1643062 w 2836069"/>
              <a:gd name="connsiteY41" fmla="*/ 314325 h 357188"/>
              <a:gd name="connsiteX42" fmla="*/ 1357312 w 2836069"/>
              <a:gd name="connsiteY42" fmla="*/ 31432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36069" h="357188">
                <a:moveTo>
                  <a:pt x="1357312" y="314325"/>
                </a:moveTo>
                <a:lnTo>
                  <a:pt x="816769" y="314325"/>
                </a:lnTo>
                <a:lnTo>
                  <a:pt x="411956" y="316706"/>
                </a:lnTo>
                <a:lnTo>
                  <a:pt x="252412" y="314325"/>
                </a:lnTo>
                <a:lnTo>
                  <a:pt x="197644" y="302419"/>
                </a:lnTo>
                <a:lnTo>
                  <a:pt x="152400" y="288131"/>
                </a:lnTo>
                <a:lnTo>
                  <a:pt x="102394" y="266700"/>
                </a:lnTo>
                <a:lnTo>
                  <a:pt x="61912" y="242888"/>
                </a:lnTo>
                <a:lnTo>
                  <a:pt x="30956" y="219075"/>
                </a:lnTo>
                <a:lnTo>
                  <a:pt x="9525" y="192881"/>
                </a:lnTo>
                <a:lnTo>
                  <a:pt x="0" y="171450"/>
                </a:lnTo>
                <a:lnTo>
                  <a:pt x="2381" y="140494"/>
                </a:lnTo>
                <a:lnTo>
                  <a:pt x="9525" y="126206"/>
                </a:lnTo>
                <a:lnTo>
                  <a:pt x="30956" y="107156"/>
                </a:lnTo>
                <a:lnTo>
                  <a:pt x="83344" y="78581"/>
                </a:lnTo>
                <a:lnTo>
                  <a:pt x="176212" y="40481"/>
                </a:lnTo>
                <a:lnTo>
                  <a:pt x="278606" y="11906"/>
                </a:lnTo>
                <a:lnTo>
                  <a:pt x="340519" y="0"/>
                </a:lnTo>
                <a:lnTo>
                  <a:pt x="404812" y="16669"/>
                </a:lnTo>
                <a:lnTo>
                  <a:pt x="511969" y="42863"/>
                </a:lnTo>
                <a:lnTo>
                  <a:pt x="633412" y="61913"/>
                </a:lnTo>
                <a:lnTo>
                  <a:pt x="792956" y="73819"/>
                </a:lnTo>
                <a:lnTo>
                  <a:pt x="1254919" y="90488"/>
                </a:lnTo>
                <a:lnTo>
                  <a:pt x="1683544" y="109538"/>
                </a:lnTo>
                <a:lnTo>
                  <a:pt x="2145506" y="128588"/>
                </a:lnTo>
                <a:lnTo>
                  <a:pt x="2378869" y="138113"/>
                </a:lnTo>
                <a:lnTo>
                  <a:pt x="2447925" y="142875"/>
                </a:lnTo>
                <a:lnTo>
                  <a:pt x="2516981" y="140494"/>
                </a:lnTo>
                <a:lnTo>
                  <a:pt x="2555081" y="135731"/>
                </a:lnTo>
                <a:lnTo>
                  <a:pt x="2588419" y="123825"/>
                </a:lnTo>
                <a:lnTo>
                  <a:pt x="2647950" y="80963"/>
                </a:lnTo>
                <a:lnTo>
                  <a:pt x="2836069" y="159544"/>
                </a:lnTo>
                <a:lnTo>
                  <a:pt x="2778919" y="238125"/>
                </a:lnTo>
                <a:lnTo>
                  <a:pt x="2747962" y="273844"/>
                </a:lnTo>
                <a:lnTo>
                  <a:pt x="2709862" y="309563"/>
                </a:lnTo>
                <a:lnTo>
                  <a:pt x="2657475" y="342900"/>
                </a:lnTo>
                <a:lnTo>
                  <a:pt x="2609850" y="357188"/>
                </a:lnTo>
                <a:lnTo>
                  <a:pt x="2512219" y="342900"/>
                </a:lnTo>
                <a:lnTo>
                  <a:pt x="2336006" y="328613"/>
                </a:lnTo>
                <a:lnTo>
                  <a:pt x="2164556" y="316706"/>
                </a:lnTo>
                <a:lnTo>
                  <a:pt x="1950244" y="311944"/>
                </a:lnTo>
                <a:lnTo>
                  <a:pt x="1643062" y="314325"/>
                </a:lnTo>
                <a:lnTo>
                  <a:pt x="1357312" y="3143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9BF2E0-5482-4331-A833-1E7BEE10940B}"/>
              </a:ext>
            </a:extLst>
          </p:cNvPr>
          <p:cNvSpPr/>
          <p:nvPr/>
        </p:nvSpPr>
        <p:spPr>
          <a:xfrm>
            <a:off x="5008563" y="3990975"/>
            <a:ext cx="1320800" cy="1093788"/>
          </a:xfrm>
          <a:custGeom>
            <a:avLst/>
            <a:gdLst>
              <a:gd name="connsiteX0" fmla="*/ 985837 w 1321594"/>
              <a:gd name="connsiteY0" fmla="*/ 416719 h 1092994"/>
              <a:gd name="connsiteX1" fmla="*/ 759619 w 1321594"/>
              <a:gd name="connsiteY1" fmla="*/ 650081 h 1092994"/>
              <a:gd name="connsiteX2" fmla="*/ 600075 w 1321594"/>
              <a:gd name="connsiteY2" fmla="*/ 802481 h 1092994"/>
              <a:gd name="connsiteX3" fmla="*/ 411956 w 1321594"/>
              <a:gd name="connsiteY3" fmla="*/ 978694 h 1092994"/>
              <a:gd name="connsiteX4" fmla="*/ 369094 w 1321594"/>
              <a:gd name="connsiteY4" fmla="*/ 1042988 h 1092994"/>
              <a:gd name="connsiteX5" fmla="*/ 340519 w 1321594"/>
              <a:gd name="connsiteY5" fmla="*/ 1073944 h 1092994"/>
              <a:gd name="connsiteX6" fmla="*/ 321469 w 1321594"/>
              <a:gd name="connsiteY6" fmla="*/ 1088231 h 1092994"/>
              <a:gd name="connsiteX7" fmla="*/ 302419 w 1321594"/>
              <a:gd name="connsiteY7" fmla="*/ 1092994 h 1092994"/>
              <a:gd name="connsiteX8" fmla="*/ 280987 w 1321594"/>
              <a:gd name="connsiteY8" fmla="*/ 1088231 h 1092994"/>
              <a:gd name="connsiteX9" fmla="*/ 247650 w 1321594"/>
              <a:gd name="connsiteY9" fmla="*/ 1069181 h 1092994"/>
              <a:gd name="connsiteX10" fmla="*/ 185737 w 1321594"/>
              <a:gd name="connsiteY10" fmla="*/ 1007269 h 1092994"/>
              <a:gd name="connsiteX11" fmla="*/ 119062 w 1321594"/>
              <a:gd name="connsiteY11" fmla="*/ 923925 h 1092994"/>
              <a:gd name="connsiteX12" fmla="*/ 59531 w 1321594"/>
              <a:gd name="connsiteY12" fmla="*/ 828675 h 1092994"/>
              <a:gd name="connsiteX13" fmla="*/ 19050 w 1321594"/>
              <a:gd name="connsiteY13" fmla="*/ 757238 h 1092994"/>
              <a:gd name="connsiteX14" fmla="*/ 7144 w 1321594"/>
              <a:gd name="connsiteY14" fmla="*/ 735806 h 1092994"/>
              <a:gd name="connsiteX15" fmla="*/ 0 w 1321594"/>
              <a:gd name="connsiteY15" fmla="*/ 707231 h 1092994"/>
              <a:gd name="connsiteX16" fmla="*/ 4762 w 1321594"/>
              <a:gd name="connsiteY16" fmla="*/ 676275 h 1092994"/>
              <a:gd name="connsiteX17" fmla="*/ 9525 w 1321594"/>
              <a:gd name="connsiteY17" fmla="*/ 664369 h 1092994"/>
              <a:gd name="connsiteX18" fmla="*/ 21431 w 1321594"/>
              <a:gd name="connsiteY18" fmla="*/ 659606 h 1092994"/>
              <a:gd name="connsiteX19" fmla="*/ 33337 w 1321594"/>
              <a:gd name="connsiteY19" fmla="*/ 659606 h 1092994"/>
              <a:gd name="connsiteX20" fmla="*/ 71437 w 1321594"/>
              <a:gd name="connsiteY20" fmla="*/ 681038 h 1092994"/>
              <a:gd name="connsiteX21" fmla="*/ 88106 w 1321594"/>
              <a:gd name="connsiteY21" fmla="*/ 692944 h 1092994"/>
              <a:gd name="connsiteX22" fmla="*/ 121444 w 1321594"/>
              <a:gd name="connsiteY22" fmla="*/ 702469 h 1092994"/>
              <a:gd name="connsiteX23" fmla="*/ 152400 w 1321594"/>
              <a:gd name="connsiteY23" fmla="*/ 707231 h 1092994"/>
              <a:gd name="connsiteX24" fmla="*/ 195262 w 1321594"/>
              <a:gd name="connsiteY24" fmla="*/ 709613 h 1092994"/>
              <a:gd name="connsiteX25" fmla="*/ 226219 w 1321594"/>
              <a:gd name="connsiteY25" fmla="*/ 707231 h 1092994"/>
              <a:gd name="connsiteX26" fmla="*/ 264319 w 1321594"/>
              <a:gd name="connsiteY26" fmla="*/ 702469 h 1092994"/>
              <a:gd name="connsiteX27" fmla="*/ 366712 w 1321594"/>
              <a:gd name="connsiteY27" fmla="*/ 657225 h 1092994"/>
              <a:gd name="connsiteX28" fmla="*/ 485775 w 1321594"/>
              <a:gd name="connsiteY28" fmla="*/ 588169 h 1092994"/>
              <a:gd name="connsiteX29" fmla="*/ 702469 w 1321594"/>
              <a:gd name="connsiteY29" fmla="*/ 433388 h 1092994"/>
              <a:gd name="connsiteX30" fmla="*/ 850106 w 1321594"/>
              <a:gd name="connsiteY30" fmla="*/ 328613 h 1092994"/>
              <a:gd name="connsiteX31" fmla="*/ 988219 w 1321594"/>
              <a:gd name="connsiteY31" fmla="*/ 226219 h 1092994"/>
              <a:gd name="connsiteX32" fmla="*/ 1128712 w 1321594"/>
              <a:gd name="connsiteY32" fmla="*/ 119063 h 1092994"/>
              <a:gd name="connsiteX33" fmla="*/ 1243012 w 1321594"/>
              <a:gd name="connsiteY33" fmla="*/ 30956 h 1092994"/>
              <a:gd name="connsiteX34" fmla="*/ 1266825 w 1321594"/>
              <a:gd name="connsiteY34" fmla="*/ 11906 h 1092994"/>
              <a:gd name="connsiteX35" fmla="*/ 1290637 w 1321594"/>
              <a:gd name="connsiteY35" fmla="*/ 0 h 1092994"/>
              <a:gd name="connsiteX36" fmla="*/ 1302544 w 1321594"/>
              <a:gd name="connsiteY36" fmla="*/ 0 h 1092994"/>
              <a:gd name="connsiteX37" fmla="*/ 1316831 w 1321594"/>
              <a:gd name="connsiteY37" fmla="*/ 4763 h 1092994"/>
              <a:gd name="connsiteX38" fmla="*/ 1321594 w 1321594"/>
              <a:gd name="connsiteY38" fmla="*/ 14288 h 1092994"/>
              <a:gd name="connsiteX39" fmla="*/ 1321594 w 1321594"/>
              <a:gd name="connsiteY39" fmla="*/ 30956 h 1092994"/>
              <a:gd name="connsiteX40" fmla="*/ 1309687 w 1321594"/>
              <a:gd name="connsiteY40" fmla="*/ 59531 h 1092994"/>
              <a:gd name="connsiteX41" fmla="*/ 1254919 w 1321594"/>
              <a:gd name="connsiteY41" fmla="*/ 121444 h 1092994"/>
              <a:gd name="connsiteX42" fmla="*/ 1159669 w 1321594"/>
              <a:gd name="connsiteY42" fmla="*/ 223838 h 1092994"/>
              <a:gd name="connsiteX43" fmla="*/ 985837 w 1321594"/>
              <a:gd name="connsiteY43" fmla="*/ 416719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21594" h="1092994">
                <a:moveTo>
                  <a:pt x="985837" y="416719"/>
                </a:moveTo>
                <a:lnTo>
                  <a:pt x="759619" y="650081"/>
                </a:lnTo>
                <a:lnTo>
                  <a:pt x="600075" y="802481"/>
                </a:lnTo>
                <a:lnTo>
                  <a:pt x="411956" y="978694"/>
                </a:lnTo>
                <a:lnTo>
                  <a:pt x="369094" y="1042988"/>
                </a:lnTo>
                <a:lnTo>
                  <a:pt x="340519" y="1073944"/>
                </a:lnTo>
                <a:lnTo>
                  <a:pt x="321469" y="1088231"/>
                </a:lnTo>
                <a:lnTo>
                  <a:pt x="302419" y="1092994"/>
                </a:lnTo>
                <a:lnTo>
                  <a:pt x="280987" y="1088231"/>
                </a:lnTo>
                <a:lnTo>
                  <a:pt x="247650" y="1069181"/>
                </a:lnTo>
                <a:lnTo>
                  <a:pt x="185737" y="1007269"/>
                </a:lnTo>
                <a:lnTo>
                  <a:pt x="119062" y="923925"/>
                </a:lnTo>
                <a:lnTo>
                  <a:pt x="59531" y="828675"/>
                </a:lnTo>
                <a:lnTo>
                  <a:pt x="19050" y="757238"/>
                </a:lnTo>
                <a:lnTo>
                  <a:pt x="7144" y="735806"/>
                </a:lnTo>
                <a:lnTo>
                  <a:pt x="0" y="707231"/>
                </a:lnTo>
                <a:lnTo>
                  <a:pt x="4762" y="676275"/>
                </a:lnTo>
                <a:lnTo>
                  <a:pt x="9525" y="664369"/>
                </a:lnTo>
                <a:lnTo>
                  <a:pt x="21431" y="659606"/>
                </a:lnTo>
                <a:lnTo>
                  <a:pt x="33337" y="659606"/>
                </a:lnTo>
                <a:lnTo>
                  <a:pt x="71437" y="681038"/>
                </a:lnTo>
                <a:lnTo>
                  <a:pt x="88106" y="692944"/>
                </a:lnTo>
                <a:lnTo>
                  <a:pt x="121444" y="702469"/>
                </a:lnTo>
                <a:lnTo>
                  <a:pt x="152400" y="707231"/>
                </a:lnTo>
                <a:lnTo>
                  <a:pt x="195262" y="709613"/>
                </a:lnTo>
                <a:lnTo>
                  <a:pt x="226219" y="707231"/>
                </a:lnTo>
                <a:lnTo>
                  <a:pt x="264319" y="702469"/>
                </a:lnTo>
                <a:lnTo>
                  <a:pt x="366712" y="657225"/>
                </a:lnTo>
                <a:lnTo>
                  <a:pt x="485775" y="588169"/>
                </a:lnTo>
                <a:lnTo>
                  <a:pt x="702469" y="433388"/>
                </a:lnTo>
                <a:lnTo>
                  <a:pt x="850106" y="328613"/>
                </a:lnTo>
                <a:lnTo>
                  <a:pt x="988219" y="226219"/>
                </a:lnTo>
                <a:lnTo>
                  <a:pt x="1128712" y="119063"/>
                </a:lnTo>
                <a:lnTo>
                  <a:pt x="1243012" y="30956"/>
                </a:lnTo>
                <a:lnTo>
                  <a:pt x="1266825" y="11906"/>
                </a:lnTo>
                <a:lnTo>
                  <a:pt x="1290637" y="0"/>
                </a:lnTo>
                <a:lnTo>
                  <a:pt x="1302544" y="0"/>
                </a:lnTo>
                <a:lnTo>
                  <a:pt x="1316831" y="4763"/>
                </a:lnTo>
                <a:lnTo>
                  <a:pt x="1321594" y="14288"/>
                </a:lnTo>
                <a:lnTo>
                  <a:pt x="1321594" y="30956"/>
                </a:lnTo>
                <a:lnTo>
                  <a:pt x="1309687" y="59531"/>
                </a:lnTo>
                <a:lnTo>
                  <a:pt x="1254919" y="121444"/>
                </a:lnTo>
                <a:lnTo>
                  <a:pt x="1159669" y="223838"/>
                </a:lnTo>
                <a:lnTo>
                  <a:pt x="985837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55B504D-8516-4AE2-BFB9-F8BD16611F4B}"/>
              </a:ext>
            </a:extLst>
          </p:cNvPr>
          <p:cNvSpPr/>
          <p:nvPr/>
        </p:nvSpPr>
        <p:spPr>
          <a:xfrm>
            <a:off x="7246938" y="3941764"/>
            <a:ext cx="1211262" cy="1457325"/>
          </a:xfrm>
          <a:custGeom>
            <a:avLst/>
            <a:gdLst>
              <a:gd name="connsiteX0" fmla="*/ 481012 w 1212056"/>
              <a:gd name="connsiteY0" fmla="*/ 600075 h 1457325"/>
              <a:gd name="connsiteX1" fmla="*/ 283369 w 1212056"/>
              <a:gd name="connsiteY1" fmla="*/ 366712 h 1457325"/>
              <a:gd name="connsiteX2" fmla="*/ 147637 w 1212056"/>
              <a:gd name="connsiteY2" fmla="*/ 219075 h 1457325"/>
              <a:gd name="connsiteX3" fmla="*/ 0 w 1212056"/>
              <a:gd name="connsiteY3" fmla="*/ 73819 h 1457325"/>
              <a:gd name="connsiteX4" fmla="*/ 19050 w 1212056"/>
              <a:gd name="connsiteY4" fmla="*/ 0 h 1457325"/>
              <a:gd name="connsiteX5" fmla="*/ 128587 w 1212056"/>
              <a:gd name="connsiteY5" fmla="*/ 57150 h 1457325"/>
              <a:gd name="connsiteX6" fmla="*/ 214312 w 1212056"/>
              <a:gd name="connsiteY6" fmla="*/ 114300 h 1457325"/>
              <a:gd name="connsiteX7" fmla="*/ 359569 w 1212056"/>
              <a:gd name="connsiteY7" fmla="*/ 214312 h 1457325"/>
              <a:gd name="connsiteX8" fmla="*/ 452437 w 1212056"/>
              <a:gd name="connsiteY8" fmla="*/ 288131 h 1457325"/>
              <a:gd name="connsiteX9" fmla="*/ 573881 w 1212056"/>
              <a:gd name="connsiteY9" fmla="*/ 381000 h 1457325"/>
              <a:gd name="connsiteX10" fmla="*/ 661987 w 1212056"/>
              <a:gd name="connsiteY10" fmla="*/ 452437 h 1457325"/>
              <a:gd name="connsiteX11" fmla="*/ 723900 w 1212056"/>
              <a:gd name="connsiteY11" fmla="*/ 504825 h 1457325"/>
              <a:gd name="connsiteX12" fmla="*/ 790575 w 1212056"/>
              <a:gd name="connsiteY12" fmla="*/ 564356 h 1457325"/>
              <a:gd name="connsiteX13" fmla="*/ 862012 w 1212056"/>
              <a:gd name="connsiteY13" fmla="*/ 631031 h 1457325"/>
              <a:gd name="connsiteX14" fmla="*/ 926306 w 1212056"/>
              <a:gd name="connsiteY14" fmla="*/ 695325 h 1457325"/>
              <a:gd name="connsiteX15" fmla="*/ 997744 w 1212056"/>
              <a:gd name="connsiteY15" fmla="*/ 781050 h 1457325"/>
              <a:gd name="connsiteX16" fmla="*/ 1050131 w 1212056"/>
              <a:gd name="connsiteY16" fmla="*/ 850106 h 1457325"/>
              <a:gd name="connsiteX17" fmla="*/ 1097756 w 1212056"/>
              <a:gd name="connsiteY17" fmla="*/ 931069 h 1457325"/>
              <a:gd name="connsiteX18" fmla="*/ 1145381 w 1212056"/>
              <a:gd name="connsiteY18" fmla="*/ 1023937 h 1457325"/>
              <a:gd name="connsiteX19" fmla="*/ 1178719 w 1212056"/>
              <a:gd name="connsiteY19" fmla="*/ 1109662 h 1457325"/>
              <a:gd name="connsiteX20" fmla="*/ 1197769 w 1212056"/>
              <a:gd name="connsiteY20" fmla="*/ 1171575 h 1457325"/>
              <a:gd name="connsiteX21" fmla="*/ 1207294 w 1212056"/>
              <a:gd name="connsiteY21" fmla="*/ 1221581 h 1457325"/>
              <a:gd name="connsiteX22" fmla="*/ 1212056 w 1212056"/>
              <a:gd name="connsiteY22" fmla="*/ 1262062 h 1457325"/>
              <a:gd name="connsiteX23" fmla="*/ 1207294 w 1212056"/>
              <a:gd name="connsiteY23" fmla="*/ 1304925 h 1457325"/>
              <a:gd name="connsiteX24" fmla="*/ 1193006 w 1212056"/>
              <a:gd name="connsiteY24" fmla="*/ 1364456 h 1457325"/>
              <a:gd name="connsiteX25" fmla="*/ 1173956 w 1212056"/>
              <a:gd name="connsiteY25" fmla="*/ 1412081 h 1457325"/>
              <a:gd name="connsiteX26" fmla="*/ 1143000 w 1212056"/>
              <a:gd name="connsiteY26" fmla="*/ 1447800 h 1457325"/>
              <a:gd name="connsiteX27" fmla="*/ 1116806 w 1212056"/>
              <a:gd name="connsiteY27" fmla="*/ 1457325 h 1457325"/>
              <a:gd name="connsiteX28" fmla="*/ 1081087 w 1212056"/>
              <a:gd name="connsiteY28" fmla="*/ 1454944 h 1457325"/>
              <a:gd name="connsiteX29" fmla="*/ 1023937 w 1212056"/>
              <a:gd name="connsiteY29" fmla="*/ 1440656 h 1457325"/>
              <a:gd name="connsiteX30" fmla="*/ 983456 w 1212056"/>
              <a:gd name="connsiteY30" fmla="*/ 1416844 h 1457325"/>
              <a:gd name="connsiteX31" fmla="*/ 945356 w 1212056"/>
              <a:gd name="connsiteY31" fmla="*/ 1383506 h 1457325"/>
              <a:gd name="connsiteX32" fmla="*/ 916781 w 1212056"/>
              <a:gd name="connsiteY32" fmla="*/ 1340644 h 1457325"/>
              <a:gd name="connsiteX33" fmla="*/ 897731 w 1212056"/>
              <a:gd name="connsiteY33" fmla="*/ 1295400 h 1457325"/>
              <a:gd name="connsiteX34" fmla="*/ 842962 w 1212056"/>
              <a:gd name="connsiteY34" fmla="*/ 1178719 h 1457325"/>
              <a:gd name="connsiteX35" fmla="*/ 766762 w 1212056"/>
              <a:gd name="connsiteY35" fmla="*/ 1031081 h 1457325"/>
              <a:gd name="connsiteX36" fmla="*/ 657225 w 1212056"/>
              <a:gd name="connsiteY36" fmla="*/ 847725 h 1457325"/>
              <a:gd name="connsiteX37" fmla="*/ 481012 w 1212056"/>
              <a:gd name="connsiteY37" fmla="*/ 6000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2056" h="1457325">
                <a:moveTo>
                  <a:pt x="481012" y="600075"/>
                </a:moveTo>
                <a:lnTo>
                  <a:pt x="283369" y="366712"/>
                </a:lnTo>
                <a:lnTo>
                  <a:pt x="147637" y="219075"/>
                </a:lnTo>
                <a:lnTo>
                  <a:pt x="0" y="73819"/>
                </a:lnTo>
                <a:lnTo>
                  <a:pt x="19050" y="0"/>
                </a:lnTo>
                <a:lnTo>
                  <a:pt x="128587" y="57150"/>
                </a:lnTo>
                <a:lnTo>
                  <a:pt x="214312" y="114300"/>
                </a:lnTo>
                <a:lnTo>
                  <a:pt x="359569" y="214312"/>
                </a:lnTo>
                <a:lnTo>
                  <a:pt x="452437" y="288131"/>
                </a:lnTo>
                <a:lnTo>
                  <a:pt x="573881" y="381000"/>
                </a:lnTo>
                <a:lnTo>
                  <a:pt x="661987" y="452437"/>
                </a:lnTo>
                <a:lnTo>
                  <a:pt x="723900" y="504825"/>
                </a:lnTo>
                <a:lnTo>
                  <a:pt x="790575" y="564356"/>
                </a:lnTo>
                <a:lnTo>
                  <a:pt x="862012" y="631031"/>
                </a:lnTo>
                <a:lnTo>
                  <a:pt x="926306" y="695325"/>
                </a:lnTo>
                <a:lnTo>
                  <a:pt x="997744" y="781050"/>
                </a:lnTo>
                <a:lnTo>
                  <a:pt x="1050131" y="850106"/>
                </a:lnTo>
                <a:lnTo>
                  <a:pt x="1097756" y="931069"/>
                </a:lnTo>
                <a:lnTo>
                  <a:pt x="1145381" y="1023937"/>
                </a:lnTo>
                <a:lnTo>
                  <a:pt x="1178719" y="1109662"/>
                </a:lnTo>
                <a:lnTo>
                  <a:pt x="1197769" y="1171575"/>
                </a:lnTo>
                <a:lnTo>
                  <a:pt x="1207294" y="1221581"/>
                </a:lnTo>
                <a:lnTo>
                  <a:pt x="1212056" y="1262062"/>
                </a:lnTo>
                <a:lnTo>
                  <a:pt x="1207294" y="1304925"/>
                </a:lnTo>
                <a:lnTo>
                  <a:pt x="1193006" y="1364456"/>
                </a:lnTo>
                <a:lnTo>
                  <a:pt x="1173956" y="1412081"/>
                </a:lnTo>
                <a:lnTo>
                  <a:pt x="1143000" y="1447800"/>
                </a:lnTo>
                <a:lnTo>
                  <a:pt x="1116806" y="1457325"/>
                </a:lnTo>
                <a:lnTo>
                  <a:pt x="1081087" y="1454944"/>
                </a:lnTo>
                <a:lnTo>
                  <a:pt x="1023937" y="1440656"/>
                </a:lnTo>
                <a:lnTo>
                  <a:pt x="983456" y="1416844"/>
                </a:lnTo>
                <a:lnTo>
                  <a:pt x="945356" y="1383506"/>
                </a:lnTo>
                <a:lnTo>
                  <a:pt x="916781" y="1340644"/>
                </a:lnTo>
                <a:lnTo>
                  <a:pt x="897731" y="1295400"/>
                </a:lnTo>
                <a:lnTo>
                  <a:pt x="842962" y="1178719"/>
                </a:lnTo>
                <a:lnTo>
                  <a:pt x="766762" y="1031081"/>
                </a:lnTo>
                <a:lnTo>
                  <a:pt x="657225" y="847725"/>
                </a:lnTo>
                <a:lnTo>
                  <a:pt x="48101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62A77A5-510D-4DB7-8DA6-A5FDC3D54866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</p:grpSpPr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3B4089E-5629-4808-8EC2-CF7C801CD91C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EA75A06-8A7F-4C00-9AC7-3285B859C48F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2632FAC-D0C9-4B82-A9A0-77BB61A98A1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F640493-ECB5-4633-8C7A-0EA2ADFF6211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9D1757-842F-42BE-AD76-BE4F187A40D3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8B59D2C0-6DBF-4314-81A7-09862A431B1D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AE27A5C-3F6F-4FE6-BBCE-B705F92AF8FC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530DB4B6-6C9A-4FC5-B421-FBEED5B5102A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2F1BA8ED-E3B3-443D-898C-FF2FA5D9A410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FDB162C9-0E42-4A27-A121-6858FDDCF64B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D08033F7-38ED-4D8C-A6C8-FF8DCF0E3C0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259EFD5-3BFE-441D-8F1A-557EC4E8BD88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2DEE68A7-0C79-45EB-8D42-13CC2C25636E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C5A9983F-3DD7-4330-8CC1-DAAA1D21A0D7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E1A4E11-105A-4CAE-B411-FE53C5B8B9DE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9826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4" grpId="0" animBg="1"/>
      <p:bldP spid="12" grpId="0" animBg="1"/>
      <p:bldP spid="7" grpId="0" animBg="1"/>
      <p:bldP spid="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95BAAA52-0744-4ACA-8279-1F284484C001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07A6D562-7E40-4B44-B561-9B6FC74D04BE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1453F5E5-2F97-4F16-90FB-DDF00386CB4E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0D1EE2BA-8988-49B1-823C-36A0CAB7BE36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D16F696B-B39E-4869-9119-00C87C110F44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F24402CF-8525-43C4-906E-79B855FBC5A6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">
              <a:extLst>
                <a:ext uri="{FF2B5EF4-FFF2-40B4-BE49-F238E27FC236}">
                  <a16:creationId xmlns:a16="http://schemas.microsoft.com/office/drawing/2014/main" id="{959CD594-C401-4CCA-B044-2CC162318F03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C559A69-14E9-4FFB-9D23-96A07968A7BF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6360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DDE6739-8CC6-433E-AE6B-AC6ADC7BCCC6}"/>
              </a:ext>
            </a:extLst>
          </p:cNvPr>
          <p:cNvSpPr/>
          <p:nvPr/>
        </p:nvSpPr>
        <p:spPr>
          <a:xfrm>
            <a:off x="3635380" y="2601913"/>
            <a:ext cx="1776412" cy="584200"/>
          </a:xfrm>
          <a:custGeom>
            <a:avLst/>
            <a:gdLst>
              <a:gd name="connsiteX0" fmla="*/ 1423987 w 1776412"/>
              <a:gd name="connsiteY0" fmla="*/ 311944 h 583407"/>
              <a:gd name="connsiteX1" fmla="*/ 1150143 w 1776412"/>
              <a:gd name="connsiteY1" fmla="*/ 385763 h 583407"/>
              <a:gd name="connsiteX2" fmla="*/ 864393 w 1776412"/>
              <a:gd name="connsiteY2" fmla="*/ 466725 h 583407"/>
              <a:gd name="connsiteX3" fmla="*/ 628650 w 1776412"/>
              <a:gd name="connsiteY3" fmla="*/ 526257 h 583407"/>
              <a:gd name="connsiteX4" fmla="*/ 400050 w 1776412"/>
              <a:gd name="connsiteY4" fmla="*/ 576263 h 583407"/>
              <a:gd name="connsiteX5" fmla="*/ 352425 w 1776412"/>
              <a:gd name="connsiteY5" fmla="*/ 583407 h 583407"/>
              <a:gd name="connsiteX6" fmla="*/ 319087 w 1776412"/>
              <a:gd name="connsiteY6" fmla="*/ 583407 h 583407"/>
              <a:gd name="connsiteX7" fmla="*/ 285750 w 1776412"/>
              <a:gd name="connsiteY7" fmla="*/ 578644 h 583407"/>
              <a:gd name="connsiteX8" fmla="*/ 247650 w 1776412"/>
              <a:gd name="connsiteY8" fmla="*/ 566738 h 583407"/>
              <a:gd name="connsiteX9" fmla="*/ 197643 w 1776412"/>
              <a:gd name="connsiteY9" fmla="*/ 542925 h 583407"/>
              <a:gd name="connsiteX10" fmla="*/ 138112 w 1776412"/>
              <a:gd name="connsiteY10" fmla="*/ 504825 h 583407"/>
              <a:gd name="connsiteX11" fmla="*/ 92868 w 1776412"/>
              <a:gd name="connsiteY11" fmla="*/ 464344 h 583407"/>
              <a:gd name="connsiteX12" fmla="*/ 40481 w 1776412"/>
              <a:gd name="connsiteY12" fmla="*/ 402432 h 583407"/>
              <a:gd name="connsiteX13" fmla="*/ 14287 w 1776412"/>
              <a:gd name="connsiteY13" fmla="*/ 369094 h 583407"/>
              <a:gd name="connsiteX14" fmla="*/ 2381 w 1776412"/>
              <a:gd name="connsiteY14" fmla="*/ 342900 h 583407"/>
              <a:gd name="connsiteX15" fmla="*/ 0 w 1776412"/>
              <a:gd name="connsiteY15" fmla="*/ 326232 h 583407"/>
              <a:gd name="connsiteX16" fmla="*/ 0 w 1776412"/>
              <a:gd name="connsiteY16" fmla="*/ 316707 h 583407"/>
              <a:gd name="connsiteX17" fmla="*/ 2381 w 1776412"/>
              <a:gd name="connsiteY17" fmla="*/ 307182 h 583407"/>
              <a:gd name="connsiteX18" fmla="*/ 14287 w 1776412"/>
              <a:gd name="connsiteY18" fmla="*/ 297657 h 583407"/>
              <a:gd name="connsiteX19" fmla="*/ 45243 w 1776412"/>
              <a:gd name="connsiteY19" fmla="*/ 307182 h 583407"/>
              <a:gd name="connsiteX20" fmla="*/ 116681 w 1776412"/>
              <a:gd name="connsiteY20" fmla="*/ 345282 h 583407"/>
              <a:gd name="connsiteX21" fmla="*/ 190500 w 1776412"/>
              <a:gd name="connsiteY21" fmla="*/ 376238 h 583407"/>
              <a:gd name="connsiteX22" fmla="*/ 297656 w 1776412"/>
              <a:gd name="connsiteY22" fmla="*/ 402432 h 583407"/>
              <a:gd name="connsiteX23" fmla="*/ 340518 w 1776412"/>
              <a:gd name="connsiteY23" fmla="*/ 402432 h 583407"/>
              <a:gd name="connsiteX24" fmla="*/ 595312 w 1776412"/>
              <a:gd name="connsiteY24" fmla="*/ 350044 h 583407"/>
              <a:gd name="connsiteX25" fmla="*/ 812006 w 1776412"/>
              <a:gd name="connsiteY25" fmla="*/ 290513 h 583407"/>
              <a:gd name="connsiteX26" fmla="*/ 1000125 w 1776412"/>
              <a:gd name="connsiteY26" fmla="*/ 240507 h 583407"/>
              <a:gd name="connsiteX27" fmla="*/ 1147762 w 1776412"/>
              <a:gd name="connsiteY27" fmla="*/ 190500 h 583407"/>
              <a:gd name="connsiteX28" fmla="*/ 1297781 w 1776412"/>
              <a:gd name="connsiteY28" fmla="*/ 142875 h 583407"/>
              <a:gd name="connsiteX29" fmla="*/ 1383506 w 1776412"/>
              <a:gd name="connsiteY29" fmla="*/ 107157 h 583407"/>
              <a:gd name="connsiteX30" fmla="*/ 1464468 w 1776412"/>
              <a:gd name="connsiteY30" fmla="*/ 66675 h 583407"/>
              <a:gd name="connsiteX31" fmla="*/ 1574006 w 1776412"/>
              <a:gd name="connsiteY31" fmla="*/ 0 h 583407"/>
              <a:gd name="connsiteX32" fmla="*/ 1602581 w 1776412"/>
              <a:gd name="connsiteY32" fmla="*/ 7144 h 583407"/>
              <a:gd name="connsiteX33" fmla="*/ 1638300 w 1776412"/>
              <a:gd name="connsiteY33" fmla="*/ 21432 h 583407"/>
              <a:gd name="connsiteX34" fmla="*/ 1688306 w 1776412"/>
              <a:gd name="connsiteY34" fmla="*/ 42863 h 583407"/>
              <a:gd name="connsiteX35" fmla="*/ 1719262 w 1776412"/>
              <a:gd name="connsiteY35" fmla="*/ 61913 h 583407"/>
              <a:gd name="connsiteX36" fmla="*/ 1747837 w 1776412"/>
              <a:gd name="connsiteY36" fmla="*/ 80963 h 583407"/>
              <a:gd name="connsiteX37" fmla="*/ 1764506 w 1776412"/>
              <a:gd name="connsiteY37" fmla="*/ 104775 h 583407"/>
              <a:gd name="connsiteX38" fmla="*/ 1776412 w 1776412"/>
              <a:gd name="connsiteY38" fmla="*/ 126207 h 583407"/>
              <a:gd name="connsiteX39" fmla="*/ 1776412 w 1776412"/>
              <a:gd name="connsiteY39" fmla="*/ 142875 h 583407"/>
              <a:gd name="connsiteX40" fmla="*/ 1757362 w 1776412"/>
              <a:gd name="connsiteY40" fmla="*/ 171450 h 583407"/>
              <a:gd name="connsiteX41" fmla="*/ 1733550 w 1776412"/>
              <a:gd name="connsiteY41" fmla="*/ 200025 h 583407"/>
              <a:gd name="connsiteX42" fmla="*/ 1664493 w 1776412"/>
              <a:gd name="connsiteY42" fmla="*/ 245269 h 583407"/>
              <a:gd name="connsiteX43" fmla="*/ 1423987 w 1776412"/>
              <a:gd name="connsiteY43" fmla="*/ 3119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76412" h="583407">
                <a:moveTo>
                  <a:pt x="1423987" y="311944"/>
                </a:moveTo>
                <a:lnTo>
                  <a:pt x="1150143" y="385763"/>
                </a:lnTo>
                <a:lnTo>
                  <a:pt x="864393" y="466725"/>
                </a:lnTo>
                <a:lnTo>
                  <a:pt x="628650" y="526257"/>
                </a:lnTo>
                <a:lnTo>
                  <a:pt x="400050" y="576263"/>
                </a:lnTo>
                <a:lnTo>
                  <a:pt x="352425" y="583407"/>
                </a:lnTo>
                <a:lnTo>
                  <a:pt x="319087" y="583407"/>
                </a:lnTo>
                <a:lnTo>
                  <a:pt x="285750" y="578644"/>
                </a:lnTo>
                <a:lnTo>
                  <a:pt x="247650" y="566738"/>
                </a:lnTo>
                <a:lnTo>
                  <a:pt x="197643" y="542925"/>
                </a:lnTo>
                <a:lnTo>
                  <a:pt x="138112" y="504825"/>
                </a:lnTo>
                <a:lnTo>
                  <a:pt x="92868" y="464344"/>
                </a:lnTo>
                <a:lnTo>
                  <a:pt x="40481" y="402432"/>
                </a:lnTo>
                <a:lnTo>
                  <a:pt x="14287" y="369094"/>
                </a:lnTo>
                <a:lnTo>
                  <a:pt x="2381" y="342900"/>
                </a:lnTo>
                <a:lnTo>
                  <a:pt x="0" y="326232"/>
                </a:lnTo>
                <a:lnTo>
                  <a:pt x="0" y="316707"/>
                </a:lnTo>
                <a:lnTo>
                  <a:pt x="2381" y="307182"/>
                </a:lnTo>
                <a:lnTo>
                  <a:pt x="14287" y="297657"/>
                </a:lnTo>
                <a:lnTo>
                  <a:pt x="45243" y="307182"/>
                </a:lnTo>
                <a:lnTo>
                  <a:pt x="116681" y="345282"/>
                </a:lnTo>
                <a:lnTo>
                  <a:pt x="190500" y="376238"/>
                </a:lnTo>
                <a:lnTo>
                  <a:pt x="297656" y="402432"/>
                </a:lnTo>
                <a:lnTo>
                  <a:pt x="340518" y="402432"/>
                </a:lnTo>
                <a:lnTo>
                  <a:pt x="595312" y="350044"/>
                </a:lnTo>
                <a:lnTo>
                  <a:pt x="812006" y="290513"/>
                </a:lnTo>
                <a:lnTo>
                  <a:pt x="1000125" y="240507"/>
                </a:lnTo>
                <a:lnTo>
                  <a:pt x="1147762" y="190500"/>
                </a:lnTo>
                <a:lnTo>
                  <a:pt x="1297781" y="142875"/>
                </a:lnTo>
                <a:lnTo>
                  <a:pt x="1383506" y="107157"/>
                </a:lnTo>
                <a:lnTo>
                  <a:pt x="1464468" y="66675"/>
                </a:lnTo>
                <a:lnTo>
                  <a:pt x="1574006" y="0"/>
                </a:lnTo>
                <a:lnTo>
                  <a:pt x="1602581" y="7144"/>
                </a:lnTo>
                <a:lnTo>
                  <a:pt x="1638300" y="21432"/>
                </a:lnTo>
                <a:lnTo>
                  <a:pt x="1688306" y="42863"/>
                </a:lnTo>
                <a:lnTo>
                  <a:pt x="1719262" y="61913"/>
                </a:lnTo>
                <a:lnTo>
                  <a:pt x="1747837" y="80963"/>
                </a:lnTo>
                <a:lnTo>
                  <a:pt x="1764506" y="104775"/>
                </a:lnTo>
                <a:lnTo>
                  <a:pt x="1776412" y="126207"/>
                </a:lnTo>
                <a:lnTo>
                  <a:pt x="1776412" y="142875"/>
                </a:lnTo>
                <a:lnTo>
                  <a:pt x="1757362" y="171450"/>
                </a:lnTo>
                <a:lnTo>
                  <a:pt x="1733550" y="200025"/>
                </a:lnTo>
                <a:lnTo>
                  <a:pt x="1664493" y="245269"/>
                </a:lnTo>
                <a:lnTo>
                  <a:pt x="1423987" y="3119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617517-B655-4633-9E10-C1C39F3A8193}"/>
              </a:ext>
            </a:extLst>
          </p:cNvPr>
          <p:cNvSpPr/>
          <p:nvPr/>
        </p:nvSpPr>
        <p:spPr>
          <a:xfrm>
            <a:off x="5319715" y="1662114"/>
            <a:ext cx="1285875" cy="1584325"/>
          </a:xfrm>
          <a:custGeom>
            <a:avLst/>
            <a:gdLst>
              <a:gd name="connsiteX0" fmla="*/ 1054893 w 1285875"/>
              <a:gd name="connsiteY0" fmla="*/ 583406 h 1583531"/>
              <a:gd name="connsiteX1" fmla="*/ 845343 w 1285875"/>
              <a:gd name="connsiteY1" fmla="*/ 864393 h 1583531"/>
              <a:gd name="connsiteX2" fmla="*/ 809625 w 1285875"/>
              <a:gd name="connsiteY2" fmla="*/ 916781 h 1583531"/>
              <a:gd name="connsiteX3" fmla="*/ 683418 w 1285875"/>
              <a:gd name="connsiteY3" fmla="*/ 1050131 h 1583531"/>
              <a:gd name="connsiteX4" fmla="*/ 509587 w 1285875"/>
              <a:gd name="connsiteY4" fmla="*/ 1212056 h 1583531"/>
              <a:gd name="connsiteX5" fmla="*/ 328612 w 1285875"/>
              <a:gd name="connsiteY5" fmla="*/ 1373981 h 1583531"/>
              <a:gd name="connsiteX6" fmla="*/ 230981 w 1285875"/>
              <a:gd name="connsiteY6" fmla="*/ 1454943 h 1583531"/>
              <a:gd name="connsiteX7" fmla="*/ 109537 w 1285875"/>
              <a:gd name="connsiteY7" fmla="*/ 1545431 h 1583531"/>
              <a:gd name="connsiteX8" fmla="*/ 76200 w 1285875"/>
              <a:gd name="connsiteY8" fmla="*/ 1566862 h 1583531"/>
              <a:gd name="connsiteX9" fmla="*/ 52387 w 1285875"/>
              <a:gd name="connsiteY9" fmla="*/ 1576387 h 1583531"/>
              <a:gd name="connsiteX10" fmla="*/ 14287 w 1285875"/>
              <a:gd name="connsiteY10" fmla="*/ 1583531 h 1583531"/>
              <a:gd name="connsiteX11" fmla="*/ 2381 w 1285875"/>
              <a:gd name="connsiteY11" fmla="*/ 1578768 h 1583531"/>
              <a:gd name="connsiteX12" fmla="*/ 0 w 1285875"/>
              <a:gd name="connsiteY12" fmla="*/ 1569243 h 1583531"/>
              <a:gd name="connsiteX13" fmla="*/ 9525 w 1285875"/>
              <a:gd name="connsiteY13" fmla="*/ 1543050 h 1583531"/>
              <a:gd name="connsiteX14" fmla="*/ 133350 w 1285875"/>
              <a:gd name="connsiteY14" fmla="*/ 1409700 h 1583531"/>
              <a:gd name="connsiteX15" fmla="*/ 280987 w 1285875"/>
              <a:gd name="connsiteY15" fmla="*/ 1238250 h 1583531"/>
              <a:gd name="connsiteX16" fmla="*/ 445293 w 1285875"/>
              <a:gd name="connsiteY16" fmla="*/ 1052512 h 1583531"/>
              <a:gd name="connsiteX17" fmla="*/ 611981 w 1285875"/>
              <a:gd name="connsiteY17" fmla="*/ 838200 h 1583531"/>
              <a:gd name="connsiteX18" fmla="*/ 723900 w 1285875"/>
              <a:gd name="connsiteY18" fmla="*/ 700087 h 1583531"/>
              <a:gd name="connsiteX19" fmla="*/ 795337 w 1285875"/>
              <a:gd name="connsiteY19" fmla="*/ 583406 h 1583531"/>
              <a:gd name="connsiteX20" fmla="*/ 871537 w 1285875"/>
              <a:gd name="connsiteY20" fmla="*/ 442912 h 1583531"/>
              <a:gd name="connsiteX21" fmla="*/ 921543 w 1285875"/>
              <a:gd name="connsiteY21" fmla="*/ 323850 h 1583531"/>
              <a:gd name="connsiteX22" fmla="*/ 942975 w 1285875"/>
              <a:gd name="connsiteY22" fmla="*/ 250031 h 1583531"/>
              <a:gd name="connsiteX23" fmla="*/ 947737 w 1285875"/>
              <a:gd name="connsiteY23" fmla="*/ 219075 h 1583531"/>
              <a:gd name="connsiteX24" fmla="*/ 947737 w 1285875"/>
              <a:gd name="connsiteY24" fmla="*/ 204787 h 1583531"/>
              <a:gd name="connsiteX25" fmla="*/ 938212 w 1285875"/>
              <a:gd name="connsiteY25" fmla="*/ 178593 h 1583531"/>
              <a:gd name="connsiteX26" fmla="*/ 926306 w 1285875"/>
              <a:gd name="connsiteY26" fmla="*/ 159543 h 1583531"/>
              <a:gd name="connsiteX27" fmla="*/ 907256 w 1285875"/>
              <a:gd name="connsiteY27" fmla="*/ 142875 h 1583531"/>
              <a:gd name="connsiteX28" fmla="*/ 873918 w 1285875"/>
              <a:gd name="connsiteY28" fmla="*/ 121443 h 1583531"/>
              <a:gd name="connsiteX29" fmla="*/ 835818 w 1285875"/>
              <a:gd name="connsiteY29" fmla="*/ 102393 h 1583531"/>
              <a:gd name="connsiteX30" fmla="*/ 802481 w 1285875"/>
              <a:gd name="connsiteY30" fmla="*/ 90487 h 1583531"/>
              <a:gd name="connsiteX31" fmla="*/ 754856 w 1285875"/>
              <a:gd name="connsiteY31" fmla="*/ 76200 h 1583531"/>
              <a:gd name="connsiteX32" fmla="*/ 740568 w 1285875"/>
              <a:gd name="connsiteY32" fmla="*/ 66675 h 1583531"/>
              <a:gd name="connsiteX33" fmla="*/ 731043 w 1285875"/>
              <a:gd name="connsiteY33" fmla="*/ 47625 h 1583531"/>
              <a:gd name="connsiteX34" fmla="*/ 728662 w 1285875"/>
              <a:gd name="connsiteY34" fmla="*/ 28575 h 1583531"/>
              <a:gd name="connsiteX35" fmla="*/ 733425 w 1285875"/>
              <a:gd name="connsiteY35" fmla="*/ 14287 h 1583531"/>
              <a:gd name="connsiteX36" fmla="*/ 747712 w 1285875"/>
              <a:gd name="connsiteY36" fmla="*/ 2381 h 1583531"/>
              <a:gd name="connsiteX37" fmla="*/ 819150 w 1285875"/>
              <a:gd name="connsiteY37" fmla="*/ 0 h 1583531"/>
              <a:gd name="connsiteX38" fmla="*/ 904875 w 1285875"/>
              <a:gd name="connsiteY38" fmla="*/ 9525 h 1583531"/>
              <a:gd name="connsiteX39" fmla="*/ 985837 w 1285875"/>
              <a:gd name="connsiteY39" fmla="*/ 21431 h 1583531"/>
              <a:gd name="connsiteX40" fmla="*/ 1028700 w 1285875"/>
              <a:gd name="connsiteY40" fmla="*/ 28575 h 1583531"/>
              <a:gd name="connsiteX41" fmla="*/ 1073943 w 1285875"/>
              <a:gd name="connsiteY41" fmla="*/ 40481 h 1583531"/>
              <a:gd name="connsiteX42" fmla="*/ 1116806 w 1285875"/>
              <a:gd name="connsiteY42" fmla="*/ 57150 h 1583531"/>
              <a:gd name="connsiteX43" fmla="*/ 1162050 w 1285875"/>
              <a:gd name="connsiteY43" fmla="*/ 85725 h 1583531"/>
              <a:gd name="connsiteX44" fmla="*/ 1204912 w 1285875"/>
              <a:gd name="connsiteY44" fmla="*/ 121443 h 1583531"/>
              <a:gd name="connsiteX45" fmla="*/ 1240631 w 1285875"/>
              <a:gd name="connsiteY45" fmla="*/ 154781 h 1583531"/>
              <a:gd name="connsiteX46" fmla="*/ 1264443 w 1285875"/>
              <a:gd name="connsiteY46" fmla="*/ 190500 h 1583531"/>
              <a:gd name="connsiteX47" fmla="*/ 1273968 w 1285875"/>
              <a:gd name="connsiteY47" fmla="*/ 216693 h 1583531"/>
              <a:gd name="connsiteX48" fmla="*/ 1283493 w 1285875"/>
              <a:gd name="connsiteY48" fmla="*/ 250031 h 1583531"/>
              <a:gd name="connsiteX49" fmla="*/ 1285875 w 1285875"/>
              <a:gd name="connsiteY49" fmla="*/ 307181 h 1583531"/>
              <a:gd name="connsiteX50" fmla="*/ 1273968 w 1285875"/>
              <a:gd name="connsiteY50" fmla="*/ 345281 h 1583531"/>
              <a:gd name="connsiteX51" fmla="*/ 1193006 w 1285875"/>
              <a:gd name="connsiteY51" fmla="*/ 400050 h 1583531"/>
              <a:gd name="connsiteX52" fmla="*/ 1054893 w 1285875"/>
              <a:gd name="connsiteY52" fmla="*/ 583406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85875" h="1583531">
                <a:moveTo>
                  <a:pt x="1054893" y="583406"/>
                </a:moveTo>
                <a:lnTo>
                  <a:pt x="845343" y="864393"/>
                </a:lnTo>
                <a:lnTo>
                  <a:pt x="809625" y="916781"/>
                </a:lnTo>
                <a:lnTo>
                  <a:pt x="683418" y="1050131"/>
                </a:lnTo>
                <a:lnTo>
                  <a:pt x="509587" y="1212056"/>
                </a:lnTo>
                <a:lnTo>
                  <a:pt x="328612" y="1373981"/>
                </a:lnTo>
                <a:lnTo>
                  <a:pt x="230981" y="1454943"/>
                </a:lnTo>
                <a:lnTo>
                  <a:pt x="109537" y="1545431"/>
                </a:lnTo>
                <a:lnTo>
                  <a:pt x="76200" y="1566862"/>
                </a:lnTo>
                <a:lnTo>
                  <a:pt x="52387" y="1576387"/>
                </a:lnTo>
                <a:lnTo>
                  <a:pt x="14287" y="1583531"/>
                </a:lnTo>
                <a:lnTo>
                  <a:pt x="2381" y="1578768"/>
                </a:lnTo>
                <a:lnTo>
                  <a:pt x="0" y="1569243"/>
                </a:lnTo>
                <a:lnTo>
                  <a:pt x="9525" y="1543050"/>
                </a:lnTo>
                <a:lnTo>
                  <a:pt x="133350" y="1409700"/>
                </a:lnTo>
                <a:lnTo>
                  <a:pt x="280987" y="1238250"/>
                </a:lnTo>
                <a:lnTo>
                  <a:pt x="445293" y="1052512"/>
                </a:lnTo>
                <a:lnTo>
                  <a:pt x="611981" y="838200"/>
                </a:lnTo>
                <a:lnTo>
                  <a:pt x="723900" y="700087"/>
                </a:lnTo>
                <a:lnTo>
                  <a:pt x="795337" y="583406"/>
                </a:lnTo>
                <a:lnTo>
                  <a:pt x="871537" y="442912"/>
                </a:lnTo>
                <a:lnTo>
                  <a:pt x="921543" y="323850"/>
                </a:lnTo>
                <a:lnTo>
                  <a:pt x="942975" y="250031"/>
                </a:lnTo>
                <a:lnTo>
                  <a:pt x="947737" y="219075"/>
                </a:lnTo>
                <a:lnTo>
                  <a:pt x="947737" y="204787"/>
                </a:lnTo>
                <a:lnTo>
                  <a:pt x="938212" y="178593"/>
                </a:lnTo>
                <a:lnTo>
                  <a:pt x="926306" y="159543"/>
                </a:lnTo>
                <a:lnTo>
                  <a:pt x="907256" y="142875"/>
                </a:lnTo>
                <a:lnTo>
                  <a:pt x="873918" y="121443"/>
                </a:lnTo>
                <a:lnTo>
                  <a:pt x="835818" y="102393"/>
                </a:lnTo>
                <a:lnTo>
                  <a:pt x="802481" y="90487"/>
                </a:lnTo>
                <a:lnTo>
                  <a:pt x="754856" y="76200"/>
                </a:lnTo>
                <a:lnTo>
                  <a:pt x="740568" y="66675"/>
                </a:lnTo>
                <a:lnTo>
                  <a:pt x="731043" y="47625"/>
                </a:lnTo>
                <a:lnTo>
                  <a:pt x="728662" y="28575"/>
                </a:lnTo>
                <a:lnTo>
                  <a:pt x="733425" y="14287"/>
                </a:lnTo>
                <a:lnTo>
                  <a:pt x="747712" y="2381"/>
                </a:lnTo>
                <a:lnTo>
                  <a:pt x="819150" y="0"/>
                </a:lnTo>
                <a:lnTo>
                  <a:pt x="904875" y="9525"/>
                </a:lnTo>
                <a:lnTo>
                  <a:pt x="985837" y="21431"/>
                </a:lnTo>
                <a:lnTo>
                  <a:pt x="1028700" y="28575"/>
                </a:lnTo>
                <a:lnTo>
                  <a:pt x="1073943" y="40481"/>
                </a:lnTo>
                <a:lnTo>
                  <a:pt x="1116806" y="57150"/>
                </a:lnTo>
                <a:lnTo>
                  <a:pt x="1162050" y="85725"/>
                </a:lnTo>
                <a:lnTo>
                  <a:pt x="1204912" y="121443"/>
                </a:lnTo>
                <a:lnTo>
                  <a:pt x="1240631" y="154781"/>
                </a:lnTo>
                <a:lnTo>
                  <a:pt x="1264443" y="190500"/>
                </a:lnTo>
                <a:lnTo>
                  <a:pt x="1273968" y="216693"/>
                </a:lnTo>
                <a:lnTo>
                  <a:pt x="1283493" y="250031"/>
                </a:lnTo>
                <a:lnTo>
                  <a:pt x="1285875" y="307181"/>
                </a:lnTo>
                <a:lnTo>
                  <a:pt x="1273968" y="345281"/>
                </a:lnTo>
                <a:lnTo>
                  <a:pt x="1193006" y="400050"/>
                </a:lnTo>
                <a:lnTo>
                  <a:pt x="1054893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2E8159A-3171-4EAE-B53E-DE3177469451}"/>
              </a:ext>
            </a:extLst>
          </p:cNvPr>
          <p:cNvSpPr/>
          <p:nvPr/>
        </p:nvSpPr>
        <p:spPr>
          <a:xfrm>
            <a:off x="5624514" y="4408489"/>
            <a:ext cx="542925" cy="1412875"/>
          </a:xfrm>
          <a:custGeom>
            <a:avLst/>
            <a:gdLst>
              <a:gd name="connsiteX0" fmla="*/ 288131 w 542925"/>
              <a:gd name="connsiteY0" fmla="*/ 945356 h 1414462"/>
              <a:gd name="connsiteX1" fmla="*/ 259556 w 542925"/>
              <a:gd name="connsiteY1" fmla="*/ 592931 h 1414462"/>
              <a:gd name="connsiteX2" fmla="*/ 238125 w 542925"/>
              <a:gd name="connsiteY2" fmla="*/ 447675 h 1414462"/>
              <a:gd name="connsiteX3" fmla="*/ 214312 w 542925"/>
              <a:gd name="connsiteY3" fmla="*/ 342900 h 1414462"/>
              <a:gd name="connsiteX4" fmla="*/ 197643 w 542925"/>
              <a:gd name="connsiteY4" fmla="*/ 288131 h 1414462"/>
              <a:gd name="connsiteX5" fmla="*/ 176212 w 542925"/>
              <a:gd name="connsiteY5" fmla="*/ 238125 h 1414462"/>
              <a:gd name="connsiteX6" fmla="*/ 145256 w 542925"/>
              <a:gd name="connsiteY6" fmla="*/ 183356 h 1414462"/>
              <a:gd name="connsiteX7" fmla="*/ 97631 w 542925"/>
              <a:gd name="connsiteY7" fmla="*/ 123825 h 1414462"/>
              <a:gd name="connsiteX8" fmla="*/ 61912 w 542925"/>
              <a:gd name="connsiteY8" fmla="*/ 85725 h 1414462"/>
              <a:gd name="connsiteX9" fmla="*/ 23812 w 542925"/>
              <a:gd name="connsiteY9" fmla="*/ 57150 h 1414462"/>
              <a:gd name="connsiteX10" fmla="*/ 9525 w 542925"/>
              <a:gd name="connsiteY10" fmla="*/ 45244 h 1414462"/>
              <a:gd name="connsiteX11" fmla="*/ 0 w 542925"/>
              <a:gd name="connsiteY11" fmla="*/ 23812 h 1414462"/>
              <a:gd name="connsiteX12" fmla="*/ 2381 w 542925"/>
              <a:gd name="connsiteY12" fmla="*/ 7144 h 1414462"/>
              <a:gd name="connsiteX13" fmla="*/ 16668 w 542925"/>
              <a:gd name="connsiteY13" fmla="*/ 0 h 1414462"/>
              <a:gd name="connsiteX14" fmla="*/ 54768 w 542925"/>
              <a:gd name="connsiteY14" fmla="*/ 4762 h 1414462"/>
              <a:gd name="connsiteX15" fmla="*/ 123825 w 542925"/>
              <a:gd name="connsiteY15" fmla="*/ 14287 h 1414462"/>
              <a:gd name="connsiteX16" fmla="*/ 197643 w 542925"/>
              <a:gd name="connsiteY16" fmla="*/ 30956 h 1414462"/>
              <a:gd name="connsiteX17" fmla="*/ 273843 w 542925"/>
              <a:gd name="connsiteY17" fmla="*/ 54769 h 1414462"/>
              <a:gd name="connsiteX18" fmla="*/ 340518 w 542925"/>
              <a:gd name="connsiteY18" fmla="*/ 83344 h 1414462"/>
              <a:gd name="connsiteX19" fmla="*/ 440531 w 542925"/>
              <a:gd name="connsiteY19" fmla="*/ 140494 h 1414462"/>
              <a:gd name="connsiteX20" fmla="*/ 459581 w 542925"/>
              <a:gd name="connsiteY20" fmla="*/ 247650 h 1414462"/>
              <a:gd name="connsiteX21" fmla="*/ 502443 w 542925"/>
              <a:gd name="connsiteY21" fmla="*/ 759619 h 1414462"/>
              <a:gd name="connsiteX22" fmla="*/ 533400 w 542925"/>
              <a:gd name="connsiteY22" fmla="*/ 1209675 h 1414462"/>
              <a:gd name="connsiteX23" fmla="*/ 542925 w 542925"/>
              <a:gd name="connsiteY23" fmla="*/ 1297781 h 1414462"/>
              <a:gd name="connsiteX24" fmla="*/ 511968 w 542925"/>
              <a:gd name="connsiteY24" fmla="*/ 1343025 h 1414462"/>
              <a:gd name="connsiteX25" fmla="*/ 428625 w 542925"/>
              <a:gd name="connsiteY25" fmla="*/ 1412081 h 1414462"/>
              <a:gd name="connsiteX26" fmla="*/ 414337 w 542925"/>
              <a:gd name="connsiteY26" fmla="*/ 1414462 h 1414462"/>
              <a:gd name="connsiteX27" fmla="*/ 397668 w 542925"/>
              <a:gd name="connsiteY27" fmla="*/ 1404937 h 1414462"/>
              <a:gd name="connsiteX28" fmla="*/ 350043 w 542925"/>
              <a:gd name="connsiteY28" fmla="*/ 1345406 h 1414462"/>
              <a:gd name="connsiteX29" fmla="*/ 314325 w 542925"/>
              <a:gd name="connsiteY29" fmla="*/ 1297781 h 1414462"/>
              <a:gd name="connsiteX30" fmla="*/ 307181 w 542925"/>
              <a:gd name="connsiteY30" fmla="*/ 1276350 h 1414462"/>
              <a:gd name="connsiteX31" fmla="*/ 288131 w 542925"/>
              <a:gd name="connsiteY31" fmla="*/ 945356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2925" h="1414462">
                <a:moveTo>
                  <a:pt x="288131" y="945356"/>
                </a:moveTo>
                <a:lnTo>
                  <a:pt x="259556" y="592931"/>
                </a:lnTo>
                <a:lnTo>
                  <a:pt x="238125" y="447675"/>
                </a:lnTo>
                <a:lnTo>
                  <a:pt x="214312" y="342900"/>
                </a:lnTo>
                <a:lnTo>
                  <a:pt x="197643" y="288131"/>
                </a:lnTo>
                <a:lnTo>
                  <a:pt x="176212" y="238125"/>
                </a:lnTo>
                <a:lnTo>
                  <a:pt x="145256" y="183356"/>
                </a:lnTo>
                <a:lnTo>
                  <a:pt x="97631" y="123825"/>
                </a:lnTo>
                <a:lnTo>
                  <a:pt x="61912" y="85725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8" y="0"/>
                </a:lnTo>
                <a:lnTo>
                  <a:pt x="54768" y="4762"/>
                </a:lnTo>
                <a:lnTo>
                  <a:pt x="123825" y="14287"/>
                </a:lnTo>
                <a:lnTo>
                  <a:pt x="197643" y="30956"/>
                </a:lnTo>
                <a:lnTo>
                  <a:pt x="273843" y="54769"/>
                </a:lnTo>
                <a:lnTo>
                  <a:pt x="340518" y="83344"/>
                </a:lnTo>
                <a:lnTo>
                  <a:pt x="440531" y="140494"/>
                </a:lnTo>
                <a:lnTo>
                  <a:pt x="459581" y="247650"/>
                </a:lnTo>
                <a:lnTo>
                  <a:pt x="502443" y="759619"/>
                </a:lnTo>
                <a:lnTo>
                  <a:pt x="533400" y="1209675"/>
                </a:lnTo>
                <a:lnTo>
                  <a:pt x="542925" y="1297781"/>
                </a:lnTo>
                <a:lnTo>
                  <a:pt x="511968" y="1343025"/>
                </a:lnTo>
                <a:lnTo>
                  <a:pt x="428625" y="1412081"/>
                </a:lnTo>
                <a:lnTo>
                  <a:pt x="414337" y="1414462"/>
                </a:lnTo>
                <a:lnTo>
                  <a:pt x="397668" y="1404937"/>
                </a:lnTo>
                <a:lnTo>
                  <a:pt x="350043" y="1345406"/>
                </a:lnTo>
                <a:lnTo>
                  <a:pt x="314325" y="1297781"/>
                </a:lnTo>
                <a:lnTo>
                  <a:pt x="307181" y="1276350"/>
                </a:lnTo>
                <a:lnTo>
                  <a:pt x="288131" y="945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A4C5C06-4E1B-4EBA-8108-58B0FD5BD2EE}"/>
              </a:ext>
            </a:extLst>
          </p:cNvPr>
          <p:cNvSpPr/>
          <p:nvPr/>
        </p:nvSpPr>
        <p:spPr>
          <a:xfrm rot="16200000">
            <a:off x="2538418" y="3549651"/>
            <a:ext cx="4216400" cy="536575"/>
          </a:xfrm>
          <a:custGeom>
            <a:avLst/>
            <a:gdLst>
              <a:gd name="connsiteX0" fmla="*/ 1927654 w 4215419"/>
              <a:gd name="connsiteY0" fmla="*/ 406008 h 536636"/>
              <a:gd name="connsiteX1" fmla="*/ 1239206 w 4215419"/>
              <a:gd name="connsiteY1" fmla="*/ 395416 h 536636"/>
              <a:gd name="connsiteX2" fmla="*/ 794363 w 4215419"/>
              <a:gd name="connsiteY2" fmla="*/ 398947 h 536636"/>
              <a:gd name="connsiteX3" fmla="*/ 466026 w 4215419"/>
              <a:gd name="connsiteY3" fmla="*/ 406008 h 536636"/>
              <a:gd name="connsiteX4" fmla="*/ 335397 w 4215419"/>
              <a:gd name="connsiteY4" fmla="*/ 413069 h 536636"/>
              <a:gd name="connsiteX5" fmla="*/ 268318 w 4215419"/>
              <a:gd name="connsiteY5" fmla="*/ 406008 h 536636"/>
              <a:gd name="connsiteX6" fmla="*/ 204769 w 4215419"/>
              <a:gd name="connsiteY6" fmla="*/ 391886 h 536636"/>
              <a:gd name="connsiteX7" fmla="*/ 112976 w 4215419"/>
              <a:gd name="connsiteY7" fmla="*/ 363642 h 536636"/>
              <a:gd name="connsiteX8" fmla="*/ 56488 w 4215419"/>
              <a:gd name="connsiteY8" fmla="*/ 335398 h 536636"/>
              <a:gd name="connsiteX9" fmla="*/ 28244 w 4215419"/>
              <a:gd name="connsiteY9" fmla="*/ 317745 h 536636"/>
              <a:gd name="connsiteX10" fmla="*/ 3530 w 4215419"/>
              <a:gd name="connsiteY10" fmla="*/ 289501 h 536636"/>
              <a:gd name="connsiteX11" fmla="*/ 0 w 4215419"/>
              <a:gd name="connsiteY11" fmla="*/ 257727 h 536636"/>
              <a:gd name="connsiteX12" fmla="*/ 3530 w 4215419"/>
              <a:gd name="connsiteY12" fmla="*/ 225952 h 536636"/>
              <a:gd name="connsiteX13" fmla="*/ 24713 w 4215419"/>
              <a:gd name="connsiteY13" fmla="*/ 187117 h 536636"/>
              <a:gd name="connsiteX14" fmla="*/ 49427 w 4215419"/>
              <a:gd name="connsiteY14" fmla="*/ 165933 h 536636"/>
              <a:gd name="connsiteX15" fmla="*/ 123567 w 4215419"/>
              <a:gd name="connsiteY15" fmla="*/ 141220 h 536636"/>
              <a:gd name="connsiteX16" fmla="*/ 264787 w 4215419"/>
              <a:gd name="connsiteY16" fmla="*/ 109445 h 536636"/>
              <a:gd name="connsiteX17" fmla="*/ 367172 w 4215419"/>
              <a:gd name="connsiteY17" fmla="*/ 98854 h 536636"/>
              <a:gd name="connsiteX18" fmla="*/ 497801 w 4215419"/>
              <a:gd name="connsiteY18" fmla="*/ 123567 h 536636"/>
              <a:gd name="connsiteX19" fmla="*/ 706100 w 4215419"/>
              <a:gd name="connsiteY19" fmla="*/ 148281 h 536636"/>
              <a:gd name="connsiteX20" fmla="*/ 1048559 w 4215419"/>
              <a:gd name="connsiteY20" fmla="*/ 176525 h 536636"/>
              <a:gd name="connsiteX21" fmla="*/ 1465158 w 4215419"/>
              <a:gd name="connsiteY21" fmla="*/ 194178 h 536636"/>
              <a:gd name="connsiteX22" fmla="*/ 2037099 w 4215419"/>
              <a:gd name="connsiteY22" fmla="*/ 211830 h 536636"/>
              <a:gd name="connsiteX23" fmla="*/ 2556083 w 4215419"/>
              <a:gd name="connsiteY23" fmla="*/ 229483 h 536636"/>
              <a:gd name="connsiteX24" fmla="*/ 3057414 w 4215419"/>
              <a:gd name="connsiteY24" fmla="*/ 229483 h 536636"/>
              <a:gd name="connsiteX25" fmla="*/ 3678783 w 4215419"/>
              <a:gd name="connsiteY25" fmla="*/ 229483 h 536636"/>
              <a:gd name="connsiteX26" fmla="*/ 3855308 w 4215419"/>
              <a:gd name="connsiteY26" fmla="*/ 229483 h 536636"/>
              <a:gd name="connsiteX27" fmla="*/ 3911796 w 4215419"/>
              <a:gd name="connsiteY27" fmla="*/ 229483 h 536636"/>
              <a:gd name="connsiteX28" fmla="*/ 3957692 w 4215419"/>
              <a:gd name="connsiteY28" fmla="*/ 218891 h 536636"/>
              <a:gd name="connsiteX29" fmla="*/ 4021242 w 4215419"/>
              <a:gd name="connsiteY29" fmla="*/ 190647 h 536636"/>
              <a:gd name="connsiteX30" fmla="*/ 4088321 w 4215419"/>
              <a:gd name="connsiteY30" fmla="*/ 141220 h 536636"/>
              <a:gd name="connsiteX31" fmla="*/ 4123626 w 4215419"/>
              <a:gd name="connsiteY31" fmla="*/ 105915 h 536636"/>
              <a:gd name="connsiteX32" fmla="*/ 4151870 w 4215419"/>
              <a:gd name="connsiteY32" fmla="*/ 49427 h 536636"/>
              <a:gd name="connsiteX33" fmla="*/ 4165992 w 4215419"/>
              <a:gd name="connsiteY33" fmla="*/ 17652 h 536636"/>
              <a:gd name="connsiteX34" fmla="*/ 4176584 w 4215419"/>
              <a:gd name="connsiteY34" fmla="*/ 3530 h 536636"/>
              <a:gd name="connsiteX35" fmla="*/ 4194236 w 4215419"/>
              <a:gd name="connsiteY35" fmla="*/ 0 h 536636"/>
              <a:gd name="connsiteX36" fmla="*/ 4211889 w 4215419"/>
              <a:gd name="connsiteY36" fmla="*/ 7061 h 536636"/>
              <a:gd name="connsiteX37" fmla="*/ 4215419 w 4215419"/>
              <a:gd name="connsiteY37" fmla="*/ 21183 h 536636"/>
              <a:gd name="connsiteX38" fmla="*/ 4204828 w 4215419"/>
              <a:gd name="connsiteY38" fmla="*/ 102384 h 536636"/>
              <a:gd name="connsiteX39" fmla="*/ 4165992 w 4215419"/>
              <a:gd name="connsiteY39" fmla="*/ 257727 h 536636"/>
              <a:gd name="connsiteX40" fmla="*/ 4113035 w 4215419"/>
              <a:gd name="connsiteY40" fmla="*/ 398947 h 536636"/>
              <a:gd name="connsiteX41" fmla="*/ 4074199 w 4215419"/>
              <a:gd name="connsiteY41" fmla="*/ 473087 h 536636"/>
              <a:gd name="connsiteX42" fmla="*/ 4049486 w 4215419"/>
              <a:gd name="connsiteY42" fmla="*/ 501331 h 536636"/>
              <a:gd name="connsiteX43" fmla="*/ 4017711 w 4215419"/>
              <a:gd name="connsiteY43" fmla="*/ 529575 h 536636"/>
              <a:gd name="connsiteX44" fmla="*/ 3978875 w 4215419"/>
              <a:gd name="connsiteY44" fmla="*/ 536636 h 536636"/>
              <a:gd name="connsiteX45" fmla="*/ 3936509 w 4215419"/>
              <a:gd name="connsiteY45" fmla="*/ 529575 h 536636"/>
              <a:gd name="connsiteX46" fmla="*/ 3880021 w 4215419"/>
              <a:gd name="connsiteY46" fmla="*/ 494270 h 536636"/>
              <a:gd name="connsiteX47" fmla="*/ 3834125 w 4215419"/>
              <a:gd name="connsiteY47" fmla="*/ 466026 h 536636"/>
              <a:gd name="connsiteX48" fmla="*/ 3777637 w 4215419"/>
              <a:gd name="connsiteY48" fmla="*/ 448374 h 536636"/>
              <a:gd name="connsiteX49" fmla="*/ 3682313 w 4215419"/>
              <a:gd name="connsiteY49" fmla="*/ 430721 h 536636"/>
              <a:gd name="connsiteX50" fmla="*/ 3555215 w 4215419"/>
              <a:gd name="connsiteY50" fmla="*/ 427191 h 536636"/>
              <a:gd name="connsiteX51" fmla="*/ 3128025 w 4215419"/>
              <a:gd name="connsiteY51" fmla="*/ 430721 h 536636"/>
              <a:gd name="connsiteX52" fmla="*/ 2958560 w 4215419"/>
              <a:gd name="connsiteY52" fmla="*/ 423660 h 536636"/>
              <a:gd name="connsiteX53" fmla="*/ 2683181 w 4215419"/>
              <a:gd name="connsiteY53" fmla="*/ 430721 h 536636"/>
              <a:gd name="connsiteX54" fmla="*/ 2591388 w 4215419"/>
              <a:gd name="connsiteY54" fmla="*/ 430721 h 536636"/>
              <a:gd name="connsiteX55" fmla="*/ 1927654 w 4215419"/>
              <a:gd name="connsiteY55" fmla="*/ 406008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15419" h="536636">
                <a:moveTo>
                  <a:pt x="1927654" y="406008"/>
                </a:moveTo>
                <a:lnTo>
                  <a:pt x="1239206" y="395416"/>
                </a:lnTo>
                <a:lnTo>
                  <a:pt x="794363" y="398947"/>
                </a:lnTo>
                <a:lnTo>
                  <a:pt x="466026" y="406008"/>
                </a:lnTo>
                <a:lnTo>
                  <a:pt x="335397" y="413069"/>
                </a:lnTo>
                <a:lnTo>
                  <a:pt x="268318" y="406008"/>
                </a:lnTo>
                <a:lnTo>
                  <a:pt x="204769" y="391886"/>
                </a:lnTo>
                <a:lnTo>
                  <a:pt x="112976" y="363642"/>
                </a:lnTo>
                <a:lnTo>
                  <a:pt x="56488" y="335398"/>
                </a:lnTo>
                <a:lnTo>
                  <a:pt x="28244" y="317745"/>
                </a:lnTo>
                <a:lnTo>
                  <a:pt x="3530" y="289501"/>
                </a:lnTo>
                <a:lnTo>
                  <a:pt x="0" y="257727"/>
                </a:lnTo>
                <a:lnTo>
                  <a:pt x="3530" y="225952"/>
                </a:lnTo>
                <a:lnTo>
                  <a:pt x="24713" y="187117"/>
                </a:lnTo>
                <a:lnTo>
                  <a:pt x="49427" y="165933"/>
                </a:lnTo>
                <a:lnTo>
                  <a:pt x="123567" y="141220"/>
                </a:lnTo>
                <a:lnTo>
                  <a:pt x="264787" y="109445"/>
                </a:lnTo>
                <a:lnTo>
                  <a:pt x="367172" y="98854"/>
                </a:lnTo>
                <a:lnTo>
                  <a:pt x="497801" y="123567"/>
                </a:lnTo>
                <a:lnTo>
                  <a:pt x="706100" y="148281"/>
                </a:lnTo>
                <a:lnTo>
                  <a:pt x="1048559" y="176525"/>
                </a:lnTo>
                <a:lnTo>
                  <a:pt x="1465158" y="194178"/>
                </a:lnTo>
                <a:lnTo>
                  <a:pt x="2037099" y="211830"/>
                </a:lnTo>
                <a:lnTo>
                  <a:pt x="2556083" y="229483"/>
                </a:lnTo>
                <a:lnTo>
                  <a:pt x="3057414" y="229483"/>
                </a:lnTo>
                <a:lnTo>
                  <a:pt x="3678783" y="229483"/>
                </a:lnTo>
                <a:lnTo>
                  <a:pt x="3855308" y="229483"/>
                </a:lnTo>
                <a:lnTo>
                  <a:pt x="3911796" y="229483"/>
                </a:lnTo>
                <a:lnTo>
                  <a:pt x="3957692" y="218891"/>
                </a:lnTo>
                <a:lnTo>
                  <a:pt x="4021242" y="190647"/>
                </a:lnTo>
                <a:lnTo>
                  <a:pt x="4088321" y="141220"/>
                </a:lnTo>
                <a:lnTo>
                  <a:pt x="4123626" y="105915"/>
                </a:lnTo>
                <a:lnTo>
                  <a:pt x="4151870" y="49427"/>
                </a:lnTo>
                <a:lnTo>
                  <a:pt x="4165992" y="17652"/>
                </a:lnTo>
                <a:lnTo>
                  <a:pt x="4176584" y="3530"/>
                </a:lnTo>
                <a:lnTo>
                  <a:pt x="4194236" y="0"/>
                </a:lnTo>
                <a:lnTo>
                  <a:pt x="4211889" y="7061"/>
                </a:lnTo>
                <a:lnTo>
                  <a:pt x="4215419" y="21183"/>
                </a:lnTo>
                <a:lnTo>
                  <a:pt x="4204828" y="102384"/>
                </a:lnTo>
                <a:lnTo>
                  <a:pt x="4165992" y="257727"/>
                </a:lnTo>
                <a:lnTo>
                  <a:pt x="4113035" y="398947"/>
                </a:lnTo>
                <a:lnTo>
                  <a:pt x="4074199" y="473087"/>
                </a:lnTo>
                <a:lnTo>
                  <a:pt x="4049486" y="501331"/>
                </a:lnTo>
                <a:lnTo>
                  <a:pt x="4017711" y="529575"/>
                </a:lnTo>
                <a:lnTo>
                  <a:pt x="3978875" y="536636"/>
                </a:lnTo>
                <a:lnTo>
                  <a:pt x="3936509" y="529575"/>
                </a:lnTo>
                <a:lnTo>
                  <a:pt x="3880021" y="494270"/>
                </a:lnTo>
                <a:lnTo>
                  <a:pt x="3834125" y="466026"/>
                </a:lnTo>
                <a:lnTo>
                  <a:pt x="3777637" y="448374"/>
                </a:lnTo>
                <a:lnTo>
                  <a:pt x="3682313" y="430721"/>
                </a:lnTo>
                <a:lnTo>
                  <a:pt x="3555215" y="427191"/>
                </a:lnTo>
                <a:lnTo>
                  <a:pt x="3128025" y="430721"/>
                </a:lnTo>
                <a:lnTo>
                  <a:pt x="2958560" y="423660"/>
                </a:lnTo>
                <a:lnTo>
                  <a:pt x="2683181" y="430721"/>
                </a:lnTo>
                <a:lnTo>
                  <a:pt x="2591388" y="430721"/>
                </a:lnTo>
                <a:lnTo>
                  <a:pt x="1927654" y="40600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8D8029-41E3-470A-887D-FC13234CE25C}"/>
              </a:ext>
            </a:extLst>
          </p:cNvPr>
          <p:cNvSpPr/>
          <p:nvPr/>
        </p:nvSpPr>
        <p:spPr>
          <a:xfrm rot="16200000">
            <a:off x="3204373" y="3304382"/>
            <a:ext cx="1776412" cy="1146175"/>
          </a:xfrm>
          <a:custGeom>
            <a:avLst/>
            <a:gdLst>
              <a:gd name="connsiteX0" fmla="*/ 807244 w 1776413"/>
              <a:gd name="connsiteY0" fmla="*/ 769143 h 1145381"/>
              <a:gd name="connsiteX1" fmla="*/ 559594 w 1776413"/>
              <a:gd name="connsiteY1" fmla="*/ 583406 h 1145381"/>
              <a:gd name="connsiteX2" fmla="*/ 421482 w 1776413"/>
              <a:gd name="connsiteY2" fmla="*/ 469106 h 1145381"/>
              <a:gd name="connsiteX3" fmla="*/ 250032 w 1776413"/>
              <a:gd name="connsiteY3" fmla="*/ 309562 h 1145381"/>
              <a:gd name="connsiteX4" fmla="*/ 161925 w 1776413"/>
              <a:gd name="connsiteY4" fmla="*/ 226218 h 1145381"/>
              <a:gd name="connsiteX5" fmla="*/ 85725 w 1776413"/>
              <a:gd name="connsiteY5" fmla="*/ 145256 h 1145381"/>
              <a:gd name="connsiteX6" fmla="*/ 38100 w 1776413"/>
              <a:gd name="connsiteY6" fmla="*/ 95250 h 1145381"/>
              <a:gd name="connsiteX7" fmla="*/ 19050 w 1776413"/>
              <a:gd name="connsiteY7" fmla="*/ 71437 h 1145381"/>
              <a:gd name="connsiteX8" fmla="*/ 7144 w 1776413"/>
              <a:gd name="connsiteY8" fmla="*/ 50006 h 1145381"/>
              <a:gd name="connsiteX9" fmla="*/ 0 w 1776413"/>
              <a:gd name="connsiteY9" fmla="*/ 28575 h 1145381"/>
              <a:gd name="connsiteX10" fmla="*/ 0 w 1776413"/>
              <a:gd name="connsiteY10" fmla="*/ 16668 h 1145381"/>
              <a:gd name="connsiteX11" fmla="*/ 2382 w 1776413"/>
              <a:gd name="connsiteY11" fmla="*/ 4762 h 1145381"/>
              <a:gd name="connsiteX12" fmla="*/ 11907 w 1776413"/>
              <a:gd name="connsiteY12" fmla="*/ 0 h 1145381"/>
              <a:gd name="connsiteX13" fmla="*/ 35719 w 1776413"/>
              <a:gd name="connsiteY13" fmla="*/ 0 h 1145381"/>
              <a:gd name="connsiteX14" fmla="*/ 59532 w 1776413"/>
              <a:gd name="connsiteY14" fmla="*/ 11906 h 1145381"/>
              <a:gd name="connsiteX15" fmla="*/ 190500 w 1776413"/>
              <a:gd name="connsiteY15" fmla="*/ 140493 h 1145381"/>
              <a:gd name="connsiteX16" fmla="*/ 297657 w 1776413"/>
              <a:gd name="connsiteY16" fmla="*/ 233362 h 1145381"/>
              <a:gd name="connsiteX17" fmla="*/ 416719 w 1776413"/>
              <a:gd name="connsiteY17" fmla="*/ 330993 h 1145381"/>
              <a:gd name="connsiteX18" fmla="*/ 523875 w 1776413"/>
              <a:gd name="connsiteY18" fmla="*/ 409575 h 1145381"/>
              <a:gd name="connsiteX19" fmla="*/ 645319 w 1776413"/>
              <a:gd name="connsiteY19" fmla="*/ 488156 h 1145381"/>
              <a:gd name="connsiteX20" fmla="*/ 778669 w 1776413"/>
              <a:gd name="connsiteY20" fmla="*/ 566737 h 1145381"/>
              <a:gd name="connsiteX21" fmla="*/ 942975 w 1776413"/>
              <a:gd name="connsiteY21" fmla="*/ 652462 h 1145381"/>
              <a:gd name="connsiteX22" fmla="*/ 1100138 w 1776413"/>
              <a:gd name="connsiteY22" fmla="*/ 728662 h 1145381"/>
              <a:gd name="connsiteX23" fmla="*/ 1323975 w 1776413"/>
              <a:gd name="connsiteY23" fmla="*/ 828675 h 1145381"/>
              <a:gd name="connsiteX24" fmla="*/ 1423988 w 1776413"/>
              <a:gd name="connsiteY24" fmla="*/ 869156 h 1145381"/>
              <a:gd name="connsiteX25" fmla="*/ 1593057 w 1776413"/>
              <a:gd name="connsiteY25" fmla="*/ 926306 h 1145381"/>
              <a:gd name="connsiteX26" fmla="*/ 1731169 w 1776413"/>
              <a:gd name="connsiteY26" fmla="*/ 964406 h 1145381"/>
              <a:gd name="connsiteX27" fmla="*/ 1776413 w 1776413"/>
              <a:gd name="connsiteY27" fmla="*/ 1145381 h 1145381"/>
              <a:gd name="connsiteX28" fmla="*/ 1383507 w 1776413"/>
              <a:gd name="connsiteY28" fmla="*/ 1143000 h 1145381"/>
              <a:gd name="connsiteX29" fmla="*/ 1154907 w 1776413"/>
              <a:gd name="connsiteY29" fmla="*/ 995362 h 1145381"/>
              <a:gd name="connsiteX30" fmla="*/ 807244 w 1776413"/>
              <a:gd name="connsiteY30" fmla="*/ 769143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76413" h="1145381">
                <a:moveTo>
                  <a:pt x="807244" y="769143"/>
                </a:moveTo>
                <a:lnTo>
                  <a:pt x="559594" y="583406"/>
                </a:lnTo>
                <a:lnTo>
                  <a:pt x="421482" y="469106"/>
                </a:lnTo>
                <a:lnTo>
                  <a:pt x="250032" y="309562"/>
                </a:lnTo>
                <a:lnTo>
                  <a:pt x="161925" y="226218"/>
                </a:lnTo>
                <a:lnTo>
                  <a:pt x="85725" y="145256"/>
                </a:lnTo>
                <a:lnTo>
                  <a:pt x="38100" y="95250"/>
                </a:lnTo>
                <a:lnTo>
                  <a:pt x="19050" y="71437"/>
                </a:lnTo>
                <a:lnTo>
                  <a:pt x="7144" y="50006"/>
                </a:lnTo>
                <a:lnTo>
                  <a:pt x="0" y="28575"/>
                </a:lnTo>
                <a:lnTo>
                  <a:pt x="0" y="16668"/>
                </a:lnTo>
                <a:lnTo>
                  <a:pt x="2382" y="4762"/>
                </a:lnTo>
                <a:lnTo>
                  <a:pt x="11907" y="0"/>
                </a:lnTo>
                <a:lnTo>
                  <a:pt x="35719" y="0"/>
                </a:lnTo>
                <a:lnTo>
                  <a:pt x="59532" y="11906"/>
                </a:lnTo>
                <a:lnTo>
                  <a:pt x="190500" y="140493"/>
                </a:lnTo>
                <a:lnTo>
                  <a:pt x="297657" y="233362"/>
                </a:lnTo>
                <a:lnTo>
                  <a:pt x="416719" y="330993"/>
                </a:lnTo>
                <a:lnTo>
                  <a:pt x="523875" y="409575"/>
                </a:lnTo>
                <a:lnTo>
                  <a:pt x="645319" y="488156"/>
                </a:lnTo>
                <a:lnTo>
                  <a:pt x="778669" y="566737"/>
                </a:lnTo>
                <a:lnTo>
                  <a:pt x="942975" y="652462"/>
                </a:lnTo>
                <a:lnTo>
                  <a:pt x="1100138" y="728662"/>
                </a:lnTo>
                <a:lnTo>
                  <a:pt x="1323975" y="828675"/>
                </a:lnTo>
                <a:lnTo>
                  <a:pt x="1423988" y="869156"/>
                </a:lnTo>
                <a:lnTo>
                  <a:pt x="1593057" y="926306"/>
                </a:lnTo>
                <a:lnTo>
                  <a:pt x="1731169" y="964406"/>
                </a:lnTo>
                <a:lnTo>
                  <a:pt x="1776413" y="1145381"/>
                </a:lnTo>
                <a:lnTo>
                  <a:pt x="1383507" y="1143000"/>
                </a:lnTo>
                <a:lnTo>
                  <a:pt x="1154907" y="995362"/>
                </a:lnTo>
                <a:lnTo>
                  <a:pt x="807244" y="769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AE9B3-8819-4B49-A978-6A6CF1528CA0}"/>
              </a:ext>
            </a:extLst>
          </p:cNvPr>
          <p:cNvSpPr/>
          <p:nvPr/>
        </p:nvSpPr>
        <p:spPr>
          <a:xfrm>
            <a:off x="4735515" y="3176589"/>
            <a:ext cx="663575" cy="822325"/>
          </a:xfrm>
          <a:custGeom>
            <a:avLst/>
            <a:gdLst>
              <a:gd name="connsiteX0" fmla="*/ 364332 w 661988"/>
              <a:gd name="connsiteY0" fmla="*/ 481012 h 821531"/>
              <a:gd name="connsiteX1" fmla="*/ 271463 w 661988"/>
              <a:gd name="connsiteY1" fmla="*/ 354806 h 821531"/>
              <a:gd name="connsiteX2" fmla="*/ 185738 w 661988"/>
              <a:gd name="connsiteY2" fmla="*/ 261937 h 821531"/>
              <a:gd name="connsiteX3" fmla="*/ 119063 w 661988"/>
              <a:gd name="connsiteY3" fmla="*/ 202406 h 821531"/>
              <a:gd name="connsiteX4" fmla="*/ 4763 w 661988"/>
              <a:gd name="connsiteY4" fmla="*/ 138112 h 821531"/>
              <a:gd name="connsiteX5" fmla="*/ 0 w 661988"/>
              <a:gd name="connsiteY5" fmla="*/ 0 h 821531"/>
              <a:gd name="connsiteX6" fmla="*/ 104775 w 661988"/>
              <a:gd name="connsiteY6" fmla="*/ 45243 h 821531"/>
              <a:gd name="connsiteX7" fmla="*/ 247650 w 661988"/>
              <a:gd name="connsiteY7" fmla="*/ 119062 h 821531"/>
              <a:gd name="connsiteX8" fmla="*/ 390525 w 661988"/>
              <a:gd name="connsiteY8" fmla="*/ 200025 h 821531"/>
              <a:gd name="connsiteX9" fmla="*/ 490538 w 661988"/>
              <a:gd name="connsiteY9" fmla="*/ 266700 h 821531"/>
              <a:gd name="connsiteX10" fmla="*/ 552450 w 661988"/>
              <a:gd name="connsiteY10" fmla="*/ 307181 h 821531"/>
              <a:gd name="connsiteX11" fmla="*/ 585788 w 661988"/>
              <a:gd name="connsiteY11" fmla="*/ 333375 h 821531"/>
              <a:gd name="connsiteX12" fmla="*/ 611982 w 661988"/>
              <a:gd name="connsiteY12" fmla="*/ 359568 h 821531"/>
              <a:gd name="connsiteX13" fmla="*/ 633413 w 661988"/>
              <a:gd name="connsiteY13" fmla="*/ 397668 h 821531"/>
              <a:gd name="connsiteX14" fmla="*/ 650082 w 661988"/>
              <a:gd name="connsiteY14" fmla="*/ 454818 h 821531"/>
              <a:gd name="connsiteX15" fmla="*/ 659607 w 661988"/>
              <a:gd name="connsiteY15" fmla="*/ 531018 h 821531"/>
              <a:gd name="connsiteX16" fmla="*/ 661988 w 661988"/>
              <a:gd name="connsiteY16" fmla="*/ 602456 h 821531"/>
              <a:gd name="connsiteX17" fmla="*/ 657225 w 661988"/>
              <a:gd name="connsiteY17" fmla="*/ 683418 h 821531"/>
              <a:gd name="connsiteX18" fmla="*/ 645319 w 661988"/>
              <a:gd name="connsiteY18" fmla="*/ 731043 h 821531"/>
              <a:gd name="connsiteX19" fmla="*/ 631032 w 661988"/>
              <a:gd name="connsiteY19" fmla="*/ 771525 h 821531"/>
              <a:gd name="connsiteX20" fmla="*/ 611982 w 661988"/>
              <a:gd name="connsiteY20" fmla="*/ 795337 h 821531"/>
              <a:gd name="connsiteX21" fmla="*/ 590550 w 661988"/>
              <a:gd name="connsiteY21" fmla="*/ 814387 h 821531"/>
              <a:gd name="connsiteX22" fmla="*/ 569119 w 661988"/>
              <a:gd name="connsiteY22" fmla="*/ 821531 h 821531"/>
              <a:gd name="connsiteX23" fmla="*/ 550069 w 661988"/>
              <a:gd name="connsiteY23" fmla="*/ 821531 h 821531"/>
              <a:gd name="connsiteX24" fmla="*/ 523875 w 661988"/>
              <a:gd name="connsiteY24" fmla="*/ 807243 h 821531"/>
              <a:gd name="connsiteX25" fmla="*/ 504825 w 661988"/>
              <a:gd name="connsiteY25" fmla="*/ 783431 h 821531"/>
              <a:gd name="connsiteX26" fmla="*/ 488157 w 661988"/>
              <a:gd name="connsiteY26" fmla="*/ 738187 h 821531"/>
              <a:gd name="connsiteX27" fmla="*/ 476250 w 661988"/>
              <a:gd name="connsiteY27" fmla="*/ 688181 h 821531"/>
              <a:gd name="connsiteX28" fmla="*/ 440532 w 661988"/>
              <a:gd name="connsiteY28" fmla="*/ 609600 h 821531"/>
              <a:gd name="connsiteX29" fmla="*/ 364332 w 661988"/>
              <a:gd name="connsiteY29" fmla="*/ 481012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1988" h="821531">
                <a:moveTo>
                  <a:pt x="364332" y="481012"/>
                </a:moveTo>
                <a:lnTo>
                  <a:pt x="271463" y="354806"/>
                </a:lnTo>
                <a:lnTo>
                  <a:pt x="185738" y="261937"/>
                </a:lnTo>
                <a:lnTo>
                  <a:pt x="119063" y="202406"/>
                </a:lnTo>
                <a:lnTo>
                  <a:pt x="4763" y="138112"/>
                </a:lnTo>
                <a:lnTo>
                  <a:pt x="0" y="0"/>
                </a:lnTo>
                <a:lnTo>
                  <a:pt x="104775" y="45243"/>
                </a:lnTo>
                <a:lnTo>
                  <a:pt x="247650" y="119062"/>
                </a:lnTo>
                <a:lnTo>
                  <a:pt x="390525" y="200025"/>
                </a:lnTo>
                <a:lnTo>
                  <a:pt x="490538" y="266700"/>
                </a:lnTo>
                <a:lnTo>
                  <a:pt x="552450" y="307181"/>
                </a:lnTo>
                <a:lnTo>
                  <a:pt x="585788" y="333375"/>
                </a:lnTo>
                <a:lnTo>
                  <a:pt x="611982" y="359568"/>
                </a:lnTo>
                <a:lnTo>
                  <a:pt x="633413" y="397668"/>
                </a:lnTo>
                <a:lnTo>
                  <a:pt x="650082" y="454818"/>
                </a:lnTo>
                <a:lnTo>
                  <a:pt x="659607" y="531018"/>
                </a:lnTo>
                <a:cubicBezTo>
                  <a:pt x="660401" y="554831"/>
                  <a:pt x="661194" y="578643"/>
                  <a:pt x="661988" y="602456"/>
                </a:cubicBezTo>
                <a:lnTo>
                  <a:pt x="657225" y="683418"/>
                </a:lnTo>
                <a:lnTo>
                  <a:pt x="645319" y="731043"/>
                </a:lnTo>
                <a:lnTo>
                  <a:pt x="631032" y="771525"/>
                </a:lnTo>
                <a:lnTo>
                  <a:pt x="611982" y="795337"/>
                </a:lnTo>
                <a:lnTo>
                  <a:pt x="590550" y="814387"/>
                </a:lnTo>
                <a:lnTo>
                  <a:pt x="569119" y="821531"/>
                </a:lnTo>
                <a:lnTo>
                  <a:pt x="550069" y="821531"/>
                </a:lnTo>
                <a:lnTo>
                  <a:pt x="523875" y="807243"/>
                </a:lnTo>
                <a:lnTo>
                  <a:pt x="504825" y="783431"/>
                </a:lnTo>
                <a:lnTo>
                  <a:pt x="488157" y="738187"/>
                </a:lnTo>
                <a:lnTo>
                  <a:pt x="476250" y="688181"/>
                </a:lnTo>
                <a:lnTo>
                  <a:pt x="440532" y="609600"/>
                </a:lnTo>
                <a:lnTo>
                  <a:pt x="364332" y="481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A94CD7-6BC4-4893-AD39-30F29EC52452}"/>
              </a:ext>
            </a:extLst>
          </p:cNvPr>
          <p:cNvSpPr/>
          <p:nvPr/>
        </p:nvSpPr>
        <p:spPr>
          <a:xfrm>
            <a:off x="6440489" y="1817689"/>
            <a:ext cx="1123950" cy="365125"/>
          </a:xfrm>
          <a:custGeom>
            <a:avLst/>
            <a:gdLst>
              <a:gd name="connsiteX0" fmla="*/ 438150 w 1123950"/>
              <a:gd name="connsiteY0" fmla="*/ 264319 h 366712"/>
              <a:gd name="connsiteX1" fmla="*/ 223838 w 1123950"/>
              <a:gd name="connsiteY1" fmla="*/ 297656 h 366712"/>
              <a:gd name="connsiteX2" fmla="*/ 0 w 1123950"/>
              <a:gd name="connsiteY2" fmla="*/ 261937 h 366712"/>
              <a:gd name="connsiteX3" fmla="*/ 69057 w 1123950"/>
              <a:gd name="connsiteY3" fmla="*/ 166687 h 366712"/>
              <a:gd name="connsiteX4" fmla="*/ 183357 w 1123950"/>
              <a:gd name="connsiteY4" fmla="*/ 154781 h 366712"/>
              <a:gd name="connsiteX5" fmla="*/ 333375 w 1123950"/>
              <a:gd name="connsiteY5" fmla="*/ 128587 h 366712"/>
              <a:gd name="connsiteX6" fmla="*/ 585788 w 1123950"/>
              <a:gd name="connsiteY6" fmla="*/ 71437 h 366712"/>
              <a:gd name="connsiteX7" fmla="*/ 619125 w 1123950"/>
              <a:gd name="connsiteY7" fmla="*/ 45244 h 366712"/>
              <a:gd name="connsiteX8" fmla="*/ 659607 w 1123950"/>
              <a:gd name="connsiteY8" fmla="*/ 21431 h 366712"/>
              <a:gd name="connsiteX9" fmla="*/ 704850 w 1123950"/>
              <a:gd name="connsiteY9" fmla="*/ 2381 h 366712"/>
              <a:gd name="connsiteX10" fmla="*/ 721519 w 1123950"/>
              <a:gd name="connsiteY10" fmla="*/ 0 h 366712"/>
              <a:gd name="connsiteX11" fmla="*/ 752475 w 1123950"/>
              <a:gd name="connsiteY11" fmla="*/ 19050 h 366712"/>
              <a:gd name="connsiteX12" fmla="*/ 847725 w 1123950"/>
              <a:gd name="connsiteY12" fmla="*/ 61912 h 366712"/>
              <a:gd name="connsiteX13" fmla="*/ 942975 w 1123950"/>
              <a:gd name="connsiteY13" fmla="*/ 121444 h 366712"/>
              <a:gd name="connsiteX14" fmla="*/ 1019175 w 1123950"/>
              <a:gd name="connsiteY14" fmla="*/ 173831 h 366712"/>
              <a:gd name="connsiteX15" fmla="*/ 1057275 w 1123950"/>
              <a:gd name="connsiteY15" fmla="*/ 202406 h 366712"/>
              <a:gd name="connsiteX16" fmla="*/ 1088232 w 1123950"/>
              <a:gd name="connsiteY16" fmla="*/ 230981 h 366712"/>
              <a:gd name="connsiteX17" fmla="*/ 1112044 w 1123950"/>
              <a:gd name="connsiteY17" fmla="*/ 257175 h 366712"/>
              <a:gd name="connsiteX18" fmla="*/ 1121569 w 1123950"/>
              <a:gd name="connsiteY18" fmla="*/ 280987 h 366712"/>
              <a:gd name="connsiteX19" fmla="*/ 1123950 w 1123950"/>
              <a:gd name="connsiteY19" fmla="*/ 302419 h 366712"/>
              <a:gd name="connsiteX20" fmla="*/ 1114425 w 1123950"/>
              <a:gd name="connsiteY20" fmla="*/ 333375 h 366712"/>
              <a:gd name="connsiteX21" fmla="*/ 1071563 w 1123950"/>
              <a:gd name="connsiteY21" fmla="*/ 366712 h 366712"/>
              <a:gd name="connsiteX22" fmla="*/ 731044 w 1123950"/>
              <a:gd name="connsiteY22" fmla="*/ 242887 h 366712"/>
              <a:gd name="connsiteX23" fmla="*/ 719138 w 1123950"/>
              <a:gd name="connsiteY23" fmla="*/ 228600 h 366712"/>
              <a:gd name="connsiteX24" fmla="*/ 681038 w 1123950"/>
              <a:gd name="connsiteY24" fmla="*/ 228600 h 366712"/>
              <a:gd name="connsiteX25" fmla="*/ 438150 w 1123950"/>
              <a:gd name="connsiteY25" fmla="*/ 264319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23950" h="366712">
                <a:moveTo>
                  <a:pt x="438150" y="264319"/>
                </a:moveTo>
                <a:lnTo>
                  <a:pt x="223838" y="297656"/>
                </a:lnTo>
                <a:lnTo>
                  <a:pt x="0" y="261937"/>
                </a:lnTo>
                <a:lnTo>
                  <a:pt x="69057" y="166687"/>
                </a:lnTo>
                <a:lnTo>
                  <a:pt x="183357" y="154781"/>
                </a:lnTo>
                <a:lnTo>
                  <a:pt x="333375" y="128587"/>
                </a:lnTo>
                <a:lnTo>
                  <a:pt x="585788" y="71437"/>
                </a:lnTo>
                <a:lnTo>
                  <a:pt x="619125" y="45244"/>
                </a:lnTo>
                <a:lnTo>
                  <a:pt x="659607" y="21431"/>
                </a:lnTo>
                <a:lnTo>
                  <a:pt x="704850" y="2381"/>
                </a:lnTo>
                <a:lnTo>
                  <a:pt x="721519" y="0"/>
                </a:lnTo>
                <a:lnTo>
                  <a:pt x="752475" y="19050"/>
                </a:lnTo>
                <a:lnTo>
                  <a:pt x="847725" y="61912"/>
                </a:lnTo>
                <a:lnTo>
                  <a:pt x="942975" y="121444"/>
                </a:lnTo>
                <a:lnTo>
                  <a:pt x="1019175" y="173831"/>
                </a:lnTo>
                <a:lnTo>
                  <a:pt x="1057275" y="202406"/>
                </a:lnTo>
                <a:lnTo>
                  <a:pt x="1088232" y="230981"/>
                </a:lnTo>
                <a:lnTo>
                  <a:pt x="1112044" y="257175"/>
                </a:lnTo>
                <a:lnTo>
                  <a:pt x="1121569" y="280987"/>
                </a:lnTo>
                <a:lnTo>
                  <a:pt x="1123950" y="302419"/>
                </a:lnTo>
                <a:lnTo>
                  <a:pt x="1114425" y="333375"/>
                </a:lnTo>
                <a:lnTo>
                  <a:pt x="1071563" y="366712"/>
                </a:lnTo>
                <a:lnTo>
                  <a:pt x="731044" y="242887"/>
                </a:lnTo>
                <a:lnTo>
                  <a:pt x="719138" y="228600"/>
                </a:lnTo>
                <a:lnTo>
                  <a:pt x="681038" y="228600"/>
                </a:lnTo>
                <a:lnTo>
                  <a:pt x="438150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1F9859E-8530-48C8-98DE-C23169D0BD8A}"/>
              </a:ext>
            </a:extLst>
          </p:cNvPr>
          <p:cNvSpPr/>
          <p:nvPr/>
        </p:nvSpPr>
        <p:spPr>
          <a:xfrm rot="16200000">
            <a:off x="5078414" y="1947863"/>
            <a:ext cx="2416175" cy="2501900"/>
          </a:xfrm>
          <a:custGeom>
            <a:avLst/>
            <a:gdLst>
              <a:gd name="connsiteX0" fmla="*/ 1607848 w 2416871"/>
              <a:gd name="connsiteY0" fmla="*/ 2046353 h 2501853"/>
              <a:gd name="connsiteX1" fmla="*/ 1458281 w 2416871"/>
              <a:gd name="connsiteY1" fmla="*/ 1940976 h 2501853"/>
              <a:gd name="connsiteX2" fmla="*/ 1295117 w 2416871"/>
              <a:gd name="connsiteY2" fmla="*/ 1801606 h 2501853"/>
              <a:gd name="connsiteX3" fmla="*/ 1159146 w 2416871"/>
              <a:gd name="connsiteY3" fmla="*/ 1686031 h 2501853"/>
              <a:gd name="connsiteX4" fmla="*/ 914400 w 2416871"/>
              <a:gd name="connsiteY4" fmla="*/ 1437886 h 2501853"/>
              <a:gd name="connsiteX5" fmla="*/ 771631 w 2416871"/>
              <a:gd name="connsiteY5" fmla="*/ 1278121 h 2501853"/>
              <a:gd name="connsiteX6" fmla="*/ 659456 w 2416871"/>
              <a:gd name="connsiteY6" fmla="*/ 1148949 h 2501853"/>
              <a:gd name="connsiteX7" fmla="*/ 564277 w 2416871"/>
              <a:gd name="connsiteY7" fmla="*/ 1029975 h 2501853"/>
              <a:gd name="connsiteX8" fmla="*/ 486094 w 2416871"/>
              <a:gd name="connsiteY8" fmla="*/ 924598 h 2501853"/>
              <a:gd name="connsiteX9" fmla="*/ 418109 w 2416871"/>
              <a:gd name="connsiteY9" fmla="*/ 815822 h 2501853"/>
              <a:gd name="connsiteX10" fmla="*/ 343325 w 2416871"/>
              <a:gd name="connsiteY10" fmla="*/ 686650 h 2501853"/>
              <a:gd name="connsiteX11" fmla="*/ 234549 w 2416871"/>
              <a:gd name="connsiteY11" fmla="*/ 496292 h 2501853"/>
              <a:gd name="connsiteX12" fmla="*/ 88381 w 2416871"/>
              <a:gd name="connsiteY12" fmla="*/ 217553 h 2501853"/>
              <a:gd name="connsiteX13" fmla="*/ 16996 w 2416871"/>
              <a:gd name="connsiteY13" fmla="*/ 84982 h 2501853"/>
              <a:gd name="connsiteX14" fmla="*/ 3399 w 2416871"/>
              <a:gd name="connsiteY14" fmla="*/ 50989 h 2501853"/>
              <a:gd name="connsiteX15" fmla="*/ 0 w 2416871"/>
              <a:gd name="connsiteY15" fmla="*/ 30593 h 2501853"/>
              <a:gd name="connsiteX16" fmla="*/ 0 w 2416871"/>
              <a:gd name="connsiteY16" fmla="*/ 20396 h 2501853"/>
              <a:gd name="connsiteX17" fmla="*/ 6799 w 2416871"/>
              <a:gd name="connsiteY17" fmla="*/ 6799 h 2501853"/>
              <a:gd name="connsiteX18" fmla="*/ 16996 w 2416871"/>
              <a:gd name="connsiteY18" fmla="*/ 0 h 2501853"/>
              <a:gd name="connsiteX19" fmla="*/ 37392 w 2416871"/>
              <a:gd name="connsiteY19" fmla="*/ 6799 h 2501853"/>
              <a:gd name="connsiteX20" fmla="*/ 47590 w 2416871"/>
              <a:gd name="connsiteY20" fmla="*/ 23795 h 2501853"/>
              <a:gd name="connsiteX21" fmla="*/ 203955 w 2416871"/>
              <a:gd name="connsiteY21" fmla="*/ 271941 h 2501853"/>
              <a:gd name="connsiteX22" fmla="*/ 356922 w 2416871"/>
              <a:gd name="connsiteY22" fmla="*/ 492892 h 2501853"/>
              <a:gd name="connsiteX23" fmla="*/ 509888 w 2416871"/>
              <a:gd name="connsiteY23" fmla="*/ 690049 h 2501853"/>
              <a:gd name="connsiteX24" fmla="*/ 628862 w 2416871"/>
              <a:gd name="connsiteY24" fmla="*/ 839616 h 2501853"/>
              <a:gd name="connsiteX25" fmla="*/ 781829 w 2416871"/>
              <a:gd name="connsiteY25" fmla="*/ 1012979 h 2501853"/>
              <a:gd name="connsiteX26" fmla="*/ 911001 w 2416871"/>
              <a:gd name="connsiteY26" fmla="*/ 1145550 h 2501853"/>
              <a:gd name="connsiteX27" fmla="*/ 1043572 w 2416871"/>
              <a:gd name="connsiteY27" fmla="*/ 1271322 h 2501853"/>
              <a:gd name="connsiteX28" fmla="*/ 1182941 w 2416871"/>
              <a:gd name="connsiteY28" fmla="*/ 1397095 h 2501853"/>
              <a:gd name="connsiteX29" fmla="*/ 1346106 w 2416871"/>
              <a:gd name="connsiteY29" fmla="*/ 1529666 h 2501853"/>
              <a:gd name="connsiteX30" fmla="*/ 1431087 w 2416871"/>
              <a:gd name="connsiteY30" fmla="*/ 1624845 h 2501853"/>
              <a:gd name="connsiteX31" fmla="*/ 1652039 w 2416871"/>
              <a:gd name="connsiteY31" fmla="*/ 1774412 h 2501853"/>
              <a:gd name="connsiteX32" fmla="*/ 1818602 w 2416871"/>
              <a:gd name="connsiteY32" fmla="*/ 1879789 h 2501853"/>
              <a:gd name="connsiteX33" fmla="*/ 1927378 w 2416871"/>
              <a:gd name="connsiteY33" fmla="*/ 1944375 h 2501853"/>
              <a:gd name="connsiteX34" fmla="*/ 2039554 w 2416871"/>
              <a:gd name="connsiteY34" fmla="*/ 2008961 h 2501853"/>
              <a:gd name="connsiteX35" fmla="*/ 2155129 w 2416871"/>
              <a:gd name="connsiteY35" fmla="*/ 2070147 h 2501853"/>
              <a:gd name="connsiteX36" fmla="*/ 2246909 w 2416871"/>
              <a:gd name="connsiteY36" fmla="*/ 2114338 h 2501853"/>
              <a:gd name="connsiteX37" fmla="*/ 2304696 w 2416871"/>
              <a:gd name="connsiteY37" fmla="*/ 2138132 h 2501853"/>
              <a:gd name="connsiteX38" fmla="*/ 2416871 w 2416871"/>
              <a:gd name="connsiteY38" fmla="*/ 2138132 h 2501853"/>
              <a:gd name="connsiteX39" fmla="*/ 2270703 w 2416871"/>
              <a:gd name="connsiteY39" fmla="*/ 2501853 h 2501853"/>
              <a:gd name="connsiteX40" fmla="*/ 2219715 w 2416871"/>
              <a:gd name="connsiteY40" fmla="*/ 2474659 h 2501853"/>
              <a:gd name="connsiteX41" fmla="*/ 2199319 w 2416871"/>
              <a:gd name="connsiteY41" fmla="*/ 2444066 h 2501853"/>
              <a:gd name="connsiteX42" fmla="*/ 2165326 w 2416871"/>
              <a:gd name="connsiteY42" fmla="*/ 2393077 h 2501853"/>
              <a:gd name="connsiteX43" fmla="*/ 2019158 w 2416871"/>
              <a:gd name="connsiteY43" fmla="*/ 2308095 h 2501853"/>
              <a:gd name="connsiteX44" fmla="*/ 1607848 w 2416871"/>
              <a:gd name="connsiteY44" fmla="*/ 2046353 h 250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16871" h="2501853">
                <a:moveTo>
                  <a:pt x="1607848" y="2046353"/>
                </a:moveTo>
                <a:lnTo>
                  <a:pt x="1458281" y="1940976"/>
                </a:lnTo>
                <a:lnTo>
                  <a:pt x="1295117" y="1801606"/>
                </a:lnTo>
                <a:lnTo>
                  <a:pt x="1159146" y="1686031"/>
                </a:lnTo>
                <a:lnTo>
                  <a:pt x="914400" y="1437886"/>
                </a:lnTo>
                <a:lnTo>
                  <a:pt x="771631" y="1278121"/>
                </a:lnTo>
                <a:lnTo>
                  <a:pt x="659456" y="1148949"/>
                </a:lnTo>
                <a:lnTo>
                  <a:pt x="564277" y="1029975"/>
                </a:lnTo>
                <a:lnTo>
                  <a:pt x="486094" y="924598"/>
                </a:lnTo>
                <a:lnTo>
                  <a:pt x="418109" y="815822"/>
                </a:lnTo>
                <a:lnTo>
                  <a:pt x="343325" y="686650"/>
                </a:lnTo>
                <a:lnTo>
                  <a:pt x="234549" y="496292"/>
                </a:lnTo>
                <a:lnTo>
                  <a:pt x="88381" y="217553"/>
                </a:lnTo>
                <a:lnTo>
                  <a:pt x="16996" y="84982"/>
                </a:lnTo>
                <a:lnTo>
                  <a:pt x="3399" y="50989"/>
                </a:lnTo>
                <a:lnTo>
                  <a:pt x="0" y="30593"/>
                </a:lnTo>
                <a:lnTo>
                  <a:pt x="0" y="20396"/>
                </a:lnTo>
                <a:lnTo>
                  <a:pt x="6799" y="6799"/>
                </a:lnTo>
                <a:lnTo>
                  <a:pt x="16996" y="0"/>
                </a:lnTo>
                <a:lnTo>
                  <a:pt x="37392" y="6799"/>
                </a:lnTo>
                <a:lnTo>
                  <a:pt x="47590" y="23795"/>
                </a:lnTo>
                <a:lnTo>
                  <a:pt x="203955" y="271941"/>
                </a:lnTo>
                <a:lnTo>
                  <a:pt x="356922" y="492892"/>
                </a:lnTo>
                <a:lnTo>
                  <a:pt x="509888" y="690049"/>
                </a:lnTo>
                <a:lnTo>
                  <a:pt x="628862" y="839616"/>
                </a:lnTo>
                <a:lnTo>
                  <a:pt x="781829" y="1012979"/>
                </a:lnTo>
                <a:lnTo>
                  <a:pt x="911001" y="1145550"/>
                </a:lnTo>
                <a:lnTo>
                  <a:pt x="1043572" y="1271322"/>
                </a:lnTo>
                <a:lnTo>
                  <a:pt x="1182941" y="1397095"/>
                </a:lnTo>
                <a:lnTo>
                  <a:pt x="1346106" y="1529666"/>
                </a:lnTo>
                <a:lnTo>
                  <a:pt x="1431087" y="1624845"/>
                </a:lnTo>
                <a:lnTo>
                  <a:pt x="1652039" y="1774412"/>
                </a:lnTo>
                <a:lnTo>
                  <a:pt x="1818602" y="1879789"/>
                </a:lnTo>
                <a:lnTo>
                  <a:pt x="1927378" y="1944375"/>
                </a:lnTo>
                <a:lnTo>
                  <a:pt x="2039554" y="2008961"/>
                </a:lnTo>
                <a:lnTo>
                  <a:pt x="2155129" y="2070147"/>
                </a:lnTo>
                <a:lnTo>
                  <a:pt x="2246909" y="2114338"/>
                </a:lnTo>
                <a:lnTo>
                  <a:pt x="2304696" y="2138132"/>
                </a:lnTo>
                <a:lnTo>
                  <a:pt x="2416871" y="2138132"/>
                </a:lnTo>
                <a:lnTo>
                  <a:pt x="2270703" y="2501853"/>
                </a:lnTo>
                <a:lnTo>
                  <a:pt x="2219715" y="2474659"/>
                </a:lnTo>
                <a:lnTo>
                  <a:pt x="2199319" y="2444066"/>
                </a:lnTo>
                <a:lnTo>
                  <a:pt x="2165326" y="2393077"/>
                </a:lnTo>
                <a:lnTo>
                  <a:pt x="2019158" y="2308095"/>
                </a:lnTo>
                <a:lnTo>
                  <a:pt x="1607848" y="20463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774ADB-F64A-4030-8839-405EC765E4FA}"/>
              </a:ext>
            </a:extLst>
          </p:cNvPr>
          <p:cNvSpPr/>
          <p:nvPr/>
        </p:nvSpPr>
        <p:spPr>
          <a:xfrm>
            <a:off x="6056313" y="2466975"/>
            <a:ext cx="2552700" cy="1828800"/>
          </a:xfrm>
          <a:custGeom>
            <a:avLst/>
            <a:gdLst>
              <a:gd name="connsiteX0" fmla="*/ 952500 w 2552700"/>
              <a:gd name="connsiteY0" fmla="*/ 1047750 h 1828800"/>
              <a:gd name="connsiteX1" fmla="*/ 642937 w 2552700"/>
              <a:gd name="connsiteY1" fmla="*/ 776288 h 1828800"/>
              <a:gd name="connsiteX2" fmla="*/ 514350 w 2552700"/>
              <a:gd name="connsiteY2" fmla="*/ 626269 h 1828800"/>
              <a:gd name="connsiteX3" fmla="*/ 359569 w 2552700"/>
              <a:gd name="connsiteY3" fmla="*/ 445294 h 1828800"/>
              <a:gd name="connsiteX4" fmla="*/ 173831 w 2552700"/>
              <a:gd name="connsiteY4" fmla="*/ 254794 h 1828800"/>
              <a:gd name="connsiteX5" fmla="*/ 0 w 2552700"/>
              <a:gd name="connsiteY5" fmla="*/ 88106 h 1828800"/>
              <a:gd name="connsiteX6" fmla="*/ 76200 w 2552700"/>
              <a:gd name="connsiteY6" fmla="*/ 0 h 1828800"/>
              <a:gd name="connsiteX7" fmla="*/ 273844 w 2552700"/>
              <a:gd name="connsiteY7" fmla="*/ 195263 h 1828800"/>
              <a:gd name="connsiteX8" fmla="*/ 419100 w 2552700"/>
              <a:gd name="connsiteY8" fmla="*/ 328613 h 1828800"/>
              <a:gd name="connsiteX9" fmla="*/ 631031 w 2552700"/>
              <a:gd name="connsiteY9" fmla="*/ 509588 h 1828800"/>
              <a:gd name="connsiteX10" fmla="*/ 771525 w 2552700"/>
              <a:gd name="connsiteY10" fmla="*/ 609600 h 1828800"/>
              <a:gd name="connsiteX11" fmla="*/ 1045369 w 2552700"/>
              <a:gd name="connsiteY11" fmla="*/ 833438 h 1828800"/>
              <a:gd name="connsiteX12" fmla="*/ 1352550 w 2552700"/>
              <a:gd name="connsiteY12" fmla="*/ 1071563 h 1828800"/>
              <a:gd name="connsiteX13" fmla="*/ 1631156 w 2552700"/>
              <a:gd name="connsiteY13" fmla="*/ 1266825 h 1828800"/>
              <a:gd name="connsiteX14" fmla="*/ 1838325 w 2552700"/>
              <a:gd name="connsiteY14" fmla="*/ 1393031 h 1828800"/>
              <a:gd name="connsiteX15" fmla="*/ 1971675 w 2552700"/>
              <a:gd name="connsiteY15" fmla="*/ 1466850 h 1828800"/>
              <a:gd name="connsiteX16" fmla="*/ 2116931 w 2552700"/>
              <a:gd name="connsiteY16" fmla="*/ 1531144 h 1828800"/>
              <a:gd name="connsiteX17" fmla="*/ 2293144 w 2552700"/>
              <a:gd name="connsiteY17" fmla="*/ 1593056 h 1828800"/>
              <a:gd name="connsiteX18" fmla="*/ 2507456 w 2552700"/>
              <a:gd name="connsiteY18" fmla="*/ 1654969 h 1828800"/>
              <a:gd name="connsiteX19" fmla="*/ 2533650 w 2552700"/>
              <a:gd name="connsiteY19" fmla="*/ 1666875 h 1828800"/>
              <a:gd name="connsiteX20" fmla="*/ 2547937 w 2552700"/>
              <a:gd name="connsiteY20" fmla="*/ 1681163 h 1828800"/>
              <a:gd name="connsiteX21" fmla="*/ 2552700 w 2552700"/>
              <a:gd name="connsiteY21" fmla="*/ 1695450 h 1828800"/>
              <a:gd name="connsiteX22" fmla="*/ 2540794 w 2552700"/>
              <a:gd name="connsiteY22" fmla="*/ 1714500 h 1828800"/>
              <a:gd name="connsiteX23" fmla="*/ 2357437 w 2552700"/>
              <a:gd name="connsiteY23" fmla="*/ 1752600 h 1828800"/>
              <a:gd name="connsiteX24" fmla="*/ 2081212 w 2552700"/>
              <a:gd name="connsiteY24" fmla="*/ 1800225 h 1828800"/>
              <a:gd name="connsiteX25" fmla="*/ 1976437 w 2552700"/>
              <a:gd name="connsiteY25" fmla="*/ 1812131 h 1828800"/>
              <a:gd name="connsiteX26" fmla="*/ 1928812 w 2552700"/>
              <a:gd name="connsiteY26" fmla="*/ 1821656 h 1828800"/>
              <a:gd name="connsiteX27" fmla="*/ 1888331 w 2552700"/>
              <a:gd name="connsiteY27" fmla="*/ 1828800 h 1828800"/>
              <a:gd name="connsiteX28" fmla="*/ 1854994 w 2552700"/>
              <a:gd name="connsiteY28" fmla="*/ 1826419 h 1828800"/>
              <a:gd name="connsiteX29" fmla="*/ 1824037 w 2552700"/>
              <a:gd name="connsiteY29" fmla="*/ 1821656 h 1828800"/>
              <a:gd name="connsiteX30" fmla="*/ 1797844 w 2552700"/>
              <a:gd name="connsiteY30" fmla="*/ 1814513 h 1828800"/>
              <a:gd name="connsiteX31" fmla="*/ 1771650 w 2552700"/>
              <a:gd name="connsiteY31" fmla="*/ 1797844 h 1828800"/>
              <a:gd name="connsiteX32" fmla="*/ 1590675 w 2552700"/>
              <a:gd name="connsiteY32" fmla="*/ 1635919 h 1828800"/>
              <a:gd name="connsiteX33" fmla="*/ 1321594 w 2552700"/>
              <a:gd name="connsiteY33" fmla="*/ 1383506 h 1828800"/>
              <a:gd name="connsiteX34" fmla="*/ 1064419 w 2552700"/>
              <a:gd name="connsiteY34" fmla="*/ 1150144 h 1828800"/>
              <a:gd name="connsiteX35" fmla="*/ 952500 w 2552700"/>
              <a:gd name="connsiteY35" fmla="*/ 104775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52700" h="1828800">
                <a:moveTo>
                  <a:pt x="952500" y="1047750"/>
                </a:moveTo>
                <a:lnTo>
                  <a:pt x="642937" y="776288"/>
                </a:lnTo>
                <a:lnTo>
                  <a:pt x="514350" y="626269"/>
                </a:lnTo>
                <a:lnTo>
                  <a:pt x="359569" y="445294"/>
                </a:lnTo>
                <a:lnTo>
                  <a:pt x="173831" y="254794"/>
                </a:lnTo>
                <a:lnTo>
                  <a:pt x="0" y="88106"/>
                </a:lnTo>
                <a:lnTo>
                  <a:pt x="76200" y="0"/>
                </a:lnTo>
                <a:lnTo>
                  <a:pt x="273844" y="195263"/>
                </a:lnTo>
                <a:lnTo>
                  <a:pt x="419100" y="328613"/>
                </a:lnTo>
                <a:lnTo>
                  <a:pt x="631031" y="509588"/>
                </a:lnTo>
                <a:lnTo>
                  <a:pt x="771525" y="609600"/>
                </a:lnTo>
                <a:lnTo>
                  <a:pt x="1045369" y="833438"/>
                </a:lnTo>
                <a:lnTo>
                  <a:pt x="1352550" y="1071563"/>
                </a:lnTo>
                <a:lnTo>
                  <a:pt x="1631156" y="1266825"/>
                </a:lnTo>
                <a:lnTo>
                  <a:pt x="1838325" y="1393031"/>
                </a:lnTo>
                <a:lnTo>
                  <a:pt x="1971675" y="1466850"/>
                </a:lnTo>
                <a:lnTo>
                  <a:pt x="2116931" y="1531144"/>
                </a:lnTo>
                <a:lnTo>
                  <a:pt x="2293144" y="1593056"/>
                </a:lnTo>
                <a:lnTo>
                  <a:pt x="2507456" y="1654969"/>
                </a:lnTo>
                <a:lnTo>
                  <a:pt x="2533650" y="1666875"/>
                </a:lnTo>
                <a:lnTo>
                  <a:pt x="2547937" y="1681163"/>
                </a:lnTo>
                <a:lnTo>
                  <a:pt x="2552700" y="1695450"/>
                </a:lnTo>
                <a:lnTo>
                  <a:pt x="2540794" y="1714500"/>
                </a:lnTo>
                <a:lnTo>
                  <a:pt x="2357437" y="1752600"/>
                </a:lnTo>
                <a:lnTo>
                  <a:pt x="2081212" y="1800225"/>
                </a:lnTo>
                <a:lnTo>
                  <a:pt x="1976437" y="1812131"/>
                </a:lnTo>
                <a:lnTo>
                  <a:pt x="1928812" y="1821656"/>
                </a:lnTo>
                <a:lnTo>
                  <a:pt x="1888331" y="1828800"/>
                </a:lnTo>
                <a:lnTo>
                  <a:pt x="1854994" y="1826419"/>
                </a:lnTo>
                <a:lnTo>
                  <a:pt x="1824037" y="1821656"/>
                </a:lnTo>
                <a:lnTo>
                  <a:pt x="1797844" y="1814513"/>
                </a:lnTo>
                <a:lnTo>
                  <a:pt x="1771650" y="1797844"/>
                </a:lnTo>
                <a:lnTo>
                  <a:pt x="1590675" y="1635919"/>
                </a:lnTo>
                <a:lnTo>
                  <a:pt x="1321594" y="1383506"/>
                </a:lnTo>
                <a:lnTo>
                  <a:pt x="1064419" y="1150144"/>
                </a:lnTo>
                <a:lnTo>
                  <a:pt x="952500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DD3A2C0-AFF0-4D66-B08F-BDF6E76C61FF}"/>
              </a:ext>
            </a:extLst>
          </p:cNvPr>
          <p:cNvSpPr/>
          <p:nvPr/>
        </p:nvSpPr>
        <p:spPr>
          <a:xfrm>
            <a:off x="5908675" y="4303714"/>
            <a:ext cx="1854200" cy="1277937"/>
          </a:xfrm>
          <a:custGeom>
            <a:avLst/>
            <a:gdLst>
              <a:gd name="connsiteX0" fmla="*/ 731044 w 1854994"/>
              <a:gd name="connsiteY0" fmla="*/ 307181 h 1278731"/>
              <a:gd name="connsiteX1" fmla="*/ 97632 w 1854994"/>
              <a:gd name="connsiteY1" fmla="*/ 390525 h 1278731"/>
              <a:gd name="connsiteX2" fmla="*/ 0 w 1854994"/>
              <a:gd name="connsiteY2" fmla="*/ 233362 h 1278731"/>
              <a:gd name="connsiteX3" fmla="*/ 447675 w 1854994"/>
              <a:gd name="connsiteY3" fmla="*/ 192881 h 1278731"/>
              <a:gd name="connsiteX4" fmla="*/ 840582 w 1854994"/>
              <a:gd name="connsiteY4" fmla="*/ 145256 h 1278731"/>
              <a:gd name="connsiteX5" fmla="*/ 1197769 w 1854994"/>
              <a:gd name="connsiteY5" fmla="*/ 90487 h 1278731"/>
              <a:gd name="connsiteX6" fmla="*/ 1335882 w 1854994"/>
              <a:gd name="connsiteY6" fmla="*/ 66675 h 1278731"/>
              <a:gd name="connsiteX7" fmla="*/ 1381125 w 1854994"/>
              <a:gd name="connsiteY7" fmla="*/ 50006 h 1278731"/>
              <a:gd name="connsiteX8" fmla="*/ 1493044 w 1854994"/>
              <a:gd name="connsiteY8" fmla="*/ 0 h 1278731"/>
              <a:gd name="connsiteX9" fmla="*/ 1500188 w 1854994"/>
              <a:gd name="connsiteY9" fmla="*/ 0 h 1278731"/>
              <a:gd name="connsiteX10" fmla="*/ 1521619 w 1854994"/>
              <a:gd name="connsiteY10" fmla="*/ 4762 h 1278731"/>
              <a:gd name="connsiteX11" fmla="*/ 1590675 w 1854994"/>
              <a:gd name="connsiteY11" fmla="*/ 40481 h 1278731"/>
              <a:gd name="connsiteX12" fmla="*/ 1647825 w 1854994"/>
              <a:gd name="connsiteY12" fmla="*/ 73819 h 1278731"/>
              <a:gd name="connsiteX13" fmla="*/ 1697832 w 1854994"/>
              <a:gd name="connsiteY13" fmla="*/ 109537 h 1278731"/>
              <a:gd name="connsiteX14" fmla="*/ 1740694 w 1854994"/>
              <a:gd name="connsiteY14" fmla="*/ 147637 h 1278731"/>
              <a:gd name="connsiteX15" fmla="*/ 1793082 w 1854994"/>
              <a:gd name="connsiteY15" fmla="*/ 202406 h 1278731"/>
              <a:gd name="connsiteX16" fmla="*/ 1824038 w 1854994"/>
              <a:gd name="connsiteY16" fmla="*/ 247650 h 1278731"/>
              <a:gd name="connsiteX17" fmla="*/ 1845469 w 1854994"/>
              <a:gd name="connsiteY17" fmla="*/ 285750 h 1278731"/>
              <a:gd name="connsiteX18" fmla="*/ 1854994 w 1854994"/>
              <a:gd name="connsiteY18" fmla="*/ 323850 h 1278731"/>
              <a:gd name="connsiteX19" fmla="*/ 1854994 w 1854994"/>
              <a:gd name="connsiteY19" fmla="*/ 352425 h 1278731"/>
              <a:gd name="connsiteX20" fmla="*/ 1845469 w 1854994"/>
              <a:gd name="connsiteY20" fmla="*/ 376237 h 1278731"/>
              <a:gd name="connsiteX21" fmla="*/ 1821657 w 1854994"/>
              <a:gd name="connsiteY21" fmla="*/ 414337 h 1278731"/>
              <a:gd name="connsiteX22" fmla="*/ 1807369 w 1854994"/>
              <a:gd name="connsiteY22" fmla="*/ 431006 h 1278731"/>
              <a:gd name="connsiteX23" fmla="*/ 1769269 w 1854994"/>
              <a:gd name="connsiteY23" fmla="*/ 590550 h 1278731"/>
              <a:gd name="connsiteX24" fmla="*/ 1721644 w 1854994"/>
              <a:gd name="connsiteY24" fmla="*/ 747712 h 1278731"/>
              <a:gd name="connsiteX25" fmla="*/ 1635919 w 1854994"/>
              <a:gd name="connsiteY25" fmla="*/ 1028700 h 1278731"/>
              <a:gd name="connsiteX26" fmla="*/ 1559719 w 1854994"/>
              <a:gd name="connsiteY26" fmla="*/ 1278731 h 1278731"/>
              <a:gd name="connsiteX27" fmla="*/ 1347788 w 1854994"/>
              <a:gd name="connsiteY27" fmla="*/ 1259681 h 1278731"/>
              <a:gd name="connsiteX28" fmla="*/ 1409700 w 1854994"/>
              <a:gd name="connsiteY28" fmla="*/ 1002506 h 1278731"/>
              <a:gd name="connsiteX29" fmla="*/ 1454944 w 1854994"/>
              <a:gd name="connsiteY29" fmla="*/ 800100 h 1278731"/>
              <a:gd name="connsiteX30" fmla="*/ 1490663 w 1854994"/>
              <a:gd name="connsiteY30" fmla="*/ 597694 h 1278731"/>
              <a:gd name="connsiteX31" fmla="*/ 1519238 w 1854994"/>
              <a:gd name="connsiteY31" fmla="*/ 352425 h 1278731"/>
              <a:gd name="connsiteX32" fmla="*/ 1524000 w 1854994"/>
              <a:gd name="connsiteY32" fmla="*/ 290512 h 1278731"/>
              <a:gd name="connsiteX33" fmla="*/ 1526382 w 1854994"/>
              <a:gd name="connsiteY33" fmla="*/ 261937 h 1278731"/>
              <a:gd name="connsiteX34" fmla="*/ 1524000 w 1854994"/>
              <a:gd name="connsiteY34" fmla="*/ 247650 h 1278731"/>
              <a:gd name="connsiteX35" fmla="*/ 1516857 w 1854994"/>
              <a:gd name="connsiteY35" fmla="*/ 238125 h 1278731"/>
              <a:gd name="connsiteX36" fmla="*/ 1497807 w 1854994"/>
              <a:gd name="connsiteY36" fmla="*/ 228600 h 1278731"/>
              <a:gd name="connsiteX37" fmla="*/ 1478757 w 1854994"/>
              <a:gd name="connsiteY37" fmla="*/ 223837 h 1278731"/>
              <a:gd name="connsiteX38" fmla="*/ 1428750 w 1854994"/>
              <a:gd name="connsiteY38" fmla="*/ 221456 h 1278731"/>
              <a:gd name="connsiteX39" fmla="*/ 1112044 w 1854994"/>
              <a:gd name="connsiteY39" fmla="*/ 261937 h 1278731"/>
              <a:gd name="connsiteX40" fmla="*/ 731044 w 1854994"/>
              <a:gd name="connsiteY40" fmla="*/ 30718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4994" h="1278731">
                <a:moveTo>
                  <a:pt x="731044" y="307181"/>
                </a:moveTo>
                <a:lnTo>
                  <a:pt x="97632" y="390525"/>
                </a:lnTo>
                <a:lnTo>
                  <a:pt x="0" y="233362"/>
                </a:lnTo>
                <a:lnTo>
                  <a:pt x="447675" y="192881"/>
                </a:lnTo>
                <a:lnTo>
                  <a:pt x="840582" y="145256"/>
                </a:lnTo>
                <a:lnTo>
                  <a:pt x="1197769" y="90487"/>
                </a:lnTo>
                <a:lnTo>
                  <a:pt x="1335882" y="66675"/>
                </a:lnTo>
                <a:lnTo>
                  <a:pt x="1381125" y="50006"/>
                </a:lnTo>
                <a:lnTo>
                  <a:pt x="1493044" y="0"/>
                </a:lnTo>
                <a:lnTo>
                  <a:pt x="1500188" y="0"/>
                </a:lnTo>
                <a:lnTo>
                  <a:pt x="1521619" y="4762"/>
                </a:lnTo>
                <a:lnTo>
                  <a:pt x="1590675" y="40481"/>
                </a:lnTo>
                <a:lnTo>
                  <a:pt x="1647825" y="73819"/>
                </a:lnTo>
                <a:lnTo>
                  <a:pt x="1697832" y="109537"/>
                </a:lnTo>
                <a:lnTo>
                  <a:pt x="1740694" y="147637"/>
                </a:lnTo>
                <a:lnTo>
                  <a:pt x="1793082" y="202406"/>
                </a:lnTo>
                <a:lnTo>
                  <a:pt x="1824038" y="247650"/>
                </a:lnTo>
                <a:lnTo>
                  <a:pt x="1845469" y="285750"/>
                </a:lnTo>
                <a:lnTo>
                  <a:pt x="1854994" y="323850"/>
                </a:lnTo>
                <a:lnTo>
                  <a:pt x="1854994" y="352425"/>
                </a:lnTo>
                <a:lnTo>
                  <a:pt x="1845469" y="376237"/>
                </a:lnTo>
                <a:lnTo>
                  <a:pt x="1821657" y="414337"/>
                </a:lnTo>
                <a:lnTo>
                  <a:pt x="1807369" y="431006"/>
                </a:lnTo>
                <a:lnTo>
                  <a:pt x="1769269" y="590550"/>
                </a:lnTo>
                <a:lnTo>
                  <a:pt x="1721644" y="747712"/>
                </a:lnTo>
                <a:lnTo>
                  <a:pt x="1635919" y="1028700"/>
                </a:lnTo>
                <a:lnTo>
                  <a:pt x="1559719" y="1278731"/>
                </a:lnTo>
                <a:lnTo>
                  <a:pt x="1347788" y="1259681"/>
                </a:lnTo>
                <a:lnTo>
                  <a:pt x="1409700" y="1002506"/>
                </a:lnTo>
                <a:lnTo>
                  <a:pt x="1454944" y="800100"/>
                </a:lnTo>
                <a:lnTo>
                  <a:pt x="1490663" y="597694"/>
                </a:lnTo>
                <a:lnTo>
                  <a:pt x="1519238" y="352425"/>
                </a:lnTo>
                <a:lnTo>
                  <a:pt x="1524000" y="290512"/>
                </a:lnTo>
                <a:lnTo>
                  <a:pt x="1526382" y="261937"/>
                </a:lnTo>
                <a:lnTo>
                  <a:pt x="1524000" y="247650"/>
                </a:lnTo>
                <a:lnTo>
                  <a:pt x="1516857" y="238125"/>
                </a:lnTo>
                <a:lnTo>
                  <a:pt x="1497807" y="228600"/>
                </a:lnTo>
                <a:lnTo>
                  <a:pt x="1478757" y="223837"/>
                </a:lnTo>
                <a:lnTo>
                  <a:pt x="1428750" y="221456"/>
                </a:lnTo>
                <a:lnTo>
                  <a:pt x="1112044" y="261937"/>
                </a:lnTo>
                <a:lnTo>
                  <a:pt x="731044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E0FD84F-7AAB-4BD0-9F1E-FA6588D65FC3}"/>
              </a:ext>
            </a:extLst>
          </p:cNvPr>
          <p:cNvSpPr/>
          <p:nvPr/>
        </p:nvSpPr>
        <p:spPr>
          <a:xfrm>
            <a:off x="6062663" y="5478464"/>
            <a:ext cx="1543050" cy="263525"/>
          </a:xfrm>
          <a:custGeom>
            <a:avLst/>
            <a:gdLst>
              <a:gd name="connsiteX0" fmla="*/ 669131 w 1543050"/>
              <a:gd name="connsiteY0" fmla="*/ 207169 h 261938"/>
              <a:gd name="connsiteX1" fmla="*/ 19050 w 1543050"/>
              <a:gd name="connsiteY1" fmla="*/ 261938 h 261938"/>
              <a:gd name="connsiteX2" fmla="*/ 0 w 1543050"/>
              <a:gd name="connsiteY2" fmla="*/ 119063 h 261938"/>
              <a:gd name="connsiteX3" fmla="*/ 616743 w 1543050"/>
              <a:gd name="connsiteY3" fmla="*/ 64294 h 261938"/>
              <a:gd name="connsiteX4" fmla="*/ 1238250 w 1543050"/>
              <a:gd name="connsiteY4" fmla="*/ 0 h 261938"/>
              <a:gd name="connsiteX5" fmla="*/ 1431131 w 1543050"/>
              <a:gd name="connsiteY5" fmla="*/ 2382 h 261938"/>
              <a:gd name="connsiteX6" fmla="*/ 1462087 w 1543050"/>
              <a:gd name="connsiteY6" fmla="*/ 26194 h 261938"/>
              <a:gd name="connsiteX7" fmla="*/ 1493043 w 1543050"/>
              <a:gd name="connsiteY7" fmla="*/ 57150 h 261938"/>
              <a:gd name="connsiteX8" fmla="*/ 1512093 w 1543050"/>
              <a:gd name="connsiteY8" fmla="*/ 85725 h 261938"/>
              <a:gd name="connsiteX9" fmla="*/ 1531143 w 1543050"/>
              <a:gd name="connsiteY9" fmla="*/ 119063 h 261938"/>
              <a:gd name="connsiteX10" fmla="*/ 1540668 w 1543050"/>
              <a:gd name="connsiteY10" fmla="*/ 152400 h 261938"/>
              <a:gd name="connsiteX11" fmla="*/ 1543050 w 1543050"/>
              <a:gd name="connsiteY11" fmla="*/ 183357 h 261938"/>
              <a:gd name="connsiteX12" fmla="*/ 1538287 w 1543050"/>
              <a:gd name="connsiteY12" fmla="*/ 211932 h 261938"/>
              <a:gd name="connsiteX13" fmla="*/ 1526381 w 1543050"/>
              <a:gd name="connsiteY13" fmla="*/ 228600 h 261938"/>
              <a:gd name="connsiteX14" fmla="*/ 1509712 w 1543050"/>
              <a:gd name="connsiteY14" fmla="*/ 240507 h 261938"/>
              <a:gd name="connsiteX15" fmla="*/ 1490662 w 1543050"/>
              <a:gd name="connsiteY15" fmla="*/ 238125 h 261938"/>
              <a:gd name="connsiteX16" fmla="*/ 1385887 w 1543050"/>
              <a:gd name="connsiteY16" fmla="*/ 200025 h 261938"/>
              <a:gd name="connsiteX17" fmla="*/ 1250156 w 1543050"/>
              <a:gd name="connsiteY17" fmla="*/ 159544 h 261938"/>
              <a:gd name="connsiteX18" fmla="*/ 1228725 w 1543050"/>
              <a:gd name="connsiteY18" fmla="*/ 159544 h 261938"/>
              <a:gd name="connsiteX19" fmla="*/ 669131 w 1543050"/>
              <a:gd name="connsiteY19" fmla="*/ 207169 h 2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43050" h="261938">
                <a:moveTo>
                  <a:pt x="669131" y="207169"/>
                </a:moveTo>
                <a:lnTo>
                  <a:pt x="19050" y="261938"/>
                </a:lnTo>
                <a:lnTo>
                  <a:pt x="0" y="119063"/>
                </a:lnTo>
                <a:lnTo>
                  <a:pt x="616743" y="64294"/>
                </a:lnTo>
                <a:lnTo>
                  <a:pt x="1238250" y="0"/>
                </a:lnTo>
                <a:lnTo>
                  <a:pt x="1431131" y="2382"/>
                </a:lnTo>
                <a:lnTo>
                  <a:pt x="1462087" y="26194"/>
                </a:lnTo>
                <a:lnTo>
                  <a:pt x="1493043" y="57150"/>
                </a:lnTo>
                <a:lnTo>
                  <a:pt x="1512093" y="85725"/>
                </a:lnTo>
                <a:lnTo>
                  <a:pt x="1531143" y="119063"/>
                </a:lnTo>
                <a:lnTo>
                  <a:pt x="1540668" y="152400"/>
                </a:lnTo>
                <a:lnTo>
                  <a:pt x="1543050" y="183357"/>
                </a:lnTo>
                <a:lnTo>
                  <a:pt x="1538287" y="211932"/>
                </a:lnTo>
                <a:lnTo>
                  <a:pt x="1526381" y="228600"/>
                </a:lnTo>
                <a:lnTo>
                  <a:pt x="1509712" y="240507"/>
                </a:lnTo>
                <a:lnTo>
                  <a:pt x="1490662" y="238125"/>
                </a:lnTo>
                <a:lnTo>
                  <a:pt x="1385887" y="200025"/>
                </a:lnTo>
                <a:lnTo>
                  <a:pt x="1250156" y="159544"/>
                </a:lnTo>
                <a:lnTo>
                  <a:pt x="1228725" y="159544"/>
                </a:lnTo>
                <a:lnTo>
                  <a:pt x="669131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EA416CB-E1AC-41F6-88D6-BADC84D6129F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1C4BA227-A707-4A5C-9101-F89C5056725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8D41812F-D273-4ED4-B5EF-E233407950E5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599E7647-59DF-44F7-A56D-5038639406E5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31C53D7D-370E-4D35-AEFD-0D93252D7B83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">
              <a:extLst>
                <a:ext uri="{FF2B5EF4-FFF2-40B4-BE49-F238E27FC236}">
                  <a16:creationId xmlns:a16="http://schemas.microsoft.com/office/drawing/2014/main" id="{65DCB4A3-CAB5-41E5-9C65-A674DC3AC875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E1691D4B-272A-41F1-AEF9-50BFCF13CC50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7E93A48C-C7D3-46E9-83C3-C209DF65009B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E3105435-176C-4A11-928B-41C42FAAB760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FFC3A42-D7D7-4AEE-A57B-304DFB27301C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EBF99AE3-3A74-4B41-A25D-EAAA7B172639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4B9B4D3-C9C5-410E-BB9E-F368F4853ADC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21E8A48-2592-4D42-98EA-1F225AB4E51C}"/>
              </a:ext>
            </a:extLst>
          </p:cNvPr>
          <p:cNvGrpSpPr/>
          <p:nvPr/>
        </p:nvGrpSpPr>
        <p:grpSpPr>
          <a:xfrm>
            <a:off x="3511552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486D63D9-B15A-40F9-9B1E-9F0D1780D5C2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89E68C27-116A-4982-8861-7F176C46CEAD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726E104-7341-47D0-A0E1-67097649ACF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C0C7F2C7-64C2-4A19-86C7-29D21A57D942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BDDB61F9-6497-4B76-B2D0-BBBA1D3E4FBD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32121F7-2BF4-44EF-85CA-6A71FBBEB8CC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C0083944-1280-4992-812C-3EF4D0A170E1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F2DE741A-8C11-4D57-8C9A-6661909516EE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954509D-0CD0-433C-AAC2-21DDF7B0ED7D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52E1C5A5-4BAF-4A9C-8324-C4C40164138B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30D4F84E-CD01-4CA9-9226-8B984F9BEDB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2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6043EB-E003-4FBD-834E-F0D41A83DE24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C17C34A-F970-4D9F-949B-3ADCD3DCDDB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EFA2FA8F-AE4C-47AF-85F4-20F30520080E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C750D5B-CCF6-4E82-912C-41D347723A3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8322D48D-FFB6-4134-BE62-FC8F1113F591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C9AC7E6A-7985-46B8-B9A4-73EACA91E366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CCD0160-F303-488F-A3DC-3827BF1D0559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89E52FB9-9C47-4E2A-8E34-18A60EB5BEA0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93A2F607-4C6F-4F5B-8EE2-FEC624756158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CBD60BF-6E98-4D02-A98F-AE1DAD2F6391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C4999721-17E2-4781-902A-7B3A1F00224F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5C9ABB21-CB86-4B71-ABB0-49AB1CB4671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61501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465FC49-083A-4345-9C57-512D1532D83D}"/>
              </a:ext>
            </a:extLst>
          </p:cNvPr>
          <p:cNvSpPr/>
          <p:nvPr/>
        </p:nvSpPr>
        <p:spPr>
          <a:xfrm>
            <a:off x="3700465" y="2690814"/>
            <a:ext cx="400050" cy="1171575"/>
          </a:xfrm>
          <a:custGeom>
            <a:avLst/>
            <a:gdLst>
              <a:gd name="connsiteX0" fmla="*/ 397668 w 400050"/>
              <a:gd name="connsiteY0" fmla="*/ 330993 h 1171575"/>
              <a:gd name="connsiteX1" fmla="*/ 400050 w 400050"/>
              <a:gd name="connsiteY1" fmla="*/ 492918 h 1171575"/>
              <a:gd name="connsiteX2" fmla="*/ 390525 w 400050"/>
              <a:gd name="connsiteY2" fmla="*/ 583406 h 1171575"/>
              <a:gd name="connsiteX3" fmla="*/ 357187 w 400050"/>
              <a:gd name="connsiteY3" fmla="*/ 738187 h 1171575"/>
              <a:gd name="connsiteX4" fmla="*/ 326231 w 400050"/>
              <a:gd name="connsiteY4" fmla="*/ 847725 h 1171575"/>
              <a:gd name="connsiteX5" fmla="*/ 297656 w 400050"/>
              <a:gd name="connsiteY5" fmla="*/ 923925 h 1171575"/>
              <a:gd name="connsiteX6" fmla="*/ 254793 w 400050"/>
              <a:gd name="connsiteY6" fmla="*/ 1016793 h 1171575"/>
              <a:gd name="connsiteX7" fmla="*/ 219075 w 400050"/>
              <a:gd name="connsiteY7" fmla="*/ 1076325 h 1171575"/>
              <a:gd name="connsiteX8" fmla="*/ 169068 w 400050"/>
              <a:gd name="connsiteY8" fmla="*/ 1143000 h 1171575"/>
              <a:gd name="connsiteX9" fmla="*/ 145256 w 400050"/>
              <a:gd name="connsiteY9" fmla="*/ 1164431 h 1171575"/>
              <a:gd name="connsiteX10" fmla="*/ 130968 w 400050"/>
              <a:gd name="connsiteY10" fmla="*/ 1171575 h 1171575"/>
              <a:gd name="connsiteX11" fmla="*/ 111918 w 400050"/>
              <a:gd name="connsiteY11" fmla="*/ 1171575 h 1171575"/>
              <a:gd name="connsiteX12" fmla="*/ 95250 w 400050"/>
              <a:gd name="connsiteY12" fmla="*/ 1164431 h 1171575"/>
              <a:gd name="connsiteX13" fmla="*/ 64293 w 400050"/>
              <a:gd name="connsiteY13" fmla="*/ 1128712 h 1171575"/>
              <a:gd name="connsiteX14" fmla="*/ 28575 w 400050"/>
              <a:gd name="connsiteY14" fmla="*/ 1071562 h 1171575"/>
              <a:gd name="connsiteX15" fmla="*/ 4762 w 400050"/>
              <a:gd name="connsiteY15" fmla="*/ 1004887 h 1171575"/>
              <a:gd name="connsiteX16" fmla="*/ 0 w 400050"/>
              <a:gd name="connsiteY16" fmla="*/ 983456 h 1171575"/>
              <a:gd name="connsiteX17" fmla="*/ 0 w 400050"/>
              <a:gd name="connsiteY17" fmla="*/ 759618 h 1171575"/>
              <a:gd name="connsiteX18" fmla="*/ 21431 w 400050"/>
              <a:gd name="connsiteY18" fmla="*/ 731043 h 1171575"/>
              <a:gd name="connsiteX19" fmla="*/ 76200 w 400050"/>
              <a:gd name="connsiteY19" fmla="*/ 666750 h 1171575"/>
              <a:gd name="connsiteX20" fmla="*/ 128587 w 400050"/>
              <a:gd name="connsiteY20" fmla="*/ 590550 h 1171575"/>
              <a:gd name="connsiteX21" fmla="*/ 183356 w 400050"/>
              <a:gd name="connsiteY21" fmla="*/ 483393 h 1171575"/>
              <a:gd name="connsiteX22" fmla="*/ 235743 w 400050"/>
              <a:gd name="connsiteY22" fmla="*/ 352425 h 1171575"/>
              <a:gd name="connsiteX23" fmla="*/ 283368 w 400050"/>
              <a:gd name="connsiteY23" fmla="*/ 192881 h 1171575"/>
              <a:gd name="connsiteX24" fmla="*/ 311943 w 400050"/>
              <a:gd name="connsiteY24" fmla="*/ 30956 h 1171575"/>
              <a:gd name="connsiteX25" fmla="*/ 316706 w 400050"/>
              <a:gd name="connsiteY25" fmla="*/ 19050 h 1171575"/>
              <a:gd name="connsiteX26" fmla="*/ 326231 w 400050"/>
              <a:gd name="connsiteY26" fmla="*/ 0 h 1171575"/>
              <a:gd name="connsiteX27" fmla="*/ 330993 w 400050"/>
              <a:gd name="connsiteY27" fmla="*/ 0 h 1171575"/>
              <a:gd name="connsiteX28" fmla="*/ 347662 w 400050"/>
              <a:gd name="connsiteY28" fmla="*/ 4762 h 1171575"/>
              <a:gd name="connsiteX29" fmla="*/ 364331 w 400050"/>
              <a:gd name="connsiteY29" fmla="*/ 30956 h 1171575"/>
              <a:gd name="connsiteX30" fmla="*/ 378618 w 400050"/>
              <a:gd name="connsiteY30" fmla="*/ 78581 h 1171575"/>
              <a:gd name="connsiteX31" fmla="*/ 390525 w 400050"/>
              <a:gd name="connsiteY31" fmla="*/ 171450 h 1171575"/>
              <a:gd name="connsiteX32" fmla="*/ 397668 w 400050"/>
              <a:gd name="connsiteY32" fmla="*/ 330993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71575">
                <a:moveTo>
                  <a:pt x="397668" y="330993"/>
                </a:moveTo>
                <a:lnTo>
                  <a:pt x="400050" y="492918"/>
                </a:lnTo>
                <a:lnTo>
                  <a:pt x="390525" y="583406"/>
                </a:lnTo>
                <a:lnTo>
                  <a:pt x="357187" y="738187"/>
                </a:lnTo>
                <a:lnTo>
                  <a:pt x="326231" y="847725"/>
                </a:lnTo>
                <a:lnTo>
                  <a:pt x="297656" y="923925"/>
                </a:lnTo>
                <a:lnTo>
                  <a:pt x="254793" y="1016793"/>
                </a:lnTo>
                <a:lnTo>
                  <a:pt x="219075" y="1076325"/>
                </a:lnTo>
                <a:lnTo>
                  <a:pt x="169068" y="1143000"/>
                </a:lnTo>
                <a:lnTo>
                  <a:pt x="145256" y="1164431"/>
                </a:lnTo>
                <a:lnTo>
                  <a:pt x="130968" y="1171575"/>
                </a:lnTo>
                <a:lnTo>
                  <a:pt x="111918" y="1171575"/>
                </a:lnTo>
                <a:lnTo>
                  <a:pt x="95250" y="1164431"/>
                </a:lnTo>
                <a:lnTo>
                  <a:pt x="64293" y="1128712"/>
                </a:lnTo>
                <a:lnTo>
                  <a:pt x="28575" y="1071562"/>
                </a:lnTo>
                <a:lnTo>
                  <a:pt x="4762" y="1004887"/>
                </a:lnTo>
                <a:lnTo>
                  <a:pt x="0" y="983456"/>
                </a:lnTo>
                <a:lnTo>
                  <a:pt x="0" y="759618"/>
                </a:lnTo>
                <a:lnTo>
                  <a:pt x="21431" y="731043"/>
                </a:lnTo>
                <a:lnTo>
                  <a:pt x="76200" y="666750"/>
                </a:lnTo>
                <a:lnTo>
                  <a:pt x="128587" y="590550"/>
                </a:lnTo>
                <a:lnTo>
                  <a:pt x="183356" y="483393"/>
                </a:lnTo>
                <a:lnTo>
                  <a:pt x="235743" y="352425"/>
                </a:lnTo>
                <a:lnTo>
                  <a:pt x="283368" y="192881"/>
                </a:lnTo>
                <a:lnTo>
                  <a:pt x="311943" y="30956"/>
                </a:lnTo>
                <a:lnTo>
                  <a:pt x="316706" y="19050"/>
                </a:lnTo>
                <a:lnTo>
                  <a:pt x="326231" y="0"/>
                </a:lnTo>
                <a:lnTo>
                  <a:pt x="330993" y="0"/>
                </a:lnTo>
                <a:lnTo>
                  <a:pt x="347662" y="4762"/>
                </a:lnTo>
                <a:lnTo>
                  <a:pt x="364331" y="30956"/>
                </a:lnTo>
                <a:lnTo>
                  <a:pt x="378618" y="78581"/>
                </a:lnTo>
                <a:lnTo>
                  <a:pt x="390525" y="171450"/>
                </a:lnTo>
                <a:lnTo>
                  <a:pt x="397668" y="3309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EB21E27-4C85-49CE-B5BB-9D465722DC89}"/>
              </a:ext>
            </a:extLst>
          </p:cNvPr>
          <p:cNvSpPr/>
          <p:nvPr/>
        </p:nvSpPr>
        <p:spPr>
          <a:xfrm>
            <a:off x="4948241" y="2563814"/>
            <a:ext cx="585787" cy="352425"/>
          </a:xfrm>
          <a:custGeom>
            <a:avLst/>
            <a:gdLst>
              <a:gd name="connsiteX0" fmla="*/ 50006 w 585787"/>
              <a:gd name="connsiteY0" fmla="*/ 111919 h 352425"/>
              <a:gd name="connsiteX1" fmla="*/ 126206 w 585787"/>
              <a:gd name="connsiteY1" fmla="*/ 180975 h 352425"/>
              <a:gd name="connsiteX2" fmla="*/ 169068 w 585787"/>
              <a:gd name="connsiteY2" fmla="*/ 216694 h 352425"/>
              <a:gd name="connsiteX3" fmla="*/ 226218 w 585787"/>
              <a:gd name="connsiteY3" fmla="*/ 259557 h 352425"/>
              <a:gd name="connsiteX4" fmla="*/ 288131 w 585787"/>
              <a:gd name="connsiteY4" fmla="*/ 295275 h 352425"/>
              <a:gd name="connsiteX5" fmla="*/ 354806 w 585787"/>
              <a:gd name="connsiteY5" fmla="*/ 321469 h 352425"/>
              <a:gd name="connsiteX6" fmla="*/ 416718 w 585787"/>
              <a:gd name="connsiteY6" fmla="*/ 342900 h 352425"/>
              <a:gd name="connsiteX7" fmla="*/ 450056 w 585787"/>
              <a:gd name="connsiteY7" fmla="*/ 350044 h 352425"/>
              <a:gd name="connsiteX8" fmla="*/ 488156 w 585787"/>
              <a:gd name="connsiteY8" fmla="*/ 352425 h 352425"/>
              <a:gd name="connsiteX9" fmla="*/ 519112 w 585787"/>
              <a:gd name="connsiteY9" fmla="*/ 350044 h 352425"/>
              <a:gd name="connsiteX10" fmla="*/ 550068 w 585787"/>
              <a:gd name="connsiteY10" fmla="*/ 335757 h 352425"/>
              <a:gd name="connsiteX11" fmla="*/ 573881 w 585787"/>
              <a:gd name="connsiteY11" fmla="*/ 311944 h 352425"/>
              <a:gd name="connsiteX12" fmla="*/ 585787 w 585787"/>
              <a:gd name="connsiteY12" fmla="*/ 276225 h 352425"/>
              <a:gd name="connsiteX13" fmla="*/ 585787 w 585787"/>
              <a:gd name="connsiteY13" fmla="*/ 242888 h 352425"/>
              <a:gd name="connsiteX14" fmla="*/ 571500 w 585787"/>
              <a:gd name="connsiteY14" fmla="*/ 192882 h 352425"/>
              <a:gd name="connsiteX15" fmla="*/ 542925 w 585787"/>
              <a:gd name="connsiteY15" fmla="*/ 147638 h 352425"/>
              <a:gd name="connsiteX16" fmla="*/ 500062 w 585787"/>
              <a:gd name="connsiteY16" fmla="*/ 104775 h 352425"/>
              <a:gd name="connsiteX17" fmla="*/ 452437 w 585787"/>
              <a:gd name="connsiteY17" fmla="*/ 66675 h 352425"/>
              <a:gd name="connsiteX18" fmla="*/ 316706 w 585787"/>
              <a:gd name="connsiteY18" fmla="*/ 38100 h 352425"/>
              <a:gd name="connsiteX19" fmla="*/ 64293 w 585787"/>
              <a:gd name="connsiteY19" fmla="*/ 0 h 352425"/>
              <a:gd name="connsiteX20" fmla="*/ 42862 w 585787"/>
              <a:gd name="connsiteY20" fmla="*/ 0 h 352425"/>
              <a:gd name="connsiteX21" fmla="*/ 7143 w 585787"/>
              <a:gd name="connsiteY21" fmla="*/ 7144 h 352425"/>
              <a:gd name="connsiteX22" fmla="*/ 0 w 585787"/>
              <a:gd name="connsiteY22" fmla="*/ 23813 h 352425"/>
              <a:gd name="connsiteX23" fmla="*/ 4762 w 585787"/>
              <a:gd name="connsiteY23" fmla="*/ 52388 h 352425"/>
              <a:gd name="connsiteX24" fmla="*/ 9525 w 585787"/>
              <a:gd name="connsiteY24" fmla="*/ 66675 h 352425"/>
              <a:gd name="connsiteX25" fmla="*/ 50006 w 585787"/>
              <a:gd name="connsiteY25" fmla="*/ 111919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5787" h="352425">
                <a:moveTo>
                  <a:pt x="50006" y="111919"/>
                </a:moveTo>
                <a:lnTo>
                  <a:pt x="126206" y="180975"/>
                </a:lnTo>
                <a:lnTo>
                  <a:pt x="169068" y="216694"/>
                </a:lnTo>
                <a:lnTo>
                  <a:pt x="226218" y="259557"/>
                </a:lnTo>
                <a:lnTo>
                  <a:pt x="288131" y="295275"/>
                </a:lnTo>
                <a:lnTo>
                  <a:pt x="354806" y="321469"/>
                </a:lnTo>
                <a:lnTo>
                  <a:pt x="416718" y="342900"/>
                </a:lnTo>
                <a:lnTo>
                  <a:pt x="450056" y="350044"/>
                </a:lnTo>
                <a:lnTo>
                  <a:pt x="488156" y="352425"/>
                </a:lnTo>
                <a:lnTo>
                  <a:pt x="519112" y="350044"/>
                </a:lnTo>
                <a:lnTo>
                  <a:pt x="550068" y="335757"/>
                </a:lnTo>
                <a:lnTo>
                  <a:pt x="573881" y="311944"/>
                </a:lnTo>
                <a:lnTo>
                  <a:pt x="585787" y="276225"/>
                </a:lnTo>
                <a:lnTo>
                  <a:pt x="585787" y="242888"/>
                </a:lnTo>
                <a:lnTo>
                  <a:pt x="571500" y="192882"/>
                </a:lnTo>
                <a:lnTo>
                  <a:pt x="542925" y="147638"/>
                </a:lnTo>
                <a:lnTo>
                  <a:pt x="500062" y="104775"/>
                </a:lnTo>
                <a:lnTo>
                  <a:pt x="452437" y="66675"/>
                </a:lnTo>
                <a:lnTo>
                  <a:pt x="316706" y="38100"/>
                </a:lnTo>
                <a:lnTo>
                  <a:pt x="64293" y="0"/>
                </a:lnTo>
                <a:lnTo>
                  <a:pt x="42862" y="0"/>
                </a:lnTo>
                <a:lnTo>
                  <a:pt x="7143" y="7144"/>
                </a:lnTo>
                <a:lnTo>
                  <a:pt x="0" y="23813"/>
                </a:lnTo>
                <a:lnTo>
                  <a:pt x="4762" y="52388"/>
                </a:lnTo>
                <a:lnTo>
                  <a:pt x="9525" y="66675"/>
                </a:lnTo>
                <a:lnTo>
                  <a:pt x="50006" y="111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59FC955-0FD2-4B94-BA92-E4BD840B2FA4}"/>
              </a:ext>
            </a:extLst>
          </p:cNvPr>
          <p:cNvSpPr/>
          <p:nvPr/>
        </p:nvSpPr>
        <p:spPr>
          <a:xfrm rot="16200000">
            <a:off x="2357441" y="3500439"/>
            <a:ext cx="4371975" cy="523875"/>
          </a:xfrm>
          <a:custGeom>
            <a:avLst/>
            <a:gdLst>
              <a:gd name="connsiteX0" fmla="*/ 2209046 w 4372824"/>
              <a:gd name="connsiteY0" fmla="*/ 194650 h 525101"/>
              <a:gd name="connsiteX1" fmla="*/ 3929204 w 4372824"/>
              <a:gd name="connsiteY1" fmla="*/ 203703 h 525101"/>
              <a:gd name="connsiteX2" fmla="*/ 4074060 w 4372824"/>
              <a:gd name="connsiteY2" fmla="*/ 199176 h 525101"/>
              <a:gd name="connsiteX3" fmla="*/ 4123854 w 4372824"/>
              <a:gd name="connsiteY3" fmla="*/ 194650 h 525101"/>
              <a:gd name="connsiteX4" fmla="*/ 4169121 w 4372824"/>
              <a:gd name="connsiteY4" fmla="*/ 181069 h 525101"/>
              <a:gd name="connsiteX5" fmla="*/ 4209862 w 4372824"/>
              <a:gd name="connsiteY5" fmla="*/ 149382 h 525101"/>
              <a:gd name="connsiteX6" fmla="*/ 4273236 w 4372824"/>
              <a:gd name="connsiteY6" fmla="*/ 72428 h 525101"/>
              <a:gd name="connsiteX7" fmla="*/ 4304923 w 4372824"/>
              <a:gd name="connsiteY7" fmla="*/ 27161 h 525101"/>
              <a:gd name="connsiteX8" fmla="*/ 4323030 w 4372824"/>
              <a:gd name="connsiteY8" fmla="*/ 9054 h 525101"/>
              <a:gd name="connsiteX9" fmla="*/ 4345664 w 4372824"/>
              <a:gd name="connsiteY9" fmla="*/ 0 h 525101"/>
              <a:gd name="connsiteX10" fmla="*/ 4345664 w 4372824"/>
              <a:gd name="connsiteY10" fmla="*/ 0 h 525101"/>
              <a:gd name="connsiteX11" fmla="*/ 4372824 w 4372824"/>
              <a:gd name="connsiteY11" fmla="*/ 22634 h 525101"/>
              <a:gd name="connsiteX12" fmla="*/ 4372824 w 4372824"/>
              <a:gd name="connsiteY12" fmla="*/ 45267 h 525101"/>
              <a:gd name="connsiteX13" fmla="*/ 4372824 w 4372824"/>
              <a:gd name="connsiteY13" fmla="*/ 76955 h 525101"/>
              <a:gd name="connsiteX14" fmla="*/ 4359244 w 4372824"/>
              <a:gd name="connsiteY14" fmla="*/ 144856 h 525101"/>
              <a:gd name="connsiteX15" fmla="*/ 4332084 w 4372824"/>
              <a:gd name="connsiteY15" fmla="*/ 230863 h 525101"/>
              <a:gd name="connsiteX16" fmla="*/ 4286816 w 4372824"/>
              <a:gd name="connsiteY16" fmla="*/ 330452 h 525101"/>
              <a:gd name="connsiteX17" fmla="*/ 4241549 w 4372824"/>
              <a:gd name="connsiteY17" fmla="*/ 425513 h 525101"/>
              <a:gd name="connsiteX18" fmla="*/ 4209862 w 4372824"/>
              <a:gd name="connsiteY18" fmla="*/ 479834 h 525101"/>
              <a:gd name="connsiteX19" fmla="*/ 4178175 w 4372824"/>
              <a:gd name="connsiteY19" fmla="*/ 506994 h 525101"/>
              <a:gd name="connsiteX20" fmla="*/ 4137434 w 4372824"/>
              <a:gd name="connsiteY20" fmla="*/ 525101 h 525101"/>
              <a:gd name="connsiteX21" fmla="*/ 4101220 w 4372824"/>
              <a:gd name="connsiteY21" fmla="*/ 525101 h 525101"/>
              <a:gd name="connsiteX22" fmla="*/ 4055953 w 4372824"/>
              <a:gd name="connsiteY22" fmla="*/ 516048 h 525101"/>
              <a:gd name="connsiteX23" fmla="*/ 4010686 w 4372824"/>
              <a:gd name="connsiteY23" fmla="*/ 493414 h 525101"/>
              <a:gd name="connsiteX24" fmla="*/ 3969945 w 4372824"/>
              <a:gd name="connsiteY24" fmla="*/ 470780 h 525101"/>
              <a:gd name="connsiteX25" fmla="*/ 3897517 w 4372824"/>
              <a:gd name="connsiteY25" fmla="*/ 443620 h 525101"/>
              <a:gd name="connsiteX26" fmla="*/ 3825089 w 4372824"/>
              <a:gd name="connsiteY26" fmla="*/ 430040 h 525101"/>
              <a:gd name="connsiteX27" fmla="*/ 3716448 w 4372824"/>
              <a:gd name="connsiteY27" fmla="*/ 420986 h 525101"/>
              <a:gd name="connsiteX28" fmla="*/ 2272420 w 4372824"/>
              <a:gd name="connsiteY28" fmla="*/ 416460 h 525101"/>
              <a:gd name="connsiteX29" fmla="*/ 167489 w 4372824"/>
              <a:gd name="connsiteY29" fmla="*/ 402879 h 525101"/>
              <a:gd name="connsiteX30" fmla="*/ 108642 w 4372824"/>
              <a:gd name="connsiteY30" fmla="*/ 393826 h 525101"/>
              <a:gd name="connsiteX31" fmla="*/ 54321 w 4372824"/>
              <a:gd name="connsiteY31" fmla="*/ 371192 h 525101"/>
              <a:gd name="connsiteX32" fmla="*/ 13581 w 4372824"/>
              <a:gd name="connsiteY32" fmla="*/ 339505 h 525101"/>
              <a:gd name="connsiteX33" fmla="*/ 0 w 4372824"/>
              <a:gd name="connsiteY33" fmla="*/ 307818 h 525101"/>
              <a:gd name="connsiteX34" fmla="*/ 4527 w 4372824"/>
              <a:gd name="connsiteY34" fmla="*/ 276131 h 525101"/>
              <a:gd name="connsiteX35" fmla="*/ 31688 w 4372824"/>
              <a:gd name="connsiteY35" fmla="*/ 226337 h 525101"/>
              <a:gd name="connsiteX36" fmla="*/ 58848 w 4372824"/>
              <a:gd name="connsiteY36" fmla="*/ 203703 h 525101"/>
              <a:gd name="connsiteX37" fmla="*/ 113169 w 4372824"/>
              <a:gd name="connsiteY37" fmla="*/ 181069 h 525101"/>
              <a:gd name="connsiteX38" fmla="*/ 226337 w 4372824"/>
              <a:gd name="connsiteY38" fmla="*/ 149382 h 525101"/>
              <a:gd name="connsiteX39" fmla="*/ 344032 w 4372824"/>
              <a:gd name="connsiteY39" fmla="*/ 122222 h 525101"/>
              <a:gd name="connsiteX40" fmla="*/ 402880 w 4372824"/>
              <a:gd name="connsiteY40" fmla="*/ 113168 h 525101"/>
              <a:gd name="connsiteX41" fmla="*/ 461727 w 4372824"/>
              <a:gd name="connsiteY41" fmla="*/ 113168 h 525101"/>
              <a:gd name="connsiteX42" fmla="*/ 561315 w 4372824"/>
              <a:gd name="connsiteY42" fmla="*/ 135802 h 525101"/>
              <a:gd name="connsiteX43" fmla="*/ 796705 w 4372824"/>
              <a:gd name="connsiteY43" fmla="*/ 172016 h 525101"/>
              <a:gd name="connsiteX44" fmla="*/ 873660 w 4372824"/>
              <a:gd name="connsiteY44" fmla="*/ 181069 h 525101"/>
              <a:gd name="connsiteX45" fmla="*/ 2209046 w 4372824"/>
              <a:gd name="connsiteY45" fmla="*/ 194650 h 52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72824" h="525101">
                <a:moveTo>
                  <a:pt x="2209046" y="194650"/>
                </a:moveTo>
                <a:lnTo>
                  <a:pt x="3929204" y="203703"/>
                </a:lnTo>
                <a:lnTo>
                  <a:pt x="4074060" y="199176"/>
                </a:lnTo>
                <a:lnTo>
                  <a:pt x="4123854" y="194650"/>
                </a:lnTo>
                <a:lnTo>
                  <a:pt x="4169121" y="181069"/>
                </a:lnTo>
                <a:lnTo>
                  <a:pt x="4209862" y="149382"/>
                </a:lnTo>
                <a:lnTo>
                  <a:pt x="4273236" y="72428"/>
                </a:lnTo>
                <a:lnTo>
                  <a:pt x="4304923" y="27161"/>
                </a:lnTo>
                <a:lnTo>
                  <a:pt x="4323030" y="9054"/>
                </a:lnTo>
                <a:lnTo>
                  <a:pt x="4345664" y="0"/>
                </a:lnTo>
                <a:lnTo>
                  <a:pt x="4345664" y="0"/>
                </a:lnTo>
                <a:lnTo>
                  <a:pt x="4372824" y="22634"/>
                </a:lnTo>
                <a:lnTo>
                  <a:pt x="4372824" y="45267"/>
                </a:lnTo>
                <a:lnTo>
                  <a:pt x="4372824" y="76955"/>
                </a:lnTo>
                <a:lnTo>
                  <a:pt x="4359244" y="144856"/>
                </a:lnTo>
                <a:lnTo>
                  <a:pt x="4332084" y="230863"/>
                </a:lnTo>
                <a:lnTo>
                  <a:pt x="4286816" y="330452"/>
                </a:lnTo>
                <a:lnTo>
                  <a:pt x="4241549" y="425513"/>
                </a:lnTo>
                <a:lnTo>
                  <a:pt x="4209862" y="479834"/>
                </a:lnTo>
                <a:lnTo>
                  <a:pt x="4178175" y="506994"/>
                </a:lnTo>
                <a:lnTo>
                  <a:pt x="4137434" y="525101"/>
                </a:lnTo>
                <a:lnTo>
                  <a:pt x="4101220" y="525101"/>
                </a:lnTo>
                <a:lnTo>
                  <a:pt x="4055953" y="516048"/>
                </a:lnTo>
                <a:lnTo>
                  <a:pt x="4010686" y="493414"/>
                </a:lnTo>
                <a:lnTo>
                  <a:pt x="3969945" y="470780"/>
                </a:lnTo>
                <a:lnTo>
                  <a:pt x="3897517" y="443620"/>
                </a:lnTo>
                <a:lnTo>
                  <a:pt x="3825089" y="430040"/>
                </a:lnTo>
                <a:lnTo>
                  <a:pt x="3716448" y="420986"/>
                </a:lnTo>
                <a:lnTo>
                  <a:pt x="2272420" y="416460"/>
                </a:lnTo>
                <a:lnTo>
                  <a:pt x="167489" y="402879"/>
                </a:lnTo>
                <a:lnTo>
                  <a:pt x="108642" y="393826"/>
                </a:lnTo>
                <a:lnTo>
                  <a:pt x="54321" y="371192"/>
                </a:lnTo>
                <a:lnTo>
                  <a:pt x="13581" y="339505"/>
                </a:lnTo>
                <a:lnTo>
                  <a:pt x="0" y="307818"/>
                </a:lnTo>
                <a:lnTo>
                  <a:pt x="4527" y="276131"/>
                </a:lnTo>
                <a:lnTo>
                  <a:pt x="31688" y="226337"/>
                </a:lnTo>
                <a:lnTo>
                  <a:pt x="58848" y="203703"/>
                </a:lnTo>
                <a:lnTo>
                  <a:pt x="113169" y="181069"/>
                </a:lnTo>
                <a:lnTo>
                  <a:pt x="226337" y="149382"/>
                </a:lnTo>
                <a:lnTo>
                  <a:pt x="344032" y="122222"/>
                </a:lnTo>
                <a:lnTo>
                  <a:pt x="402880" y="113168"/>
                </a:lnTo>
                <a:lnTo>
                  <a:pt x="461727" y="113168"/>
                </a:lnTo>
                <a:lnTo>
                  <a:pt x="561315" y="135802"/>
                </a:lnTo>
                <a:lnTo>
                  <a:pt x="796705" y="172016"/>
                </a:lnTo>
                <a:lnTo>
                  <a:pt x="873660" y="181069"/>
                </a:lnTo>
                <a:lnTo>
                  <a:pt x="2209046" y="194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BE9588A-392F-4279-B176-BA21DACB68F3}"/>
              </a:ext>
            </a:extLst>
          </p:cNvPr>
          <p:cNvSpPr/>
          <p:nvPr/>
        </p:nvSpPr>
        <p:spPr>
          <a:xfrm rot="16200000">
            <a:off x="4751390" y="4575176"/>
            <a:ext cx="2492375" cy="415925"/>
          </a:xfrm>
          <a:custGeom>
            <a:avLst/>
            <a:gdLst>
              <a:gd name="connsiteX0" fmla="*/ 1305918 w 2493350"/>
              <a:gd name="connsiteY0" fmla="*/ 185456 h 417276"/>
              <a:gd name="connsiteX1" fmla="*/ 1612435 w 2493350"/>
              <a:gd name="connsiteY1" fmla="*/ 193184 h 417276"/>
              <a:gd name="connsiteX2" fmla="*/ 1929255 w 2493350"/>
              <a:gd name="connsiteY2" fmla="*/ 185456 h 417276"/>
              <a:gd name="connsiteX3" fmla="*/ 2217742 w 2493350"/>
              <a:gd name="connsiteY3" fmla="*/ 164850 h 417276"/>
              <a:gd name="connsiteX4" fmla="*/ 2271833 w 2493350"/>
              <a:gd name="connsiteY4" fmla="*/ 154547 h 417276"/>
              <a:gd name="connsiteX5" fmla="*/ 2320773 w 2493350"/>
              <a:gd name="connsiteY5" fmla="*/ 133941 h 417276"/>
              <a:gd name="connsiteX6" fmla="*/ 2380016 w 2493350"/>
              <a:gd name="connsiteY6" fmla="*/ 87577 h 417276"/>
              <a:gd name="connsiteX7" fmla="*/ 2431531 w 2493350"/>
              <a:gd name="connsiteY7" fmla="*/ 30910 h 417276"/>
              <a:gd name="connsiteX8" fmla="*/ 2449561 w 2493350"/>
              <a:gd name="connsiteY8" fmla="*/ 10304 h 417276"/>
              <a:gd name="connsiteX9" fmla="*/ 2470168 w 2493350"/>
              <a:gd name="connsiteY9" fmla="*/ 0 h 417276"/>
              <a:gd name="connsiteX10" fmla="*/ 2485622 w 2493350"/>
              <a:gd name="connsiteY10" fmla="*/ 2576 h 417276"/>
              <a:gd name="connsiteX11" fmla="*/ 2493350 w 2493350"/>
              <a:gd name="connsiteY11" fmla="*/ 28334 h 417276"/>
              <a:gd name="connsiteX12" fmla="*/ 2485622 w 2493350"/>
              <a:gd name="connsiteY12" fmla="*/ 61819 h 417276"/>
              <a:gd name="connsiteX13" fmla="*/ 2446986 w 2493350"/>
              <a:gd name="connsiteY13" fmla="*/ 185456 h 417276"/>
              <a:gd name="connsiteX14" fmla="*/ 2398046 w 2493350"/>
              <a:gd name="connsiteY14" fmla="*/ 303942 h 417276"/>
              <a:gd name="connsiteX15" fmla="*/ 2333652 w 2493350"/>
              <a:gd name="connsiteY15" fmla="*/ 414700 h 417276"/>
              <a:gd name="connsiteX16" fmla="*/ 2158499 w 2493350"/>
              <a:gd name="connsiteY16" fmla="*/ 412124 h 417276"/>
              <a:gd name="connsiteX17" fmla="*/ 1558343 w 2493350"/>
              <a:gd name="connsiteY17" fmla="*/ 417276 h 417276"/>
              <a:gd name="connsiteX18" fmla="*/ 989097 w 2493350"/>
              <a:gd name="connsiteY18" fmla="*/ 412124 h 417276"/>
              <a:gd name="connsiteX19" fmla="*/ 213789 w 2493350"/>
              <a:gd name="connsiteY19" fmla="*/ 368336 h 417276"/>
              <a:gd name="connsiteX20" fmla="*/ 121061 w 2493350"/>
              <a:gd name="connsiteY20" fmla="*/ 347730 h 417276"/>
              <a:gd name="connsiteX21" fmla="*/ 56667 w 2493350"/>
              <a:gd name="connsiteY21" fmla="*/ 321972 h 417276"/>
              <a:gd name="connsiteX22" fmla="*/ 23182 w 2493350"/>
              <a:gd name="connsiteY22" fmla="*/ 296214 h 417276"/>
              <a:gd name="connsiteX23" fmla="*/ 5151 w 2493350"/>
              <a:gd name="connsiteY23" fmla="*/ 273033 h 417276"/>
              <a:gd name="connsiteX24" fmla="*/ 0 w 2493350"/>
              <a:gd name="connsiteY24" fmla="*/ 252426 h 417276"/>
              <a:gd name="connsiteX25" fmla="*/ 5151 w 2493350"/>
              <a:gd name="connsiteY25" fmla="*/ 216365 h 417276"/>
              <a:gd name="connsiteX26" fmla="*/ 30909 w 2493350"/>
              <a:gd name="connsiteY26" fmla="*/ 185456 h 417276"/>
              <a:gd name="connsiteX27" fmla="*/ 72121 w 2493350"/>
              <a:gd name="connsiteY27" fmla="*/ 157123 h 417276"/>
              <a:gd name="connsiteX28" fmla="*/ 136516 w 2493350"/>
              <a:gd name="connsiteY28" fmla="*/ 128789 h 417276"/>
              <a:gd name="connsiteX29" fmla="*/ 218941 w 2493350"/>
              <a:gd name="connsiteY29" fmla="*/ 108183 h 417276"/>
              <a:gd name="connsiteX30" fmla="*/ 288487 w 2493350"/>
              <a:gd name="connsiteY30" fmla="*/ 97880 h 417276"/>
              <a:gd name="connsiteX31" fmla="*/ 365760 w 2493350"/>
              <a:gd name="connsiteY31" fmla="*/ 97880 h 417276"/>
              <a:gd name="connsiteX32" fmla="*/ 494548 w 2493350"/>
              <a:gd name="connsiteY32" fmla="*/ 97880 h 417276"/>
              <a:gd name="connsiteX33" fmla="*/ 533185 w 2493350"/>
              <a:gd name="connsiteY33" fmla="*/ 110759 h 417276"/>
              <a:gd name="connsiteX34" fmla="*/ 661974 w 2493350"/>
              <a:gd name="connsiteY34" fmla="*/ 144244 h 417276"/>
              <a:gd name="connsiteX35" fmla="*/ 777884 w 2493350"/>
              <a:gd name="connsiteY35" fmla="*/ 159698 h 417276"/>
              <a:gd name="connsiteX36" fmla="*/ 919551 w 2493350"/>
              <a:gd name="connsiteY36" fmla="*/ 170002 h 417276"/>
              <a:gd name="connsiteX37" fmla="*/ 1305918 w 2493350"/>
              <a:gd name="connsiteY37" fmla="*/ 185456 h 41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93350" h="417276">
                <a:moveTo>
                  <a:pt x="1305918" y="185456"/>
                </a:moveTo>
                <a:lnTo>
                  <a:pt x="1612435" y="193184"/>
                </a:lnTo>
                <a:lnTo>
                  <a:pt x="1929255" y="185456"/>
                </a:lnTo>
                <a:lnTo>
                  <a:pt x="2217742" y="164850"/>
                </a:lnTo>
                <a:lnTo>
                  <a:pt x="2271833" y="154547"/>
                </a:lnTo>
                <a:lnTo>
                  <a:pt x="2320773" y="133941"/>
                </a:lnTo>
                <a:lnTo>
                  <a:pt x="2380016" y="87577"/>
                </a:lnTo>
                <a:lnTo>
                  <a:pt x="2431531" y="30910"/>
                </a:lnTo>
                <a:lnTo>
                  <a:pt x="2449561" y="10304"/>
                </a:lnTo>
                <a:lnTo>
                  <a:pt x="2470168" y="0"/>
                </a:lnTo>
                <a:lnTo>
                  <a:pt x="2485622" y="2576"/>
                </a:lnTo>
                <a:lnTo>
                  <a:pt x="2493350" y="28334"/>
                </a:lnTo>
                <a:lnTo>
                  <a:pt x="2485622" y="61819"/>
                </a:lnTo>
                <a:lnTo>
                  <a:pt x="2446986" y="185456"/>
                </a:lnTo>
                <a:lnTo>
                  <a:pt x="2398046" y="303942"/>
                </a:lnTo>
                <a:lnTo>
                  <a:pt x="2333652" y="414700"/>
                </a:lnTo>
                <a:lnTo>
                  <a:pt x="2158499" y="412124"/>
                </a:lnTo>
                <a:lnTo>
                  <a:pt x="1558343" y="417276"/>
                </a:lnTo>
                <a:lnTo>
                  <a:pt x="989097" y="412124"/>
                </a:lnTo>
                <a:lnTo>
                  <a:pt x="213789" y="368336"/>
                </a:lnTo>
                <a:lnTo>
                  <a:pt x="121061" y="347730"/>
                </a:lnTo>
                <a:lnTo>
                  <a:pt x="56667" y="321972"/>
                </a:lnTo>
                <a:lnTo>
                  <a:pt x="23182" y="296214"/>
                </a:lnTo>
                <a:lnTo>
                  <a:pt x="5151" y="273033"/>
                </a:lnTo>
                <a:lnTo>
                  <a:pt x="0" y="252426"/>
                </a:lnTo>
                <a:lnTo>
                  <a:pt x="5151" y="216365"/>
                </a:lnTo>
                <a:lnTo>
                  <a:pt x="30909" y="185456"/>
                </a:lnTo>
                <a:lnTo>
                  <a:pt x="72121" y="157123"/>
                </a:lnTo>
                <a:lnTo>
                  <a:pt x="136516" y="128789"/>
                </a:lnTo>
                <a:lnTo>
                  <a:pt x="218941" y="108183"/>
                </a:lnTo>
                <a:lnTo>
                  <a:pt x="288487" y="97880"/>
                </a:lnTo>
                <a:lnTo>
                  <a:pt x="365760" y="97880"/>
                </a:lnTo>
                <a:lnTo>
                  <a:pt x="494548" y="97880"/>
                </a:lnTo>
                <a:lnTo>
                  <a:pt x="533185" y="110759"/>
                </a:lnTo>
                <a:lnTo>
                  <a:pt x="661974" y="144244"/>
                </a:lnTo>
                <a:lnTo>
                  <a:pt x="777884" y="159698"/>
                </a:lnTo>
                <a:lnTo>
                  <a:pt x="919551" y="170002"/>
                </a:lnTo>
                <a:lnTo>
                  <a:pt x="1305918" y="185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33DE731-177F-400A-B2FE-D5E22E3D5489}"/>
              </a:ext>
            </a:extLst>
          </p:cNvPr>
          <p:cNvSpPr/>
          <p:nvPr/>
        </p:nvSpPr>
        <p:spPr>
          <a:xfrm>
            <a:off x="5541964" y="1757363"/>
            <a:ext cx="2233612" cy="404812"/>
          </a:xfrm>
          <a:custGeom>
            <a:avLst/>
            <a:gdLst>
              <a:gd name="connsiteX0" fmla="*/ 823912 w 2233612"/>
              <a:gd name="connsiteY0" fmla="*/ 202406 h 404812"/>
              <a:gd name="connsiteX1" fmla="*/ 1366837 w 2233612"/>
              <a:gd name="connsiteY1" fmla="*/ 116681 h 404812"/>
              <a:gd name="connsiteX2" fmla="*/ 1688306 w 2233612"/>
              <a:gd name="connsiteY2" fmla="*/ 61912 h 404812"/>
              <a:gd name="connsiteX3" fmla="*/ 1764506 w 2233612"/>
              <a:gd name="connsiteY3" fmla="*/ 33337 h 404812"/>
              <a:gd name="connsiteX4" fmla="*/ 1838325 w 2233612"/>
              <a:gd name="connsiteY4" fmla="*/ 0 h 404812"/>
              <a:gd name="connsiteX5" fmla="*/ 1869281 w 2233612"/>
              <a:gd name="connsiteY5" fmla="*/ 0 h 404812"/>
              <a:gd name="connsiteX6" fmla="*/ 1952625 w 2233612"/>
              <a:gd name="connsiteY6" fmla="*/ 16668 h 404812"/>
              <a:gd name="connsiteX7" fmla="*/ 2085975 w 2233612"/>
              <a:gd name="connsiteY7" fmla="*/ 54768 h 404812"/>
              <a:gd name="connsiteX8" fmla="*/ 2162175 w 2233612"/>
              <a:gd name="connsiteY8" fmla="*/ 78581 h 404812"/>
              <a:gd name="connsiteX9" fmla="*/ 2197894 w 2233612"/>
              <a:gd name="connsiteY9" fmla="*/ 97631 h 404812"/>
              <a:gd name="connsiteX10" fmla="*/ 2231231 w 2233612"/>
              <a:gd name="connsiteY10" fmla="*/ 130968 h 404812"/>
              <a:gd name="connsiteX11" fmla="*/ 2233612 w 2233612"/>
              <a:gd name="connsiteY11" fmla="*/ 154781 h 404812"/>
              <a:gd name="connsiteX12" fmla="*/ 2221706 w 2233612"/>
              <a:gd name="connsiteY12" fmla="*/ 180975 h 404812"/>
              <a:gd name="connsiteX13" fmla="*/ 2190750 w 2233612"/>
              <a:gd name="connsiteY13" fmla="*/ 202406 h 404812"/>
              <a:gd name="connsiteX14" fmla="*/ 2116931 w 2233612"/>
              <a:gd name="connsiteY14" fmla="*/ 223837 h 404812"/>
              <a:gd name="connsiteX15" fmla="*/ 1774031 w 2233612"/>
              <a:gd name="connsiteY15" fmla="*/ 266700 h 404812"/>
              <a:gd name="connsiteX16" fmla="*/ 1243012 w 2233612"/>
              <a:gd name="connsiteY16" fmla="*/ 333375 h 404812"/>
              <a:gd name="connsiteX17" fmla="*/ 950119 w 2233612"/>
              <a:gd name="connsiteY17" fmla="*/ 361950 h 404812"/>
              <a:gd name="connsiteX18" fmla="*/ 585787 w 2233612"/>
              <a:gd name="connsiteY18" fmla="*/ 390525 h 404812"/>
              <a:gd name="connsiteX19" fmla="*/ 411956 w 2233612"/>
              <a:gd name="connsiteY19" fmla="*/ 404812 h 404812"/>
              <a:gd name="connsiteX20" fmla="*/ 359569 w 2233612"/>
              <a:gd name="connsiteY20" fmla="*/ 402431 h 404812"/>
              <a:gd name="connsiteX21" fmla="*/ 285750 w 2233612"/>
              <a:gd name="connsiteY21" fmla="*/ 392906 h 404812"/>
              <a:gd name="connsiteX22" fmla="*/ 219075 w 2233612"/>
              <a:gd name="connsiteY22" fmla="*/ 376237 h 404812"/>
              <a:gd name="connsiteX23" fmla="*/ 157162 w 2233612"/>
              <a:gd name="connsiteY23" fmla="*/ 354806 h 404812"/>
              <a:gd name="connsiteX24" fmla="*/ 102394 w 2233612"/>
              <a:gd name="connsiteY24" fmla="*/ 323850 h 404812"/>
              <a:gd name="connsiteX25" fmla="*/ 54769 w 2233612"/>
              <a:gd name="connsiteY25" fmla="*/ 280987 h 404812"/>
              <a:gd name="connsiteX26" fmla="*/ 19050 w 2233612"/>
              <a:gd name="connsiteY26" fmla="*/ 233362 h 404812"/>
              <a:gd name="connsiteX27" fmla="*/ 4762 w 2233612"/>
              <a:gd name="connsiteY27" fmla="*/ 202406 h 404812"/>
              <a:gd name="connsiteX28" fmla="*/ 0 w 2233612"/>
              <a:gd name="connsiteY28" fmla="*/ 185737 h 404812"/>
              <a:gd name="connsiteX29" fmla="*/ 0 w 2233612"/>
              <a:gd name="connsiteY29" fmla="*/ 166687 h 404812"/>
              <a:gd name="connsiteX30" fmla="*/ 9525 w 2233612"/>
              <a:gd name="connsiteY30" fmla="*/ 161925 h 404812"/>
              <a:gd name="connsiteX31" fmla="*/ 23812 w 2233612"/>
              <a:gd name="connsiteY31" fmla="*/ 161925 h 404812"/>
              <a:gd name="connsiteX32" fmla="*/ 66675 w 2233612"/>
              <a:gd name="connsiteY32" fmla="*/ 183356 h 404812"/>
              <a:gd name="connsiteX33" fmla="*/ 102394 w 2233612"/>
              <a:gd name="connsiteY33" fmla="*/ 204787 h 404812"/>
              <a:gd name="connsiteX34" fmla="*/ 154781 w 2233612"/>
              <a:gd name="connsiteY34" fmla="*/ 226218 h 404812"/>
              <a:gd name="connsiteX35" fmla="*/ 214312 w 2233612"/>
              <a:gd name="connsiteY35" fmla="*/ 238125 h 404812"/>
              <a:gd name="connsiteX36" fmla="*/ 292894 w 2233612"/>
              <a:gd name="connsiteY36" fmla="*/ 245268 h 404812"/>
              <a:gd name="connsiteX37" fmla="*/ 361950 w 2233612"/>
              <a:gd name="connsiteY37" fmla="*/ 247650 h 404812"/>
              <a:gd name="connsiteX38" fmla="*/ 823912 w 2233612"/>
              <a:gd name="connsiteY38" fmla="*/ 2024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3612" h="404812">
                <a:moveTo>
                  <a:pt x="823912" y="202406"/>
                </a:moveTo>
                <a:lnTo>
                  <a:pt x="1366837" y="116681"/>
                </a:lnTo>
                <a:lnTo>
                  <a:pt x="1688306" y="61912"/>
                </a:lnTo>
                <a:lnTo>
                  <a:pt x="1764506" y="33337"/>
                </a:lnTo>
                <a:lnTo>
                  <a:pt x="1838325" y="0"/>
                </a:lnTo>
                <a:lnTo>
                  <a:pt x="1869281" y="0"/>
                </a:lnTo>
                <a:lnTo>
                  <a:pt x="1952625" y="16668"/>
                </a:lnTo>
                <a:lnTo>
                  <a:pt x="2085975" y="54768"/>
                </a:lnTo>
                <a:lnTo>
                  <a:pt x="2162175" y="78581"/>
                </a:lnTo>
                <a:lnTo>
                  <a:pt x="2197894" y="97631"/>
                </a:lnTo>
                <a:lnTo>
                  <a:pt x="2231231" y="130968"/>
                </a:lnTo>
                <a:lnTo>
                  <a:pt x="2233612" y="154781"/>
                </a:lnTo>
                <a:lnTo>
                  <a:pt x="2221706" y="180975"/>
                </a:lnTo>
                <a:lnTo>
                  <a:pt x="2190750" y="202406"/>
                </a:lnTo>
                <a:lnTo>
                  <a:pt x="2116931" y="223837"/>
                </a:lnTo>
                <a:lnTo>
                  <a:pt x="1774031" y="266700"/>
                </a:lnTo>
                <a:lnTo>
                  <a:pt x="1243012" y="333375"/>
                </a:lnTo>
                <a:lnTo>
                  <a:pt x="950119" y="361950"/>
                </a:lnTo>
                <a:lnTo>
                  <a:pt x="585787" y="390525"/>
                </a:lnTo>
                <a:lnTo>
                  <a:pt x="411956" y="404812"/>
                </a:lnTo>
                <a:lnTo>
                  <a:pt x="359569" y="402431"/>
                </a:lnTo>
                <a:lnTo>
                  <a:pt x="285750" y="392906"/>
                </a:lnTo>
                <a:lnTo>
                  <a:pt x="219075" y="376237"/>
                </a:lnTo>
                <a:lnTo>
                  <a:pt x="157162" y="354806"/>
                </a:lnTo>
                <a:lnTo>
                  <a:pt x="102394" y="323850"/>
                </a:lnTo>
                <a:lnTo>
                  <a:pt x="54769" y="280987"/>
                </a:lnTo>
                <a:lnTo>
                  <a:pt x="19050" y="233362"/>
                </a:lnTo>
                <a:lnTo>
                  <a:pt x="4762" y="202406"/>
                </a:lnTo>
                <a:lnTo>
                  <a:pt x="0" y="185737"/>
                </a:lnTo>
                <a:lnTo>
                  <a:pt x="0" y="166687"/>
                </a:lnTo>
                <a:lnTo>
                  <a:pt x="9525" y="161925"/>
                </a:lnTo>
                <a:lnTo>
                  <a:pt x="23812" y="161925"/>
                </a:lnTo>
                <a:lnTo>
                  <a:pt x="66675" y="183356"/>
                </a:lnTo>
                <a:lnTo>
                  <a:pt x="102394" y="204787"/>
                </a:lnTo>
                <a:lnTo>
                  <a:pt x="154781" y="226218"/>
                </a:lnTo>
                <a:lnTo>
                  <a:pt x="214312" y="238125"/>
                </a:lnTo>
                <a:lnTo>
                  <a:pt x="292894" y="245268"/>
                </a:lnTo>
                <a:lnTo>
                  <a:pt x="361950" y="247650"/>
                </a:lnTo>
                <a:lnTo>
                  <a:pt x="823912" y="202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CCD2662-8B53-467C-BE37-FEF5BA796C76}"/>
              </a:ext>
            </a:extLst>
          </p:cNvPr>
          <p:cNvSpPr/>
          <p:nvPr/>
        </p:nvSpPr>
        <p:spPr>
          <a:xfrm rot="16200000">
            <a:off x="5757865" y="1973263"/>
            <a:ext cx="1700213" cy="503238"/>
          </a:xfrm>
          <a:custGeom>
            <a:avLst/>
            <a:gdLst>
              <a:gd name="connsiteX0" fmla="*/ 840581 w 1700212"/>
              <a:gd name="connsiteY0" fmla="*/ 223837 h 502443"/>
              <a:gd name="connsiteX1" fmla="*/ 1223962 w 1700212"/>
              <a:gd name="connsiteY1" fmla="*/ 223837 h 502443"/>
              <a:gd name="connsiteX2" fmla="*/ 1378744 w 1700212"/>
              <a:gd name="connsiteY2" fmla="*/ 219075 h 502443"/>
              <a:gd name="connsiteX3" fmla="*/ 1447800 w 1700212"/>
              <a:gd name="connsiteY3" fmla="*/ 204787 h 502443"/>
              <a:gd name="connsiteX4" fmla="*/ 1490662 w 1700212"/>
              <a:gd name="connsiteY4" fmla="*/ 178593 h 502443"/>
              <a:gd name="connsiteX5" fmla="*/ 1554956 w 1700212"/>
              <a:gd name="connsiteY5" fmla="*/ 123825 h 502443"/>
              <a:gd name="connsiteX6" fmla="*/ 1614487 w 1700212"/>
              <a:gd name="connsiteY6" fmla="*/ 50006 h 502443"/>
              <a:gd name="connsiteX7" fmla="*/ 1643062 w 1700212"/>
              <a:gd name="connsiteY7" fmla="*/ 14287 h 502443"/>
              <a:gd name="connsiteX8" fmla="*/ 1666875 w 1700212"/>
              <a:gd name="connsiteY8" fmla="*/ 0 h 502443"/>
              <a:gd name="connsiteX9" fmla="*/ 1688306 w 1700212"/>
              <a:gd name="connsiteY9" fmla="*/ 2381 h 502443"/>
              <a:gd name="connsiteX10" fmla="*/ 1700212 w 1700212"/>
              <a:gd name="connsiteY10" fmla="*/ 26193 h 502443"/>
              <a:gd name="connsiteX11" fmla="*/ 1700212 w 1700212"/>
              <a:gd name="connsiteY11" fmla="*/ 61912 h 502443"/>
              <a:gd name="connsiteX12" fmla="*/ 1683544 w 1700212"/>
              <a:gd name="connsiteY12" fmla="*/ 161925 h 502443"/>
              <a:gd name="connsiteX13" fmla="*/ 1659731 w 1700212"/>
              <a:gd name="connsiteY13" fmla="*/ 250031 h 502443"/>
              <a:gd name="connsiteX14" fmla="*/ 1621631 w 1700212"/>
              <a:gd name="connsiteY14" fmla="*/ 330993 h 502443"/>
              <a:gd name="connsiteX15" fmla="*/ 1559719 w 1700212"/>
              <a:gd name="connsiteY15" fmla="*/ 426243 h 502443"/>
              <a:gd name="connsiteX16" fmla="*/ 1535906 w 1700212"/>
              <a:gd name="connsiteY16" fmla="*/ 454818 h 502443"/>
              <a:gd name="connsiteX17" fmla="*/ 1504950 w 1700212"/>
              <a:gd name="connsiteY17" fmla="*/ 481012 h 502443"/>
              <a:gd name="connsiteX18" fmla="*/ 1462087 w 1700212"/>
              <a:gd name="connsiteY18" fmla="*/ 500062 h 502443"/>
              <a:gd name="connsiteX19" fmla="*/ 1414462 w 1700212"/>
              <a:gd name="connsiteY19" fmla="*/ 502443 h 502443"/>
              <a:gd name="connsiteX20" fmla="*/ 1373981 w 1700212"/>
              <a:gd name="connsiteY20" fmla="*/ 492918 h 502443"/>
              <a:gd name="connsiteX21" fmla="*/ 1312069 w 1700212"/>
              <a:gd name="connsiteY21" fmla="*/ 478631 h 502443"/>
              <a:gd name="connsiteX22" fmla="*/ 1216819 w 1700212"/>
              <a:gd name="connsiteY22" fmla="*/ 466725 h 502443"/>
              <a:gd name="connsiteX23" fmla="*/ 1076325 w 1700212"/>
              <a:gd name="connsiteY23" fmla="*/ 461962 h 502443"/>
              <a:gd name="connsiteX24" fmla="*/ 978694 w 1700212"/>
              <a:gd name="connsiteY24" fmla="*/ 450056 h 502443"/>
              <a:gd name="connsiteX25" fmla="*/ 9525 w 1700212"/>
              <a:gd name="connsiteY25" fmla="*/ 447675 h 502443"/>
              <a:gd name="connsiteX26" fmla="*/ 0 w 1700212"/>
              <a:gd name="connsiteY26" fmla="*/ 200025 h 502443"/>
              <a:gd name="connsiteX27" fmla="*/ 421481 w 1700212"/>
              <a:gd name="connsiteY27" fmla="*/ 202406 h 502443"/>
              <a:gd name="connsiteX28" fmla="*/ 583406 w 1700212"/>
              <a:gd name="connsiteY28" fmla="*/ 221456 h 502443"/>
              <a:gd name="connsiteX29" fmla="*/ 840581 w 1700212"/>
              <a:gd name="connsiteY29" fmla="*/ 223837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0212" h="502443">
                <a:moveTo>
                  <a:pt x="840581" y="223837"/>
                </a:moveTo>
                <a:lnTo>
                  <a:pt x="1223962" y="223837"/>
                </a:lnTo>
                <a:lnTo>
                  <a:pt x="1378744" y="219075"/>
                </a:lnTo>
                <a:lnTo>
                  <a:pt x="1447800" y="204787"/>
                </a:lnTo>
                <a:lnTo>
                  <a:pt x="1490662" y="178593"/>
                </a:lnTo>
                <a:lnTo>
                  <a:pt x="1554956" y="123825"/>
                </a:lnTo>
                <a:lnTo>
                  <a:pt x="1614487" y="50006"/>
                </a:lnTo>
                <a:lnTo>
                  <a:pt x="1643062" y="14287"/>
                </a:lnTo>
                <a:lnTo>
                  <a:pt x="1666875" y="0"/>
                </a:lnTo>
                <a:lnTo>
                  <a:pt x="1688306" y="2381"/>
                </a:lnTo>
                <a:lnTo>
                  <a:pt x="1700212" y="26193"/>
                </a:lnTo>
                <a:lnTo>
                  <a:pt x="1700212" y="61912"/>
                </a:lnTo>
                <a:lnTo>
                  <a:pt x="1683544" y="161925"/>
                </a:lnTo>
                <a:lnTo>
                  <a:pt x="1659731" y="250031"/>
                </a:lnTo>
                <a:lnTo>
                  <a:pt x="1621631" y="330993"/>
                </a:lnTo>
                <a:lnTo>
                  <a:pt x="1559719" y="426243"/>
                </a:lnTo>
                <a:lnTo>
                  <a:pt x="1535906" y="454818"/>
                </a:lnTo>
                <a:lnTo>
                  <a:pt x="1504950" y="481012"/>
                </a:lnTo>
                <a:lnTo>
                  <a:pt x="1462087" y="500062"/>
                </a:lnTo>
                <a:lnTo>
                  <a:pt x="1414462" y="502443"/>
                </a:lnTo>
                <a:lnTo>
                  <a:pt x="1373981" y="492918"/>
                </a:lnTo>
                <a:lnTo>
                  <a:pt x="1312069" y="478631"/>
                </a:lnTo>
                <a:lnTo>
                  <a:pt x="1216819" y="466725"/>
                </a:lnTo>
                <a:lnTo>
                  <a:pt x="1076325" y="461962"/>
                </a:lnTo>
                <a:lnTo>
                  <a:pt x="978694" y="450056"/>
                </a:lnTo>
                <a:lnTo>
                  <a:pt x="9525" y="447675"/>
                </a:lnTo>
                <a:lnTo>
                  <a:pt x="0" y="200025"/>
                </a:lnTo>
                <a:lnTo>
                  <a:pt x="421481" y="202406"/>
                </a:lnTo>
                <a:lnTo>
                  <a:pt x="583406" y="221456"/>
                </a:lnTo>
                <a:lnTo>
                  <a:pt x="840581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1812DD9-1714-4735-9AA4-25F5E92D31B3}"/>
              </a:ext>
            </a:extLst>
          </p:cNvPr>
          <p:cNvSpPr/>
          <p:nvPr/>
        </p:nvSpPr>
        <p:spPr>
          <a:xfrm>
            <a:off x="5605465" y="2309814"/>
            <a:ext cx="2066925" cy="452437"/>
          </a:xfrm>
          <a:custGeom>
            <a:avLst/>
            <a:gdLst>
              <a:gd name="connsiteX0" fmla="*/ 719137 w 2066925"/>
              <a:gd name="connsiteY0" fmla="*/ 209550 h 452437"/>
              <a:gd name="connsiteX1" fmla="*/ 1028700 w 2066925"/>
              <a:gd name="connsiteY1" fmla="*/ 150018 h 452437"/>
              <a:gd name="connsiteX2" fmla="*/ 1290637 w 2066925"/>
              <a:gd name="connsiteY2" fmla="*/ 126206 h 452437"/>
              <a:gd name="connsiteX3" fmla="*/ 1478756 w 2066925"/>
              <a:gd name="connsiteY3" fmla="*/ 92868 h 452437"/>
              <a:gd name="connsiteX4" fmla="*/ 1552575 w 2066925"/>
              <a:gd name="connsiteY4" fmla="*/ 71437 h 452437"/>
              <a:gd name="connsiteX5" fmla="*/ 1628775 w 2066925"/>
              <a:gd name="connsiteY5" fmla="*/ 35718 h 452437"/>
              <a:gd name="connsiteX6" fmla="*/ 1674018 w 2066925"/>
              <a:gd name="connsiteY6" fmla="*/ 16668 h 452437"/>
              <a:gd name="connsiteX7" fmla="*/ 1709737 w 2066925"/>
              <a:gd name="connsiteY7" fmla="*/ 0 h 452437"/>
              <a:gd name="connsiteX8" fmla="*/ 1747837 w 2066925"/>
              <a:gd name="connsiteY8" fmla="*/ 4762 h 452437"/>
              <a:gd name="connsiteX9" fmla="*/ 1814512 w 2066925"/>
              <a:gd name="connsiteY9" fmla="*/ 19050 h 452437"/>
              <a:gd name="connsiteX10" fmla="*/ 1905000 w 2066925"/>
              <a:gd name="connsiteY10" fmla="*/ 42862 h 452437"/>
              <a:gd name="connsiteX11" fmla="*/ 1966912 w 2066925"/>
              <a:gd name="connsiteY11" fmla="*/ 66675 h 452437"/>
              <a:gd name="connsiteX12" fmla="*/ 2021681 w 2066925"/>
              <a:gd name="connsiteY12" fmla="*/ 95250 h 452437"/>
              <a:gd name="connsiteX13" fmla="*/ 2047875 w 2066925"/>
              <a:gd name="connsiteY13" fmla="*/ 114300 h 452437"/>
              <a:gd name="connsiteX14" fmla="*/ 2064543 w 2066925"/>
              <a:gd name="connsiteY14" fmla="*/ 150018 h 452437"/>
              <a:gd name="connsiteX15" fmla="*/ 2066925 w 2066925"/>
              <a:gd name="connsiteY15" fmla="*/ 185737 h 452437"/>
              <a:gd name="connsiteX16" fmla="*/ 2052637 w 2066925"/>
              <a:gd name="connsiteY16" fmla="*/ 209550 h 452437"/>
              <a:gd name="connsiteX17" fmla="*/ 2038350 w 2066925"/>
              <a:gd name="connsiteY17" fmla="*/ 230981 h 452437"/>
              <a:gd name="connsiteX18" fmla="*/ 2009775 w 2066925"/>
              <a:gd name="connsiteY18" fmla="*/ 242887 h 452437"/>
              <a:gd name="connsiteX19" fmla="*/ 1959768 w 2066925"/>
              <a:gd name="connsiteY19" fmla="*/ 247650 h 452437"/>
              <a:gd name="connsiteX20" fmla="*/ 1828800 w 2066925"/>
              <a:gd name="connsiteY20" fmla="*/ 250031 h 452437"/>
              <a:gd name="connsiteX21" fmla="*/ 1552575 w 2066925"/>
              <a:gd name="connsiteY21" fmla="*/ 273843 h 452437"/>
              <a:gd name="connsiteX22" fmla="*/ 912018 w 2066925"/>
              <a:gd name="connsiteY22" fmla="*/ 359568 h 452437"/>
              <a:gd name="connsiteX23" fmla="*/ 611981 w 2066925"/>
              <a:gd name="connsiteY23" fmla="*/ 404812 h 452437"/>
              <a:gd name="connsiteX24" fmla="*/ 557212 w 2066925"/>
              <a:gd name="connsiteY24" fmla="*/ 416718 h 452437"/>
              <a:gd name="connsiteX25" fmla="*/ 471487 w 2066925"/>
              <a:gd name="connsiteY25" fmla="*/ 435768 h 452437"/>
              <a:gd name="connsiteX26" fmla="*/ 402431 w 2066925"/>
              <a:gd name="connsiteY26" fmla="*/ 452437 h 452437"/>
              <a:gd name="connsiteX27" fmla="*/ 376237 w 2066925"/>
              <a:gd name="connsiteY27" fmla="*/ 452437 h 452437"/>
              <a:gd name="connsiteX28" fmla="*/ 342900 w 2066925"/>
              <a:gd name="connsiteY28" fmla="*/ 442912 h 452437"/>
              <a:gd name="connsiteX29" fmla="*/ 266700 w 2066925"/>
              <a:gd name="connsiteY29" fmla="*/ 404812 h 452437"/>
              <a:gd name="connsiteX30" fmla="*/ 190500 w 2066925"/>
              <a:gd name="connsiteY30" fmla="*/ 352425 h 452437"/>
              <a:gd name="connsiteX31" fmla="*/ 107156 w 2066925"/>
              <a:gd name="connsiteY31" fmla="*/ 278606 h 452437"/>
              <a:gd name="connsiteX32" fmla="*/ 21431 w 2066925"/>
              <a:gd name="connsiteY32" fmla="*/ 192881 h 452437"/>
              <a:gd name="connsiteX33" fmla="*/ 0 w 2066925"/>
              <a:gd name="connsiteY33" fmla="*/ 154781 h 452437"/>
              <a:gd name="connsiteX34" fmla="*/ 2381 w 2066925"/>
              <a:gd name="connsiteY34" fmla="*/ 128587 h 452437"/>
              <a:gd name="connsiteX35" fmla="*/ 16668 w 2066925"/>
              <a:gd name="connsiteY35" fmla="*/ 123825 h 452437"/>
              <a:gd name="connsiteX36" fmla="*/ 47625 w 2066925"/>
              <a:gd name="connsiteY36" fmla="*/ 135731 h 452437"/>
              <a:gd name="connsiteX37" fmla="*/ 83343 w 2066925"/>
              <a:gd name="connsiteY37" fmla="*/ 157162 h 452437"/>
              <a:gd name="connsiteX38" fmla="*/ 157162 w 2066925"/>
              <a:gd name="connsiteY38" fmla="*/ 200025 h 452437"/>
              <a:gd name="connsiteX39" fmla="*/ 233362 w 2066925"/>
              <a:gd name="connsiteY39" fmla="*/ 230981 h 452437"/>
              <a:gd name="connsiteX40" fmla="*/ 285750 w 2066925"/>
              <a:gd name="connsiteY40" fmla="*/ 242887 h 452437"/>
              <a:gd name="connsiteX41" fmla="*/ 373856 w 2066925"/>
              <a:gd name="connsiteY41" fmla="*/ 252412 h 452437"/>
              <a:gd name="connsiteX42" fmla="*/ 457200 w 2066925"/>
              <a:gd name="connsiteY42" fmla="*/ 250031 h 452437"/>
              <a:gd name="connsiteX43" fmla="*/ 545306 w 2066925"/>
              <a:gd name="connsiteY43" fmla="*/ 238125 h 452437"/>
              <a:gd name="connsiteX44" fmla="*/ 719137 w 2066925"/>
              <a:gd name="connsiteY44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66925" h="452437">
                <a:moveTo>
                  <a:pt x="719137" y="209550"/>
                </a:moveTo>
                <a:lnTo>
                  <a:pt x="1028700" y="150018"/>
                </a:lnTo>
                <a:lnTo>
                  <a:pt x="1290637" y="126206"/>
                </a:lnTo>
                <a:lnTo>
                  <a:pt x="1478756" y="92868"/>
                </a:lnTo>
                <a:lnTo>
                  <a:pt x="1552575" y="71437"/>
                </a:lnTo>
                <a:lnTo>
                  <a:pt x="1628775" y="35718"/>
                </a:lnTo>
                <a:lnTo>
                  <a:pt x="1674018" y="16668"/>
                </a:lnTo>
                <a:lnTo>
                  <a:pt x="1709737" y="0"/>
                </a:lnTo>
                <a:lnTo>
                  <a:pt x="1747837" y="4762"/>
                </a:lnTo>
                <a:lnTo>
                  <a:pt x="1814512" y="19050"/>
                </a:lnTo>
                <a:lnTo>
                  <a:pt x="1905000" y="42862"/>
                </a:lnTo>
                <a:lnTo>
                  <a:pt x="1966912" y="66675"/>
                </a:lnTo>
                <a:lnTo>
                  <a:pt x="2021681" y="95250"/>
                </a:lnTo>
                <a:lnTo>
                  <a:pt x="2047875" y="114300"/>
                </a:lnTo>
                <a:lnTo>
                  <a:pt x="2064543" y="150018"/>
                </a:lnTo>
                <a:lnTo>
                  <a:pt x="2066925" y="185737"/>
                </a:lnTo>
                <a:lnTo>
                  <a:pt x="2052637" y="209550"/>
                </a:lnTo>
                <a:lnTo>
                  <a:pt x="2038350" y="230981"/>
                </a:lnTo>
                <a:lnTo>
                  <a:pt x="2009775" y="242887"/>
                </a:lnTo>
                <a:lnTo>
                  <a:pt x="1959768" y="247650"/>
                </a:lnTo>
                <a:lnTo>
                  <a:pt x="1828800" y="250031"/>
                </a:lnTo>
                <a:lnTo>
                  <a:pt x="1552575" y="273843"/>
                </a:lnTo>
                <a:lnTo>
                  <a:pt x="912018" y="359568"/>
                </a:lnTo>
                <a:lnTo>
                  <a:pt x="611981" y="404812"/>
                </a:lnTo>
                <a:lnTo>
                  <a:pt x="557212" y="416718"/>
                </a:lnTo>
                <a:lnTo>
                  <a:pt x="471487" y="435768"/>
                </a:lnTo>
                <a:lnTo>
                  <a:pt x="402431" y="452437"/>
                </a:lnTo>
                <a:lnTo>
                  <a:pt x="376237" y="452437"/>
                </a:lnTo>
                <a:lnTo>
                  <a:pt x="342900" y="442912"/>
                </a:lnTo>
                <a:lnTo>
                  <a:pt x="266700" y="404812"/>
                </a:lnTo>
                <a:lnTo>
                  <a:pt x="190500" y="352425"/>
                </a:lnTo>
                <a:lnTo>
                  <a:pt x="107156" y="278606"/>
                </a:lnTo>
                <a:lnTo>
                  <a:pt x="21431" y="192881"/>
                </a:lnTo>
                <a:lnTo>
                  <a:pt x="0" y="154781"/>
                </a:lnTo>
                <a:lnTo>
                  <a:pt x="2381" y="128587"/>
                </a:lnTo>
                <a:lnTo>
                  <a:pt x="16668" y="123825"/>
                </a:lnTo>
                <a:lnTo>
                  <a:pt x="47625" y="135731"/>
                </a:lnTo>
                <a:lnTo>
                  <a:pt x="83343" y="157162"/>
                </a:lnTo>
                <a:lnTo>
                  <a:pt x="157162" y="200025"/>
                </a:lnTo>
                <a:lnTo>
                  <a:pt x="233362" y="230981"/>
                </a:lnTo>
                <a:lnTo>
                  <a:pt x="285750" y="242887"/>
                </a:lnTo>
                <a:lnTo>
                  <a:pt x="373856" y="252412"/>
                </a:lnTo>
                <a:lnTo>
                  <a:pt x="457200" y="250031"/>
                </a:lnTo>
                <a:lnTo>
                  <a:pt x="545306" y="238125"/>
                </a:lnTo>
                <a:lnTo>
                  <a:pt x="719137" y="209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F7E7D96-B66F-4910-AE40-ECE3C05DE28D}"/>
              </a:ext>
            </a:extLst>
          </p:cNvPr>
          <p:cNvSpPr/>
          <p:nvPr/>
        </p:nvSpPr>
        <p:spPr>
          <a:xfrm>
            <a:off x="5080001" y="2895600"/>
            <a:ext cx="3265488" cy="558800"/>
          </a:xfrm>
          <a:custGeom>
            <a:avLst/>
            <a:gdLst>
              <a:gd name="connsiteX0" fmla="*/ 479295 w 3266686"/>
              <a:gd name="connsiteY0" fmla="*/ 309332 h 557478"/>
              <a:gd name="connsiteX1" fmla="*/ 720642 w 3266686"/>
              <a:gd name="connsiteY1" fmla="*/ 258343 h 557478"/>
              <a:gd name="connsiteX2" fmla="*/ 1009579 w 3266686"/>
              <a:gd name="connsiteY2" fmla="*/ 207354 h 557478"/>
              <a:gd name="connsiteX3" fmla="*/ 1339307 w 3266686"/>
              <a:gd name="connsiteY3" fmla="*/ 152966 h 557478"/>
              <a:gd name="connsiteX4" fmla="*/ 1519468 w 3266686"/>
              <a:gd name="connsiteY4" fmla="*/ 122373 h 557478"/>
              <a:gd name="connsiteX5" fmla="*/ 1815203 w 3266686"/>
              <a:gd name="connsiteY5" fmla="*/ 101977 h 557478"/>
              <a:gd name="connsiteX6" fmla="*/ 2161927 w 3266686"/>
              <a:gd name="connsiteY6" fmla="*/ 81582 h 557478"/>
              <a:gd name="connsiteX7" fmla="*/ 2393077 w 3266686"/>
              <a:gd name="connsiteY7" fmla="*/ 67985 h 557478"/>
              <a:gd name="connsiteX8" fmla="*/ 2641222 w 3266686"/>
              <a:gd name="connsiteY8" fmla="*/ 64585 h 557478"/>
              <a:gd name="connsiteX9" fmla="*/ 2719405 w 3266686"/>
              <a:gd name="connsiteY9" fmla="*/ 33992 h 557478"/>
              <a:gd name="connsiteX10" fmla="*/ 2773793 w 3266686"/>
              <a:gd name="connsiteY10" fmla="*/ 13597 h 557478"/>
              <a:gd name="connsiteX11" fmla="*/ 2831581 w 3266686"/>
              <a:gd name="connsiteY11" fmla="*/ 0 h 557478"/>
              <a:gd name="connsiteX12" fmla="*/ 2862174 w 3266686"/>
              <a:gd name="connsiteY12" fmla="*/ 0 h 557478"/>
              <a:gd name="connsiteX13" fmla="*/ 2950555 w 3266686"/>
              <a:gd name="connsiteY13" fmla="*/ 6798 h 557478"/>
              <a:gd name="connsiteX14" fmla="*/ 3035536 w 3266686"/>
              <a:gd name="connsiteY14" fmla="*/ 30593 h 557478"/>
              <a:gd name="connsiteX15" fmla="*/ 3123917 w 3266686"/>
              <a:gd name="connsiteY15" fmla="*/ 67985 h 557478"/>
              <a:gd name="connsiteX16" fmla="*/ 3198700 w 3266686"/>
              <a:gd name="connsiteY16" fmla="*/ 115574 h 557478"/>
              <a:gd name="connsiteX17" fmla="*/ 3249689 w 3266686"/>
              <a:gd name="connsiteY17" fmla="*/ 163164 h 557478"/>
              <a:gd name="connsiteX18" fmla="*/ 3259887 w 3266686"/>
              <a:gd name="connsiteY18" fmla="*/ 186959 h 557478"/>
              <a:gd name="connsiteX19" fmla="*/ 3266686 w 3266686"/>
              <a:gd name="connsiteY19" fmla="*/ 217552 h 557478"/>
              <a:gd name="connsiteX20" fmla="*/ 3266686 w 3266686"/>
              <a:gd name="connsiteY20" fmla="*/ 248145 h 557478"/>
              <a:gd name="connsiteX21" fmla="*/ 3242891 w 3266686"/>
              <a:gd name="connsiteY21" fmla="*/ 271940 h 557478"/>
              <a:gd name="connsiteX22" fmla="*/ 3198700 w 3266686"/>
              <a:gd name="connsiteY22" fmla="*/ 285537 h 557478"/>
              <a:gd name="connsiteX23" fmla="*/ 3154510 w 3266686"/>
              <a:gd name="connsiteY23" fmla="*/ 288936 h 557478"/>
              <a:gd name="connsiteX24" fmla="*/ 3076327 w 3266686"/>
              <a:gd name="connsiteY24" fmla="*/ 282138 h 557478"/>
              <a:gd name="connsiteX25" fmla="*/ 2902965 w 3266686"/>
              <a:gd name="connsiteY25" fmla="*/ 261742 h 557478"/>
              <a:gd name="connsiteX26" fmla="*/ 2610629 w 3266686"/>
              <a:gd name="connsiteY26" fmla="*/ 244746 h 557478"/>
              <a:gd name="connsiteX27" fmla="*/ 2236711 w 3266686"/>
              <a:gd name="connsiteY27" fmla="*/ 248145 h 557478"/>
              <a:gd name="connsiteX28" fmla="*/ 1906983 w 3266686"/>
              <a:gd name="connsiteY28" fmla="*/ 261742 h 557478"/>
              <a:gd name="connsiteX29" fmla="*/ 1560259 w 3266686"/>
              <a:gd name="connsiteY29" fmla="*/ 295735 h 557478"/>
              <a:gd name="connsiteX30" fmla="*/ 1199938 w 3266686"/>
              <a:gd name="connsiteY30" fmla="*/ 360321 h 557478"/>
              <a:gd name="connsiteX31" fmla="*/ 883807 w 3266686"/>
              <a:gd name="connsiteY31" fmla="*/ 418108 h 557478"/>
              <a:gd name="connsiteX32" fmla="*/ 594870 w 3266686"/>
              <a:gd name="connsiteY32" fmla="*/ 486093 h 557478"/>
              <a:gd name="connsiteX33" fmla="*/ 343325 w 3266686"/>
              <a:gd name="connsiteY33" fmla="*/ 557478 h 557478"/>
              <a:gd name="connsiteX34" fmla="*/ 299135 w 3266686"/>
              <a:gd name="connsiteY34" fmla="*/ 557478 h 557478"/>
              <a:gd name="connsiteX35" fmla="*/ 241347 w 3266686"/>
              <a:gd name="connsiteY35" fmla="*/ 540481 h 557478"/>
              <a:gd name="connsiteX36" fmla="*/ 197157 w 3266686"/>
              <a:gd name="connsiteY36" fmla="*/ 520086 h 557478"/>
              <a:gd name="connsiteX37" fmla="*/ 149567 w 3266686"/>
              <a:gd name="connsiteY37" fmla="*/ 486093 h 557478"/>
              <a:gd name="connsiteX38" fmla="*/ 95179 w 3266686"/>
              <a:gd name="connsiteY38" fmla="*/ 431705 h 557478"/>
              <a:gd name="connsiteX39" fmla="*/ 50989 w 3266686"/>
              <a:gd name="connsiteY39" fmla="*/ 370519 h 557478"/>
              <a:gd name="connsiteX40" fmla="*/ 6799 w 3266686"/>
              <a:gd name="connsiteY40" fmla="*/ 288936 h 557478"/>
              <a:gd name="connsiteX41" fmla="*/ 0 w 3266686"/>
              <a:gd name="connsiteY41" fmla="*/ 261742 h 557478"/>
              <a:gd name="connsiteX42" fmla="*/ 6799 w 3266686"/>
              <a:gd name="connsiteY42" fmla="*/ 251545 h 557478"/>
              <a:gd name="connsiteX43" fmla="*/ 20396 w 3266686"/>
              <a:gd name="connsiteY43" fmla="*/ 258343 h 557478"/>
              <a:gd name="connsiteX44" fmla="*/ 57787 w 3266686"/>
              <a:gd name="connsiteY44" fmla="*/ 275339 h 557478"/>
              <a:gd name="connsiteX45" fmla="*/ 129172 w 3266686"/>
              <a:gd name="connsiteY45" fmla="*/ 305933 h 557478"/>
              <a:gd name="connsiteX46" fmla="*/ 207355 w 3266686"/>
              <a:gd name="connsiteY46" fmla="*/ 326328 h 557478"/>
              <a:gd name="connsiteX47" fmla="*/ 302534 w 3266686"/>
              <a:gd name="connsiteY47" fmla="*/ 336526 h 557478"/>
              <a:gd name="connsiteX48" fmla="*/ 356922 w 3266686"/>
              <a:gd name="connsiteY48" fmla="*/ 333127 h 557478"/>
              <a:gd name="connsiteX49" fmla="*/ 479295 w 3266686"/>
              <a:gd name="connsiteY49" fmla="*/ 309332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6686" h="557478">
                <a:moveTo>
                  <a:pt x="479295" y="309332"/>
                </a:moveTo>
                <a:lnTo>
                  <a:pt x="720642" y="258343"/>
                </a:lnTo>
                <a:lnTo>
                  <a:pt x="1009579" y="207354"/>
                </a:lnTo>
                <a:lnTo>
                  <a:pt x="1339307" y="152966"/>
                </a:lnTo>
                <a:lnTo>
                  <a:pt x="1519468" y="122373"/>
                </a:lnTo>
                <a:lnTo>
                  <a:pt x="1815203" y="101977"/>
                </a:lnTo>
                <a:lnTo>
                  <a:pt x="2161927" y="81582"/>
                </a:lnTo>
                <a:lnTo>
                  <a:pt x="2393077" y="67985"/>
                </a:lnTo>
                <a:lnTo>
                  <a:pt x="2641222" y="64585"/>
                </a:lnTo>
                <a:lnTo>
                  <a:pt x="2719405" y="33992"/>
                </a:lnTo>
                <a:lnTo>
                  <a:pt x="2773793" y="13597"/>
                </a:lnTo>
                <a:lnTo>
                  <a:pt x="2831581" y="0"/>
                </a:lnTo>
                <a:lnTo>
                  <a:pt x="2862174" y="0"/>
                </a:lnTo>
                <a:lnTo>
                  <a:pt x="2950555" y="6798"/>
                </a:lnTo>
                <a:lnTo>
                  <a:pt x="3035536" y="30593"/>
                </a:lnTo>
                <a:lnTo>
                  <a:pt x="3123917" y="67985"/>
                </a:lnTo>
                <a:lnTo>
                  <a:pt x="3198700" y="115574"/>
                </a:lnTo>
                <a:lnTo>
                  <a:pt x="3249689" y="163164"/>
                </a:lnTo>
                <a:lnTo>
                  <a:pt x="3259887" y="186959"/>
                </a:lnTo>
                <a:lnTo>
                  <a:pt x="3266686" y="217552"/>
                </a:lnTo>
                <a:lnTo>
                  <a:pt x="3266686" y="248145"/>
                </a:lnTo>
                <a:lnTo>
                  <a:pt x="3242891" y="271940"/>
                </a:lnTo>
                <a:lnTo>
                  <a:pt x="3198700" y="285537"/>
                </a:lnTo>
                <a:lnTo>
                  <a:pt x="3154510" y="288936"/>
                </a:lnTo>
                <a:lnTo>
                  <a:pt x="3076327" y="282138"/>
                </a:lnTo>
                <a:lnTo>
                  <a:pt x="2902965" y="261742"/>
                </a:lnTo>
                <a:lnTo>
                  <a:pt x="2610629" y="244746"/>
                </a:lnTo>
                <a:lnTo>
                  <a:pt x="2236711" y="248145"/>
                </a:lnTo>
                <a:lnTo>
                  <a:pt x="1906983" y="261742"/>
                </a:lnTo>
                <a:lnTo>
                  <a:pt x="1560259" y="295735"/>
                </a:lnTo>
                <a:lnTo>
                  <a:pt x="1199938" y="360321"/>
                </a:lnTo>
                <a:lnTo>
                  <a:pt x="883807" y="418108"/>
                </a:lnTo>
                <a:lnTo>
                  <a:pt x="594870" y="486093"/>
                </a:lnTo>
                <a:lnTo>
                  <a:pt x="343325" y="557478"/>
                </a:lnTo>
                <a:lnTo>
                  <a:pt x="299135" y="557478"/>
                </a:lnTo>
                <a:lnTo>
                  <a:pt x="241347" y="540481"/>
                </a:lnTo>
                <a:lnTo>
                  <a:pt x="197157" y="520086"/>
                </a:lnTo>
                <a:lnTo>
                  <a:pt x="149567" y="486093"/>
                </a:lnTo>
                <a:lnTo>
                  <a:pt x="95179" y="431705"/>
                </a:lnTo>
                <a:lnTo>
                  <a:pt x="50989" y="370519"/>
                </a:lnTo>
                <a:lnTo>
                  <a:pt x="6799" y="288936"/>
                </a:lnTo>
                <a:lnTo>
                  <a:pt x="0" y="261742"/>
                </a:lnTo>
                <a:lnTo>
                  <a:pt x="6799" y="251545"/>
                </a:lnTo>
                <a:lnTo>
                  <a:pt x="20396" y="258343"/>
                </a:lnTo>
                <a:lnTo>
                  <a:pt x="57787" y="275339"/>
                </a:lnTo>
                <a:lnTo>
                  <a:pt x="129172" y="305933"/>
                </a:lnTo>
                <a:lnTo>
                  <a:pt x="207355" y="326328"/>
                </a:lnTo>
                <a:lnTo>
                  <a:pt x="302534" y="336526"/>
                </a:lnTo>
                <a:lnTo>
                  <a:pt x="356922" y="333127"/>
                </a:lnTo>
                <a:lnTo>
                  <a:pt x="479295" y="309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9EAAAF6C-D1E7-4C22-BCC2-54D5FCEE6761}"/>
              </a:ext>
            </a:extLst>
          </p:cNvPr>
          <p:cNvSpPr/>
          <p:nvPr/>
        </p:nvSpPr>
        <p:spPr>
          <a:xfrm rot="16200000">
            <a:off x="5573714" y="4005263"/>
            <a:ext cx="2705100" cy="1555750"/>
          </a:xfrm>
          <a:custGeom>
            <a:avLst/>
            <a:gdLst>
              <a:gd name="connsiteX0" fmla="*/ 2552700 w 2705100"/>
              <a:gd name="connsiteY0" fmla="*/ 473075 h 1555750"/>
              <a:gd name="connsiteX1" fmla="*/ 2635250 w 2705100"/>
              <a:gd name="connsiteY1" fmla="*/ 955675 h 1555750"/>
              <a:gd name="connsiteX2" fmla="*/ 2663825 w 2705100"/>
              <a:gd name="connsiteY2" fmla="*/ 1095375 h 1555750"/>
              <a:gd name="connsiteX3" fmla="*/ 2679700 w 2705100"/>
              <a:gd name="connsiteY3" fmla="*/ 1152525 h 1555750"/>
              <a:gd name="connsiteX4" fmla="*/ 2695575 w 2705100"/>
              <a:gd name="connsiteY4" fmla="*/ 1193800 h 1555750"/>
              <a:gd name="connsiteX5" fmla="*/ 2705100 w 2705100"/>
              <a:gd name="connsiteY5" fmla="*/ 1222375 h 1555750"/>
              <a:gd name="connsiteX6" fmla="*/ 2701925 w 2705100"/>
              <a:gd name="connsiteY6" fmla="*/ 1235075 h 1555750"/>
              <a:gd name="connsiteX7" fmla="*/ 2673350 w 2705100"/>
              <a:gd name="connsiteY7" fmla="*/ 1304925 h 1555750"/>
              <a:gd name="connsiteX8" fmla="*/ 2603500 w 2705100"/>
              <a:gd name="connsiteY8" fmla="*/ 1435100 h 1555750"/>
              <a:gd name="connsiteX9" fmla="*/ 2565400 w 2705100"/>
              <a:gd name="connsiteY9" fmla="*/ 1492250 h 1555750"/>
              <a:gd name="connsiteX10" fmla="*/ 2524125 w 2705100"/>
              <a:gd name="connsiteY10" fmla="*/ 1533525 h 1555750"/>
              <a:gd name="connsiteX11" fmla="*/ 2489200 w 2705100"/>
              <a:gd name="connsiteY11" fmla="*/ 1549400 h 1555750"/>
              <a:gd name="connsiteX12" fmla="*/ 2454275 w 2705100"/>
              <a:gd name="connsiteY12" fmla="*/ 1555750 h 1555750"/>
              <a:gd name="connsiteX13" fmla="*/ 2422525 w 2705100"/>
              <a:gd name="connsiteY13" fmla="*/ 1549400 h 1555750"/>
              <a:gd name="connsiteX14" fmla="*/ 2387600 w 2705100"/>
              <a:gd name="connsiteY14" fmla="*/ 1533525 h 1555750"/>
              <a:gd name="connsiteX15" fmla="*/ 2343150 w 2705100"/>
              <a:gd name="connsiteY15" fmla="*/ 1498600 h 1555750"/>
              <a:gd name="connsiteX16" fmla="*/ 2308225 w 2705100"/>
              <a:gd name="connsiteY16" fmla="*/ 1489075 h 1555750"/>
              <a:gd name="connsiteX17" fmla="*/ 2251075 w 2705100"/>
              <a:gd name="connsiteY17" fmla="*/ 1482725 h 1555750"/>
              <a:gd name="connsiteX18" fmla="*/ 1879600 w 2705100"/>
              <a:gd name="connsiteY18" fmla="*/ 1476375 h 1555750"/>
              <a:gd name="connsiteX19" fmla="*/ 1393825 w 2705100"/>
              <a:gd name="connsiteY19" fmla="*/ 1476375 h 1555750"/>
              <a:gd name="connsiteX20" fmla="*/ 873125 w 2705100"/>
              <a:gd name="connsiteY20" fmla="*/ 1485900 h 1555750"/>
              <a:gd name="connsiteX21" fmla="*/ 482600 w 2705100"/>
              <a:gd name="connsiteY21" fmla="*/ 1498600 h 1555750"/>
              <a:gd name="connsiteX22" fmla="*/ 365125 w 2705100"/>
              <a:gd name="connsiteY22" fmla="*/ 1504950 h 1555750"/>
              <a:gd name="connsiteX23" fmla="*/ 279400 w 2705100"/>
              <a:gd name="connsiteY23" fmla="*/ 1476375 h 1555750"/>
              <a:gd name="connsiteX24" fmla="*/ 193675 w 2705100"/>
              <a:gd name="connsiteY24" fmla="*/ 1428750 h 1555750"/>
              <a:gd name="connsiteX25" fmla="*/ 111125 w 2705100"/>
              <a:gd name="connsiteY25" fmla="*/ 1374775 h 1555750"/>
              <a:gd name="connsiteX26" fmla="*/ 44450 w 2705100"/>
              <a:gd name="connsiteY26" fmla="*/ 1320800 h 1555750"/>
              <a:gd name="connsiteX27" fmla="*/ 6350 w 2705100"/>
              <a:gd name="connsiteY27" fmla="*/ 1279525 h 1555750"/>
              <a:gd name="connsiteX28" fmla="*/ 0 w 2705100"/>
              <a:gd name="connsiteY28" fmla="*/ 1257300 h 1555750"/>
              <a:gd name="connsiteX29" fmla="*/ 0 w 2705100"/>
              <a:gd name="connsiteY29" fmla="*/ 1235075 h 1555750"/>
              <a:gd name="connsiteX30" fmla="*/ 12700 w 2705100"/>
              <a:gd name="connsiteY30" fmla="*/ 1216025 h 1555750"/>
              <a:gd name="connsiteX31" fmla="*/ 41275 w 2705100"/>
              <a:gd name="connsiteY31" fmla="*/ 1196975 h 1555750"/>
              <a:gd name="connsiteX32" fmla="*/ 523875 w 2705100"/>
              <a:gd name="connsiteY32" fmla="*/ 1209675 h 1555750"/>
              <a:gd name="connsiteX33" fmla="*/ 555625 w 2705100"/>
              <a:gd name="connsiteY33" fmla="*/ 1228725 h 1555750"/>
              <a:gd name="connsiteX34" fmla="*/ 596900 w 2705100"/>
              <a:gd name="connsiteY34" fmla="*/ 1241425 h 1555750"/>
              <a:gd name="connsiteX35" fmla="*/ 666750 w 2705100"/>
              <a:gd name="connsiteY35" fmla="*/ 1254125 h 1555750"/>
              <a:gd name="connsiteX36" fmla="*/ 742950 w 2705100"/>
              <a:gd name="connsiteY36" fmla="*/ 1257300 h 1555750"/>
              <a:gd name="connsiteX37" fmla="*/ 1362075 w 2705100"/>
              <a:gd name="connsiteY37" fmla="*/ 1257300 h 1555750"/>
              <a:gd name="connsiteX38" fmla="*/ 1920875 w 2705100"/>
              <a:gd name="connsiteY38" fmla="*/ 1257300 h 1555750"/>
              <a:gd name="connsiteX39" fmla="*/ 2235200 w 2705100"/>
              <a:gd name="connsiteY39" fmla="*/ 1257300 h 1555750"/>
              <a:gd name="connsiteX40" fmla="*/ 2393950 w 2705100"/>
              <a:gd name="connsiteY40" fmla="*/ 1257300 h 1555750"/>
              <a:gd name="connsiteX41" fmla="*/ 2444750 w 2705100"/>
              <a:gd name="connsiteY41" fmla="*/ 1247775 h 1555750"/>
              <a:gd name="connsiteX42" fmla="*/ 2479675 w 2705100"/>
              <a:gd name="connsiteY42" fmla="*/ 1228725 h 1555750"/>
              <a:gd name="connsiteX43" fmla="*/ 2495550 w 2705100"/>
              <a:gd name="connsiteY43" fmla="*/ 1196975 h 1555750"/>
              <a:gd name="connsiteX44" fmla="*/ 2501900 w 2705100"/>
              <a:gd name="connsiteY44" fmla="*/ 1174750 h 1555750"/>
              <a:gd name="connsiteX45" fmla="*/ 2501900 w 2705100"/>
              <a:gd name="connsiteY45" fmla="*/ 1120775 h 1555750"/>
              <a:gd name="connsiteX46" fmla="*/ 2473325 w 2705100"/>
              <a:gd name="connsiteY46" fmla="*/ 958850 h 1555750"/>
              <a:gd name="connsiteX47" fmla="*/ 2320925 w 2705100"/>
              <a:gd name="connsiteY47" fmla="*/ 0 h 1555750"/>
              <a:gd name="connsiteX48" fmla="*/ 2454275 w 2705100"/>
              <a:gd name="connsiteY48" fmla="*/ 15875 h 1555750"/>
              <a:gd name="connsiteX49" fmla="*/ 2466975 w 2705100"/>
              <a:gd name="connsiteY49" fmla="*/ 60325 h 1555750"/>
              <a:gd name="connsiteX50" fmla="*/ 2501900 w 2705100"/>
              <a:gd name="connsiteY50" fmla="*/ 168275 h 1555750"/>
              <a:gd name="connsiteX51" fmla="*/ 2520950 w 2705100"/>
              <a:gd name="connsiteY51" fmla="*/ 263525 h 1555750"/>
              <a:gd name="connsiteX52" fmla="*/ 2552700 w 2705100"/>
              <a:gd name="connsiteY52" fmla="*/ 473075 h 155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5100" h="1555750">
                <a:moveTo>
                  <a:pt x="2552700" y="473075"/>
                </a:moveTo>
                <a:lnTo>
                  <a:pt x="2635250" y="955675"/>
                </a:lnTo>
                <a:lnTo>
                  <a:pt x="2663825" y="1095375"/>
                </a:lnTo>
                <a:lnTo>
                  <a:pt x="2679700" y="1152525"/>
                </a:lnTo>
                <a:lnTo>
                  <a:pt x="2695575" y="1193800"/>
                </a:lnTo>
                <a:lnTo>
                  <a:pt x="2705100" y="1222375"/>
                </a:lnTo>
                <a:lnTo>
                  <a:pt x="2701925" y="1235075"/>
                </a:lnTo>
                <a:lnTo>
                  <a:pt x="2673350" y="1304925"/>
                </a:lnTo>
                <a:lnTo>
                  <a:pt x="2603500" y="1435100"/>
                </a:lnTo>
                <a:lnTo>
                  <a:pt x="2565400" y="1492250"/>
                </a:lnTo>
                <a:lnTo>
                  <a:pt x="2524125" y="1533525"/>
                </a:lnTo>
                <a:lnTo>
                  <a:pt x="2489200" y="1549400"/>
                </a:lnTo>
                <a:lnTo>
                  <a:pt x="2454275" y="1555750"/>
                </a:lnTo>
                <a:lnTo>
                  <a:pt x="2422525" y="1549400"/>
                </a:lnTo>
                <a:lnTo>
                  <a:pt x="2387600" y="1533525"/>
                </a:lnTo>
                <a:lnTo>
                  <a:pt x="2343150" y="1498600"/>
                </a:lnTo>
                <a:lnTo>
                  <a:pt x="2308225" y="1489075"/>
                </a:lnTo>
                <a:lnTo>
                  <a:pt x="2251075" y="1482725"/>
                </a:lnTo>
                <a:lnTo>
                  <a:pt x="1879600" y="1476375"/>
                </a:lnTo>
                <a:lnTo>
                  <a:pt x="1393825" y="1476375"/>
                </a:lnTo>
                <a:lnTo>
                  <a:pt x="873125" y="1485900"/>
                </a:lnTo>
                <a:lnTo>
                  <a:pt x="482600" y="1498600"/>
                </a:lnTo>
                <a:lnTo>
                  <a:pt x="365125" y="1504950"/>
                </a:lnTo>
                <a:lnTo>
                  <a:pt x="279400" y="1476375"/>
                </a:lnTo>
                <a:lnTo>
                  <a:pt x="193675" y="1428750"/>
                </a:lnTo>
                <a:lnTo>
                  <a:pt x="111125" y="1374775"/>
                </a:lnTo>
                <a:lnTo>
                  <a:pt x="44450" y="1320800"/>
                </a:lnTo>
                <a:lnTo>
                  <a:pt x="6350" y="1279525"/>
                </a:lnTo>
                <a:lnTo>
                  <a:pt x="0" y="1257300"/>
                </a:lnTo>
                <a:lnTo>
                  <a:pt x="0" y="1235075"/>
                </a:lnTo>
                <a:lnTo>
                  <a:pt x="12700" y="1216025"/>
                </a:lnTo>
                <a:lnTo>
                  <a:pt x="41275" y="1196975"/>
                </a:lnTo>
                <a:lnTo>
                  <a:pt x="523875" y="1209675"/>
                </a:lnTo>
                <a:lnTo>
                  <a:pt x="555625" y="1228725"/>
                </a:lnTo>
                <a:lnTo>
                  <a:pt x="596900" y="1241425"/>
                </a:lnTo>
                <a:lnTo>
                  <a:pt x="666750" y="1254125"/>
                </a:lnTo>
                <a:lnTo>
                  <a:pt x="742950" y="1257300"/>
                </a:lnTo>
                <a:lnTo>
                  <a:pt x="1362075" y="1257300"/>
                </a:lnTo>
                <a:lnTo>
                  <a:pt x="1920875" y="1257300"/>
                </a:lnTo>
                <a:lnTo>
                  <a:pt x="2235200" y="1257300"/>
                </a:lnTo>
                <a:lnTo>
                  <a:pt x="2393950" y="1257300"/>
                </a:lnTo>
                <a:lnTo>
                  <a:pt x="2444750" y="1247775"/>
                </a:lnTo>
                <a:lnTo>
                  <a:pt x="2479675" y="1228725"/>
                </a:lnTo>
                <a:lnTo>
                  <a:pt x="2495550" y="1196975"/>
                </a:lnTo>
                <a:lnTo>
                  <a:pt x="2501900" y="1174750"/>
                </a:lnTo>
                <a:lnTo>
                  <a:pt x="2501900" y="1120775"/>
                </a:lnTo>
                <a:lnTo>
                  <a:pt x="2473325" y="958850"/>
                </a:lnTo>
                <a:lnTo>
                  <a:pt x="2320925" y="0"/>
                </a:lnTo>
                <a:lnTo>
                  <a:pt x="2454275" y="15875"/>
                </a:lnTo>
                <a:lnTo>
                  <a:pt x="2466975" y="60325"/>
                </a:lnTo>
                <a:lnTo>
                  <a:pt x="2501900" y="168275"/>
                </a:lnTo>
                <a:lnTo>
                  <a:pt x="2520950" y="263525"/>
                </a:lnTo>
                <a:lnTo>
                  <a:pt x="2552700" y="473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88F1C10-B915-4663-8CC4-FFE606C41C79}"/>
              </a:ext>
            </a:extLst>
          </p:cNvPr>
          <p:cNvSpPr/>
          <p:nvPr/>
        </p:nvSpPr>
        <p:spPr>
          <a:xfrm rot="16200000">
            <a:off x="6755608" y="5464969"/>
            <a:ext cx="666750" cy="601663"/>
          </a:xfrm>
          <a:custGeom>
            <a:avLst/>
            <a:gdLst>
              <a:gd name="connsiteX0" fmla="*/ 564357 w 666750"/>
              <a:gd name="connsiteY0" fmla="*/ 257175 h 602456"/>
              <a:gd name="connsiteX1" fmla="*/ 490538 w 666750"/>
              <a:gd name="connsiteY1" fmla="*/ 435769 h 602456"/>
              <a:gd name="connsiteX2" fmla="*/ 473869 w 666750"/>
              <a:gd name="connsiteY2" fmla="*/ 481012 h 602456"/>
              <a:gd name="connsiteX3" fmla="*/ 464344 w 666750"/>
              <a:gd name="connsiteY3" fmla="*/ 519112 h 602456"/>
              <a:gd name="connsiteX4" fmla="*/ 466725 w 666750"/>
              <a:gd name="connsiteY4" fmla="*/ 538162 h 602456"/>
              <a:gd name="connsiteX5" fmla="*/ 483394 w 666750"/>
              <a:gd name="connsiteY5" fmla="*/ 571500 h 602456"/>
              <a:gd name="connsiteX6" fmla="*/ 511969 w 666750"/>
              <a:gd name="connsiteY6" fmla="*/ 602456 h 602456"/>
              <a:gd name="connsiteX7" fmla="*/ 0 w 666750"/>
              <a:gd name="connsiteY7" fmla="*/ 588169 h 602456"/>
              <a:gd name="connsiteX8" fmla="*/ 7144 w 666750"/>
              <a:gd name="connsiteY8" fmla="*/ 557212 h 602456"/>
              <a:gd name="connsiteX9" fmla="*/ 50007 w 666750"/>
              <a:gd name="connsiteY9" fmla="*/ 535781 h 602456"/>
              <a:gd name="connsiteX10" fmla="*/ 147638 w 666750"/>
              <a:gd name="connsiteY10" fmla="*/ 483394 h 602456"/>
              <a:gd name="connsiteX11" fmla="*/ 207169 w 666750"/>
              <a:gd name="connsiteY11" fmla="*/ 445294 h 602456"/>
              <a:gd name="connsiteX12" fmla="*/ 271463 w 666750"/>
              <a:gd name="connsiteY12" fmla="*/ 390525 h 602456"/>
              <a:gd name="connsiteX13" fmla="*/ 381000 w 666750"/>
              <a:gd name="connsiteY13" fmla="*/ 283369 h 602456"/>
              <a:gd name="connsiteX14" fmla="*/ 604838 w 666750"/>
              <a:gd name="connsiteY14" fmla="*/ 23812 h 602456"/>
              <a:gd name="connsiteX15" fmla="*/ 621507 w 666750"/>
              <a:gd name="connsiteY15" fmla="*/ 11906 h 602456"/>
              <a:gd name="connsiteX16" fmla="*/ 638175 w 666750"/>
              <a:gd name="connsiteY16" fmla="*/ 2381 h 602456"/>
              <a:gd name="connsiteX17" fmla="*/ 657225 w 666750"/>
              <a:gd name="connsiteY17" fmla="*/ 0 h 602456"/>
              <a:gd name="connsiteX18" fmla="*/ 666750 w 666750"/>
              <a:gd name="connsiteY18" fmla="*/ 11906 h 602456"/>
              <a:gd name="connsiteX19" fmla="*/ 666750 w 666750"/>
              <a:gd name="connsiteY19" fmla="*/ 35719 h 602456"/>
              <a:gd name="connsiteX20" fmla="*/ 645319 w 666750"/>
              <a:gd name="connsiteY20" fmla="*/ 85725 h 602456"/>
              <a:gd name="connsiteX21" fmla="*/ 564357 w 666750"/>
              <a:gd name="connsiteY21" fmla="*/ 257175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6750" h="602456">
                <a:moveTo>
                  <a:pt x="564357" y="257175"/>
                </a:moveTo>
                <a:lnTo>
                  <a:pt x="490538" y="435769"/>
                </a:lnTo>
                <a:lnTo>
                  <a:pt x="473869" y="481012"/>
                </a:lnTo>
                <a:lnTo>
                  <a:pt x="464344" y="519112"/>
                </a:lnTo>
                <a:lnTo>
                  <a:pt x="466725" y="538162"/>
                </a:lnTo>
                <a:lnTo>
                  <a:pt x="483394" y="571500"/>
                </a:lnTo>
                <a:lnTo>
                  <a:pt x="511969" y="602456"/>
                </a:lnTo>
                <a:lnTo>
                  <a:pt x="0" y="588169"/>
                </a:lnTo>
                <a:lnTo>
                  <a:pt x="7144" y="557212"/>
                </a:lnTo>
                <a:lnTo>
                  <a:pt x="50007" y="535781"/>
                </a:lnTo>
                <a:lnTo>
                  <a:pt x="147638" y="483394"/>
                </a:lnTo>
                <a:lnTo>
                  <a:pt x="207169" y="445294"/>
                </a:lnTo>
                <a:lnTo>
                  <a:pt x="271463" y="390525"/>
                </a:lnTo>
                <a:lnTo>
                  <a:pt x="381000" y="283369"/>
                </a:lnTo>
                <a:lnTo>
                  <a:pt x="604838" y="23812"/>
                </a:lnTo>
                <a:lnTo>
                  <a:pt x="621507" y="11906"/>
                </a:lnTo>
                <a:lnTo>
                  <a:pt x="638175" y="2381"/>
                </a:lnTo>
                <a:lnTo>
                  <a:pt x="657225" y="0"/>
                </a:lnTo>
                <a:lnTo>
                  <a:pt x="666750" y="11906"/>
                </a:lnTo>
                <a:lnTo>
                  <a:pt x="666750" y="35719"/>
                </a:lnTo>
                <a:lnTo>
                  <a:pt x="645319" y="85725"/>
                </a:lnTo>
                <a:lnTo>
                  <a:pt x="564357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3252596-15F8-4AFE-90E4-EF6EDB61BE95}"/>
              </a:ext>
            </a:extLst>
          </p:cNvPr>
          <p:cNvSpPr/>
          <p:nvPr/>
        </p:nvSpPr>
        <p:spPr>
          <a:xfrm>
            <a:off x="6137277" y="4078289"/>
            <a:ext cx="1362075" cy="312737"/>
          </a:xfrm>
          <a:custGeom>
            <a:avLst/>
            <a:gdLst>
              <a:gd name="connsiteX0" fmla="*/ 283369 w 1362075"/>
              <a:gd name="connsiteY0" fmla="*/ 142875 h 311944"/>
              <a:gd name="connsiteX1" fmla="*/ 1069182 w 1362075"/>
              <a:gd name="connsiteY1" fmla="*/ 0 h 311944"/>
              <a:gd name="connsiteX2" fmla="*/ 1100138 w 1362075"/>
              <a:gd name="connsiteY2" fmla="*/ 0 h 311944"/>
              <a:gd name="connsiteX3" fmla="*/ 1173957 w 1362075"/>
              <a:gd name="connsiteY3" fmla="*/ 16669 h 311944"/>
              <a:gd name="connsiteX4" fmla="*/ 1362075 w 1362075"/>
              <a:gd name="connsiteY4" fmla="*/ 71438 h 311944"/>
              <a:gd name="connsiteX5" fmla="*/ 1362075 w 1362075"/>
              <a:gd name="connsiteY5" fmla="*/ 235744 h 311944"/>
              <a:gd name="connsiteX6" fmla="*/ 1245394 w 1362075"/>
              <a:gd name="connsiteY6" fmla="*/ 216694 h 311944"/>
              <a:gd name="connsiteX7" fmla="*/ 1121569 w 1362075"/>
              <a:gd name="connsiteY7" fmla="*/ 197644 h 311944"/>
              <a:gd name="connsiteX8" fmla="*/ 1040607 w 1362075"/>
              <a:gd name="connsiteY8" fmla="*/ 197644 h 311944"/>
              <a:gd name="connsiteX9" fmla="*/ 852488 w 1362075"/>
              <a:gd name="connsiteY9" fmla="*/ 216694 h 311944"/>
              <a:gd name="connsiteX10" fmla="*/ 559594 w 1362075"/>
              <a:gd name="connsiteY10" fmla="*/ 252413 h 311944"/>
              <a:gd name="connsiteX11" fmla="*/ 357188 w 1362075"/>
              <a:gd name="connsiteY11" fmla="*/ 285750 h 311944"/>
              <a:gd name="connsiteX12" fmla="*/ 228600 w 1362075"/>
              <a:gd name="connsiteY12" fmla="*/ 311944 h 311944"/>
              <a:gd name="connsiteX13" fmla="*/ 4763 w 1362075"/>
              <a:gd name="connsiteY13" fmla="*/ 307182 h 311944"/>
              <a:gd name="connsiteX14" fmla="*/ 0 w 1362075"/>
              <a:gd name="connsiteY14" fmla="*/ 150019 h 311944"/>
              <a:gd name="connsiteX15" fmla="*/ 102394 w 1362075"/>
              <a:gd name="connsiteY15" fmla="*/ 152400 h 311944"/>
              <a:gd name="connsiteX16" fmla="*/ 202407 w 1362075"/>
              <a:gd name="connsiteY16" fmla="*/ 152400 h 311944"/>
              <a:gd name="connsiteX17" fmla="*/ 283369 w 1362075"/>
              <a:gd name="connsiteY17" fmla="*/ 1428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2075" h="311944">
                <a:moveTo>
                  <a:pt x="283369" y="142875"/>
                </a:moveTo>
                <a:lnTo>
                  <a:pt x="1069182" y="0"/>
                </a:lnTo>
                <a:lnTo>
                  <a:pt x="1100138" y="0"/>
                </a:lnTo>
                <a:lnTo>
                  <a:pt x="1173957" y="16669"/>
                </a:lnTo>
                <a:lnTo>
                  <a:pt x="1362075" y="71438"/>
                </a:lnTo>
                <a:lnTo>
                  <a:pt x="1362075" y="235744"/>
                </a:lnTo>
                <a:lnTo>
                  <a:pt x="1245394" y="216694"/>
                </a:lnTo>
                <a:lnTo>
                  <a:pt x="1121569" y="197644"/>
                </a:lnTo>
                <a:lnTo>
                  <a:pt x="1040607" y="197644"/>
                </a:lnTo>
                <a:lnTo>
                  <a:pt x="852488" y="216694"/>
                </a:lnTo>
                <a:lnTo>
                  <a:pt x="559594" y="252413"/>
                </a:lnTo>
                <a:lnTo>
                  <a:pt x="357188" y="285750"/>
                </a:lnTo>
                <a:lnTo>
                  <a:pt x="228600" y="311944"/>
                </a:lnTo>
                <a:lnTo>
                  <a:pt x="4763" y="307182"/>
                </a:lnTo>
                <a:lnTo>
                  <a:pt x="0" y="150019"/>
                </a:lnTo>
                <a:lnTo>
                  <a:pt x="102394" y="152400"/>
                </a:lnTo>
                <a:lnTo>
                  <a:pt x="202407" y="152400"/>
                </a:lnTo>
                <a:lnTo>
                  <a:pt x="283369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676A8A8-C375-4A4B-9702-CCC3A74120E4}"/>
              </a:ext>
            </a:extLst>
          </p:cNvPr>
          <p:cNvSpPr/>
          <p:nvPr/>
        </p:nvSpPr>
        <p:spPr>
          <a:xfrm>
            <a:off x="6129340" y="4700589"/>
            <a:ext cx="1362075" cy="314325"/>
          </a:xfrm>
          <a:custGeom>
            <a:avLst/>
            <a:gdLst>
              <a:gd name="connsiteX0" fmla="*/ 369093 w 1362075"/>
              <a:gd name="connsiteY0" fmla="*/ 121443 h 314325"/>
              <a:gd name="connsiteX1" fmla="*/ 1069181 w 1362075"/>
              <a:gd name="connsiteY1" fmla="*/ 0 h 314325"/>
              <a:gd name="connsiteX2" fmla="*/ 1097756 w 1362075"/>
              <a:gd name="connsiteY2" fmla="*/ 0 h 314325"/>
              <a:gd name="connsiteX3" fmla="*/ 1164431 w 1362075"/>
              <a:gd name="connsiteY3" fmla="*/ 16668 h 314325"/>
              <a:gd name="connsiteX4" fmla="*/ 1354931 w 1362075"/>
              <a:gd name="connsiteY4" fmla="*/ 69056 h 314325"/>
              <a:gd name="connsiteX5" fmla="*/ 1362075 w 1362075"/>
              <a:gd name="connsiteY5" fmla="*/ 164306 h 314325"/>
              <a:gd name="connsiteX6" fmla="*/ 1188243 w 1362075"/>
              <a:gd name="connsiteY6" fmla="*/ 192881 h 314325"/>
              <a:gd name="connsiteX7" fmla="*/ 690562 w 1362075"/>
              <a:gd name="connsiteY7" fmla="*/ 261937 h 314325"/>
              <a:gd name="connsiteX8" fmla="*/ 273843 w 1362075"/>
              <a:gd name="connsiteY8" fmla="*/ 314325 h 314325"/>
              <a:gd name="connsiteX9" fmla="*/ 233362 w 1362075"/>
              <a:gd name="connsiteY9" fmla="*/ 314325 h 314325"/>
              <a:gd name="connsiteX10" fmla="*/ 176212 w 1362075"/>
              <a:gd name="connsiteY10" fmla="*/ 304800 h 314325"/>
              <a:gd name="connsiteX11" fmla="*/ 128587 w 1362075"/>
              <a:gd name="connsiteY11" fmla="*/ 292893 h 314325"/>
              <a:gd name="connsiteX12" fmla="*/ 85725 w 1362075"/>
              <a:gd name="connsiteY12" fmla="*/ 276225 h 314325"/>
              <a:gd name="connsiteX13" fmla="*/ 0 w 1362075"/>
              <a:gd name="connsiteY13" fmla="*/ 233362 h 314325"/>
              <a:gd name="connsiteX14" fmla="*/ 0 w 1362075"/>
              <a:gd name="connsiteY14" fmla="*/ 116681 h 314325"/>
              <a:gd name="connsiteX15" fmla="*/ 78581 w 1362075"/>
              <a:gd name="connsiteY15" fmla="*/ 138112 h 314325"/>
              <a:gd name="connsiteX16" fmla="*/ 150018 w 1362075"/>
              <a:gd name="connsiteY16" fmla="*/ 147637 h 314325"/>
              <a:gd name="connsiteX17" fmla="*/ 202406 w 1362075"/>
              <a:gd name="connsiteY17" fmla="*/ 147637 h 314325"/>
              <a:gd name="connsiteX18" fmla="*/ 276225 w 1362075"/>
              <a:gd name="connsiteY18" fmla="*/ 135731 h 314325"/>
              <a:gd name="connsiteX19" fmla="*/ 369093 w 1362075"/>
              <a:gd name="connsiteY19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2075" h="314325">
                <a:moveTo>
                  <a:pt x="369093" y="121443"/>
                </a:moveTo>
                <a:lnTo>
                  <a:pt x="1069181" y="0"/>
                </a:lnTo>
                <a:lnTo>
                  <a:pt x="1097756" y="0"/>
                </a:lnTo>
                <a:lnTo>
                  <a:pt x="1164431" y="16668"/>
                </a:lnTo>
                <a:lnTo>
                  <a:pt x="1354931" y="69056"/>
                </a:lnTo>
                <a:lnTo>
                  <a:pt x="1362075" y="164306"/>
                </a:lnTo>
                <a:lnTo>
                  <a:pt x="1188243" y="192881"/>
                </a:lnTo>
                <a:lnTo>
                  <a:pt x="690562" y="261937"/>
                </a:lnTo>
                <a:lnTo>
                  <a:pt x="273843" y="314325"/>
                </a:lnTo>
                <a:lnTo>
                  <a:pt x="233362" y="314325"/>
                </a:lnTo>
                <a:lnTo>
                  <a:pt x="176212" y="304800"/>
                </a:lnTo>
                <a:lnTo>
                  <a:pt x="128587" y="292893"/>
                </a:lnTo>
                <a:lnTo>
                  <a:pt x="85725" y="276225"/>
                </a:lnTo>
                <a:lnTo>
                  <a:pt x="0" y="233362"/>
                </a:lnTo>
                <a:lnTo>
                  <a:pt x="0" y="116681"/>
                </a:lnTo>
                <a:lnTo>
                  <a:pt x="78581" y="138112"/>
                </a:lnTo>
                <a:lnTo>
                  <a:pt x="150018" y="147637"/>
                </a:lnTo>
                <a:lnTo>
                  <a:pt x="202406" y="147637"/>
                </a:lnTo>
                <a:lnTo>
                  <a:pt x="276225" y="135731"/>
                </a:lnTo>
                <a:lnTo>
                  <a:pt x="369093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69FB255-0B3A-46A2-B818-C7850BB7B1D6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</p:grpSpPr>
        <p:sp>
          <p:nvSpPr>
            <p:cNvPr id="15" name="フリーフォーム 93">
              <a:extLst>
                <a:ext uri="{FF2B5EF4-FFF2-40B4-BE49-F238E27FC236}">
                  <a16:creationId xmlns:a16="http://schemas.microsoft.com/office/drawing/2014/main" id="{24E88785-7CC6-44F5-B4EB-0931FD6B5B4B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4">
              <a:extLst>
                <a:ext uri="{FF2B5EF4-FFF2-40B4-BE49-F238E27FC236}">
                  <a16:creationId xmlns:a16="http://schemas.microsoft.com/office/drawing/2014/main" id="{641AF7BE-A97C-4FB6-92F6-3E081146FEB2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BE4F1F33-9366-4D3B-935D-8287BDEE877F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E487A7F3-375D-49BD-8470-756D1D7576A4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D4D8164B-DA0C-4CCF-B5EB-5E7D6D8690D9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4">
              <a:extLst>
                <a:ext uri="{FF2B5EF4-FFF2-40B4-BE49-F238E27FC236}">
                  <a16:creationId xmlns:a16="http://schemas.microsoft.com/office/drawing/2014/main" id="{5A0EE72B-9A7F-4710-9F87-BED2CED8558E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6">
              <a:extLst>
                <a:ext uri="{FF2B5EF4-FFF2-40B4-BE49-F238E27FC236}">
                  <a16:creationId xmlns:a16="http://schemas.microsoft.com/office/drawing/2014/main" id="{CBA57B74-A76A-4F97-ADFE-5E7A9C9E4CB1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8F83B445-6E7D-42D2-9876-45658C023569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3">
              <a:extLst>
                <a:ext uri="{FF2B5EF4-FFF2-40B4-BE49-F238E27FC236}">
                  <a16:creationId xmlns:a16="http://schemas.microsoft.com/office/drawing/2014/main" id="{574CE420-E613-4172-8F4A-487A6AD6D7FB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5">
              <a:extLst>
                <a:ext uri="{FF2B5EF4-FFF2-40B4-BE49-F238E27FC236}">
                  <a16:creationId xmlns:a16="http://schemas.microsoft.com/office/drawing/2014/main" id="{5814DDD6-F81C-48DF-8F04-F5089DCEDD64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CB262ABE-01FC-4C1D-AB7F-50912EB7CB69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6F04E2AA-A1C2-4427-B147-50E44A81E73F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7D8AE31-2D55-437B-A471-B8147EA2A199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5B74B19C-ECD6-4BB2-B868-72417E87C4AA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DB6513F0-F4BF-4D3B-B08E-4F277DD4CE4B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1">
              <a:extLst>
                <a:ext uri="{FF2B5EF4-FFF2-40B4-BE49-F238E27FC236}">
                  <a16:creationId xmlns:a16="http://schemas.microsoft.com/office/drawing/2014/main" id="{F9303454-0295-40E1-A59F-8B804782C343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2">
              <a:extLst>
                <a:ext uri="{FF2B5EF4-FFF2-40B4-BE49-F238E27FC236}">
                  <a16:creationId xmlns:a16="http://schemas.microsoft.com/office/drawing/2014/main" id="{248305C0-6875-433F-8AE6-1B7F23FB17B5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C9EFFE64-BECB-4D65-A542-705169162EF2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4">
              <a:extLst>
                <a:ext uri="{FF2B5EF4-FFF2-40B4-BE49-F238E27FC236}">
                  <a16:creationId xmlns:a16="http://schemas.microsoft.com/office/drawing/2014/main" id="{EF139690-0F26-4B85-81C2-89F7449FE1B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FE466307-6FFD-462C-A957-45F4C6451D3D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9">
              <a:extLst>
                <a:ext uri="{FF2B5EF4-FFF2-40B4-BE49-F238E27FC236}">
                  <a16:creationId xmlns:a16="http://schemas.microsoft.com/office/drawing/2014/main" id="{7812380A-5FCC-41CC-824A-DB00F01CDE01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03">
              <a:extLst>
                <a:ext uri="{FF2B5EF4-FFF2-40B4-BE49-F238E27FC236}">
                  <a16:creationId xmlns:a16="http://schemas.microsoft.com/office/drawing/2014/main" id="{F068DB14-33CA-48C9-982F-14BCB56D41CD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5">
              <a:extLst>
                <a:ext uri="{FF2B5EF4-FFF2-40B4-BE49-F238E27FC236}">
                  <a16:creationId xmlns:a16="http://schemas.microsoft.com/office/drawing/2014/main" id="{AB8E4AB0-401A-4DFA-A671-149632D9ABF0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7">
              <a:extLst>
                <a:ext uri="{FF2B5EF4-FFF2-40B4-BE49-F238E27FC236}">
                  <a16:creationId xmlns:a16="http://schemas.microsoft.com/office/drawing/2014/main" id="{3580EACA-B490-4928-93BF-800ACEE06F4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8">
              <a:extLst>
                <a:ext uri="{FF2B5EF4-FFF2-40B4-BE49-F238E27FC236}">
                  <a16:creationId xmlns:a16="http://schemas.microsoft.com/office/drawing/2014/main" id="{056987FA-F5DC-4B77-ABE9-BB5DE170E7C6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4259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102" grpId="0" animBg="1"/>
      <p:bldP spid="103" grpId="0" animBg="1"/>
      <p:bldP spid="96" grpId="0" animBg="1"/>
      <p:bldP spid="105" grpId="0" animBg="1"/>
      <p:bldP spid="97" grpId="0" animBg="1"/>
      <p:bldP spid="100" grpId="0" animBg="1"/>
      <p:bldP spid="104" grpId="0" animBg="1"/>
      <p:bldP spid="106" grpId="0" animBg="1"/>
      <p:bldP spid="98" grpId="0" animBg="1"/>
      <p:bldP spid="9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68F55D-1A61-43E5-B4EA-B1968F11C7CF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3" name="フリーフォーム 93">
              <a:extLst>
                <a:ext uri="{FF2B5EF4-FFF2-40B4-BE49-F238E27FC236}">
                  <a16:creationId xmlns:a16="http://schemas.microsoft.com/office/drawing/2014/main" id="{9AE4DD21-0427-4721-A653-D247913C9061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4">
              <a:extLst>
                <a:ext uri="{FF2B5EF4-FFF2-40B4-BE49-F238E27FC236}">
                  <a16:creationId xmlns:a16="http://schemas.microsoft.com/office/drawing/2014/main" id="{B085891C-DA1A-4D91-9534-B8C35E848471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1">
              <a:extLst>
                <a:ext uri="{FF2B5EF4-FFF2-40B4-BE49-F238E27FC236}">
                  <a16:creationId xmlns:a16="http://schemas.microsoft.com/office/drawing/2014/main" id="{65A0A929-E36E-4A66-8E13-81643321EE05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2">
              <a:extLst>
                <a:ext uri="{FF2B5EF4-FFF2-40B4-BE49-F238E27FC236}">
                  <a16:creationId xmlns:a16="http://schemas.microsoft.com/office/drawing/2014/main" id="{746763E3-25A6-4BD0-A906-C625EF3C09BA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5">
              <a:extLst>
                <a:ext uri="{FF2B5EF4-FFF2-40B4-BE49-F238E27FC236}">
                  <a16:creationId xmlns:a16="http://schemas.microsoft.com/office/drawing/2014/main" id="{C4659412-0B58-4783-8323-57C4C091A11A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4">
              <a:extLst>
                <a:ext uri="{FF2B5EF4-FFF2-40B4-BE49-F238E27FC236}">
                  <a16:creationId xmlns:a16="http://schemas.microsoft.com/office/drawing/2014/main" id="{1CDFEAAE-BE1B-4E9A-975C-1B0CBD265A6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6">
              <a:extLst>
                <a:ext uri="{FF2B5EF4-FFF2-40B4-BE49-F238E27FC236}">
                  <a16:creationId xmlns:a16="http://schemas.microsoft.com/office/drawing/2014/main" id="{6432AB5A-16D3-4E1F-824C-D1D299D906F8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9">
              <a:extLst>
                <a:ext uri="{FF2B5EF4-FFF2-40B4-BE49-F238E27FC236}">
                  <a16:creationId xmlns:a16="http://schemas.microsoft.com/office/drawing/2014/main" id="{BE7F9EC7-BE8C-4CD5-B161-09D1A7254E35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3">
              <a:extLst>
                <a:ext uri="{FF2B5EF4-FFF2-40B4-BE49-F238E27FC236}">
                  <a16:creationId xmlns:a16="http://schemas.microsoft.com/office/drawing/2014/main" id="{B1F0A337-2AF5-44A4-8F27-866EB015E2E8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A134AB1E-D0FB-40EB-B266-468FDA1DF697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7">
              <a:extLst>
                <a:ext uri="{FF2B5EF4-FFF2-40B4-BE49-F238E27FC236}">
                  <a16:creationId xmlns:a16="http://schemas.microsoft.com/office/drawing/2014/main" id="{CDDFDDAD-8468-4F09-B554-80FDA4D8405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AD9F747F-7440-4A3A-B91B-F30C367F49B7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47708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0" y="933905"/>
            <a:ext cx="10712589" cy="54784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なまえつけてよ　　　　　　　　　　　　　　 	　　　　　　　　　任 現 際 態 飼 似 格 情 像 象 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図書館を使いこなそう　　　　　　　　　　　 	　　　　　　　　　技 術 複 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 	　　　　　　　　　許 可 河 銅 修 復 防 災 検 移 賞 貿 易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きいて、きいて、きいてみよう　　　　　　　 	　　　　　　　　　質 報 告 確 属 容 識 準 備 応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見立てる　言葉の意味がわかること　　　　　 	　　　　　　　　　因 述 在 支 留 適 構 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 	　　　　　　　　　過 幹 混 雑 略 測 禁 貸 能</a:t>
            </a:r>
            <a:endParaRPr lang="en-US" altLang="ja-JP" sz="13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日常を十七音で　　　　　　　　　　　　　　　 	　 　　句 常 桜 序</a:t>
            </a:r>
          </a:p>
          <a:p>
            <a:pPr>
              <a:spcBef>
                <a:spcPct val="0"/>
              </a:spcBef>
              <a:buNone/>
            </a:pPr>
            <a:endParaRPr kumimoji="1" lang="ja-JP" alt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目的に応じて引用するとき　　　　　　　　　　 	　 　　資 酸 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みんなが過ごしやすい町へ　　　　　　　　　 	　　　　　　　　   査 設 停 総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 	　　　　　　　　　厚 武 士 舎 往 肥 演 刊 暴 績 鉱 製 航 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カレーライス　　　　　　　　　　　　　　　 	　　　　　　　　　編 絶 張 破 得 居 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　 	　　　　　　　　　政 経 示 逆 比 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　 	　　　　　　　　   勢 職 歴 史 招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たずねびと　　　　　　　　　　　　　　　　　 	　　 　迷 夢 独 個 提 寄 余 仏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漢字の読み方と使い方　　　　　　　　　　　　 	　　 　財 祖 謝 罪 志 永 久 毒 営 妻 精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よりよい学校生活のために　　　　　　　　　　 	　　　 保 状 条 件 程 評 価 判 断 賛</a:t>
            </a:r>
            <a:endParaRPr kumimoji="1" lang="en-US" altLang="ja-JP" sz="13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游ゴシック Medium" panose="020B0500000000000000" pitchFamily="50" charset="-128"/>
              <a:ea typeface="游ゴシック Medium" panose="020B0500000000000000" pitchFamily="50" charset="-128"/>
              <a:cs typeface="+mn-cs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固有種が教えてくれること　グラフや表を用いて書こう　　　　　　効 統 境 布 減 護 再 増 証 限 責 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カンジー博士の暗号解読　　　　　　　　　　 	　　　　　　　　　授 紀 脈 織 築 圧 仮 基 額 故 旧 規 則 貯 液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やなせたかしーアンパンマンの勇気　　　　　 	　　　　　　　　　婦 救 墓 義 殺 貧 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あなたは、どう考える　　　　　　　　　       　　　　　　　　　　犯 講 師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想像力のスイッチを入れよう　　　　　　　    　　　　　　　　　　慣 性 益 制 造 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 	　　　　　　　　　綿 枝 費 税 輸 団 衛 耕 損 険 務 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伝わる表現を選ぼう　　　　　　　　　　　 	　　　　　　　　　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提案しよう、言葉とわたしたち　　　　　　 	　　　　　　　　　豊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大造じいさんとガン　　　　　　　　　　　 	　　　　　　　　　快 燃 率 領 喜 導 堂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451" y="35766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F0E242D2-D928-41AA-8927-9BF0EA0C4588}"/>
              </a:ext>
            </a:extLst>
          </p:cNvPr>
          <p:cNvSpPr/>
          <p:nvPr/>
        </p:nvSpPr>
        <p:spPr>
          <a:xfrm>
            <a:off x="910450" y="847819"/>
            <a:ext cx="10371100" cy="152962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3925A9F-46C3-4D56-849D-A9451DBEE542}"/>
              </a:ext>
            </a:extLst>
          </p:cNvPr>
          <p:cNvSpPr/>
          <p:nvPr/>
        </p:nvSpPr>
        <p:spPr>
          <a:xfrm>
            <a:off x="3651250" y="1708150"/>
            <a:ext cx="1371600" cy="2317750"/>
          </a:xfrm>
          <a:custGeom>
            <a:avLst/>
            <a:gdLst>
              <a:gd name="connsiteX0" fmla="*/ 768350 w 1371600"/>
              <a:gd name="connsiteY0" fmla="*/ 901700 h 2317750"/>
              <a:gd name="connsiteX1" fmla="*/ 831850 w 1371600"/>
              <a:gd name="connsiteY1" fmla="*/ 752475 h 2317750"/>
              <a:gd name="connsiteX2" fmla="*/ 908050 w 1371600"/>
              <a:gd name="connsiteY2" fmla="*/ 565150 h 2317750"/>
              <a:gd name="connsiteX3" fmla="*/ 965200 w 1371600"/>
              <a:gd name="connsiteY3" fmla="*/ 409575 h 2317750"/>
              <a:gd name="connsiteX4" fmla="*/ 996950 w 1371600"/>
              <a:gd name="connsiteY4" fmla="*/ 304800 h 2317750"/>
              <a:gd name="connsiteX5" fmla="*/ 1006475 w 1371600"/>
              <a:gd name="connsiteY5" fmla="*/ 266700 h 2317750"/>
              <a:gd name="connsiteX6" fmla="*/ 1012825 w 1371600"/>
              <a:gd name="connsiteY6" fmla="*/ 225425 h 2317750"/>
              <a:gd name="connsiteX7" fmla="*/ 1009650 w 1371600"/>
              <a:gd name="connsiteY7" fmla="*/ 203200 h 2317750"/>
              <a:gd name="connsiteX8" fmla="*/ 996950 w 1371600"/>
              <a:gd name="connsiteY8" fmla="*/ 168275 h 2317750"/>
              <a:gd name="connsiteX9" fmla="*/ 965200 w 1371600"/>
              <a:gd name="connsiteY9" fmla="*/ 111125 h 2317750"/>
              <a:gd name="connsiteX10" fmla="*/ 930275 w 1371600"/>
              <a:gd name="connsiteY10" fmla="*/ 63500 h 2317750"/>
              <a:gd name="connsiteX11" fmla="*/ 904875 w 1371600"/>
              <a:gd name="connsiteY11" fmla="*/ 31750 h 2317750"/>
              <a:gd name="connsiteX12" fmla="*/ 901700 w 1371600"/>
              <a:gd name="connsiteY12" fmla="*/ 19050 h 2317750"/>
              <a:gd name="connsiteX13" fmla="*/ 911225 w 1371600"/>
              <a:gd name="connsiteY13" fmla="*/ 6350 h 2317750"/>
              <a:gd name="connsiteX14" fmla="*/ 942975 w 1371600"/>
              <a:gd name="connsiteY14" fmla="*/ 0 h 2317750"/>
              <a:gd name="connsiteX15" fmla="*/ 1003300 w 1371600"/>
              <a:gd name="connsiteY15" fmla="*/ 9525 h 2317750"/>
              <a:gd name="connsiteX16" fmla="*/ 1041400 w 1371600"/>
              <a:gd name="connsiteY16" fmla="*/ 22225 h 2317750"/>
              <a:gd name="connsiteX17" fmla="*/ 1095375 w 1371600"/>
              <a:gd name="connsiteY17" fmla="*/ 47625 h 2317750"/>
              <a:gd name="connsiteX18" fmla="*/ 1149350 w 1371600"/>
              <a:gd name="connsiteY18" fmla="*/ 85725 h 2317750"/>
              <a:gd name="connsiteX19" fmla="*/ 1209675 w 1371600"/>
              <a:gd name="connsiteY19" fmla="*/ 136525 h 2317750"/>
              <a:gd name="connsiteX20" fmla="*/ 1250950 w 1371600"/>
              <a:gd name="connsiteY20" fmla="*/ 177800 h 2317750"/>
              <a:gd name="connsiteX21" fmla="*/ 1317625 w 1371600"/>
              <a:gd name="connsiteY21" fmla="*/ 254000 h 2317750"/>
              <a:gd name="connsiteX22" fmla="*/ 1349375 w 1371600"/>
              <a:gd name="connsiteY22" fmla="*/ 298450 h 2317750"/>
              <a:gd name="connsiteX23" fmla="*/ 1368425 w 1371600"/>
              <a:gd name="connsiteY23" fmla="*/ 333375 h 2317750"/>
              <a:gd name="connsiteX24" fmla="*/ 1371600 w 1371600"/>
              <a:gd name="connsiteY24" fmla="*/ 355600 h 2317750"/>
              <a:gd name="connsiteX25" fmla="*/ 1365250 w 1371600"/>
              <a:gd name="connsiteY25" fmla="*/ 368300 h 2317750"/>
              <a:gd name="connsiteX26" fmla="*/ 1346200 w 1371600"/>
              <a:gd name="connsiteY26" fmla="*/ 377825 h 2317750"/>
              <a:gd name="connsiteX27" fmla="*/ 1323975 w 1371600"/>
              <a:gd name="connsiteY27" fmla="*/ 384175 h 2317750"/>
              <a:gd name="connsiteX28" fmla="*/ 1282700 w 1371600"/>
              <a:gd name="connsiteY28" fmla="*/ 463550 h 2317750"/>
              <a:gd name="connsiteX29" fmla="*/ 1174750 w 1371600"/>
              <a:gd name="connsiteY29" fmla="*/ 669925 h 2317750"/>
              <a:gd name="connsiteX30" fmla="*/ 1041400 w 1371600"/>
              <a:gd name="connsiteY30" fmla="*/ 914400 h 2317750"/>
              <a:gd name="connsiteX31" fmla="*/ 908050 w 1371600"/>
              <a:gd name="connsiteY31" fmla="*/ 1152525 h 2317750"/>
              <a:gd name="connsiteX32" fmla="*/ 809625 w 1371600"/>
              <a:gd name="connsiteY32" fmla="*/ 1327150 h 2317750"/>
              <a:gd name="connsiteX33" fmla="*/ 777875 w 1371600"/>
              <a:gd name="connsiteY33" fmla="*/ 1384300 h 2317750"/>
              <a:gd name="connsiteX34" fmla="*/ 650875 w 1371600"/>
              <a:gd name="connsiteY34" fmla="*/ 1574800 h 2317750"/>
              <a:gd name="connsiteX35" fmla="*/ 555625 w 1371600"/>
              <a:gd name="connsiteY35" fmla="*/ 1704975 h 2317750"/>
              <a:gd name="connsiteX36" fmla="*/ 371475 w 1371600"/>
              <a:gd name="connsiteY36" fmla="*/ 1939925 h 2317750"/>
              <a:gd name="connsiteX37" fmla="*/ 174625 w 1371600"/>
              <a:gd name="connsiteY37" fmla="*/ 2165350 h 2317750"/>
              <a:gd name="connsiteX38" fmla="*/ 53975 w 1371600"/>
              <a:gd name="connsiteY38" fmla="*/ 2298700 h 2317750"/>
              <a:gd name="connsiteX39" fmla="*/ 28575 w 1371600"/>
              <a:gd name="connsiteY39" fmla="*/ 2317750 h 2317750"/>
              <a:gd name="connsiteX40" fmla="*/ 15875 w 1371600"/>
              <a:gd name="connsiteY40" fmla="*/ 2317750 h 2317750"/>
              <a:gd name="connsiteX41" fmla="*/ 9525 w 1371600"/>
              <a:gd name="connsiteY41" fmla="*/ 2314575 h 2317750"/>
              <a:gd name="connsiteX42" fmla="*/ 0 w 1371600"/>
              <a:gd name="connsiteY42" fmla="*/ 2301875 h 2317750"/>
              <a:gd name="connsiteX43" fmla="*/ 6350 w 1371600"/>
              <a:gd name="connsiteY43" fmla="*/ 2279650 h 2317750"/>
              <a:gd name="connsiteX44" fmla="*/ 50800 w 1371600"/>
              <a:gd name="connsiteY44" fmla="*/ 2206625 h 2317750"/>
              <a:gd name="connsiteX45" fmla="*/ 161925 w 1371600"/>
              <a:gd name="connsiteY45" fmla="*/ 2028825 h 2317750"/>
              <a:gd name="connsiteX46" fmla="*/ 279400 w 1371600"/>
              <a:gd name="connsiteY46" fmla="*/ 1831975 h 2317750"/>
              <a:gd name="connsiteX47" fmla="*/ 365125 w 1371600"/>
              <a:gd name="connsiteY47" fmla="*/ 1685925 h 2317750"/>
              <a:gd name="connsiteX48" fmla="*/ 469900 w 1371600"/>
              <a:gd name="connsiteY48" fmla="*/ 1504950 h 2317750"/>
              <a:gd name="connsiteX49" fmla="*/ 533400 w 1371600"/>
              <a:gd name="connsiteY49" fmla="*/ 1387475 h 2317750"/>
              <a:gd name="connsiteX50" fmla="*/ 625475 w 1371600"/>
              <a:gd name="connsiteY50" fmla="*/ 1212850 h 2317750"/>
              <a:gd name="connsiteX51" fmla="*/ 727075 w 1371600"/>
              <a:gd name="connsiteY51" fmla="*/ 1003300 h 2317750"/>
              <a:gd name="connsiteX52" fmla="*/ 768350 w 1371600"/>
              <a:gd name="connsiteY52" fmla="*/ 901700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71600" h="2317750">
                <a:moveTo>
                  <a:pt x="768350" y="901700"/>
                </a:moveTo>
                <a:lnTo>
                  <a:pt x="831850" y="752475"/>
                </a:lnTo>
                <a:lnTo>
                  <a:pt x="908050" y="565150"/>
                </a:lnTo>
                <a:lnTo>
                  <a:pt x="965200" y="409575"/>
                </a:lnTo>
                <a:lnTo>
                  <a:pt x="996950" y="304800"/>
                </a:lnTo>
                <a:lnTo>
                  <a:pt x="1006475" y="266700"/>
                </a:lnTo>
                <a:lnTo>
                  <a:pt x="1012825" y="225425"/>
                </a:lnTo>
                <a:lnTo>
                  <a:pt x="1009650" y="203200"/>
                </a:lnTo>
                <a:lnTo>
                  <a:pt x="996950" y="168275"/>
                </a:lnTo>
                <a:lnTo>
                  <a:pt x="965200" y="111125"/>
                </a:lnTo>
                <a:lnTo>
                  <a:pt x="930275" y="63500"/>
                </a:lnTo>
                <a:lnTo>
                  <a:pt x="904875" y="31750"/>
                </a:lnTo>
                <a:lnTo>
                  <a:pt x="901700" y="19050"/>
                </a:lnTo>
                <a:lnTo>
                  <a:pt x="911225" y="6350"/>
                </a:lnTo>
                <a:lnTo>
                  <a:pt x="942975" y="0"/>
                </a:lnTo>
                <a:lnTo>
                  <a:pt x="1003300" y="9525"/>
                </a:lnTo>
                <a:lnTo>
                  <a:pt x="1041400" y="22225"/>
                </a:lnTo>
                <a:lnTo>
                  <a:pt x="1095375" y="47625"/>
                </a:lnTo>
                <a:lnTo>
                  <a:pt x="1149350" y="85725"/>
                </a:lnTo>
                <a:lnTo>
                  <a:pt x="1209675" y="136525"/>
                </a:lnTo>
                <a:lnTo>
                  <a:pt x="1250950" y="177800"/>
                </a:lnTo>
                <a:lnTo>
                  <a:pt x="1317625" y="254000"/>
                </a:lnTo>
                <a:lnTo>
                  <a:pt x="1349375" y="298450"/>
                </a:lnTo>
                <a:lnTo>
                  <a:pt x="1368425" y="333375"/>
                </a:lnTo>
                <a:lnTo>
                  <a:pt x="1371600" y="355600"/>
                </a:lnTo>
                <a:lnTo>
                  <a:pt x="1365250" y="368300"/>
                </a:lnTo>
                <a:lnTo>
                  <a:pt x="1346200" y="377825"/>
                </a:lnTo>
                <a:lnTo>
                  <a:pt x="1323975" y="384175"/>
                </a:lnTo>
                <a:lnTo>
                  <a:pt x="1282700" y="463550"/>
                </a:lnTo>
                <a:lnTo>
                  <a:pt x="1174750" y="669925"/>
                </a:lnTo>
                <a:lnTo>
                  <a:pt x="1041400" y="914400"/>
                </a:lnTo>
                <a:lnTo>
                  <a:pt x="908050" y="1152525"/>
                </a:lnTo>
                <a:lnTo>
                  <a:pt x="809625" y="1327150"/>
                </a:lnTo>
                <a:lnTo>
                  <a:pt x="777875" y="1384300"/>
                </a:lnTo>
                <a:lnTo>
                  <a:pt x="650875" y="1574800"/>
                </a:lnTo>
                <a:lnTo>
                  <a:pt x="555625" y="1704975"/>
                </a:lnTo>
                <a:lnTo>
                  <a:pt x="371475" y="1939925"/>
                </a:lnTo>
                <a:lnTo>
                  <a:pt x="174625" y="2165350"/>
                </a:lnTo>
                <a:lnTo>
                  <a:pt x="53975" y="2298700"/>
                </a:lnTo>
                <a:lnTo>
                  <a:pt x="28575" y="2317750"/>
                </a:lnTo>
                <a:lnTo>
                  <a:pt x="15875" y="2317750"/>
                </a:lnTo>
                <a:lnTo>
                  <a:pt x="9525" y="2314575"/>
                </a:lnTo>
                <a:lnTo>
                  <a:pt x="0" y="2301875"/>
                </a:lnTo>
                <a:lnTo>
                  <a:pt x="6350" y="2279650"/>
                </a:lnTo>
                <a:lnTo>
                  <a:pt x="50800" y="2206625"/>
                </a:lnTo>
                <a:lnTo>
                  <a:pt x="161925" y="2028825"/>
                </a:lnTo>
                <a:lnTo>
                  <a:pt x="279400" y="1831975"/>
                </a:lnTo>
                <a:lnTo>
                  <a:pt x="365125" y="1685925"/>
                </a:lnTo>
                <a:lnTo>
                  <a:pt x="469900" y="1504950"/>
                </a:lnTo>
                <a:lnTo>
                  <a:pt x="533400" y="1387475"/>
                </a:lnTo>
                <a:lnTo>
                  <a:pt x="625475" y="1212850"/>
                </a:lnTo>
                <a:lnTo>
                  <a:pt x="727075" y="1003300"/>
                </a:lnTo>
                <a:lnTo>
                  <a:pt x="768350" y="901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91B5EF-CA17-40D1-B30F-7D2BC36E3E7E}"/>
              </a:ext>
            </a:extLst>
          </p:cNvPr>
          <p:cNvSpPr/>
          <p:nvPr/>
        </p:nvSpPr>
        <p:spPr>
          <a:xfrm>
            <a:off x="5167314" y="2649538"/>
            <a:ext cx="498475" cy="889000"/>
          </a:xfrm>
          <a:custGeom>
            <a:avLst/>
            <a:gdLst>
              <a:gd name="connsiteX0" fmla="*/ 250031 w 497681"/>
              <a:gd name="connsiteY0" fmla="*/ 521494 h 888207"/>
              <a:gd name="connsiteX1" fmla="*/ 240506 w 497681"/>
              <a:gd name="connsiteY1" fmla="*/ 459582 h 888207"/>
              <a:gd name="connsiteX2" fmla="*/ 226218 w 497681"/>
              <a:gd name="connsiteY2" fmla="*/ 385763 h 888207"/>
              <a:gd name="connsiteX3" fmla="*/ 216693 w 497681"/>
              <a:gd name="connsiteY3" fmla="*/ 342900 h 888207"/>
              <a:gd name="connsiteX4" fmla="*/ 207168 w 497681"/>
              <a:gd name="connsiteY4" fmla="*/ 309563 h 888207"/>
              <a:gd name="connsiteX5" fmla="*/ 195262 w 497681"/>
              <a:gd name="connsiteY5" fmla="*/ 278607 h 888207"/>
              <a:gd name="connsiteX6" fmla="*/ 180975 w 497681"/>
              <a:gd name="connsiteY6" fmla="*/ 254794 h 888207"/>
              <a:gd name="connsiteX7" fmla="*/ 157162 w 497681"/>
              <a:gd name="connsiteY7" fmla="*/ 214313 h 888207"/>
              <a:gd name="connsiteX8" fmla="*/ 119062 w 497681"/>
              <a:gd name="connsiteY8" fmla="*/ 164307 h 888207"/>
              <a:gd name="connsiteX9" fmla="*/ 104775 w 497681"/>
              <a:gd name="connsiteY9" fmla="*/ 147638 h 888207"/>
              <a:gd name="connsiteX10" fmla="*/ 66675 w 497681"/>
              <a:gd name="connsiteY10" fmla="*/ 102394 h 888207"/>
              <a:gd name="connsiteX11" fmla="*/ 33337 w 497681"/>
              <a:gd name="connsiteY11" fmla="*/ 71438 h 888207"/>
              <a:gd name="connsiteX12" fmla="*/ 11906 w 497681"/>
              <a:gd name="connsiteY12" fmla="*/ 50007 h 888207"/>
              <a:gd name="connsiteX13" fmla="*/ 2381 w 497681"/>
              <a:gd name="connsiteY13" fmla="*/ 35719 h 888207"/>
              <a:gd name="connsiteX14" fmla="*/ 0 w 497681"/>
              <a:gd name="connsiteY14" fmla="*/ 19050 h 888207"/>
              <a:gd name="connsiteX15" fmla="*/ 4762 w 497681"/>
              <a:gd name="connsiteY15" fmla="*/ 9525 h 888207"/>
              <a:gd name="connsiteX16" fmla="*/ 21431 w 497681"/>
              <a:gd name="connsiteY16" fmla="*/ 0 h 888207"/>
              <a:gd name="connsiteX17" fmla="*/ 47625 w 497681"/>
              <a:gd name="connsiteY17" fmla="*/ 0 h 888207"/>
              <a:gd name="connsiteX18" fmla="*/ 92868 w 497681"/>
              <a:gd name="connsiteY18" fmla="*/ 7144 h 888207"/>
              <a:gd name="connsiteX19" fmla="*/ 209550 w 497681"/>
              <a:gd name="connsiteY19" fmla="*/ 35719 h 888207"/>
              <a:gd name="connsiteX20" fmla="*/ 340518 w 497681"/>
              <a:gd name="connsiteY20" fmla="*/ 61913 h 888207"/>
              <a:gd name="connsiteX21" fmla="*/ 373856 w 497681"/>
              <a:gd name="connsiteY21" fmla="*/ 66675 h 888207"/>
              <a:gd name="connsiteX22" fmla="*/ 409575 w 497681"/>
              <a:gd name="connsiteY22" fmla="*/ 200025 h 888207"/>
              <a:gd name="connsiteX23" fmla="*/ 409575 w 497681"/>
              <a:gd name="connsiteY23" fmla="*/ 285750 h 888207"/>
              <a:gd name="connsiteX24" fmla="*/ 414337 w 497681"/>
              <a:gd name="connsiteY24" fmla="*/ 357188 h 888207"/>
              <a:gd name="connsiteX25" fmla="*/ 426243 w 497681"/>
              <a:gd name="connsiteY25" fmla="*/ 442913 h 888207"/>
              <a:gd name="connsiteX26" fmla="*/ 438150 w 497681"/>
              <a:gd name="connsiteY26" fmla="*/ 504825 h 888207"/>
              <a:gd name="connsiteX27" fmla="*/ 457200 w 497681"/>
              <a:gd name="connsiteY27" fmla="*/ 583407 h 888207"/>
              <a:gd name="connsiteX28" fmla="*/ 483393 w 497681"/>
              <a:gd name="connsiteY28" fmla="*/ 666750 h 888207"/>
              <a:gd name="connsiteX29" fmla="*/ 497681 w 497681"/>
              <a:gd name="connsiteY29" fmla="*/ 795338 h 888207"/>
              <a:gd name="connsiteX30" fmla="*/ 481012 w 497681"/>
              <a:gd name="connsiteY30" fmla="*/ 826294 h 888207"/>
              <a:gd name="connsiteX31" fmla="*/ 452437 w 497681"/>
              <a:gd name="connsiteY31" fmla="*/ 859632 h 888207"/>
              <a:gd name="connsiteX32" fmla="*/ 421481 w 497681"/>
              <a:gd name="connsiteY32" fmla="*/ 883444 h 888207"/>
              <a:gd name="connsiteX33" fmla="*/ 409575 w 497681"/>
              <a:gd name="connsiteY33" fmla="*/ 888207 h 888207"/>
              <a:gd name="connsiteX34" fmla="*/ 388143 w 497681"/>
              <a:gd name="connsiteY34" fmla="*/ 883444 h 888207"/>
              <a:gd name="connsiteX35" fmla="*/ 366712 w 497681"/>
              <a:gd name="connsiteY35" fmla="*/ 871538 h 888207"/>
              <a:gd name="connsiteX36" fmla="*/ 342900 w 497681"/>
              <a:gd name="connsiteY36" fmla="*/ 850107 h 888207"/>
              <a:gd name="connsiteX37" fmla="*/ 323850 w 497681"/>
              <a:gd name="connsiteY37" fmla="*/ 826294 h 888207"/>
              <a:gd name="connsiteX38" fmla="*/ 302418 w 497681"/>
              <a:gd name="connsiteY38" fmla="*/ 792957 h 888207"/>
              <a:gd name="connsiteX39" fmla="*/ 295275 w 497681"/>
              <a:gd name="connsiteY39" fmla="*/ 771525 h 888207"/>
              <a:gd name="connsiteX40" fmla="*/ 283368 w 497681"/>
              <a:gd name="connsiteY40" fmla="*/ 702469 h 888207"/>
              <a:gd name="connsiteX41" fmla="*/ 250031 w 497681"/>
              <a:gd name="connsiteY41" fmla="*/ 521494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97681" h="888207">
                <a:moveTo>
                  <a:pt x="250031" y="521494"/>
                </a:moveTo>
                <a:lnTo>
                  <a:pt x="240506" y="459582"/>
                </a:lnTo>
                <a:lnTo>
                  <a:pt x="226218" y="385763"/>
                </a:lnTo>
                <a:lnTo>
                  <a:pt x="216693" y="342900"/>
                </a:lnTo>
                <a:lnTo>
                  <a:pt x="207168" y="309563"/>
                </a:lnTo>
                <a:lnTo>
                  <a:pt x="195262" y="278607"/>
                </a:lnTo>
                <a:lnTo>
                  <a:pt x="180975" y="254794"/>
                </a:lnTo>
                <a:lnTo>
                  <a:pt x="157162" y="214313"/>
                </a:lnTo>
                <a:lnTo>
                  <a:pt x="119062" y="164307"/>
                </a:lnTo>
                <a:lnTo>
                  <a:pt x="104775" y="147638"/>
                </a:lnTo>
                <a:lnTo>
                  <a:pt x="66675" y="102394"/>
                </a:lnTo>
                <a:lnTo>
                  <a:pt x="33337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0"/>
                </a:lnTo>
                <a:lnTo>
                  <a:pt x="92868" y="7144"/>
                </a:lnTo>
                <a:lnTo>
                  <a:pt x="209550" y="35719"/>
                </a:lnTo>
                <a:lnTo>
                  <a:pt x="340518" y="61913"/>
                </a:lnTo>
                <a:lnTo>
                  <a:pt x="373856" y="66675"/>
                </a:lnTo>
                <a:lnTo>
                  <a:pt x="409575" y="200025"/>
                </a:lnTo>
                <a:lnTo>
                  <a:pt x="409575" y="285750"/>
                </a:lnTo>
                <a:lnTo>
                  <a:pt x="414337" y="357188"/>
                </a:lnTo>
                <a:lnTo>
                  <a:pt x="426243" y="442913"/>
                </a:lnTo>
                <a:lnTo>
                  <a:pt x="438150" y="504825"/>
                </a:lnTo>
                <a:lnTo>
                  <a:pt x="457200" y="583407"/>
                </a:lnTo>
                <a:lnTo>
                  <a:pt x="483393" y="666750"/>
                </a:lnTo>
                <a:lnTo>
                  <a:pt x="497681" y="795338"/>
                </a:lnTo>
                <a:lnTo>
                  <a:pt x="481012" y="826294"/>
                </a:lnTo>
                <a:lnTo>
                  <a:pt x="452437" y="859632"/>
                </a:lnTo>
                <a:lnTo>
                  <a:pt x="421481" y="883444"/>
                </a:lnTo>
                <a:lnTo>
                  <a:pt x="409575" y="888207"/>
                </a:lnTo>
                <a:lnTo>
                  <a:pt x="388143" y="883444"/>
                </a:lnTo>
                <a:lnTo>
                  <a:pt x="366712" y="871538"/>
                </a:lnTo>
                <a:lnTo>
                  <a:pt x="342900" y="850107"/>
                </a:lnTo>
                <a:lnTo>
                  <a:pt x="323850" y="826294"/>
                </a:lnTo>
                <a:lnTo>
                  <a:pt x="302418" y="792957"/>
                </a:lnTo>
                <a:lnTo>
                  <a:pt x="295275" y="771525"/>
                </a:lnTo>
                <a:lnTo>
                  <a:pt x="283368" y="702469"/>
                </a:lnTo>
                <a:lnTo>
                  <a:pt x="250031" y="521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72A5A9D-F4AD-4997-9BB0-A300D1C68708}"/>
              </a:ext>
            </a:extLst>
          </p:cNvPr>
          <p:cNvSpPr/>
          <p:nvPr/>
        </p:nvSpPr>
        <p:spPr>
          <a:xfrm>
            <a:off x="4237039" y="3044825"/>
            <a:ext cx="357187" cy="3005138"/>
          </a:xfrm>
          <a:custGeom>
            <a:avLst/>
            <a:gdLst>
              <a:gd name="connsiteX0" fmla="*/ 354330 w 358140"/>
              <a:gd name="connsiteY0" fmla="*/ 937260 h 3006090"/>
              <a:gd name="connsiteX1" fmla="*/ 358140 w 358140"/>
              <a:gd name="connsiteY1" fmla="*/ 510540 h 3006090"/>
              <a:gd name="connsiteX2" fmla="*/ 358140 w 358140"/>
              <a:gd name="connsiteY2" fmla="*/ 327660 h 3006090"/>
              <a:gd name="connsiteX3" fmla="*/ 358140 w 358140"/>
              <a:gd name="connsiteY3" fmla="*/ 209550 h 3006090"/>
              <a:gd name="connsiteX4" fmla="*/ 354330 w 358140"/>
              <a:gd name="connsiteY4" fmla="*/ 186690 h 3006090"/>
              <a:gd name="connsiteX5" fmla="*/ 346710 w 358140"/>
              <a:gd name="connsiteY5" fmla="*/ 167640 h 3006090"/>
              <a:gd name="connsiteX6" fmla="*/ 320040 w 358140"/>
              <a:gd name="connsiteY6" fmla="*/ 133350 h 3006090"/>
              <a:gd name="connsiteX7" fmla="*/ 300990 w 358140"/>
              <a:gd name="connsiteY7" fmla="*/ 114300 h 3006090"/>
              <a:gd name="connsiteX8" fmla="*/ 274320 w 358140"/>
              <a:gd name="connsiteY8" fmla="*/ 87630 h 3006090"/>
              <a:gd name="connsiteX9" fmla="*/ 259080 w 358140"/>
              <a:gd name="connsiteY9" fmla="*/ 72390 h 3006090"/>
              <a:gd name="connsiteX10" fmla="*/ 236220 w 358140"/>
              <a:gd name="connsiteY10" fmla="*/ 57150 h 3006090"/>
              <a:gd name="connsiteX11" fmla="*/ 194310 w 358140"/>
              <a:gd name="connsiteY11" fmla="*/ 26670 h 3006090"/>
              <a:gd name="connsiteX12" fmla="*/ 152400 w 358140"/>
              <a:gd name="connsiteY12" fmla="*/ 0 h 3006090"/>
              <a:gd name="connsiteX13" fmla="*/ 41910 w 358140"/>
              <a:gd name="connsiteY13" fmla="*/ 182880 h 3006090"/>
              <a:gd name="connsiteX14" fmla="*/ 106680 w 358140"/>
              <a:gd name="connsiteY14" fmla="*/ 217170 h 3006090"/>
              <a:gd name="connsiteX15" fmla="*/ 125730 w 358140"/>
              <a:gd name="connsiteY15" fmla="*/ 236220 h 3006090"/>
              <a:gd name="connsiteX16" fmla="*/ 137160 w 358140"/>
              <a:gd name="connsiteY16" fmla="*/ 266700 h 3006090"/>
              <a:gd name="connsiteX17" fmla="*/ 148590 w 358140"/>
              <a:gd name="connsiteY17" fmla="*/ 308610 h 3006090"/>
              <a:gd name="connsiteX18" fmla="*/ 156210 w 358140"/>
              <a:gd name="connsiteY18" fmla="*/ 381000 h 3006090"/>
              <a:gd name="connsiteX19" fmla="*/ 156210 w 358140"/>
              <a:gd name="connsiteY19" fmla="*/ 529590 h 3006090"/>
              <a:gd name="connsiteX20" fmla="*/ 148590 w 358140"/>
              <a:gd name="connsiteY20" fmla="*/ 792480 h 3006090"/>
              <a:gd name="connsiteX21" fmla="*/ 125730 w 358140"/>
              <a:gd name="connsiteY21" fmla="*/ 1181100 h 3006090"/>
              <a:gd name="connsiteX22" fmla="*/ 102870 w 358140"/>
              <a:gd name="connsiteY22" fmla="*/ 1508760 h 3006090"/>
              <a:gd name="connsiteX23" fmla="*/ 80010 w 358140"/>
              <a:gd name="connsiteY23" fmla="*/ 1813560 h 3006090"/>
              <a:gd name="connsiteX24" fmla="*/ 41910 w 358140"/>
              <a:gd name="connsiteY24" fmla="*/ 2205990 h 3006090"/>
              <a:gd name="connsiteX25" fmla="*/ 7620 w 358140"/>
              <a:gd name="connsiteY25" fmla="*/ 2518410 h 3006090"/>
              <a:gd name="connsiteX26" fmla="*/ 0 w 358140"/>
              <a:gd name="connsiteY26" fmla="*/ 2567940 h 3006090"/>
              <a:gd name="connsiteX27" fmla="*/ 11430 w 358140"/>
              <a:gd name="connsiteY27" fmla="*/ 2636520 h 3006090"/>
              <a:gd name="connsiteX28" fmla="*/ 41910 w 358140"/>
              <a:gd name="connsiteY28" fmla="*/ 2743200 h 3006090"/>
              <a:gd name="connsiteX29" fmla="*/ 68580 w 358140"/>
              <a:gd name="connsiteY29" fmla="*/ 2819400 h 3006090"/>
              <a:gd name="connsiteX30" fmla="*/ 102870 w 358140"/>
              <a:gd name="connsiteY30" fmla="*/ 2899410 h 3006090"/>
              <a:gd name="connsiteX31" fmla="*/ 125730 w 358140"/>
              <a:gd name="connsiteY31" fmla="*/ 2945130 h 3006090"/>
              <a:gd name="connsiteX32" fmla="*/ 144780 w 358140"/>
              <a:gd name="connsiteY32" fmla="*/ 2971800 h 3006090"/>
              <a:gd name="connsiteX33" fmla="*/ 179070 w 358140"/>
              <a:gd name="connsiteY33" fmla="*/ 2998470 h 3006090"/>
              <a:gd name="connsiteX34" fmla="*/ 205740 w 358140"/>
              <a:gd name="connsiteY34" fmla="*/ 3006090 h 3006090"/>
              <a:gd name="connsiteX35" fmla="*/ 224790 w 358140"/>
              <a:gd name="connsiteY35" fmla="*/ 3002280 h 3006090"/>
              <a:gd name="connsiteX36" fmla="*/ 243840 w 358140"/>
              <a:gd name="connsiteY36" fmla="*/ 2990850 h 3006090"/>
              <a:gd name="connsiteX37" fmla="*/ 259080 w 358140"/>
              <a:gd name="connsiteY37" fmla="*/ 2967990 h 3006090"/>
              <a:gd name="connsiteX38" fmla="*/ 274320 w 358140"/>
              <a:gd name="connsiteY38" fmla="*/ 2933700 h 3006090"/>
              <a:gd name="connsiteX39" fmla="*/ 289560 w 358140"/>
              <a:gd name="connsiteY39" fmla="*/ 2880360 h 3006090"/>
              <a:gd name="connsiteX40" fmla="*/ 300990 w 358140"/>
              <a:gd name="connsiteY40" fmla="*/ 2807970 h 3006090"/>
              <a:gd name="connsiteX41" fmla="*/ 312420 w 358140"/>
              <a:gd name="connsiteY41" fmla="*/ 2689860 h 3006090"/>
              <a:gd name="connsiteX42" fmla="*/ 323850 w 358140"/>
              <a:gd name="connsiteY42" fmla="*/ 2514600 h 3006090"/>
              <a:gd name="connsiteX43" fmla="*/ 335280 w 358140"/>
              <a:gd name="connsiteY43" fmla="*/ 2225040 h 3006090"/>
              <a:gd name="connsiteX44" fmla="*/ 335280 w 358140"/>
              <a:gd name="connsiteY44" fmla="*/ 1969770 h 3006090"/>
              <a:gd name="connsiteX45" fmla="*/ 335280 w 358140"/>
              <a:gd name="connsiteY45" fmla="*/ 1786890 h 3006090"/>
              <a:gd name="connsiteX46" fmla="*/ 342900 w 358140"/>
              <a:gd name="connsiteY46" fmla="*/ 1546860 h 3006090"/>
              <a:gd name="connsiteX47" fmla="*/ 350520 w 358140"/>
              <a:gd name="connsiteY47" fmla="*/ 1234440 h 3006090"/>
              <a:gd name="connsiteX48" fmla="*/ 354330 w 358140"/>
              <a:gd name="connsiteY48" fmla="*/ 93726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8140" h="3006090">
                <a:moveTo>
                  <a:pt x="354330" y="937260"/>
                </a:moveTo>
                <a:lnTo>
                  <a:pt x="358140" y="510540"/>
                </a:lnTo>
                <a:lnTo>
                  <a:pt x="358140" y="327660"/>
                </a:lnTo>
                <a:lnTo>
                  <a:pt x="358140" y="209550"/>
                </a:lnTo>
                <a:lnTo>
                  <a:pt x="354330" y="186690"/>
                </a:lnTo>
                <a:lnTo>
                  <a:pt x="346710" y="167640"/>
                </a:lnTo>
                <a:lnTo>
                  <a:pt x="320040" y="133350"/>
                </a:lnTo>
                <a:lnTo>
                  <a:pt x="300990" y="114300"/>
                </a:lnTo>
                <a:lnTo>
                  <a:pt x="274320" y="87630"/>
                </a:lnTo>
                <a:lnTo>
                  <a:pt x="259080" y="72390"/>
                </a:lnTo>
                <a:lnTo>
                  <a:pt x="236220" y="57150"/>
                </a:lnTo>
                <a:lnTo>
                  <a:pt x="194310" y="26670"/>
                </a:lnTo>
                <a:lnTo>
                  <a:pt x="152400" y="0"/>
                </a:lnTo>
                <a:lnTo>
                  <a:pt x="41910" y="182880"/>
                </a:lnTo>
                <a:lnTo>
                  <a:pt x="106680" y="217170"/>
                </a:lnTo>
                <a:lnTo>
                  <a:pt x="125730" y="236220"/>
                </a:lnTo>
                <a:lnTo>
                  <a:pt x="137160" y="266700"/>
                </a:lnTo>
                <a:lnTo>
                  <a:pt x="148590" y="308610"/>
                </a:lnTo>
                <a:lnTo>
                  <a:pt x="156210" y="381000"/>
                </a:lnTo>
                <a:lnTo>
                  <a:pt x="156210" y="529590"/>
                </a:lnTo>
                <a:lnTo>
                  <a:pt x="148590" y="792480"/>
                </a:lnTo>
                <a:lnTo>
                  <a:pt x="125730" y="1181100"/>
                </a:lnTo>
                <a:lnTo>
                  <a:pt x="102870" y="1508760"/>
                </a:lnTo>
                <a:lnTo>
                  <a:pt x="80010" y="1813560"/>
                </a:lnTo>
                <a:lnTo>
                  <a:pt x="41910" y="2205990"/>
                </a:lnTo>
                <a:lnTo>
                  <a:pt x="7620" y="2518410"/>
                </a:lnTo>
                <a:lnTo>
                  <a:pt x="0" y="2567940"/>
                </a:lnTo>
                <a:lnTo>
                  <a:pt x="11430" y="2636520"/>
                </a:lnTo>
                <a:lnTo>
                  <a:pt x="41910" y="2743200"/>
                </a:lnTo>
                <a:lnTo>
                  <a:pt x="68580" y="2819400"/>
                </a:lnTo>
                <a:lnTo>
                  <a:pt x="102870" y="2899410"/>
                </a:lnTo>
                <a:lnTo>
                  <a:pt x="125730" y="2945130"/>
                </a:lnTo>
                <a:lnTo>
                  <a:pt x="144780" y="2971800"/>
                </a:lnTo>
                <a:lnTo>
                  <a:pt x="179070" y="2998470"/>
                </a:lnTo>
                <a:lnTo>
                  <a:pt x="205740" y="3006090"/>
                </a:lnTo>
                <a:lnTo>
                  <a:pt x="224790" y="3002280"/>
                </a:lnTo>
                <a:lnTo>
                  <a:pt x="243840" y="2990850"/>
                </a:lnTo>
                <a:lnTo>
                  <a:pt x="259080" y="2967990"/>
                </a:lnTo>
                <a:lnTo>
                  <a:pt x="274320" y="2933700"/>
                </a:lnTo>
                <a:lnTo>
                  <a:pt x="289560" y="2880360"/>
                </a:lnTo>
                <a:lnTo>
                  <a:pt x="300990" y="2807970"/>
                </a:lnTo>
                <a:lnTo>
                  <a:pt x="312420" y="2689860"/>
                </a:lnTo>
                <a:lnTo>
                  <a:pt x="323850" y="2514600"/>
                </a:lnTo>
                <a:lnTo>
                  <a:pt x="335280" y="2225040"/>
                </a:lnTo>
                <a:lnTo>
                  <a:pt x="335280" y="1969770"/>
                </a:lnTo>
                <a:lnTo>
                  <a:pt x="335280" y="1786890"/>
                </a:lnTo>
                <a:lnTo>
                  <a:pt x="342900" y="1546860"/>
                </a:lnTo>
                <a:lnTo>
                  <a:pt x="350520" y="1234440"/>
                </a:lnTo>
                <a:lnTo>
                  <a:pt x="354330" y="9372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FE5C7FEE-DACC-4CF7-87A9-92F06BBD3EC6}"/>
              </a:ext>
            </a:extLst>
          </p:cNvPr>
          <p:cNvSpPr/>
          <p:nvPr/>
        </p:nvSpPr>
        <p:spPr>
          <a:xfrm>
            <a:off x="5160963" y="1560514"/>
            <a:ext cx="1192212" cy="1011237"/>
          </a:xfrm>
          <a:custGeom>
            <a:avLst/>
            <a:gdLst>
              <a:gd name="connsiteX0" fmla="*/ 581025 w 1193006"/>
              <a:gd name="connsiteY0" fmla="*/ 509587 h 1012031"/>
              <a:gd name="connsiteX1" fmla="*/ 661987 w 1193006"/>
              <a:gd name="connsiteY1" fmla="*/ 435769 h 1012031"/>
              <a:gd name="connsiteX2" fmla="*/ 721519 w 1193006"/>
              <a:gd name="connsiteY2" fmla="*/ 373856 h 1012031"/>
              <a:gd name="connsiteX3" fmla="*/ 778669 w 1193006"/>
              <a:gd name="connsiteY3" fmla="*/ 311944 h 1012031"/>
              <a:gd name="connsiteX4" fmla="*/ 833437 w 1193006"/>
              <a:gd name="connsiteY4" fmla="*/ 240506 h 1012031"/>
              <a:gd name="connsiteX5" fmla="*/ 859631 w 1193006"/>
              <a:gd name="connsiteY5" fmla="*/ 200025 h 1012031"/>
              <a:gd name="connsiteX6" fmla="*/ 862012 w 1193006"/>
              <a:gd name="connsiteY6" fmla="*/ 188119 h 1012031"/>
              <a:gd name="connsiteX7" fmla="*/ 859631 w 1193006"/>
              <a:gd name="connsiteY7" fmla="*/ 171450 h 1012031"/>
              <a:gd name="connsiteX8" fmla="*/ 852487 w 1193006"/>
              <a:gd name="connsiteY8" fmla="*/ 150019 h 1012031"/>
              <a:gd name="connsiteX9" fmla="*/ 840581 w 1193006"/>
              <a:gd name="connsiteY9" fmla="*/ 128587 h 1012031"/>
              <a:gd name="connsiteX10" fmla="*/ 821531 w 1193006"/>
              <a:gd name="connsiteY10" fmla="*/ 104775 h 1012031"/>
              <a:gd name="connsiteX11" fmla="*/ 795337 w 1193006"/>
              <a:gd name="connsiteY11" fmla="*/ 80962 h 1012031"/>
              <a:gd name="connsiteX12" fmla="*/ 778669 w 1193006"/>
              <a:gd name="connsiteY12" fmla="*/ 66675 h 1012031"/>
              <a:gd name="connsiteX13" fmla="*/ 769144 w 1193006"/>
              <a:gd name="connsiteY13" fmla="*/ 59531 h 1012031"/>
              <a:gd name="connsiteX14" fmla="*/ 757237 w 1193006"/>
              <a:gd name="connsiteY14" fmla="*/ 33337 h 1012031"/>
              <a:gd name="connsiteX15" fmla="*/ 754856 w 1193006"/>
              <a:gd name="connsiteY15" fmla="*/ 16669 h 1012031"/>
              <a:gd name="connsiteX16" fmla="*/ 759619 w 1193006"/>
              <a:gd name="connsiteY16" fmla="*/ 4762 h 1012031"/>
              <a:gd name="connsiteX17" fmla="*/ 769144 w 1193006"/>
              <a:gd name="connsiteY17" fmla="*/ 0 h 1012031"/>
              <a:gd name="connsiteX18" fmla="*/ 785812 w 1193006"/>
              <a:gd name="connsiteY18" fmla="*/ 4762 h 1012031"/>
              <a:gd name="connsiteX19" fmla="*/ 807244 w 1193006"/>
              <a:gd name="connsiteY19" fmla="*/ 14287 h 1012031"/>
              <a:gd name="connsiteX20" fmla="*/ 869156 w 1193006"/>
              <a:gd name="connsiteY20" fmla="*/ 26194 h 1012031"/>
              <a:gd name="connsiteX21" fmla="*/ 969169 w 1193006"/>
              <a:gd name="connsiteY21" fmla="*/ 52387 h 1012031"/>
              <a:gd name="connsiteX22" fmla="*/ 1028700 w 1193006"/>
              <a:gd name="connsiteY22" fmla="*/ 76200 h 1012031"/>
              <a:gd name="connsiteX23" fmla="*/ 1081087 w 1193006"/>
              <a:gd name="connsiteY23" fmla="*/ 102394 h 1012031"/>
              <a:gd name="connsiteX24" fmla="*/ 1112044 w 1193006"/>
              <a:gd name="connsiteY24" fmla="*/ 119062 h 1012031"/>
              <a:gd name="connsiteX25" fmla="*/ 1135856 w 1193006"/>
              <a:gd name="connsiteY25" fmla="*/ 135731 h 1012031"/>
              <a:gd name="connsiteX26" fmla="*/ 1164431 w 1193006"/>
              <a:gd name="connsiteY26" fmla="*/ 159544 h 1012031"/>
              <a:gd name="connsiteX27" fmla="*/ 1176337 w 1193006"/>
              <a:gd name="connsiteY27" fmla="*/ 169069 h 1012031"/>
              <a:gd name="connsiteX28" fmla="*/ 1183481 w 1193006"/>
              <a:gd name="connsiteY28" fmla="*/ 180975 h 1012031"/>
              <a:gd name="connsiteX29" fmla="*/ 1190625 w 1193006"/>
              <a:gd name="connsiteY29" fmla="*/ 204787 h 1012031"/>
              <a:gd name="connsiteX30" fmla="*/ 1193006 w 1193006"/>
              <a:gd name="connsiteY30" fmla="*/ 228600 h 1012031"/>
              <a:gd name="connsiteX31" fmla="*/ 1188244 w 1193006"/>
              <a:gd name="connsiteY31" fmla="*/ 257175 h 1012031"/>
              <a:gd name="connsiteX32" fmla="*/ 1173956 w 1193006"/>
              <a:gd name="connsiteY32" fmla="*/ 283369 h 1012031"/>
              <a:gd name="connsiteX33" fmla="*/ 1152525 w 1193006"/>
              <a:gd name="connsiteY33" fmla="*/ 307181 h 1012031"/>
              <a:gd name="connsiteX34" fmla="*/ 940594 w 1193006"/>
              <a:gd name="connsiteY34" fmla="*/ 450056 h 1012031"/>
              <a:gd name="connsiteX35" fmla="*/ 838200 w 1193006"/>
              <a:gd name="connsiteY35" fmla="*/ 531019 h 1012031"/>
              <a:gd name="connsiteX36" fmla="*/ 747712 w 1193006"/>
              <a:gd name="connsiteY36" fmla="*/ 597694 h 1012031"/>
              <a:gd name="connsiteX37" fmla="*/ 666750 w 1193006"/>
              <a:gd name="connsiteY37" fmla="*/ 654844 h 1012031"/>
              <a:gd name="connsiteX38" fmla="*/ 578644 w 1193006"/>
              <a:gd name="connsiteY38" fmla="*/ 714375 h 1012031"/>
              <a:gd name="connsiteX39" fmla="*/ 490537 w 1193006"/>
              <a:gd name="connsiteY39" fmla="*/ 771525 h 1012031"/>
              <a:gd name="connsiteX40" fmla="*/ 357187 w 1193006"/>
              <a:gd name="connsiteY40" fmla="*/ 847725 h 1012031"/>
              <a:gd name="connsiteX41" fmla="*/ 202406 w 1193006"/>
              <a:gd name="connsiteY41" fmla="*/ 933450 h 1012031"/>
              <a:gd name="connsiteX42" fmla="*/ 47625 w 1193006"/>
              <a:gd name="connsiteY42" fmla="*/ 1004887 h 1012031"/>
              <a:gd name="connsiteX43" fmla="*/ 21431 w 1193006"/>
              <a:gd name="connsiteY43" fmla="*/ 1012031 h 1012031"/>
              <a:gd name="connsiteX44" fmla="*/ 9525 w 1193006"/>
              <a:gd name="connsiteY44" fmla="*/ 1012031 h 1012031"/>
              <a:gd name="connsiteX45" fmla="*/ 0 w 1193006"/>
              <a:gd name="connsiteY45" fmla="*/ 1004887 h 1012031"/>
              <a:gd name="connsiteX46" fmla="*/ 0 w 1193006"/>
              <a:gd name="connsiteY46" fmla="*/ 995362 h 1012031"/>
              <a:gd name="connsiteX47" fmla="*/ 2381 w 1193006"/>
              <a:gd name="connsiteY47" fmla="*/ 976312 h 1012031"/>
              <a:gd name="connsiteX48" fmla="*/ 14287 w 1193006"/>
              <a:gd name="connsiteY48" fmla="*/ 954881 h 1012031"/>
              <a:gd name="connsiteX49" fmla="*/ 59531 w 1193006"/>
              <a:gd name="connsiteY49" fmla="*/ 921544 h 1012031"/>
              <a:gd name="connsiteX50" fmla="*/ 188119 w 1193006"/>
              <a:gd name="connsiteY50" fmla="*/ 826294 h 1012031"/>
              <a:gd name="connsiteX51" fmla="*/ 350044 w 1193006"/>
              <a:gd name="connsiteY51" fmla="*/ 702469 h 1012031"/>
              <a:gd name="connsiteX52" fmla="*/ 504825 w 1193006"/>
              <a:gd name="connsiteY52" fmla="*/ 581025 h 1012031"/>
              <a:gd name="connsiteX53" fmla="*/ 581025 w 1193006"/>
              <a:gd name="connsiteY53" fmla="*/ 509587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3006" h="1012031">
                <a:moveTo>
                  <a:pt x="581025" y="509587"/>
                </a:moveTo>
                <a:lnTo>
                  <a:pt x="661987" y="435769"/>
                </a:lnTo>
                <a:lnTo>
                  <a:pt x="721519" y="373856"/>
                </a:lnTo>
                <a:lnTo>
                  <a:pt x="778669" y="311944"/>
                </a:lnTo>
                <a:lnTo>
                  <a:pt x="833437" y="240506"/>
                </a:lnTo>
                <a:lnTo>
                  <a:pt x="859631" y="200025"/>
                </a:lnTo>
                <a:lnTo>
                  <a:pt x="862012" y="188119"/>
                </a:lnTo>
                <a:lnTo>
                  <a:pt x="859631" y="171450"/>
                </a:lnTo>
                <a:lnTo>
                  <a:pt x="852487" y="150019"/>
                </a:lnTo>
                <a:lnTo>
                  <a:pt x="840581" y="128587"/>
                </a:lnTo>
                <a:lnTo>
                  <a:pt x="821531" y="104775"/>
                </a:lnTo>
                <a:lnTo>
                  <a:pt x="795337" y="80962"/>
                </a:lnTo>
                <a:lnTo>
                  <a:pt x="778669" y="66675"/>
                </a:lnTo>
                <a:lnTo>
                  <a:pt x="769144" y="59531"/>
                </a:lnTo>
                <a:lnTo>
                  <a:pt x="757237" y="33337"/>
                </a:lnTo>
                <a:lnTo>
                  <a:pt x="754856" y="16669"/>
                </a:lnTo>
                <a:lnTo>
                  <a:pt x="759619" y="4762"/>
                </a:lnTo>
                <a:lnTo>
                  <a:pt x="769144" y="0"/>
                </a:lnTo>
                <a:lnTo>
                  <a:pt x="785812" y="4762"/>
                </a:lnTo>
                <a:lnTo>
                  <a:pt x="807244" y="14287"/>
                </a:lnTo>
                <a:lnTo>
                  <a:pt x="869156" y="26194"/>
                </a:lnTo>
                <a:lnTo>
                  <a:pt x="969169" y="52387"/>
                </a:lnTo>
                <a:lnTo>
                  <a:pt x="1028700" y="76200"/>
                </a:lnTo>
                <a:lnTo>
                  <a:pt x="1081087" y="102394"/>
                </a:lnTo>
                <a:lnTo>
                  <a:pt x="1112044" y="119062"/>
                </a:lnTo>
                <a:lnTo>
                  <a:pt x="1135856" y="135731"/>
                </a:lnTo>
                <a:lnTo>
                  <a:pt x="1164431" y="159544"/>
                </a:lnTo>
                <a:lnTo>
                  <a:pt x="1176337" y="169069"/>
                </a:lnTo>
                <a:lnTo>
                  <a:pt x="1183481" y="180975"/>
                </a:lnTo>
                <a:lnTo>
                  <a:pt x="1190625" y="204787"/>
                </a:lnTo>
                <a:lnTo>
                  <a:pt x="1193006" y="228600"/>
                </a:lnTo>
                <a:lnTo>
                  <a:pt x="1188244" y="257175"/>
                </a:lnTo>
                <a:lnTo>
                  <a:pt x="1173956" y="283369"/>
                </a:lnTo>
                <a:lnTo>
                  <a:pt x="1152525" y="307181"/>
                </a:lnTo>
                <a:lnTo>
                  <a:pt x="940594" y="450056"/>
                </a:lnTo>
                <a:lnTo>
                  <a:pt x="838200" y="531019"/>
                </a:lnTo>
                <a:lnTo>
                  <a:pt x="747712" y="597694"/>
                </a:lnTo>
                <a:lnTo>
                  <a:pt x="666750" y="654844"/>
                </a:lnTo>
                <a:lnTo>
                  <a:pt x="578644" y="714375"/>
                </a:lnTo>
                <a:lnTo>
                  <a:pt x="490537" y="771525"/>
                </a:lnTo>
                <a:lnTo>
                  <a:pt x="357187" y="847725"/>
                </a:lnTo>
                <a:lnTo>
                  <a:pt x="202406" y="933450"/>
                </a:lnTo>
                <a:lnTo>
                  <a:pt x="47625" y="1004887"/>
                </a:lnTo>
                <a:lnTo>
                  <a:pt x="21431" y="1012031"/>
                </a:lnTo>
                <a:lnTo>
                  <a:pt x="9525" y="1012031"/>
                </a:lnTo>
                <a:lnTo>
                  <a:pt x="0" y="1004887"/>
                </a:lnTo>
                <a:lnTo>
                  <a:pt x="0" y="995362"/>
                </a:lnTo>
                <a:lnTo>
                  <a:pt x="2381" y="976312"/>
                </a:lnTo>
                <a:lnTo>
                  <a:pt x="14287" y="954881"/>
                </a:lnTo>
                <a:lnTo>
                  <a:pt x="59531" y="921544"/>
                </a:lnTo>
                <a:lnTo>
                  <a:pt x="188119" y="826294"/>
                </a:lnTo>
                <a:lnTo>
                  <a:pt x="350044" y="702469"/>
                </a:lnTo>
                <a:lnTo>
                  <a:pt x="504825" y="581025"/>
                </a:lnTo>
                <a:lnTo>
                  <a:pt x="581025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B30FFB-5FB8-4111-AD88-6821FE8E6917}"/>
              </a:ext>
            </a:extLst>
          </p:cNvPr>
          <p:cNvSpPr/>
          <p:nvPr/>
        </p:nvSpPr>
        <p:spPr>
          <a:xfrm>
            <a:off x="6062663" y="1687513"/>
            <a:ext cx="1231900" cy="355600"/>
          </a:xfrm>
          <a:custGeom>
            <a:avLst/>
            <a:gdLst>
              <a:gd name="connsiteX0" fmla="*/ 516731 w 1231106"/>
              <a:gd name="connsiteY0" fmla="*/ 295275 h 354807"/>
              <a:gd name="connsiteX1" fmla="*/ 361950 w 1231106"/>
              <a:gd name="connsiteY1" fmla="*/ 319088 h 354807"/>
              <a:gd name="connsiteX2" fmla="*/ 228600 w 1231106"/>
              <a:gd name="connsiteY2" fmla="*/ 342900 h 354807"/>
              <a:gd name="connsiteX3" fmla="*/ 161925 w 1231106"/>
              <a:gd name="connsiteY3" fmla="*/ 354807 h 354807"/>
              <a:gd name="connsiteX4" fmla="*/ 140493 w 1231106"/>
              <a:gd name="connsiteY4" fmla="*/ 350044 h 354807"/>
              <a:gd name="connsiteX5" fmla="*/ 78581 w 1231106"/>
              <a:gd name="connsiteY5" fmla="*/ 323850 h 354807"/>
              <a:gd name="connsiteX6" fmla="*/ 7143 w 1231106"/>
              <a:gd name="connsiteY6" fmla="*/ 292894 h 354807"/>
              <a:gd name="connsiteX7" fmla="*/ 0 w 1231106"/>
              <a:gd name="connsiteY7" fmla="*/ 285750 h 354807"/>
              <a:gd name="connsiteX8" fmla="*/ 169068 w 1231106"/>
              <a:gd name="connsiteY8" fmla="*/ 173832 h 354807"/>
              <a:gd name="connsiteX9" fmla="*/ 278606 w 1231106"/>
              <a:gd name="connsiteY9" fmla="*/ 173832 h 354807"/>
              <a:gd name="connsiteX10" fmla="*/ 416718 w 1231106"/>
              <a:gd name="connsiteY10" fmla="*/ 154782 h 354807"/>
              <a:gd name="connsiteX11" fmla="*/ 542925 w 1231106"/>
              <a:gd name="connsiteY11" fmla="*/ 133350 h 354807"/>
              <a:gd name="connsiteX12" fmla="*/ 664368 w 1231106"/>
              <a:gd name="connsiteY12" fmla="*/ 107157 h 354807"/>
              <a:gd name="connsiteX13" fmla="*/ 781050 w 1231106"/>
              <a:gd name="connsiteY13" fmla="*/ 76200 h 354807"/>
              <a:gd name="connsiteX14" fmla="*/ 809625 w 1231106"/>
              <a:gd name="connsiteY14" fmla="*/ 64294 h 354807"/>
              <a:gd name="connsiteX15" fmla="*/ 852487 w 1231106"/>
              <a:gd name="connsiteY15" fmla="*/ 42863 h 354807"/>
              <a:gd name="connsiteX16" fmla="*/ 892968 w 1231106"/>
              <a:gd name="connsiteY16" fmla="*/ 26194 h 354807"/>
              <a:gd name="connsiteX17" fmla="*/ 945356 w 1231106"/>
              <a:gd name="connsiteY17" fmla="*/ 7144 h 354807"/>
              <a:gd name="connsiteX18" fmla="*/ 978693 w 1231106"/>
              <a:gd name="connsiteY18" fmla="*/ 0 h 354807"/>
              <a:gd name="connsiteX19" fmla="*/ 995362 w 1231106"/>
              <a:gd name="connsiteY19" fmla="*/ 2382 h 354807"/>
              <a:gd name="connsiteX20" fmla="*/ 1026318 w 1231106"/>
              <a:gd name="connsiteY20" fmla="*/ 11907 h 354807"/>
              <a:gd name="connsiteX21" fmla="*/ 1090612 w 1231106"/>
              <a:gd name="connsiteY21" fmla="*/ 45244 h 354807"/>
              <a:gd name="connsiteX22" fmla="*/ 1164431 w 1231106"/>
              <a:gd name="connsiteY22" fmla="*/ 88107 h 354807"/>
              <a:gd name="connsiteX23" fmla="*/ 1214437 w 1231106"/>
              <a:gd name="connsiteY23" fmla="*/ 119063 h 354807"/>
              <a:gd name="connsiteX24" fmla="*/ 1226343 w 1231106"/>
              <a:gd name="connsiteY24" fmla="*/ 128588 h 354807"/>
              <a:gd name="connsiteX25" fmla="*/ 1231106 w 1231106"/>
              <a:gd name="connsiteY25" fmla="*/ 133350 h 354807"/>
              <a:gd name="connsiteX26" fmla="*/ 1231106 w 1231106"/>
              <a:gd name="connsiteY26" fmla="*/ 147638 h 354807"/>
              <a:gd name="connsiteX27" fmla="*/ 1223962 w 1231106"/>
              <a:gd name="connsiteY27" fmla="*/ 178594 h 354807"/>
              <a:gd name="connsiteX28" fmla="*/ 1207293 w 1231106"/>
              <a:gd name="connsiteY28" fmla="*/ 211932 h 354807"/>
              <a:gd name="connsiteX29" fmla="*/ 1185862 w 1231106"/>
              <a:gd name="connsiteY29" fmla="*/ 233363 h 354807"/>
              <a:gd name="connsiteX30" fmla="*/ 1152525 w 1231106"/>
              <a:gd name="connsiteY30" fmla="*/ 252413 h 354807"/>
              <a:gd name="connsiteX31" fmla="*/ 1112043 w 1231106"/>
              <a:gd name="connsiteY31" fmla="*/ 273844 h 354807"/>
              <a:gd name="connsiteX32" fmla="*/ 757237 w 1231106"/>
              <a:gd name="connsiteY32" fmla="*/ 269082 h 354807"/>
              <a:gd name="connsiteX33" fmla="*/ 516731 w 1231106"/>
              <a:gd name="connsiteY33" fmla="*/ 295275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1106" h="354807">
                <a:moveTo>
                  <a:pt x="516731" y="295275"/>
                </a:moveTo>
                <a:lnTo>
                  <a:pt x="361950" y="319088"/>
                </a:lnTo>
                <a:lnTo>
                  <a:pt x="228600" y="342900"/>
                </a:lnTo>
                <a:lnTo>
                  <a:pt x="161925" y="354807"/>
                </a:lnTo>
                <a:lnTo>
                  <a:pt x="140493" y="350044"/>
                </a:lnTo>
                <a:lnTo>
                  <a:pt x="78581" y="323850"/>
                </a:lnTo>
                <a:lnTo>
                  <a:pt x="7143" y="292894"/>
                </a:lnTo>
                <a:lnTo>
                  <a:pt x="0" y="285750"/>
                </a:lnTo>
                <a:lnTo>
                  <a:pt x="169068" y="173832"/>
                </a:lnTo>
                <a:lnTo>
                  <a:pt x="278606" y="173832"/>
                </a:lnTo>
                <a:lnTo>
                  <a:pt x="416718" y="154782"/>
                </a:lnTo>
                <a:lnTo>
                  <a:pt x="542925" y="133350"/>
                </a:lnTo>
                <a:lnTo>
                  <a:pt x="664368" y="107157"/>
                </a:lnTo>
                <a:lnTo>
                  <a:pt x="781050" y="76200"/>
                </a:lnTo>
                <a:lnTo>
                  <a:pt x="809625" y="64294"/>
                </a:lnTo>
                <a:lnTo>
                  <a:pt x="852487" y="42863"/>
                </a:lnTo>
                <a:lnTo>
                  <a:pt x="892968" y="26194"/>
                </a:lnTo>
                <a:lnTo>
                  <a:pt x="945356" y="7144"/>
                </a:lnTo>
                <a:lnTo>
                  <a:pt x="978693" y="0"/>
                </a:lnTo>
                <a:lnTo>
                  <a:pt x="995362" y="2382"/>
                </a:lnTo>
                <a:lnTo>
                  <a:pt x="1026318" y="11907"/>
                </a:lnTo>
                <a:lnTo>
                  <a:pt x="1090612" y="45244"/>
                </a:lnTo>
                <a:lnTo>
                  <a:pt x="1164431" y="88107"/>
                </a:lnTo>
                <a:lnTo>
                  <a:pt x="1214437" y="119063"/>
                </a:lnTo>
                <a:lnTo>
                  <a:pt x="1226343" y="128588"/>
                </a:lnTo>
                <a:lnTo>
                  <a:pt x="1231106" y="133350"/>
                </a:lnTo>
                <a:lnTo>
                  <a:pt x="1231106" y="147638"/>
                </a:lnTo>
                <a:lnTo>
                  <a:pt x="1223962" y="178594"/>
                </a:lnTo>
                <a:lnTo>
                  <a:pt x="1207293" y="211932"/>
                </a:lnTo>
                <a:lnTo>
                  <a:pt x="1185862" y="233363"/>
                </a:lnTo>
                <a:lnTo>
                  <a:pt x="1152525" y="252413"/>
                </a:lnTo>
                <a:lnTo>
                  <a:pt x="1112043" y="273844"/>
                </a:lnTo>
                <a:lnTo>
                  <a:pt x="757237" y="269082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0F5328F-61C2-4D62-BB35-FCD7EA93165F}"/>
              </a:ext>
            </a:extLst>
          </p:cNvPr>
          <p:cNvSpPr/>
          <p:nvPr/>
        </p:nvSpPr>
        <p:spPr>
          <a:xfrm>
            <a:off x="6342063" y="1906589"/>
            <a:ext cx="882650" cy="771525"/>
          </a:xfrm>
          <a:custGeom>
            <a:avLst/>
            <a:gdLst>
              <a:gd name="connsiteX0" fmla="*/ 259556 w 883444"/>
              <a:gd name="connsiteY0" fmla="*/ 359569 h 771525"/>
              <a:gd name="connsiteX1" fmla="*/ 354806 w 883444"/>
              <a:gd name="connsiteY1" fmla="*/ 216694 h 771525"/>
              <a:gd name="connsiteX2" fmla="*/ 423862 w 883444"/>
              <a:gd name="connsiteY2" fmla="*/ 111919 h 771525"/>
              <a:gd name="connsiteX3" fmla="*/ 452437 w 883444"/>
              <a:gd name="connsiteY3" fmla="*/ 61913 h 771525"/>
              <a:gd name="connsiteX4" fmla="*/ 488156 w 883444"/>
              <a:gd name="connsiteY4" fmla="*/ 0 h 771525"/>
              <a:gd name="connsiteX5" fmla="*/ 883444 w 883444"/>
              <a:gd name="connsiteY5" fmla="*/ 23813 h 771525"/>
              <a:gd name="connsiteX6" fmla="*/ 828675 w 883444"/>
              <a:gd name="connsiteY6" fmla="*/ 59532 h 771525"/>
              <a:gd name="connsiteX7" fmla="*/ 707231 w 883444"/>
              <a:gd name="connsiteY7" fmla="*/ 169069 h 771525"/>
              <a:gd name="connsiteX8" fmla="*/ 540544 w 883444"/>
              <a:gd name="connsiteY8" fmla="*/ 319088 h 771525"/>
              <a:gd name="connsiteX9" fmla="*/ 335756 w 883444"/>
              <a:gd name="connsiteY9" fmla="*/ 502444 h 771525"/>
              <a:gd name="connsiteX10" fmla="*/ 145256 w 883444"/>
              <a:gd name="connsiteY10" fmla="*/ 676275 h 771525"/>
              <a:gd name="connsiteX11" fmla="*/ 40481 w 883444"/>
              <a:gd name="connsiteY11" fmla="*/ 771525 h 771525"/>
              <a:gd name="connsiteX12" fmla="*/ 0 w 883444"/>
              <a:gd name="connsiteY12" fmla="*/ 771525 h 771525"/>
              <a:gd name="connsiteX13" fmla="*/ 40481 w 883444"/>
              <a:gd name="connsiteY13" fmla="*/ 669132 h 771525"/>
              <a:gd name="connsiteX14" fmla="*/ 90487 w 883444"/>
              <a:gd name="connsiteY14" fmla="*/ 597694 h 771525"/>
              <a:gd name="connsiteX15" fmla="*/ 259556 w 883444"/>
              <a:gd name="connsiteY15" fmla="*/ 359569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3444" h="771525">
                <a:moveTo>
                  <a:pt x="259556" y="359569"/>
                </a:moveTo>
                <a:lnTo>
                  <a:pt x="354806" y="216694"/>
                </a:lnTo>
                <a:lnTo>
                  <a:pt x="423862" y="111919"/>
                </a:lnTo>
                <a:lnTo>
                  <a:pt x="452437" y="61913"/>
                </a:lnTo>
                <a:lnTo>
                  <a:pt x="488156" y="0"/>
                </a:lnTo>
                <a:lnTo>
                  <a:pt x="883444" y="23813"/>
                </a:lnTo>
                <a:lnTo>
                  <a:pt x="828675" y="59532"/>
                </a:lnTo>
                <a:lnTo>
                  <a:pt x="707231" y="169069"/>
                </a:lnTo>
                <a:lnTo>
                  <a:pt x="540544" y="319088"/>
                </a:lnTo>
                <a:lnTo>
                  <a:pt x="335756" y="502444"/>
                </a:lnTo>
                <a:lnTo>
                  <a:pt x="145256" y="676275"/>
                </a:lnTo>
                <a:lnTo>
                  <a:pt x="40481" y="771525"/>
                </a:lnTo>
                <a:lnTo>
                  <a:pt x="0" y="771525"/>
                </a:lnTo>
                <a:lnTo>
                  <a:pt x="40481" y="669132"/>
                </a:lnTo>
                <a:lnTo>
                  <a:pt x="90487" y="597694"/>
                </a:lnTo>
                <a:lnTo>
                  <a:pt x="259556" y="3595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29388F-7954-4BDF-A0A7-8981D930AE1F}"/>
              </a:ext>
            </a:extLst>
          </p:cNvPr>
          <p:cNvSpPr/>
          <p:nvPr/>
        </p:nvSpPr>
        <p:spPr>
          <a:xfrm>
            <a:off x="5475289" y="2420939"/>
            <a:ext cx="2422525" cy="860425"/>
          </a:xfrm>
          <a:custGeom>
            <a:avLst/>
            <a:gdLst>
              <a:gd name="connsiteX0" fmla="*/ 664369 w 2424112"/>
              <a:gd name="connsiteY0" fmla="*/ 200025 h 859632"/>
              <a:gd name="connsiteX1" fmla="*/ 371475 w 2424112"/>
              <a:gd name="connsiteY1" fmla="*/ 247650 h 859632"/>
              <a:gd name="connsiteX2" fmla="*/ 78581 w 2424112"/>
              <a:gd name="connsiteY2" fmla="*/ 295275 h 859632"/>
              <a:gd name="connsiteX3" fmla="*/ 0 w 2424112"/>
              <a:gd name="connsiteY3" fmla="*/ 304800 h 859632"/>
              <a:gd name="connsiteX4" fmla="*/ 45244 w 2424112"/>
              <a:gd name="connsiteY4" fmla="*/ 457200 h 859632"/>
              <a:gd name="connsiteX5" fmla="*/ 309562 w 2424112"/>
              <a:gd name="connsiteY5" fmla="*/ 419100 h 859632"/>
              <a:gd name="connsiteX6" fmla="*/ 623887 w 2424112"/>
              <a:gd name="connsiteY6" fmla="*/ 369094 h 859632"/>
              <a:gd name="connsiteX7" fmla="*/ 859631 w 2424112"/>
              <a:gd name="connsiteY7" fmla="*/ 330994 h 859632"/>
              <a:gd name="connsiteX8" fmla="*/ 973931 w 2424112"/>
              <a:gd name="connsiteY8" fmla="*/ 314325 h 859632"/>
              <a:gd name="connsiteX9" fmla="*/ 1190625 w 2424112"/>
              <a:gd name="connsiteY9" fmla="*/ 285750 h 859632"/>
              <a:gd name="connsiteX10" fmla="*/ 1400175 w 2424112"/>
              <a:gd name="connsiteY10" fmla="*/ 257175 h 859632"/>
              <a:gd name="connsiteX11" fmla="*/ 1574006 w 2424112"/>
              <a:gd name="connsiteY11" fmla="*/ 235744 h 859632"/>
              <a:gd name="connsiteX12" fmla="*/ 1716881 w 2424112"/>
              <a:gd name="connsiteY12" fmla="*/ 221457 h 859632"/>
              <a:gd name="connsiteX13" fmla="*/ 1893094 w 2424112"/>
              <a:gd name="connsiteY13" fmla="*/ 207169 h 859632"/>
              <a:gd name="connsiteX14" fmla="*/ 1969294 w 2424112"/>
              <a:gd name="connsiteY14" fmla="*/ 204788 h 859632"/>
              <a:gd name="connsiteX15" fmla="*/ 2012156 w 2424112"/>
              <a:gd name="connsiteY15" fmla="*/ 211932 h 859632"/>
              <a:gd name="connsiteX16" fmla="*/ 2043112 w 2424112"/>
              <a:gd name="connsiteY16" fmla="*/ 223838 h 859632"/>
              <a:gd name="connsiteX17" fmla="*/ 2062162 w 2424112"/>
              <a:gd name="connsiteY17" fmla="*/ 238125 h 859632"/>
              <a:gd name="connsiteX18" fmla="*/ 2071687 w 2424112"/>
              <a:gd name="connsiteY18" fmla="*/ 254794 h 859632"/>
              <a:gd name="connsiteX19" fmla="*/ 2076450 w 2424112"/>
              <a:gd name="connsiteY19" fmla="*/ 271463 h 859632"/>
              <a:gd name="connsiteX20" fmla="*/ 2076450 w 2424112"/>
              <a:gd name="connsiteY20" fmla="*/ 297657 h 859632"/>
              <a:gd name="connsiteX21" fmla="*/ 2066925 w 2424112"/>
              <a:gd name="connsiteY21" fmla="*/ 340519 h 859632"/>
              <a:gd name="connsiteX22" fmla="*/ 2057400 w 2424112"/>
              <a:gd name="connsiteY22" fmla="*/ 388144 h 859632"/>
              <a:gd name="connsiteX23" fmla="*/ 2043112 w 2424112"/>
              <a:gd name="connsiteY23" fmla="*/ 454819 h 859632"/>
              <a:gd name="connsiteX24" fmla="*/ 2019300 w 2424112"/>
              <a:gd name="connsiteY24" fmla="*/ 526257 h 859632"/>
              <a:gd name="connsiteX25" fmla="*/ 2002631 w 2424112"/>
              <a:gd name="connsiteY25" fmla="*/ 571500 h 859632"/>
              <a:gd name="connsiteX26" fmla="*/ 1966912 w 2424112"/>
              <a:gd name="connsiteY26" fmla="*/ 650082 h 859632"/>
              <a:gd name="connsiteX27" fmla="*/ 1947862 w 2424112"/>
              <a:gd name="connsiteY27" fmla="*/ 850107 h 859632"/>
              <a:gd name="connsiteX28" fmla="*/ 1981200 w 2424112"/>
              <a:gd name="connsiteY28" fmla="*/ 859632 h 859632"/>
              <a:gd name="connsiteX29" fmla="*/ 2009775 w 2424112"/>
              <a:gd name="connsiteY29" fmla="*/ 859632 h 859632"/>
              <a:gd name="connsiteX30" fmla="*/ 2045494 w 2424112"/>
              <a:gd name="connsiteY30" fmla="*/ 854869 h 859632"/>
              <a:gd name="connsiteX31" fmla="*/ 2066925 w 2424112"/>
              <a:gd name="connsiteY31" fmla="*/ 847725 h 859632"/>
              <a:gd name="connsiteX32" fmla="*/ 2093119 w 2424112"/>
              <a:gd name="connsiteY32" fmla="*/ 828675 h 859632"/>
              <a:gd name="connsiteX33" fmla="*/ 2114550 w 2424112"/>
              <a:gd name="connsiteY33" fmla="*/ 802482 h 859632"/>
              <a:gd name="connsiteX34" fmla="*/ 2135981 w 2424112"/>
              <a:gd name="connsiteY34" fmla="*/ 769144 h 859632"/>
              <a:gd name="connsiteX35" fmla="*/ 2162175 w 2424112"/>
              <a:gd name="connsiteY35" fmla="*/ 726282 h 859632"/>
              <a:gd name="connsiteX36" fmla="*/ 2183606 w 2424112"/>
              <a:gd name="connsiteY36" fmla="*/ 681038 h 859632"/>
              <a:gd name="connsiteX37" fmla="*/ 2202656 w 2424112"/>
              <a:gd name="connsiteY37" fmla="*/ 635794 h 859632"/>
              <a:gd name="connsiteX38" fmla="*/ 2228850 w 2424112"/>
              <a:gd name="connsiteY38" fmla="*/ 566738 h 859632"/>
              <a:gd name="connsiteX39" fmla="*/ 2252662 w 2424112"/>
              <a:gd name="connsiteY39" fmla="*/ 490538 h 859632"/>
              <a:gd name="connsiteX40" fmla="*/ 2264569 w 2424112"/>
              <a:gd name="connsiteY40" fmla="*/ 454819 h 859632"/>
              <a:gd name="connsiteX41" fmla="*/ 2278856 w 2424112"/>
              <a:gd name="connsiteY41" fmla="*/ 428625 h 859632"/>
              <a:gd name="connsiteX42" fmla="*/ 2297906 w 2424112"/>
              <a:gd name="connsiteY42" fmla="*/ 402432 h 859632"/>
              <a:gd name="connsiteX43" fmla="*/ 2328862 w 2424112"/>
              <a:gd name="connsiteY43" fmla="*/ 366713 h 859632"/>
              <a:gd name="connsiteX44" fmla="*/ 2362200 w 2424112"/>
              <a:gd name="connsiteY44" fmla="*/ 333375 h 859632"/>
              <a:gd name="connsiteX45" fmla="*/ 2393156 w 2424112"/>
              <a:gd name="connsiteY45" fmla="*/ 300038 h 859632"/>
              <a:gd name="connsiteX46" fmla="*/ 2412206 w 2424112"/>
              <a:gd name="connsiteY46" fmla="*/ 280988 h 859632"/>
              <a:gd name="connsiteX47" fmla="*/ 2421731 w 2424112"/>
              <a:gd name="connsiteY47" fmla="*/ 264319 h 859632"/>
              <a:gd name="connsiteX48" fmla="*/ 2424112 w 2424112"/>
              <a:gd name="connsiteY48" fmla="*/ 247650 h 859632"/>
              <a:gd name="connsiteX49" fmla="*/ 2421731 w 2424112"/>
              <a:gd name="connsiteY49" fmla="*/ 228600 h 859632"/>
              <a:gd name="connsiteX50" fmla="*/ 2414587 w 2424112"/>
              <a:gd name="connsiteY50" fmla="*/ 202407 h 859632"/>
              <a:gd name="connsiteX51" fmla="*/ 2402681 w 2424112"/>
              <a:gd name="connsiteY51" fmla="*/ 183357 h 859632"/>
              <a:gd name="connsiteX52" fmla="*/ 2376487 w 2424112"/>
              <a:gd name="connsiteY52" fmla="*/ 164307 h 859632"/>
              <a:gd name="connsiteX53" fmla="*/ 2324100 w 2424112"/>
              <a:gd name="connsiteY53" fmla="*/ 130969 h 859632"/>
              <a:gd name="connsiteX54" fmla="*/ 2271712 w 2424112"/>
              <a:gd name="connsiteY54" fmla="*/ 97632 h 859632"/>
              <a:gd name="connsiteX55" fmla="*/ 2219325 w 2424112"/>
              <a:gd name="connsiteY55" fmla="*/ 66675 h 859632"/>
              <a:gd name="connsiteX56" fmla="*/ 2164556 w 2424112"/>
              <a:gd name="connsiteY56" fmla="*/ 40482 h 859632"/>
              <a:gd name="connsiteX57" fmla="*/ 2102644 w 2424112"/>
              <a:gd name="connsiteY57" fmla="*/ 16669 h 859632"/>
              <a:gd name="connsiteX58" fmla="*/ 2062162 w 2424112"/>
              <a:gd name="connsiteY58" fmla="*/ 4763 h 859632"/>
              <a:gd name="connsiteX59" fmla="*/ 2021681 w 2424112"/>
              <a:gd name="connsiteY59" fmla="*/ 0 h 859632"/>
              <a:gd name="connsiteX60" fmla="*/ 1990725 w 2424112"/>
              <a:gd name="connsiteY60" fmla="*/ 4763 h 859632"/>
              <a:gd name="connsiteX61" fmla="*/ 1912144 w 2424112"/>
              <a:gd name="connsiteY61" fmla="*/ 33338 h 859632"/>
              <a:gd name="connsiteX62" fmla="*/ 1864519 w 2424112"/>
              <a:gd name="connsiteY62" fmla="*/ 50007 h 859632"/>
              <a:gd name="connsiteX63" fmla="*/ 1828800 w 2424112"/>
              <a:gd name="connsiteY63" fmla="*/ 54769 h 859632"/>
              <a:gd name="connsiteX64" fmla="*/ 1654969 w 2424112"/>
              <a:gd name="connsiteY64" fmla="*/ 76200 h 859632"/>
              <a:gd name="connsiteX65" fmla="*/ 1352550 w 2424112"/>
              <a:gd name="connsiteY65" fmla="*/ 109538 h 859632"/>
              <a:gd name="connsiteX66" fmla="*/ 1121569 w 2424112"/>
              <a:gd name="connsiteY66" fmla="*/ 130969 h 859632"/>
              <a:gd name="connsiteX67" fmla="*/ 1016794 w 2424112"/>
              <a:gd name="connsiteY67" fmla="*/ 138113 h 859632"/>
              <a:gd name="connsiteX68" fmla="*/ 871537 w 2424112"/>
              <a:gd name="connsiteY68" fmla="*/ 164307 h 859632"/>
              <a:gd name="connsiteX69" fmla="*/ 664369 w 2424112"/>
              <a:gd name="connsiteY69" fmla="*/ 200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24112" h="859632">
                <a:moveTo>
                  <a:pt x="664369" y="200025"/>
                </a:moveTo>
                <a:lnTo>
                  <a:pt x="371475" y="247650"/>
                </a:lnTo>
                <a:lnTo>
                  <a:pt x="78581" y="295275"/>
                </a:lnTo>
                <a:lnTo>
                  <a:pt x="0" y="304800"/>
                </a:lnTo>
                <a:lnTo>
                  <a:pt x="45244" y="457200"/>
                </a:lnTo>
                <a:lnTo>
                  <a:pt x="309562" y="419100"/>
                </a:lnTo>
                <a:lnTo>
                  <a:pt x="623887" y="369094"/>
                </a:lnTo>
                <a:lnTo>
                  <a:pt x="859631" y="330994"/>
                </a:lnTo>
                <a:lnTo>
                  <a:pt x="973931" y="314325"/>
                </a:lnTo>
                <a:lnTo>
                  <a:pt x="1190625" y="285750"/>
                </a:lnTo>
                <a:lnTo>
                  <a:pt x="1400175" y="257175"/>
                </a:lnTo>
                <a:lnTo>
                  <a:pt x="1574006" y="235744"/>
                </a:lnTo>
                <a:lnTo>
                  <a:pt x="1716881" y="221457"/>
                </a:lnTo>
                <a:lnTo>
                  <a:pt x="1893094" y="207169"/>
                </a:lnTo>
                <a:lnTo>
                  <a:pt x="1969294" y="204788"/>
                </a:lnTo>
                <a:lnTo>
                  <a:pt x="2012156" y="211932"/>
                </a:lnTo>
                <a:lnTo>
                  <a:pt x="2043112" y="223838"/>
                </a:lnTo>
                <a:lnTo>
                  <a:pt x="2062162" y="238125"/>
                </a:lnTo>
                <a:lnTo>
                  <a:pt x="2071687" y="254794"/>
                </a:lnTo>
                <a:lnTo>
                  <a:pt x="2076450" y="271463"/>
                </a:lnTo>
                <a:lnTo>
                  <a:pt x="2076450" y="297657"/>
                </a:lnTo>
                <a:lnTo>
                  <a:pt x="2066925" y="340519"/>
                </a:lnTo>
                <a:lnTo>
                  <a:pt x="2057400" y="388144"/>
                </a:lnTo>
                <a:lnTo>
                  <a:pt x="2043112" y="454819"/>
                </a:lnTo>
                <a:lnTo>
                  <a:pt x="2019300" y="526257"/>
                </a:lnTo>
                <a:lnTo>
                  <a:pt x="2002631" y="571500"/>
                </a:lnTo>
                <a:lnTo>
                  <a:pt x="1966912" y="650082"/>
                </a:lnTo>
                <a:lnTo>
                  <a:pt x="1947862" y="850107"/>
                </a:lnTo>
                <a:lnTo>
                  <a:pt x="1981200" y="859632"/>
                </a:lnTo>
                <a:lnTo>
                  <a:pt x="2009775" y="859632"/>
                </a:lnTo>
                <a:lnTo>
                  <a:pt x="2045494" y="854869"/>
                </a:lnTo>
                <a:lnTo>
                  <a:pt x="2066925" y="847725"/>
                </a:lnTo>
                <a:lnTo>
                  <a:pt x="2093119" y="828675"/>
                </a:lnTo>
                <a:lnTo>
                  <a:pt x="2114550" y="802482"/>
                </a:lnTo>
                <a:lnTo>
                  <a:pt x="2135981" y="769144"/>
                </a:lnTo>
                <a:lnTo>
                  <a:pt x="2162175" y="726282"/>
                </a:lnTo>
                <a:lnTo>
                  <a:pt x="2183606" y="681038"/>
                </a:lnTo>
                <a:lnTo>
                  <a:pt x="2202656" y="635794"/>
                </a:lnTo>
                <a:lnTo>
                  <a:pt x="2228850" y="566738"/>
                </a:lnTo>
                <a:lnTo>
                  <a:pt x="2252662" y="490538"/>
                </a:lnTo>
                <a:lnTo>
                  <a:pt x="2264569" y="454819"/>
                </a:lnTo>
                <a:lnTo>
                  <a:pt x="2278856" y="428625"/>
                </a:lnTo>
                <a:lnTo>
                  <a:pt x="2297906" y="402432"/>
                </a:lnTo>
                <a:lnTo>
                  <a:pt x="2328862" y="366713"/>
                </a:lnTo>
                <a:lnTo>
                  <a:pt x="2362200" y="333375"/>
                </a:lnTo>
                <a:lnTo>
                  <a:pt x="2393156" y="300038"/>
                </a:lnTo>
                <a:lnTo>
                  <a:pt x="2412206" y="280988"/>
                </a:lnTo>
                <a:lnTo>
                  <a:pt x="2421731" y="264319"/>
                </a:lnTo>
                <a:lnTo>
                  <a:pt x="2424112" y="247650"/>
                </a:lnTo>
                <a:lnTo>
                  <a:pt x="2421731" y="228600"/>
                </a:lnTo>
                <a:lnTo>
                  <a:pt x="2414587" y="202407"/>
                </a:lnTo>
                <a:lnTo>
                  <a:pt x="2402681" y="183357"/>
                </a:lnTo>
                <a:lnTo>
                  <a:pt x="2376487" y="164307"/>
                </a:lnTo>
                <a:lnTo>
                  <a:pt x="2324100" y="130969"/>
                </a:lnTo>
                <a:lnTo>
                  <a:pt x="2271712" y="97632"/>
                </a:lnTo>
                <a:lnTo>
                  <a:pt x="2219325" y="66675"/>
                </a:lnTo>
                <a:lnTo>
                  <a:pt x="2164556" y="40482"/>
                </a:lnTo>
                <a:lnTo>
                  <a:pt x="2102644" y="16669"/>
                </a:lnTo>
                <a:lnTo>
                  <a:pt x="2062162" y="4763"/>
                </a:lnTo>
                <a:lnTo>
                  <a:pt x="2021681" y="0"/>
                </a:lnTo>
                <a:lnTo>
                  <a:pt x="1990725" y="4763"/>
                </a:lnTo>
                <a:lnTo>
                  <a:pt x="1912144" y="33338"/>
                </a:lnTo>
                <a:lnTo>
                  <a:pt x="1864519" y="50007"/>
                </a:lnTo>
                <a:lnTo>
                  <a:pt x="1828800" y="54769"/>
                </a:lnTo>
                <a:lnTo>
                  <a:pt x="1654969" y="76200"/>
                </a:lnTo>
                <a:lnTo>
                  <a:pt x="1352550" y="109538"/>
                </a:lnTo>
                <a:lnTo>
                  <a:pt x="1121569" y="130969"/>
                </a:lnTo>
                <a:lnTo>
                  <a:pt x="1016794" y="138113"/>
                </a:lnTo>
                <a:lnTo>
                  <a:pt x="871537" y="164307"/>
                </a:lnTo>
                <a:lnTo>
                  <a:pt x="664369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4283A22-7AB9-4506-81B7-685144F27558}"/>
              </a:ext>
            </a:extLst>
          </p:cNvPr>
          <p:cNvSpPr/>
          <p:nvPr/>
        </p:nvSpPr>
        <p:spPr>
          <a:xfrm>
            <a:off x="6419850" y="2647951"/>
            <a:ext cx="204788" cy="614363"/>
          </a:xfrm>
          <a:custGeom>
            <a:avLst/>
            <a:gdLst>
              <a:gd name="connsiteX0" fmla="*/ 204788 w 204788"/>
              <a:gd name="connsiteY0" fmla="*/ 311944 h 614363"/>
              <a:gd name="connsiteX1" fmla="*/ 204788 w 204788"/>
              <a:gd name="connsiteY1" fmla="*/ 0 h 614363"/>
              <a:gd name="connsiteX2" fmla="*/ 0 w 204788"/>
              <a:gd name="connsiteY2" fmla="*/ 21431 h 614363"/>
              <a:gd name="connsiteX3" fmla="*/ 4763 w 204788"/>
              <a:gd name="connsiteY3" fmla="*/ 214313 h 614363"/>
              <a:gd name="connsiteX4" fmla="*/ 2381 w 204788"/>
              <a:gd name="connsiteY4" fmla="*/ 381000 h 614363"/>
              <a:gd name="connsiteX5" fmla="*/ 4763 w 204788"/>
              <a:gd name="connsiteY5" fmla="*/ 614363 h 614363"/>
              <a:gd name="connsiteX6" fmla="*/ 202406 w 204788"/>
              <a:gd name="connsiteY6" fmla="*/ 585788 h 614363"/>
              <a:gd name="connsiteX7" fmla="*/ 204788 w 204788"/>
              <a:gd name="connsiteY7" fmla="*/ 3119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788" h="614363">
                <a:moveTo>
                  <a:pt x="204788" y="311944"/>
                </a:moveTo>
                <a:lnTo>
                  <a:pt x="204788" y="0"/>
                </a:lnTo>
                <a:lnTo>
                  <a:pt x="0" y="21431"/>
                </a:lnTo>
                <a:lnTo>
                  <a:pt x="4763" y="214313"/>
                </a:lnTo>
                <a:lnTo>
                  <a:pt x="2381" y="381000"/>
                </a:lnTo>
                <a:lnTo>
                  <a:pt x="4763" y="614363"/>
                </a:lnTo>
                <a:lnTo>
                  <a:pt x="202406" y="585788"/>
                </a:lnTo>
                <a:lnTo>
                  <a:pt x="204788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9D43A3-CF02-404B-BE02-A8A5E1FCFF77}"/>
              </a:ext>
            </a:extLst>
          </p:cNvPr>
          <p:cNvSpPr/>
          <p:nvPr/>
        </p:nvSpPr>
        <p:spPr>
          <a:xfrm>
            <a:off x="5592763" y="3049589"/>
            <a:ext cx="1924050" cy="415925"/>
          </a:xfrm>
          <a:custGeom>
            <a:avLst/>
            <a:gdLst>
              <a:gd name="connsiteX0" fmla="*/ 550069 w 1924050"/>
              <a:gd name="connsiteY0" fmla="*/ 173832 h 414338"/>
              <a:gd name="connsiteX1" fmla="*/ 400050 w 1924050"/>
              <a:gd name="connsiteY1" fmla="*/ 195263 h 414338"/>
              <a:gd name="connsiteX2" fmla="*/ 238125 w 1924050"/>
              <a:gd name="connsiteY2" fmla="*/ 219075 h 414338"/>
              <a:gd name="connsiteX3" fmla="*/ 0 w 1924050"/>
              <a:gd name="connsiteY3" fmla="*/ 252413 h 414338"/>
              <a:gd name="connsiteX4" fmla="*/ 19050 w 1924050"/>
              <a:gd name="connsiteY4" fmla="*/ 414338 h 414338"/>
              <a:gd name="connsiteX5" fmla="*/ 147638 w 1924050"/>
              <a:gd name="connsiteY5" fmla="*/ 383382 h 414338"/>
              <a:gd name="connsiteX6" fmla="*/ 252413 w 1924050"/>
              <a:gd name="connsiteY6" fmla="*/ 361950 h 414338"/>
              <a:gd name="connsiteX7" fmla="*/ 333375 w 1924050"/>
              <a:gd name="connsiteY7" fmla="*/ 345282 h 414338"/>
              <a:gd name="connsiteX8" fmla="*/ 419100 w 1924050"/>
              <a:gd name="connsiteY8" fmla="*/ 330994 h 414338"/>
              <a:gd name="connsiteX9" fmla="*/ 502444 w 1924050"/>
              <a:gd name="connsiteY9" fmla="*/ 319088 h 414338"/>
              <a:gd name="connsiteX10" fmla="*/ 595313 w 1924050"/>
              <a:gd name="connsiteY10" fmla="*/ 311944 h 414338"/>
              <a:gd name="connsiteX11" fmla="*/ 652463 w 1924050"/>
              <a:gd name="connsiteY11" fmla="*/ 307182 h 414338"/>
              <a:gd name="connsiteX12" fmla="*/ 945357 w 1924050"/>
              <a:gd name="connsiteY12" fmla="*/ 245269 h 414338"/>
              <a:gd name="connsiteX13" fmla="*/ 1050132 w 1924050"/>
              <a:gd name="connsiteY13" fmla="*/ 235744 h 414338"/>
              <a:gd name="connsiteX14" fmla="*/ 1300163 w 1924050"/>
              <a:gd name="connsiteY14" fmla="*/ 209550 h 414338"/>
              <a:gd name="connsiteX15" fmla="*/ 1562100 w 1924050"/>
              <a:gd name="connsiteY15" fmla="*/ 178594 h 414338"/>
              <a:gd name="connsiteX16" fmla="*/ 1635919 w 1924050"/>
              <a:gd name="connsiteY16" fmla="*/ 171450 h 414338"/>
              <a:gd name="connsiteX17" fmla="*/ 1693069 w 1924050"/>
              <a:gd name="connsiteY17" fmla="*/ 176213 h 414338"/>
              <a:gd name="connsiteX18" fmla="*/ 1745457 w 1924050"/>
              <a:gd name="connsiteY18" fmla="*/ 188119 h 414338"/>
              <a:gd name="connsiteX19" fmla="*/ 1793082 w 1924050"/>
              <a:gd name="connsiteY19" fmla="*/ 204788 h 414338"/>
              <a:gd name="connsiteX20" fmla="*/ 1828800 w 1924050"/>
              <a:gd name="connsiteY20" fmla="*/ 221457 h 414338"/>
              <a:gd name="connsiteX21" fmla="*/ 1862138 w 1924050"/>
              <a:gd name="connsiteY21" fmla="*/ 228600 h 414338"/>
              <a:gd name="connsiteX22" fmla="*/ 1919288 w 1924050"/>
              <a:gd name="connsiteY22" fmla="*/ 223838 h 414338"/>
              <a:gd name="connsiteX23" fmla="*/ 1924050 w 1924050"/>
              <a:gd name="connsiteY23" fmla="*/ 0 h 414338"/>
              <a:gd name="connsiteX24" fmla="*/ 1762125 w 1924050"/>
              <a:gd name="connsiteY24" fmla="*/ 2382 h 414338"/>
              <a:gd name="connsiteX25" fmla="*/ 1609725 w 1924050"/>
              <a:gd name="connsiteY25" fmla="*/ 11907 h 414338"/>
              <a:gd name="connsiteX26" fmla="*/ 1488282 w 1924050"/>
              <a:gd name="connsiteY26" fmla="*/ 21432 h 414338"/>
              <a:gd name="connsiteX27" fmla="*/ 1364457 w 1924050"/>
              <a:gd name="connsiteY27" fmla="*/ 42863 h 414338"/>
              <a:gd name="connsiteX28" fmla="*/ 1228725 w 1924050"/>
              <a:gd name="connsiteY28" fmla="*/ 66675 h 414338"/>
              <a:gd name="connsiteX29" fmla="*/ 1019175 w 1924050"/>
              <a:gd name="connsiteY29" fmla="*/ 90488 h 414338"/>
              <a:gd name="connsiteX30" fmla="*/ 842963 w 1924050"/>
              <a:gd name="connsiteY30" fmla="*/ 130969 h 414338"/>
              <a:gd name="connsiteX31" fmla="*/ 638175 w 1924050"/>
              <a:gd name="connsiteY31" fmla="*/ 161925 h 414338"/>
              <a:gd name="connsiteX32" fmla="*/ 550069 w 1924050"/>
              <a:gd name="connsiteY32" fmla="*/ 173832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24050" h="414338">
                <a:moveTo>
                  <a:pt x="550069" y="173832"/>
                </a:moveTo>
                <a:lnTo>
                  <a:pt x="400050" y="195263"/>
                </a:lnTo>
                <a:lnTo>
                  <a:pt x="238125" y="219075"/>
                </a:lnTo>
                <a:lnTo>
                  <a:pt x="0" y="252413"/>
                </a:lnTo>
                <a:lnTo>
                  <a:pt x="19050" y="414338"/>
                </a:lnTo>
                <a:lnTo>
                  <a:pt x="147638" y="383382"/>
                </a:lnTo>
                <a:lnTo>
                  <a:pt x="252413" y="361950"/>
                </a:lnTo>
                <a:lnTo>
                  <a:pt x="333375" y="345282"/>
                </a:lnTo>
                <a:lnTo>
                  <a:pt x="419100" y="330994"/>
                </a:lnTo>
                <a:lnTo>
                  <a:pt x="502444" y="319088"/>
                </a:lnTo>
                <a:lnTo>
                  <a:pt x="595313" y="311944"/>
                </a:lnTo>
                <a:lnTo>
                  <a:pt x="652463" y="307182"/>
                </a:lnTo>
                <a:lnTo>
                  <a:pt x="945357" y="245269"/>
                </a:lnTo>
                <a:lnTo>
                  <a:pt x="1050132" y="235744"/>
                </a:lnTo>
                <a:lnTo>
                  <a:pt x="1300163" y="209550"/>
                </a:lnTo>
                <a:lnTo>
                  <a:pt x="1562100" y="178594"/>
                </a:lnTo>
                <a:lnTo>
                  <a:pt x="1635919" y="171450"/>
                </a:lnTo>
                <a:lnTo>
                  <a:pt x="1693069" y="176213"/>
                </a:lnTo>
                <a:lnTo>
                  <a:pt x="1745457" y="188119"/>
                </a:lnTo>
                <a:lnTo>
                  <a:pt x="1793082" y="204788"/>
                </a:lnTo>
                <a:lnTo>
                  <a:pt x="1828800" y="221457"/>
                </a:lnTo>
                <a:lnTo>
                  <a:pt x="1862138" y="228600"/>
                </a:lnTo>
                <a:lnTo>
                  <a:pt x="1919288" y="223838"/>
                </a:lnTo>
                <a:cubicBezTo>
                  <a:pt x="1920875" y="149225"/>
                  <a:pt x="1922463" y="74613"/>
                  <a:pt x="1924050" y="0"/>
                </a:cubicBezTo>
                <a:lnTo>
                  <a:pt x="1762125" y="2382"/>
                </a:lnTo>
                <a:lnTo>
                  <a:pt x="1609725" y="11907"/>
                </a:lnTo>
                <a:lnTo>
                  <a:pt x="1488282" y="21432"/>
                </a:lnTo>
                <a:lnTo>
                  <a:pt x="1364457" y="42863"/>
                </a:lnTo>
                <a:lnTo>
                  <a:pt x="1228725" y="66675"/>
                </a:lnTo>
                <a:lnTo>
                  <a:pt x="1019175" y="90488"/>
                </a:lnTo>
                <a:lnTo>
                  <a:pt x="842963" y="130969"/>
                </a:lnTo>
                <a:lnTo>
                  <a:pt x="638175" y="161925"/>
                </a:lnTo>
                <a:lnTo>
                  <a:pt x="550069" y="1738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0982AD8-F06C-44B1-B9AF-31940AA2BA3A}"/>
              </a:ext>
            </a:extLst>
          </p:cNvPr>
          <p:cNvSpPr/>
          <p:nvPr/>
        </p:nvSpPr>
        <p:spPr>
          <a:xfrm>
            <a:off x="5145088" y="3259139"/>
            <a:ext cx="1524000" cy="955675"/>
          </a:xfrm>
          <a:custGeom>
            <a:avLst/>
            <a:gdLst>
              <a:gd name="connsiteX0" fmla="*/ 754857 w 1524000"/>
              <a:gd name="connsiteY0" fmla="*/ 395288 h 954882"/>
              <a:gd name="connsiteX1" fmla="*/ 840582 w 1524000"/>
              <a:gd name="connsiteY1" fmla="*/ 323850 h 954882"/>
              <a:gd name="connsiteX2" fmla="*/ 945357 w 1524000"/>
              <a:gd name="connsiteY2" fmla="*/ 228600 h 954882"/>
              <a:gd name="connsiteX3" fmla="*/ 1045369 w 1524000"/>
              <a:gd name="connsiteY3" fmla="*/ 133350 h 954882"/>
              <a:gd name="connsiteX4" fmla="*/ 1062038 w 1524000"/>
              <a:gd name="connsiteY4" fmla="*/ 109538 h 954882"/>
              <a:gd name="connsiteX5" fmla="*/ 1083469 w 1524000"/>
              <a:gd name="connsiteY5" fmla="*/ 61913 h 954882"/>
              <a:gd name="connsiteX6" fmla="*/ 1092994 w 1524000"/>
              <a:gd name="connsiteY6" fmla="*/ 42863 h 954882"/>
              <a:gd name="connsiteX7" fmla="*/ 1390650 w 1524000"/>
              <a:gd name="connsiteY7" fmla="*/ 0 h 954882"/>
              <a:gd name="connsiteX8" fmla="*/ 1438275 w 1524000"/>
              <a:gd name="connsiteY8" fmla="*/ 47625 h 954882"/>
              <a:gd name="connsiteX9" fmla="*/ 1483519 w 1524000"/>
              <a:gd name="connsiteY9" fmla="*/ 85725 h 954882"/>
              <a:gd name="connsiteX10" fmla="*/ 1500188 w 1524000"/>
              <a:gd name="connsiteY10" fmla="*/ 104775 h 954882"/>
              <a:gd name="connsiteX11" fmla="*/ 1514475 w 1524000"/>
              <a:gd name="connsiteY11" fmla="*/ 126207 h 954882"/>
              <a:gd name="connsiteX12" fmla="*/ 1524000 w 1524000"/>
              <a:gd name="connsiteY12" fmla="*/ 150019 h 954882"/>
              <a:gd name="connsiteX13" fmla="*/ 1519238 w 1524000"/>
              <a:gd name="connsiteY13" fmla="*/ 166688 h 954882"/>
              <a:gd name="connsiteX14" fmla="*/ 1509713 w 1524000"/>
              <a:gd name="connsiteY14" fmla="*/ 176213 h 954882"/>
              <a:gd name="connsiteX15" fmla="*/ 1476375 w 1524000"/>
              <a:gd name="connsiteY15" fmla="*/ 185738 h 954882"/>
              <a:gd name="connsiteX16" fmla="*/ 1435894 w 1524000"/>
              <a:gd name="connsiteY16" fmla="*/ 190500 h 954882"/>
              <a:gd name="connsiteX17" fmla="*/ 1393032 w 1524000"/>
              <a:gd name="connsiteY17" fmla="*/ 192882 h 954882"/>
              <a:gd name="connsiteX18" fmla="*/ 1376363 w 1524000"/>
              <a:gd name="connsiteY18" fmla="*/ 192882 h 954882"/>
              <a:gd name="connsiteX19" fmla="*/ 1350169 w 1524000"/>
              <a:gd name="connsiteY19" fmla="*/ 197644 h 954882"/>
              <a:gd name="connsiteX20" fmla="*/ 1307307 w 1524000"/>
              <a:gd name="connsiteY20" fmla="*/ 219075 h 954882"/>
              <a:gd name="connsiteX21" fmla="*/ 1254919 w 1524000"/>
              <a:gd name="connsiteY21" fmla="*/ 252413 h 954882"/>
              <a:gd name="connsiteX22" fmla="*/ 1202532 w 1524000"/>
              <a:gd name="connsiteY22" fmla="*/ 297657 h 954882"/>
              <a:gd name="connsiteX23" fmla="*/ 1143000 w 1524000"/>
              <a:gd name="connsiteY23" fmla="*/ 352425 h 954882"/>
              <a:gd name="connsiteX24" fmla="*/ 1090613 w 1524000"/>
              <a:gd name="connsiteY24" fmla="*/ 402432 h 954882"/>
              <a:gd name="connsiteX25" fmla="*/ 1009650 w 1524000"/>
              <a:gd name="connsiteY25" fmla="*/ 476250 h 954882"/>
              <a:gd name="connsiteX26" fmla="*/ 912019 w 1524000"/>
              <a:gd name="connsiteY26" fmla="*/ 538163 h 954882"/>
              <a:gd name="connsiteX27" fmla="*/ 759619 w 1524000"/>
              <a:gd name="connsiteY27" fmla="*/ 628650 h 954882"/>
              <a:gd name="connsiteX28" fmla="*/ 616744 w 1524000"/>
              <a:gd name="connsiteY28" fmla="*/ 707232 h 954882"/>
              <a:gd name="connsiteX29" fmla="*/ 481013 w 1524000"/>
              <a:gd name="connsiteY29" fmla="*/ 776288 h 954882"/>
              <a:gd name="connsiteX30" fmla="*/ 345282 w 1524000"/>
              <a:gd name="connsiteY30" fmla="*/ 835819 h 954882"/>
              <a:gd name="connsiteX31" fmla="*/ 211932 w 1524000"/>
              <a:gd name="connsiteY31" fmla="*/ 890588 h 954882"/>
              <a:gd name="connsiteX32" fmla="*/ 109538 w 1524000"/>
              <a:gd name="connsiteY32" fmla="*/ 931069 h 954882"/>
              <a:gd name="connsiteX33" fmla="*/ 35719 w 1524000"/>
              <a:gd name="connsiteY33" fmla="*/ 952500 h 954882"/>
              <a:gd name="connsiteX34" fmla="*/ 19050 w 1524000"/>
              <a:gd name="connsiteY34" fmla="*/ 954882 h 954882"/>
              <a:gd name="connsiteX35" fmla="*/ 7144 w 1524000"/>
              <a:gd name="connsiteY35" fmla="*/ 954882 h 954882"/>
              <a:gd name="connsiteX36" fmla="*/ 2382 w 1524000"/>
              <a:gd name="connsiteY36" fmla="*/ 950119 h 954882"/>
              <a:gd name="connsiteX37" fmla="*/ 0 w 1524000"/>
              <a:gd name="connsiteY37" fmla="*/ 940594 h 954882"/>
              <a:gd name="connsiteX38" fmla="*/ 4763 w 1524000"/>
              <a:gd name="connsiteY38" fmla="*/ 928688 h 954882"/>
              <a:gd name="connsiteX39" fmla="*/ 28575 w 1524000"/>
              <a:gd name="connsiteY39" fmla="*/ 907257 h 954882"/>
              <a:gd name="connsiteX40" fmla="*/ 100013 w 1524000"/>
              <a:gd name="connsiteY40" fmla="*/ 862013 h 954882"/>
              <a:gd name="connsiteX41" fmla="*/ 211932 w 1524000"/>
              <a:gd name="connsiteY41" fmla="*/ 790575 h 954882"/>
              <a:gd name="connsiteX42" fmla="*/ 330994 w 1524000"/>
              <a:gd name="connsiteY42" fmla="*/ 711994 h 954882"/>
              <a:gd name="connsiteX43" fmla="*/ 485775 w 1524000"/>
              <a:gd name="connsiteY43" fmla="*/ 607219 h 954882"/>
              <a:gd name="connsiteX44" fmla="*/ 654844 w 1524000"/>
              <a:gd name="connsiteY44" fmla="*/ 478632 h 954882"/>
              <a:gd name="connsiteX45" fmla="*/ 754857 w 1524000"/>
              <a:gd name="connsiteY45" fmla="*/ 395288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24000" h="954882">
                <a:moveTo>
                  <a:pt x="754857" y="395288"/>
                </a:moveTo>
                <a:lnTo>
                  <a:pt x="840582" y="323850"/>
                </a:lnTo>
                <a:lnTo>
                  <a:pt x="945357" y="228600"/>
                </a:lnTo>
                <a:lnTo>
                  <a:pt x="1045369" y="133350"/>
                </a:lnTo>
                <a:lnTo>
                  <a:pt x="1062038" y="109538"/>
                </a:lnTo>
                <a:lnTo>
                  <a:pt x="1083469" y="61913"/>
                </a:lnTo>
                <a:lnTo>
                  <a:pt x="1092994" y="42863"/>
                </a:lnTo>
                <a:lnTo>
                  <a:pt x="1390650" y="0"/>
                </a:lnTo>
                <a:lnTo>
                  <a:pt x="1438275" y="47625"/>
                </a:lnTo>
                <a:lnTo>
                  <a:pt x="1483519" y="85725"/>
                </a:lnTo>
                <a:lnTo>
                  <a:pt x="1500188" y="104775"/>
                </a:lnTo>
                <a:lnTo>
                  <a:pt x="1514475" y="126207"/>
                </a:lnTo>
                <a:lnTo>
                  <a:pt x="1524000" y="150019"/>
                </a:lnTo>
                <a:lnTo>
                  <a:pt x="1519238" y="166688"/>
                </a:lnTo>
                <a:lnTo>
                  <a:pt x="1509713" y="176213"/>
                </a:lnTo>
                <a:lnTo>
                  <a:pt x="1476375" y="185738"/>
                </a:lnTo>
                <a:lnTo>
                  <a:pt x="1435894" y="190500"/>
                </a:lnTo>
                <a:lnTo>
                  <a:pt x="1393032" y="192882"/>
                </a:lnTo>
                <a:lnTo>
                  <a:pt x="1376363" y="192882"/>
                </a:lnTo>
                <a:lnTo>
                  <a:pt x="1350169" y="197644"/>
                </a:lnTo>
                <a:lnTo>
                  <a:pt x="1307307" y="219075"/>
                </a:lnTo>
                <a:lnTo>
                  <a:pt x="1254919" y="252413"/>
                </a:lnTo>
                <a:lnTo>
                  <a:pt x="1202532" y="297657"/>
                </a:lnTo>
                <a:lnTo>
                  <a:pt x="1143000" y="352425"/>
                </a:lnTo>
                <a:lnTo>
                  <a:pt x="1090613" y="402432"/>
                </a:lnTo>
                <a:lnTo>
                  <a:pt x="1009650" y="476250"/>
                </a:lnTo>
                <a:lnTo>
                  <a:pt x="912019" y="538163"/>
                </a:lnTo>
                <a:lnTo>
                  <a:pt x="759619" y="628650"/>
                </a:lnTo>
                <a:lnTo>
                  <a:pt x="616744" y="707232"/>
                </a:lnTo>
                <a:lnTo>
                  <a:pt x="481013" y="776288"/>
                </a:lnTo>
                <a:lnTo>
                  <a:pt x="345282" y="835819"/>
                </a:lnTo>
                <a:lnTo>
                  <a:pt x="211932" y="890588"/>
                </a:lnTo>
                <a:lnTo>
                  <a:pt x="109538" y="931069"/>
                </a:lnTo>
                <a:lnTo>
                  <a:pt x="35719" y="952500"/>
                </a:lnTo>
                <a:lnTo>
                  <a:pt x="19050" y="954882"/>
                </a:lnTo>
                <a:lnTo>
                  <a:pt x="7144" y="954882"/>
                </a:lnTo>
                <a:lnTo>
                  <a:pt x="2382" y="950119"/>
                </a:lnTo>
                <a:lnTo>
                  <a:pt x="0" y="940594"/>
                </a:lnTo>
                <a:lnTo>
                  <a:pt x="4763" y="928688"/>
                </a:lnTo>
                <a:lnTo>
                  <a:pt x="28575" y="907257"/>
                </a:lnTo>
                <a:lnTo>
                  <a:pt x="100013" y="862013"/>
                </a:lnTo>
                <a:lnTo>
                  <a:pt x="211932" y="790575"/>
                </a:lnTo>
                <a:lnTo>
                  <a:pt x="330994" y="711994"/>
                </a:lnTo>
                <a:lnTo>
                  <a:pt x="485775" y="607219"/>
                </a:lnTo>
                <a:lnTo>
                  <a:pt x="654844" y="478632"/>
                </a:lnTo>
                <a:lnTo>
                  <a:pt x="754857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61F927-4E31-4F7A-93FD-35AE3158886B}"/>
              </a:ext>
            </a:extLst>
          </p:cNvPr>
          <p:cNvSpPr/>
          <p:nvPr/>
        </p:nvSpPr>
        <p:spPr>
          <a:xfrm>
            <a:off x="6135688" y="3629025"/>
            <a:ext cx="825500" cy="1506538"/>
          </a:xfrm>
          <a:custGeom>
            <a:avLst/>
            <a:gdLst>
              <a:gd name="connsiteX0" fmla="*/ 504825 w 823913"/>
              <a:gd name="connsiteY0" fmla="*/ 300038 h 1507331"/>
              <a:gd name="connsiteX1" fmla="*/ 464344 w 823913"/>
              <a:gd name="connsiteY1" fmla="*/ 259556 h 1507331"/>
              <a:gd name="connsiteX2" fmla="*/ 421482 w 823913"/>
              <a:gd name="connsiteY2" fmla="*/ 223838 h 1507331"/>
              <a:gd name="connsiteX3" fmla="*/ 371475 w 823913"/>
              <a:gd name="connsiteY3" fmla="*/ 183356 h 1507331"/>
              <a:gd name="connsiteX4" fmla="*/ 333375 w 823913"/>
              <a:gd name="connsiteY4" fmla="*/ 154781 h 1507331"/>
              <a:gd name="connsiteX5" fmla="*/ 300038 w 823913"/>
              <a:gd name="connsiteY5" fmla="*/ 130969 h 1507331"/>
              <a:gd name="connsiteX6" fmla="*/ 252413 w 823913"/>
              <a:gd name="connsiteY6" fmla="*/ 100013 h 1507331"/>
              <a:gd name="connsiteX7" fmla="*/ 211932 w 823913"/>
              <a:gd name="connsiteY7" fmla="*/ 76200 h 1507331"/>
              <a:gd name="connsiteX8" fmla="*/ 176213 w 823913"/>
              <a:gd name="connsiteY8" fmla="*/ 57150 h 1507331"/>
              <a:gd name="connsiteX9" fmla="*/ 138113 w 823913"/>
              <a:gd name="connsiteY9" fmla="*/ 38100 h 1507331"/>
              <a:gd name="connsiteX10" fmla="*/ 71438 w 823913"/>
              <a:gd name="connsiteY10" fmla="*/ 7144 h 1507331"/>
              <a:gd name="connsiteX11" fmla="*/ 45244 w 823913"/>
              <a:gd name="connsiteY11" fmla="*/ 0 h 1507331"/>
              <a:gd name="connsiteX12" fmla="*/ 0 w 823913"/>
              <a:gd name="connsiteY12" fmla="*/ 66675 h 1507331"/>
              <a:gd name="connsiteX13" fmla="*/ 66675 w 823913"/>
              <a:gd name="connsiteY13" fmla="*/ 104775 h 1507331"/>
              <a:gd name="connsiteX14" fmla="*/ 109538 w 823913"/>
              <a:gd name="connsiteY14" fmla="*/ 140494 h 1507331"/>
              <a:gd name="connsiteX15" fmla="*/ 159544 w 823913"/>
              <a:gd name="connsiteY15" fmla="*/ 185738 h 1507331"/>
              <a:gd name="connsiteX16" fmla="*/ 221457 w 823913"/>
              <a:gd name="connsiteY16" fmla="*/ 245269 h 1507331"/>
              <a:gd name="connsiteX17" fmla="*/ 369094 w 823913"/>
              <a:gd name="connsiteY17" fmla="*/ 416719 h 1507331"/>
              <a:gd name="connsiteX18" fmla="*/ 409575 w 823913"/>
              <a:gd name="connsiteY18" fmla="*/ 466725 h 1507331"/>
              <a:gd name="connsiteX19" fmla="*/ 433388 w 823913"/>
              <a:gd name="connsiteY19" fmla="*/ 509588 h 1507331"/>
              <a:gd name="connsiteX20" fmla="*/ 452438 w 823913"/>
              <a:gd name="connsiteY20" fmla="*/ 547688 h 1507331"/>
              <a:gd name="connsiteX21" fmla="*/ 471488 w 823913"/>
              <a:gd name="connsiteY21" fmla="*/ 592931 h 1507331"/>
              <a:gd name="connsiteX22" fmla="*/ 497682 w 823913"/>
              <a:gd name="connsiteY22" fmla="*/ 669131 h 1507331"/>
              <a:gd name="connsiteX23" fmla="*/ 573882 w 823913"/>
              <a:gd name="connsiteY23" fmla="*/ 890588 h 1507331"/>
              <a:gd name="connsiteX24" fmla="*/ 581025 w 823913"/>
              <a:gd name="connsiteY24" fmla="*/ 945356 h 1507331"/>
              <a:gd name="connsiteX25" fmla="*/ 590550 w 823913"/>
              <a:gd name="connsiteY25" fmla="*/ 1088231 h 1507331"/>
              <a:gd name="connsiteX26" fmla="*/ 597694 w 823913"/>
              <a:gd name="connsiteY26" fmla="*/ 1245394 h 1507331"/>
              <a:gd name="connsiteX27" fmla="*/ 600075 w 823913"/>
              <a:gd name="connsiteY27" fmla="*/ 1416844 h 1507331"/>
              <a:gd name="connsiteX28" fmla="*/ 600075 w 823913"/>
              <a:gd name="connsiteY28" fmla="*/ 1493044 h 1507331"/>
              <a:gd name="connsiteX29" fmla="*/ 821532 w 823913"/>
              <a:gd name="connsiteY29" fmla="*/ 1507331 h 1507331"/>
              <a:gd name="connsiteX30" fmla="*/ 823913 w 823913"/>
              <a:gd name="connsiteY30" fmla="*/ 1419225 h 1507331"/>
              <a:gd name="connsiteX31" fmla="*/ 819150 w 823913"/>
              <a:gd name="connsiteY31" fmla="*/ 1288256 h 1507331"/>
              <a:gd name="connsiteX32" fmla="*/ 812007 w 823913"/>
              <a:gd name="connsiteY32" fmla="*/ 1188244 h 1507331"/>
              <a:gd name="connsiteX33" fmla="*/ 804863 w 823913"/>
              <a:gd name="connsiteY33" fmla="*/ 1076325 h 1507331"/>
              <a:gd name="connsiteX34" fmla="*/ 792957 w 823913"/>
              <a:gd name="connsiteY34" fmla="*/ 966788 h 1507331"/>
              <a:gd name="connsiteX35" fmla="*/ 783432 w 823913"/>
              <a:gd name="connsiteY35" fmla="*/ 859631 h 1507331"/>
              <a:gd name="connsiteX36" fmla="*/ 773907 w 823913"/>
              <a:gd name="connsiteY36" fmla="*/ 807244 h 1507331"/>
              <a:gd name="connsiteX37" fmla="*/ 669132 w 823913"/>
              <a:gd name="connsiteY37" fmla="*/ 497681 h 1507331"/>
              <a:gd name="connsiteX38" fmla="*/ 633413 w 823913"/>
              <a:gd name="connsiteY38" fmla="*/ 445294 h 1507331"/>
              <a:gd name="connsiteX39" fmla="*/ 585788 w 823913"/>
              <a:gd name="connsiteY39" fmla="*/ 388144 h 1507331"/>
              <a:gd name="connsiteX40" fmla="*/ 504825 w 823913"/>
              <a:gd name="connsiteY40" fmla="*/ 300038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3913" h="1507331">
                <a:moveTo>
                  <a:pt x="504825" y="300038"/>
                </a:moveTo>
                <a:lnTo>
                  <a:pt x="464344" y="259556"/>
                </a:lnTo>
                <a:lnTo>
                  <a:pt x="421482" y="223838"/>
                </a:lnTo>
                <a:lnTo>
                  <a:pt x="371475" y="183356"/>
                </a:lnTo>
                <a:lnTo>
                  <a:pt x="333375" y="154781"/>
                </a:lnTo>
                <a:lnTo>
                  <a:pt x="300038" y="130969"/>
                </a:lnTo>
                <a:lnTo>
                  <a:pt x="252413" y="100013"/>
                </a:lnTo>
                <a:lnTo>
                  <a:pt x="211932" y="76200"/>
                </a:lnTo>
                <a:lnTo>
                  <a:pt x="176213" y="57150"/>
                </a:lnTo>
                <a:lnTo>
                  <a:pt x="138113" y="38100"/>
                </a:lnTo>
                <a:lnTo>
                  <a:pt x="71438" y="7144"/>
                </a:lnTo>
                <a:lnTo>
                  <a:pt x="45244" y="0"/>
                </a:lnTo>
                <a:lnTo>
                  <a:pt x="0" y="66675"/>
                </a:lnTo>
                <a:lnTo>
                  <a:pt x="66675" y="104775"/>
                </a:lnTo>
                <a:lnTo>
                  <a:pt x="109538" y="140494"/>
                </a:lnTo>
                <a:lnTo>
                  <a:pt x="159544" y="185738"/>
                </a:lnTo>
                <a:lnTo>
                  <a:pt x="221457" y="245269"/>
                </a:lnTo>
                <a:lnTo>
                  <a:pt x="369094" y="416719"/>
                </a:lnTo>
                <a:lnTo>
                  <a:pt x="409575" y="466725"/>
                </a:lnTo>
                <a:lnTo>
                  <a:pt x="433388" y="509588"/>
                </a:lnTo>
                <a:lnTo>
                  <a:pt x="452438" y="547688"/>
                </a:lnTo>
                <a:lnTo>
                  <a:pt x="471488" y="592931"/>
                </a:lnTo>
                <a:lnTo>
                  <a:pt x="497682" y="669131"/>
                </a:lnTo>
                <a:lnTo>
                  <a:pt x="573882" y="890588"/>
                </a:lnTo>
                <a:lnTo>
                  <a:pt x="581025" y="945356"/>
                </a:lnTo>
                <a:lnTo>
                  <a:pt x="590550" y="1088231"/>
                </a:lnTo>
                <a:lnTo>
                  <a:pt x="597694" y="1245394"/>
                </a:lnTo>
                <a:cubicBezTo>
                  <a:pt x="598488" y="1302544"/>
                  <a:pt x="599281" y="1359694"/>
                  <a:pt x="600075" y="1416844"/>
                </a:cubicBezTo>
                <a:lnTo>
                  <a:pt x="600075" y="1493044"/>
                </a:lnTo>
                <a:lnTo>
                  <a:pt x="821532" y="1507331"/>
                </a:lnTo>
                <a:cubicBezTo>
                  <a:pt x="822326" y="1477962"/>
                  <a:pt x="823119" y="1448594"/>
                  <a:pt x="823913" y="1419225"/>
                </a:cubicBezTo>
                <a:lnTo>
                  <a:pt x="819150" y="1288256"/>
                </a:lnTo>
                <a:lnTo>
                  <a:pt x="812007" y="1188244"/>
                </a:lnTo>
                <a:lnTo>
                  <a:pt x="804863" y="1076325"/>
                </a:lnTo>
                <a:lnTo>
                  <a:pt x="792957" y="966788"/>
                </a:lnTo>
                <a:lnTo>
                  <a:pt x="783432" y="859631"/>
                </a:lnTo>
                <a:lnTo>
                  <a:pt x="773907" y="807244"/>
                </a:lnTo>
                <a:lnTo>
                  <a:pt x="669132" y="497681"/>
                </a:lnTo>
                <a:lnTo>
                  <a:pt x="633413" y="445294"/>
                </a:lnTo>
                <a:lnTo>
                  <a:pt x="585788" y="388144"/>
                </a:lnTo>
                <a:lnTo>
                  <a:pt x="504825" y="3000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C8FF525-9565-4439-9CFA-160FA35D67A3}"/>
              </a:ext>
            </a:extLst>
          </p:cNvPr>
          <p:cNvSpPr/>
          <p:nvPr/>
        </p:nvSpPr>
        <p:spPr>
          <a:xfrm>
            <a:off x="6405563" y="5049839"/>
            <a:ext cx="552450" cy="942975"/>
          </a:xfrm>
          <a:custGeom>
            <a:avLst/>
            <a:gdLst>
              <a:gd name="connsiteX0" fmla="*/ 519112 w 552450"/>
              <a:gd name="connsiteY0" fmla="*/ 407194 h 942975"/>
              <a:gd name="connsiteX1" fmla="*/ 528637 w 552450"/>
              <a:gd name="connsiteY1" fmla="*/ 352425 h 942975"/>
              <a:gd name="connsiteX2" fmla="*/ 538162 w 552450"/>
              <a:gd name="connsiteY2" fmla="*/ 295275 h 942975"/>
              <a:gd name="connsiteX3" fmla="*/ 545306 w 552450"/>
              <a:gd name="connsiteY3" fmla="*/ 235744 h 942975"/>
              <a:gd name="connsiteX4" fmla="*/ 550068 w 552450"/>
              <a:gd name="connsiteY4" fmla="*/ 161925 h 942975"/>
              <a:gd name="connsiteX5" fmla="*/ 552450 w 552450"/>
              <a:gd name="connsiteY5" fmla="*/ 126207 h 942975"/>
              <a:gd name="connsiteX6" fmla="*/ 552450 w 552450"/>
              <a:gd name="connsiteY6" fmla="*/ 78582 h 942975"/>
              <a:gd name="connsiteX7" fmla="*/ 552450 w 552450"/>
              <a:gd name="connsiteY7" fmla="*/ 0 h 942975"/>
              <a:gd name="connsiteX8" fmla="*/ 333375 w 552450"/>
              <a:gd name="connsiteY8" fmla="*/ 0 h 942975"/>
              <a:gd name="connsiteX9" fmla="*/ 330993 w 552450"/>
              <a:gd name="connsiteY9" fmla="*/ 38100 h 942975"/>
              <a:gd name="connsiteX10" fmla="*/ 330993 w 552450"/>
              <a:gd name="connsiteY10" fmla="*/ 95250 h 942975"/>
              <a:gd name="connsiteX11" fmla="*/ 323850 w 552450"/>
              <a:gd name="connsiteY11" fmla="*/ 166688 h 942975"/>
              <a:gd name="connsiteX12" fmla="*/ 319087 w 552450"/>
              <a:gd name="connsiteY12" fmla="*/ 209550 h 942975"/>
              <a:gd name="connsiteX13" fmla="*/ 307181 w 552450"/>
              <a:gd name="connsiteY13" fmla="*/ 285750 h 942975"/>
              <a:gd name="connsiteX14" fmla="*/ 292893 w 552450"/>
              <a:gd name="connsiteY14" fmla="*/ 340519 h 942975"/>
              <a:gd name="connsiteX15" fmla="*/ 271462 w 552450"/>
              <a:gd name="connsiteY15" fmla="*/ 397669 h 942975"/>
              <a:gd name="connsiteX16" fmla="*/ 247650 w 552450"/>
              <a:gd name="connsiteY16" fmla="*/ 445294 h 942975"/>
              <a:gd name="connsiteX17" fmla="*/ 214312 w 552450"/>
              <a:gd name="connsiteY17" fmla="*/ 490538 h 942975"/>
              <a:gd name="connsiteX18" fmla="*/ 176212 w 552450"/>
              <a:gd name="connsiteY18" fmla="*/ 528638 h 942975"/>
              <a:gd name="connsiteX19" fmla="*/ 138112 w 552450"/>
              <a:gd name="connsiteY19" fmla="*/ 554832 h 942975"/>
              <a:gd name="connsiteX20" fmla="*/ 0 w 552450"/>
              <a:gd name="connsiteY20" fmla="*/ 902494 h 942975"/>
              <a:gd name="connsiteX21" fmla="*/ 11906 w 552450"/>
              <a:gd name="connsiteY21" fmla="*/ 916782 h 942975"/>
              <a:gd name="connsiteX22" fmla="*/ 30956 w 552450"/>
              <a:gd name="connsiteY22" fmla="*/ 928688 h 942975"/>
              <a:gd name="connsiteX23" fmla="*/ 54768 w 552450"/>
              <a:gd name="connsiteY23" fmla="*/ 938213 h 942975"/>
              <a:gd name="connsiteX24" fmla="*/ 73818 w 552450"/>
              <a:gd name="connsiteY24" fmla="*/ 942975 h 942975"/>
              <a:gd name="connsiteX25" fmla="*/ 95250 w 552450"/>
              <a:gd name="connsiteY25" fmla="*/ 940594 h 942975"/>
              <a:gd name="connsiteX26" fmla="*/ 126206 w 552450"/>
              <a:gd name="connsiteY26" fmla="*/ 926307 h 942975"/>
              <a:gd name="connsiteX27" fmla="*/ 147637 w 552450"/>
              <a:gd name="connsiteY27" fmla="*/ 914400 h 942975"/>
              <a:gd name="connsiteX28" fmla="*/ 188118 w 552450"/>
              <a:gd name="connsiteY28" fmla="*/ 895350 h 942975"/>
              <a:gd name="connsiteX29" fmla="*/ 242887 w 552450"/>
              <a:gd name="connsiteY29" fmla="*/ 862013 h 942975"/>
              <a:gd name="connsiteX30" fmla="*/ 288131 w 552450"/>
              <a:gd name="connsiteY30" fmla="*/ 831057 h 942975"/>
              <a:gd name="connsiteX31" fmla="*/ 328612 w 552450"/>
              <a:gd name="connsiteY31" fmla="*/ 795338 h 942975"/>
              <a:gd name="connsiteX32" fmla="*/ 364331 w 552450"/>
              <a:gd name="connsiteY32" fmla="*/ 759619 h 942975"/>
              <a:gd name="connsiteX33" fmla="*/ 392906 w 552450"/>
              <a:gd name="connsiteY33" fmla="*/ 723900 h 942975"/>
              <a:gd name="connsiteX34" fmla="*/ 419100 w 552450"/>
              <a:gd name="connsiteY34" fmla="*/ 681038 h 942975"/>
              <a:gd name="connsiteX35" fmla="*/ 447675 w 552450"/>
              <a:gd name="connsiteY35" fmla="*/ 628650 h 942975"/>
              <a:gd name="connsiteX36" fmla="*/ 473868 w 552450"/>
              <a:gd name="connsiteY36" fmla="*/ 569119 h 942975"/>
              <a:gd name="connsiteX37" fmla="*/ 500062 w 552450"/>
              <a:gd name="connsiteY37" fmla="*/ 492919 h 942975"/>
              <a:gd name="connsiteX38" fmla="*/ 519112 w 552450"/>
              <a:gd name="connsiteY38" fmla="*/ 407194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2450" h="942975">
                <a:moveTo>
                  <a:pt x="519112" y="407194"/>
                </a:moveTo>
                <a:lnTo>
                  <a:pt x="528637" y="352425"/>
                </a:lnTo>
                <a:lnTo>
                  <a:pt x="538162" y="295275"/>
                </a:lnTo>
                <a:lnTo>
                  <a:pt x="545306" y="235744"/>
                </a:lnTo>
                <a:lnTo>
                  <a:pt x="550068" y="161925"/>
                </a:lnTo>
                <a:lnTo>
                  <a:pt x="552450" y="126207"/>
                </a:lnTo>
                <a:lnTo>
                  <a:pt x="552450" y="78582"/>
                </a:lnTo>
                <a:lnTo>
                  <a:pt x="552450" y="0"/>
                </a:lnTo>
                <a:lnTo>
                  <a:pt x="333375" y="0"/>
                </a:lnTo>
                <a:lnTo>
                  <a:pt x="330993" y="38100"/>
                </a:lnTo>
                <a:lnTo>
                  <a:pt x="330993" y="95250"/>
                </a:lnTo>
                <a:lnTo>
                  <a:pt x="323850" y="166688"/>
                </a:lnTo>
                <a:lnTo>
                  <a:pt x="319087" y="209550"/>
                </a:lnTo>
                <a:lnTo>
                  <a:pt x="307181" y="285750"/>
                </a:lnTo>
                <a:lnTo>
                  <a:pt x="292893" y="340519"/>
                </a:lnTo>
                <a:lnTo>
                  <a:pt x="271462" y="397669"/>
                </a:lnTo>
                <a:lnTo>
                  <a:pt x="247650" y="445294"/>
                </a:lnTo>
                <a:lnTo>
                  <a:pt x="214312" y="490538"/>
                </a:lnTo>
                <a:lnTo>
                  <a:pt x="176212" y="528638"/>
                </a:lnTo>
                <a:lnTo>
                  <a:pt x="138112" y="554832"/>
                </a:lnTo>
                <a:lnTo>
                  <a:pt x="0" y="902494"/>
                </a:lnTo>
                <a:lnTo>
                  <a:pt x="11906" y="916782"/>
                </a:lnTo>
                <a:lnTo>
                  <a:pt x="30956" y="928688"/>
                </a:lnTo>
                <a:lnTo>
                  <a:pt x="54768" y="938213"/>
                </a:lnTo>
                <a:lnTo>
                  <a:pt x="73818" y="942975"/>
                </a:lnTo>
                <a:lnTo>
                  <a:pt x="95250" y="940594"/>
                </a:lnTo>
                <a:lnTo>
                  <a:pt x="126206" y="926307"/>
                </a:lnTo>
                <a:lnTo>
                  <a:pt x="147637" y="914400"/>
                </a:lnTo>
                <a:lnTo>
                  <a:pt x="188118" y="895350"/>
                </a:lnTo>
                <a:lnTo>
                  <a:pt x="242887" y="862013"/>
                </a:lnTo>
                <a:lnTo>
                  <a:pt x="288131" y="831057"/>
                </a:lnTo>
                <a:lnTo>
                  <a:pt x="328612" y="795338"/>
                </a:lnTo>
                <a:lnTo>
                  <a:pt x="364331" y="759619"/>
                </a:lnTo>
                <a:lnTo>
                  <a:pt x="392906" y="723900"/>
                </a:lnTo>
                <a:lnTo>
                  <a:pt x="419100" y="681038"/>
                </a:lnTo>
                <a:lnTo>
                  <a:pt x="447675" y="628650"/>
                </a:lnTo>
                <a:lnTo>
                  <a:pt x="473868" y="569119"/>
                </a:lnTo>
                <a:lnTo>
                  <a:pt x="500062" y="492919"/>
                </a:lnTo>
                <a:lnTo>
                  <a:pt x="519112" y="4071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FC6435D-A058-499F-95FE-9775DE588E9F}"/>
              </a:ext>
            </a:extLst>
          </p:cNvPr>
          <p:cNvSpPr/>
          <p:nvPr/>
        </p:nvSpPr>
        <p:spPr>
          <a:xfrm>
            <a:off x="6034089" y="5581651"/>
            <a:ext cx="547687" cy="404813"/>
          </a:xfrm>
          <a:custGeom>
            <a:avLst/>
            <a:gdLst>
              <a:gd name="connsiteX0" fmla="*/ 202406 w 547687"/>
              <a:gd name="connsiteY0" fmla="*/ 54769 h 404813"/>
              <a:gd name="connsiteX1" fmla="*/ 138112 w 547687"/>
              <a:gd name="connsiteY1" fmla="*/ 45244 h 404813"/>
              <a:gd name="connsiteX2" fmla="*/ 71437 w 547687"/>
              <a:gd name="connsiteY2" fmla="*/ 30956 h 404813"/>
              <a:gd name="connsiteX3" fmla="*/ 23812 w 547687"/>
              <a:gd name="connsiteY3" fmla="*/ 16669 h 404813"/>
              <a:gd name="connsiteX4" fmla="*/ 14287 w 547687"/>
              <a:gd name="connsiteY4" fmla="*/ 16669 h 404813"/>
              <a:gd name="connsiteX5" fmla="*/ 2381 w 547687"/>
              <a:gd name="connsiteY5" fmla="*/ 21431 h 404813"/>
              <a:gd name="connsiteX6" fmla="*/ 0 w 547687"/>
              <a:gd name="connsiteY6" fmla="*/ 35719 h 404813"/>
              <a:gd name="connsiteX7" fmla="*/ 7143 w 547687"/>
              <a:gd name="connsiteY7" fmla="*/ 54769 h 404813"/>
              <a:gd name="connsiteX8" fmla="*/ 30956 w 547687"/>
              <a:gd name="connsiteY8" fmla="*/ 69056 h 404813"/>
              <a:gd name="connsiteX9" fmla="*/ 88106 w 547687"/>
              <a:gd name="connsiteY9" fmla="*/ 102394 h 404813"/>
              <a:gd name="connsiteX10" fmla="*/ 154781 w 547687"/>
              <a:gd name="connsiteY10" fmla="*/ 145256 h 404813"/>
              <a:gd name="connsiteX11" fmla="*/ 211931 w 547687"/>
              <a:gd name="connsiteY11" fmla="*/ 183356 h 404813"/>
              <a:gd name="connsiteX12" fmla="*/ 261937 w 547687"/>
              <a:gd name="connsiteY12" fmla="*/ 221456 h 404813"/>
              <a:gd name="connsiteX13" fmla="*/ 300037 w 547687"/>
              <a:gd name="connsiteY13" fmla="*/ 254794 h 404813"/>
              <a:gd name="connsiteX14" fmla="*/ 321468 w 547687"/>
              <a:gd name="connsiteY14" fmla="*/ 276225 h 404813"/>
              <a:gd name="connsiteX15" fmla="*/ 338137 w 547687"/>
              <a:gd name="connsiteY15" fmla="*/ 295275 h 404813"/>
              <a:gd name="connsiteX16" fmla="*/ 352425 w 547687"/>
              <a:gd name="connsiteY16" fmla="*/ 321469 h 404813"/>
              <a:gd name="connsiteX17" fmla="*/ 361950 w 547687"/>
              <a:gd name="connsiteY17" fmla="*/ 347663 h 404813"/>
              <a:gd name="connsiteX18" fmla="*/ 369093 w 547687"/>
              <a:gd name="connsiteY18" fmla="*/ 366713 h 404813"/>
              <a:gd name="connsiteX19" fmla="*/ 385762 w 547687"/>
              <a:gd name="connsiteY19" fmla="*/ 381000 h 404813"/>
              <a:gd name="connsiteX20" fmla="*/ 428625 w 547687"/>
              <a:gd name="connsiteY20" fmla="*/ 404813 h 404813"/>
              <a:gd name="connsiteX21" fmla="*/ 547687 w 547687"/>
              <a:gd name="connsiteY21" fmla="*/ 0 h 404813"/>
              <a:gd name="connsiteX22" fmla="*/ 526256 w 547687"/>
              <a:gd name="connsiteY22" fmla="*/ 11906 h 404813"/>
              <a:gd name="connsiteX23" fmla="*/ 504825 w 547687"/>
              <a:gd name="connsiteY23" fmla="*/ 23813 h 404813"/>
              <a:gd name="connsiteX24" fmla="*/ 471487 w 547687"/>
              <a:gd name="connsiteY24" fmla="*/ 38100 h 404813"/>
              <a:gd name="connsiteX25" fmla="*/ 433387 w 547687"/>
              <a:gd name="connsiteY25" fmla="*/ 47625 h 404813"/>
              <a:gd name="connsiteX26" fmla="*/ 385762 w 547687"/>
              <a:gd name="connsiteY26" fmla="*/ 54769 h 404813"/>
              <a:gd name="connsiteX27" fmla="*/ 314325 w 547687"/>
              <a:gd name="connsiteY27" fmla="*/ 59531 h 404813"/>
              <a:gd name="connsiteX28" fmla="*/ 202406 w 547687"/>
              <a:gd name="connsiteY28" fmla="*/ 54769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04813">
                <a:moveTo>
                  <a:pt x="202406" y="54769"/>
                </a:moveTo>
                <a:lnTo>
                  <a:pt x="138112" y="45244"/>
                </a:lnTo>
                <a:lnTo>
                  <a:pt x="71437" y="30956"/>
                </a:lnTo>
                <a:lnTo>
                  <a:pt x="23812" y="16669"/>
                </a:lnTo>
                <a:lnTo>
                  <a:pt x="14287" y="16669"/>
                </a:lnTo>
                <a:lnTo>
                  <a:pt x="2381" y="21431"/>
                </a:lnTo>
                <a:lnTo>
                  <a:pt x="0" y="35719"/>
                </a:lnTo>
                <a:lnTo>
                  <a:pt x="7143" y="54769"/>
                </a:lnTo>
                <a:lnTo>
                  <a:pt x="30956" y="69056"/>
                </a:lnTo>
                <a:lnTo>
                  <a:pt x="88106" y="102394"/>
                </a:lnTo>
                <a:lnTo>
                  <a:pt x="154781" y="145256"/>
                </a:lnTo>
                <a:lnTo>
                  <a:pt x="211931" y="183356"/>
                </a:lnTo>
                <a:lnTo>
                  <a:pt x="261937" y="221456"/>
                </a:lnTo>
                <a:lnTo>
                  <a:pt x="300037" y="254794"/>
                </a:lnTo>
                <a:lnTo>
                  <a:pt x="321468" y="276225"/>
                </a:lnTo>
                <a:lnTo>
                  <a:pt x="338137" y="295275"/>
                </a:lnTo>
                <a:lnTo>
                  <a:pt x="352425" y="321469"/>
                </a:lnTo>
                <a:lnTo>
                  <a:pt x="361950" y="347663"/>
                </a:lnTo>
                <a:lnTo>
                  <a:pt x="369093" y="366713"/>
                </a:lnTo>
                <a:lnTo>
                  <a:pt x="385762" y="381000"/>
                </a:lnTo>
                <a:lnTo>
                  <a:pt x="428625" y="404813"/>
                </a:lnTo>
                <a:lnTo>
                  <a:pt x="547687" y="0"/>
                </a:lnTo>
                <a:lnTo>
                  <a:pt x="526256" y="11906"/>
                </a:lnTo>
                <a:lnTo>
                  <a:pt x="504825" y="23813"/>
                </a:lnTo>
                <a:lnTo>
                  <a:pt x="471487" y="38100"/>
                </a:lnTo>
                <a:lnTo>
                  <a:pt x="433387" y="47625"/>
                </a:lnTo>
                <a:lnTo>
                  <a:pt x="385762" y="54769"/>
                </a:lnTo>
                <a:lnTo>
                  <a:pt x="314325" y="59531"/>
                </a:lnTo>
                <a:lnTo>
                  <a:pt x="202406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782B0B-CE00-4771-A409-86337A46DAC8}"/>
              </a:ext>
            </a:extLst>
          </p:cNvPr>
          <p:cNvSpPr/>
          <p:nvPr/>
        </p:nvSpPr>
        <p:spPr>
          <a:xfrm>
            <a:off x="5019676" y="3824289"/>
            <a:ext cx="1503363" cy="1120775"/>
          </a:xfrm>
          <a:custGeom>
            <a:avLst/>
            <a:gdLst>
              <a:gd name="connsiteX0" fmla="*/ 902494 w 1502569"/>
              <a:gd name="connsiteY0" fmla="*/ 485775 h 1121568"/>
              <a:gd name="connsiteX1" fmla="*/ 997744 w 1502569"/>
              <a:gd name="connsiteY1" fmla="*/ 397668 h 1121568"/>
              <a:gd name="connsiteX2" fmla="*/ 1078706 w 1502569"/>
              <a:gd name="connsiteY2" fmla="*/ 314325 h 1121568"/>
              <a:gd name="connsiteX3" fmla="*/ 1135856 w 1502569"/>
              <a:gd name="connsiteY3" fmla="*/ 254793 h 1121568"/>
              <a:gd name="connsiteX4" fmla="*/ 1190625 w 1502569"/>
              <a:gd name="connsiteY4" fmla="*/ 188118 h 1121568"/>
              <a:gd name="connsiteX5" fmla="*/ 1266825 w 1502569"/>
              <a:gd name="connsiteY5" fmla="*/ 92868 h 1121568"/>
              <a:gd name="connsiteX6" fmla="*/ 1333500 w 1502569"/>
              <a:gd name="connsiteY6" fmla="*/ 0 h 1121568"/>
              <a:gd name="connsiteX7" fmla="*/ 1502569 w 1502569"/>
              <a:gd name="connsiteY7" fmla="*/ 180975 h 1121568"/>
              <a:gd name="connsiteX8" fmla="*/ 1423988 w 1502569"/>
              <a:gd name="connsiteY8" fmla="*/ 259556 h 1121568"/>
              <a:gd name="connsiteX9" fmla="*/ 1321594 w 1502569"/>
              <a:gd name="connsiteY9" fmla="*/ 361950 h 1121568"/>
              <a:gd name="connsiteX10" fmla="*/ 1214438 w 1502569"/>
              <a:gd name="connsiteY10" fmla="*/ 461962 h 1121568"/>
              <a:gd name="connsiteX11" fmla="*/ 1097756 w 1502569"/>
              <a:gd name="connsiteY11" fmla="*/ 561975 h 1121568"/>
              <a:gd name="connsiteX12" fmla="*/ 978694 w 1502569"/>
              <a:gd name="connsiteY12" fmla="*/ 654843 h 1121568"/>
              <a:gd name="connsiteX13" fmla="*/ 821531 w 1502569"/>
              <a:gd name="connsiteY13" fmla="*/ 762000 h 1121568"/>
              <a:gd name="connsiteX14" fmla="*/ 683419 w 1502569"/>
              <a:gd name="connsiteY14" fmla="*/ 845343 h 1121568"/>
              <a:gd name="connsiteX15" fmla="*/ 509588 w 1502569"/>
              <a:gd name="connsiteY15" fmla="*/ 935831 h 1121568"/>
              <a:gd name="connsiteX16" fmla="*/ 345281 w 1502569"/>
              <a:gd name="connsiteY16" fmla="*/ 1009650 h 1121568"/>
              <a:gd name="connsiteX17" fmla="*/ 185738 w 1502569"/>
              <a:gd name="connsiteY17" fmla="*/ 1073943 h 1121568"/>
              <a:gd name="connsiteX18" fmla="*/ 57150 w 1502569"/>
              <a:gd name="connsiteY18" fmla="*/ 1116806 h 1121568"/>
              <a:gd name="connsiteX19" fmla="*/ 30956 w 1502569"/>
              <a:gd name="connsiteY19" fmla="*/ 1121568 h 1121568"/>
              <a:gd name="connsiteX20" fmla="*/ 14288 w 1502569"/>
              <a:gd name="connsiteY20" fmla="*/ 1119187 h 1121568"/>
              <a:gd name="connsiteX21" fmla="*/ 4763 w 1502569"/>
              <a:gd name="connsiteY21" fmla="*/ 1116806 h 1121568"/>
              <a:gd name="connsiteX22" fmla="*/ 0 w 1502569"/>
              <a:gd name="connsiteY22" fmla="*/ 1107281 h 1121568"/>
              <a:gd name="connsiteX23" fmla="*/ 7144 w 1502569"/>
              <a:gd name="connsiteY23" fmla="*/ 1092993 h 1121568"/>
              <a:gd name="connsiteX24" fmla="*/ 23813 w 1502569"/>
              <a:gd name="connsiteY24" fmla="*/ 1076325 h 1121568"/>
              <a:gd name="connsiteX25" fmla="*/ 90488 w 1502569"/>
              <a:gd name="connsiteY25" fmla="*/ 1038225 h 1121568"/>
              <a:gd name="connsiteX26" fmla="*/ 233363 w 1502569"/>
              <a:gd name="connsiteY26" fmla="*/ 957262 h 1121568"/>
              <a:gd name="connsiteX27" fmla="*/ 364331 w 1502569"/>
              <a:gd name="connsiteY27" fmla="*/ 878681 h 1121568"/>
              <a:gd name="connsiteX28" fmla="*/ 461963 w 1502569"/>
              <a:gd name="connsiteY28" fmla="*/ 816768 h 1121568"/>
              <a:gd name="connsiteX29" fmla="*/ 561975 w 1502569"/>
              <a:gd name="connsiteY29" fmla="*/ 750093 h 1121568"/>
              <a:gd name="connsiteX30" fmla="*/ 666750 w 1502569"/>
              <a:gd name="connsiteY30" fmla="*/ 676275 h 1121568"/>
              <a:gd name="connsiteX31" fmla="*/ 785813 w 1502569"/>
              <a:gd name="connsiteY31" fmla="*/ 583406 h 1121568"/>
              <a:gd name="connsiteX32" fmla="*/ 902494 w 1502569"/>
              <a:gd name="connsiteY32" fmla="*/ 485775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02569" h="1121568">
                <a:moveTo>
                  <a:pt x="902494" y="485775"/>
                </a:moveTo>
                <a:lnTo>
                  <a:pt x="997744" y="397668"/>
                </a:lnTo>
                <a:lnTo>
                  <a:pt x="1078706" y="314325"/>
                </a:lnTo>
                <a:lnTo>
                  <a:pt x="1135856" y="254793"/>
                </a:lnTo>
                <a:lnTo>
                  <a:pt x="1190625" y="188118"/>
                </a:lnTo>
                <a:lnTo>
                  <a:pt x="1266825" y="92868"/>
                </a:lnTo>
                <a:lnTo>
                  <a:pt x="1333500" y="0"/>
                </a:lnTo>
                <a:lnTo>
                  <a:pt x="1502569" y="180975"/>
                </a:lnTo>
                <a:lnTo>
                  <a:pt x="1423988" y="259556"/>
                </a:lnTo>
                <a:lnTo>
                  <a:pt x="1321594" y="361950"/>
                </a:lnTo>
                <a:lnTo>
                  <a:pt x="1214438" y="461962"/>
                </a:lnTo>
                <a:lnTo>
                  <a:pt x="1097756" y="561975"/>
                </a:lnTo>
                <a:lnTo>
                  <a:pt x="978694" y="654843"/>
                </a:lnTo>
                <a:lnTo>
                  <a:pt x="821531" y="762000"/>
                </a:lnTo>
                <a:lnTo>
                  <a:pt x="683419" y="845343"/>
                </a:lnTo>
                <a:lnTo>
                  <a:pt x="509588" y="935831"/>
                </a:lnTo>
                <a:lnTo>
                  <a:pt x="345281" y="1009650"/>
                </a:lnTo>
                <a:lnTo>
                  <a:pt x="185738" y="1073943"/>
                </a:lnTo>
                <a:lnTo>
                  <a:pt x="57150" y="1116806"/>
                </a:lnTo>
                <a:lnTo>
                  <a:pt x="30956" y="1121568"/>
                </a:lnTo>
                <a:lnTo>
                  <a:pt x="14288" y="1119187"/>
                </a:lnTo>
                <a:lnTo>
                  <a:pt x="4763" y="1116806"/>
                </a:lnTo>
                <a:lnTo>
                  <a:pt x="0" y="1107281"/>
                </a:lnTo>
                <a:lnTo>
                  <a:pt x="7144" y="1092993"/>
                </a:lnTo>
                <a:lnTo>
                  <a:pt x="23813" y="1076325"/>
                </a:lnTo>
                <a:lnTo>
                  <a:pt x="90488" y="1038225"/>
                </a:lnTo>
                <a:lnTo>
                  <a:pt x="233363" y="957262"/>
                </a:lnTo>
                <a:lnTo>
                  <a:pt x="364331" y="878681"/>
                </a:lnTo>
                <a:lnTo>
                  <a:pt x="461963" y="816768"/>
                </a:lnTo>
                <a:lnTo>
                  <a:pt x="561975" y="750093"/>
                </a:lnTo>
                <a:lnTo>
                  <a:pt x="666750" y="676275"/>
                </a:lnTo>
                <a:lnTo>
                  <a:pt x="785813" y="583406"/>
                </a:lnTo>
                <a:lnTo>
                  <a:pt x="902494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7F53FA-92D0-4B73-82AA-F6F5C84B4DAB}"/>
              </a:ext>
            </a:extLst>
          </p:cNvPr>
          <p:cNvSpPr/>
          <p:nvPr/>
        </p:nvSpPr>
        <p:spPr>
          <a:xfrm>
            <a:off x="4964113" y="4229101"/>
            <a:ext cx="1790700" cy="1522413"/>
          </a:xfrm>
          <a:custGeom>
            <a:avLst/>
            <a:gdLst>
              <a:gd name="connsiteX0" fmla="*/ 1150144 w 1790700"/>
              <a:gd name="connsiteY0" fmla="*/ 666750 h 1521619"/>
              <a:gd name="connsiteX1" fmla="*/ 1233488 w 1790700"/>
              <a:gd name="connsiteY1" fmla="*/ 585788 h 1521619"/>
              <a:gd name="connsiteX2" fmla="*/ 1319213 w 1790700"/>
              <a:gd name="connsiteY2" fmla="*/ 492919 h 1521619"/>
              <a:gd name="connsiteX3" fmla="*/ 1376363 w 1790700"/>
              <a:gd name="connsiteY3" fmla="*/ 426244 h 1521619"/>
              <a:gd name="connsiteX4" fmla="*/ 1438275 w 1790700"/>
              <a:gd name="connsiteY4" fmla="*/ 350044 h 1521619"/>
              <a:gd name="connsiteX5" fmla="*/ 1497807 w 1790700"/>
              <a:gd name="connsiteY5" fmla="*/ 276225 h 1521619"/>
              <a:gd name="connsiteX6" fmla="*/ 1585913 w 1790700"/>
              <a:gd name="connsiteY6" fmla="*/ 159544 h 1521619"/>
              <a:gd name="connsiteX7" fmla="*/ 1650207 w 1790700"/>
              <a:gd name="connsiteY7" fmla="*/ 64294 h 1521619"/>
              <a:gd name="connsiteX8" fmla="*/ 1688307 w 1790700"/>
              <a:gd name="connsiteY8" fmla="*/ 0 h 1521619"/>
              <a:gd name="connsiteX9" fmla="*/ 1790700 w 1790700"/>
              <a:gd name="connsiteY9" fmla="*/ 264319 h 1521619"/>
              <a:gd name="connsiteX10" fmla="*/ 1666875 w 1790700"/>
              <a:gd name="connsiteY10" fmla="*/ 414338 h 1521619"/>
              <a:gd name="connsiteX11" fmla="*/ 1540669 w 1790700"/>
              <a:gd name="connsiteY11" fmla="*/ 557213 h 1521619"/>
              <a:gd name="connsiteX12" fmla="*/ 1388269 w 1790700"/>
              <a:gd name="connsiteY12" fmla="*/ 707231 h 1521619"/>
              <a:gd name="connsiteX13" fmla="*/ 1278732 w 1790700"/>
              <a:gd name="connsiteY13" fmla="*/ 809625 h 1521619"/>
              <a:gd name="connsiteX14" fmla="*/ 1126332 w 1790700"/>
              <a:gd name="connsiteY14" fmla="*/ 931069 h 1521619"/>
              <a:gd name="connsiteX15" fmla="*/ 1000125 w 1790700"/>
              <a:gd name="connsiteY15" fmla="*/ 1026319 h 1521619"/>
              <a:gd name="connsiteX16" fmla="*/ 833438 w 1790700"/>
              <a:gd name="connsiteY16" fmla="*/ 1138238 h 1521619"/>
              <a:gd name="connsiteX17" fmla="*/ 740569 w 1790700"/>
              <a:gd name="connsiteY17" fmla="*/ 1195388 h 1521619"/>
              <a:gd name="connsiteX18" fmla="*/ 595313 w 1790700"/>
              <a:gd name="connsiteY18" fmla="*/ 1278731 h 1521619"/>
              <a:gd name="connsiteX19" fmla="*/ 464344 w 1790700"/>
              <a:gd name="connsiteY19" fmla="*/ 1347788 h 1521619"/>
              <a:gd name="connsiteX20" fmla="*/ 338138 w 1790700"/>
              <a:gd name="connsiteY20" fmla="*/ 1407319 h 1521619"/>
              <a:gd name="connsiteX21" fmla="*/ 211932 w 1790700"/>
              <a:gd name="connsiteY21" fmla="*/ 1462088 h 1521619"/>
              <a:gd name="connsiteX22" fmla="*/ 85725 w 1790700"/>
              <a:gd name="connsiteY22" fmla="*/ 1512094 h 1521619"/>
              <a:gd name="connsiteX23" fmla="*/ 50007 w 1790700"/>
              <a:gd name="connsiteY23" fmla="*/ 1521619 h 1521619"/>
              <a:gd name="connsiteX24" fmla="*/ 28575 w 1790700"/>
              <a:gd name="connsiteY24" fmla="*/ 1521619 h 1521619"/>
              <a:gd name="connsiteX25" fmla="*/ 16669 w 1790700"/>
              <a:gd name="connsiteY25" fmla="*/ 1519238 h 1521619"/>
              <a:gd name="connsiteX26" fmla="*/ 2382 w 1790700"/>
              <a:gd name="connsiteY26" fmla="*/ 1512094 h 1521619"/>
              <a:gd name="connsiteX27" fmla="*/ 0 w 1790700"/>
              <a:gd name="connsiteY27" fmla="*/ 1497806 h 1521619"/>
              <a:gd name="connsiteX28" fmla="*/ 9525 w 1790700"/>
              <a:gd name="connsiteY28" fmla="*/ 1478756 h 1521619"/>
              <a:gd name="connsiteX29" fmla="*/ 28575 w 1790700"/>
              <a:gd name="connsiteY29" fmla="*/ 1454944 h 1521619"/>
              <a:gd name="connsiteX30" fmla="*/ 111919 w 1790700"/>
              <a:gd name="connsiteY30" fmla="*/ 1407319 h 1521619"/>
              <a:gd name="connsiteX31" fmla="*/ 311944 w 1790700"/>
              <a:gd name="connsiteY31" fmla="*/ 1288256 h 1521619"/>
              <a:gd name="connsiteX32" fmla="*/ 514350 w 1790700"/>
              <a:gd name="connsiteY32" fmla="*/ 1162050 h 1521619"/>
              <a:gd name="connsiteX33" fmla="*/ 714375 w 1790700"/>
              <a:gd name="connsiteY33" fmla="*/ 1023938 h 1521619"/>
              <a:gd name="connsiteX34" fmla="*/ 892969 w 1790700"/>
              <a:gd name="connsiteY34" fmla="*/ 892969 h 1521619"/>
              <a:gd name="connsiteX35" fmla="*/ 988219 w 1790700"/>
              <a:gd name="connsiteY35" fmla="*/ 816769 h 1521619"/>
              <a:gd name="connsiteX36" fmla="*/ 1150144 w 1790700"/>
              <a:gd name="connsiteY36" fmla="*/ 66675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1521619">
                <a:moveTo>
                  <a:pt x="1150144" y="666750"/>
                </a:moveTo>
                <a:lnTo>
                  <a:pt x="1233488" y="585788"/>
                </a:lnTo>
                <a:lnTo>
                  <a:pt x="1319213" y="492919"/>
                </a:lnTo>
                <a:lnTo>
                  <a:pt x="1376363" y="426244"/>
                </a:lnTo>
                <a:lnTo>
                  <a:pt x="1438275" y="350044"/>
                </a:lnTo>
                <a:lnTo>
                  <a:pt x="1497807" y="276225"/>
                </a:lnTo>
                <a:lnTo>
                  <a:pt x="1585913" y="159544"/>
                </a:lnTo>
                <a:lnTo>
                  <a:pt x="1650207" y="64294"/>
                </a:lnTo>
                <a:lnTo>
                  <a:pt x="1688307" y="0"/>
                </a:lnTo>
                <a:lnTo>
                  <a:pt x="1790700" y="264319"/>
                </a:lnTo>
                <a:lnTo>
                  <a:pt x="1666875" y="414338"/>
                </a:lnTo>
                <a:lnTo>
                  <a:pt x="1540669" y="557213"/>
                </a:lnTo>
                <a:lnTo>
                  <a:pt x="1388269" y="707231"/>
                </a:lnTo>
                <a:lnTo>
                  <a:pt x="1278732" y="809625"/>
                </a:lnTo>
                <a:lnTo>
                  <a:pt x="1126332" y="931069"/>
                </a:lnTo>
                <a:lnTo>
                  <a:pt x="1000125" y="1026319"/>
                </a:lnTo>
                <a:lnTo>
                  <a:pt x="833438" y="1138238"/>
                </a:lnTo>
                <a:lnTo>
                  <a:pt x="740569" y="1195388"/>
                </a:lnTo>
                <a:lnTo>
                  <a:pt x="595313" y="1278731"/>
                </a:lnTo>
                <a:lnTo>
                  <a:pt x="464344" y="1347788"/>
                </a:lnTo>
                <a:lnTo>
                  <a:pt x="338138" y="1407319"/>
                </a:lnTo>
                <a:lnTo>
                  <a:pt x="211932" y="1462088"/>
                </a:lnTo>
                <a:lnTo>
                  <a:pt x="85725" y="1512094"/>
                </a:lnTo>
                <a:lnTo>
                  <a:pt x="50007" y="1521619"/>
                </a:lnTo>
                <a:lnTo>
                  <a:pt x="28575" y="1521619"/>
                </a:lnTo>
                <a:lnTo>
                  <a:pt x="16669" y="1519238"/>
                </a:lnTo>
                <a:lnTo>
                  <a:pt x="2382" y="1512094"/>
                </a:lnTo>
                <a:lnTo>
                  <a:pt x="0" y="1497806"/>
                </a:lnTo>
                <a:lnTo>
                  <a:pt x="9525" y="1478756"/>
                </a:lnTo>
                <a:lnTo>
                  <a:pt x="28575" y="1454944"/>
                </a:lnTo>
                <a:lnTo>
                  <a:pt x="111919" y="1407319"/>
                </a:lnTo>
                <a:lnTo>
                  <a:pt x="311944" y="1288256"/>
                </a:lnTo>
                <a:lnTo>
                  <a:pt x="514350" y="1162050"/>
                </a:lnTo>
                <a:lnTo>
                  <a:pt x="714375" y="1023938"/>
                </a:lnTo>
                <a:lnTo>
                  <a:pt x="892969" y="892969"/>
                </a:lnTo>
                <a:lnTo>
                  <a:pt x="988219" y="816769"/>
                </a:lnTo>
                <a:lnTo>
                  <a:pt x="1150144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4EBE31-E579-49C5-94E1-B11F8F20A882}"/>
              </a:ext>
            </a:extLst>
          </p:cNvPr>
          <p:cNvSpPr/>
          <p:nvPr/>
        </p:nvSpPr>
        <p:spPr>
          <a:xfrm>
            <a:off x="6748463" y="3430589"/>
            <a:ext cx="1301750" cy="752475"/>
          </a:xfrm>
          <a:custGeom>
            <a:avLst/>
            <a:gdLst>
              <a:gd name="connsiteX0" fmla="*/ 523875 w 1302543"/>
              <a:gd name="connsiteY0" fmla="*/ 440532 h 752475"/>
              <a:gd name="connsiteX1" fmla="*/ 347662 w 1302543"/>
              <a:gd name="connsiteY1" fmla="*/ 535782 h 752475"/>
              <a:gd name="connsiteX2" fmla="*/ 138112 w 1302543"/>
              <a:gd name="connsiteY2" fmla="*/ 647700 h 752475"/>
              <a:gd name="connsiteX3" fmla="*/ 2381 w 1302543"/>
              <a:gd name="connsiteY3" fmla="*/ 716757 h 752475"/>
              <a:gd name="connsiteX4" fmla="*/ 0 w 1302543"/>
              <a:gd name="connsiteY4" fmla="*/ 752475 h 752475"/>
              <a:gd name="connsiteX5" fmla="*/ 133350 w 1302543"/>
              <a:gd name="connsiteY5" fmla="*/ 726282 h 752475"/>
              <a:gd name="connsiteX6" fmla="*/ 319087 w 1302543"/>
              <a:gd name="connsiteY6" fmla="*/ 666750 h 752475"/>
              <a:gd name="connsiteX7" fmla="*/ 521493 w 1302543"/>
              <a:gd name="connsiteY7" fmla="*/ 597694 h 752475"/>
              <a:gd name="connsiteX8" fmla="*/ 764381 w 1302543"/>
              <a:gd name="connsiteY8" fmla="*/ 507207 h 752475"/>
              <a:gd name="connsiteX9" fmla="*/ 912018 w 1302543"/>
              <a:gd name="connsiteY9" fmla="*/ 452438 h 752475"/>
              <a:gd name="connsiteX10" fmla="*/ 1038225 w 1302543"/>
              <a:gd name="connsiteY10" fmla="*/ 400050 h 752475"/>
              <a:gd name="connsiteX11" fmla="*/ 1109662 w 1302543"/>
              <a:gd name="connsiteY11" fmla="*/ 366713 h 752475"/>
              <a:gd name="connsiteX12" fmla="*/ 1150143 w 1302543"/>
              <a:gd name="connsiteY12" fmla="*/ 354807 h 752475"/>
              <a:gd name="connsiteX13" fmla="*/ 1193006 w 1302543"/>
              <a:gd name="connsiteY13" fmla="*/ 340519 h 752475"/>
              <a:gd name="connsiteX14" fmla="*/ 1238250 w 1302543"/>
              <a:gd name="connsiteY14" fmla="*/ 333375 h 752475"/>
              <a:gd name="connsiteX15" fmla="*/ 1269206 w 1302543"/>
              <a:gd name="connsiteY15" fmla="*/ 326232 h 752475"/>
              <a:gd name="connsiteX16" fmla="*/ 1269206 w 1302543"/>
              <a:gd name="connsiteY16" fmla="*/ 326232 h 752475"/>
              <a:gd name="connsiteX17" fmla="*/ 1288256 w 1302543"/>
              <a:gd name="connsiteY17" fmla="*/ 319088 h 752475"/>
              <a:gd name="connsiteX18" fmla="*/ 1297781 w 1302543"/>
              <a:gd name="connsiteY18" fmla="*/ 304800 h 752475"/>
              <a:gd name="connsiteX19" fmla="*/ 1302543 w 1302543"/>
              <a:gd name="connsiteY19" fmla="*/ 295275 h 752475"/>
              <a:gd name="connsiteX20" fmla="*/ 1300162 w 1302543"/>
              <a:gd name="connsiteY20" fmla="*/ 273844 h 752475"/>
              <a:gd name="connsiteX21" fmla="*/ 1288256 w 1302543"/>
              <a:gd name="connsiteY21" fmla="*/ 252413 h 752475"/>
              <a:gd name="connsiteX22" fmla="*/ 1276350 w 1302543"/>
              <a:gd name="connsiteY22" fmla="*/ 235744 h 752475"/>
              <a:gd name="connsiteX23" fmla="*/ 1245393 w 1302543"/>
              <a:gd name="connsiteY23" fmla="*/ 204788 h 752475"/>
              <a:gd name="connsiteX24" fmla="*/ 1195387 w 1302543"/>
              <a:gd name="connsiteY24" fmla="*/ 157163 h 752475"/>
              <a:gd name="connsiteX25" fmla="*/ 1138237 w 1302543"/>
              <a:gd name="connsiteY25" fmla="*/ 107157 h 752475"/>
              <a:gd name="connsiteX26" fmla="*/ 1081087 w 1302543"/>
              <a:gd name="connsiteY26" fmla="*/ 69057 h 752475"/>
              <a:gd name="connsiteX27" fmla="*/ 1040606 w 1302543"/>
              <a:gd name="connsiteY27" fmla="*/ 45244 h 752475"/>
              <a:gd name="connsiteX28" fmla="*/ 1002506 w 1302543"/>
              <a:gd name="connsiteY28" fmla="*/ 28575 h 752475"/>
              <a:gd name="connsiteX29" fmla="*/ 947737 w 1302543"/>
              <a:gd name="connsiteY29" fmla="*/ 9525 h 752475"/>
              <a:gd name="connsiteX30" fmla="*/ 885825 w 1302543"/>
              <a:gd name="connsiteY30" fmla="*/ 0 h 752475"/>
              <a:gd name="connsiteX31" fmla="*/ 859631 w 1302543"/>
              <a:gd name="connsiteY31" fmla="*/ 0 h 752475"/>
              <a:gd name="connsiteX32" fmla="*/ 842962 w 1302543"/>
              <a:gd name="connsiteY32" fmla="*/ 7144 h 752475"/>
              <a:gd name="connsiteX33" fmla="*/ 838200 w 1302543"/>
              <a:gd name="connsiteY33" fmla="*/ 19050 h 752475"/>
              <a:gd name="connsiteX34" fmla="*/ 845343 w 1302543"/>
              <a:gd name="connsiteY34" fmla="*/ 30957 h 752475"/>
              <a:gd name="connsiteX35" fmla="*/ 869156 w 1302543"/>
              <a:gd name="connsiteY35" fmla="*/ 54769 h 752475"/>
              <a:gd name="connsiteX36" fmla="*/ 890587 w 1302543"/>
              <a:gd name="connsiteY36" fmla="*/ 78582 h 752475"/>
              <a:gd name="connsiteX37" fmla="*/ 912018 w 1302543"/>
              <a:gd name="connsiteY37" fmla="*/ 107157 h 752475"/>
              <a:gd name="connsiteX38" fmla="*/ 921543 w 1302543"/>
              <a:gd name="connsiteY38" fmla="*/ 133350 h 752475"/>
              <a:gd name="connsiteX39" fmla="*/ 923925 w 1302543"/>
              <a:gd name="connsiteY39" fmla="*/ 147638 h 752475"/>
              <a:gd name="connsiteX40" fmla="*/ 912018 w 1302543"/>
              <a:gd name="connsiteY40" fmla="*/ 178594 h 752475"/>
              <a:gd name="connsiteX41" fmla="*/ 871537 w 1302543"/>
              <a:gd name="connsiteY41" fmla="*/ 226219 h 752475"/>
              <a:gd name="connsiteX42" fmla="*/ 800100 w 1302543"/>
              <a:gd name="connsiteY42" fmla="*/ 283369 h 752475"/>
              <a:gd name="connsiteX43" fmla="*/ 676275 w 1302543"/>
              <a:gd name="connsiteY43" fmla="*/ 359569 h 752475"/>
              <a:gd name="connsiteX44" fmla="*/ 523875 w 1302543"/>
              <a:gd name="connsiteY44" fmla="*/ 44053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2543" h="752475">
                <a:moveTo>
                  <a:pt x="523875" y="440532"/>
                </a:moveTo>
                <a:lnTo>
                  <a:pt x="347662" y="535782"/>
                </a:lnTo>
                <a:lnTo>
                  <a:pt x="138112" y="647700"/>
                </a:lnTo>
                <a:lnTo>
                  <a:pt x="2381" y="716757"/>
                </a:lnTo>
                <a:lnTo>
                  <a:pt x="0" y="752475"/>
                </a:lnTo>
                <a:lnTo>
                  <a:pt x="133350" y="726282"/>
                </a:lnTo>
                <a:lnTo>
                  <a:pt x="319087" y="666750"/>
                </a:lnTo>
                <a:lnTo>
                  <a:pt x="521493" y="597694"/>
                </a:lnTo>
                <a:lnTo>
                  <a:pt x="764381" y="507207"/>
                </a:lnTo>
                <a:lnTo>
                  <a:pt x="912018" y="452438"/>
                </a:lnTo>
                <a:lnTo>
                  <a:pt x="1038225" y="400050"/>
                </a:lnTo>
                <a:lnTo>
                  <a:pt x="1109662" y="366713"/>
                </a:lnTo>
                <a:lnTo>
                  <a:pt x="1150143" y="354807"/>
                </a:lnTo>
                <a:lnTo>
                  <a:pt x="1193006" y="340519"/>
                </a:lnTo>
                <a:lnTo>
                  <a:pt x="1238250" y="333375"/>
                </a:lnTo>
                <a:lnTo>
                  <a:pt x="1269206" y="326232"/>
                </a:lnTo>
                <a:lnTo>
                  <a:pt x="1269206" y="326232"/>
                </a:lnTo>
                <a:lnTo>
                  <a:pt x="1288256" y="319088"/>
                </a:lnTo>
                <a:lnTo>
                  <a:pt x="1297781" y="304800"/>
                </a:lnTo>
                <a:lnTo>
                  <a:pt x="1302543" y="295275"/>
                </a:lnTo>
                <a:lnTo>
                  <a:pt x="1300162" y="273844"/>
                </a:lnTo>
                <a:lnTo>
                  <a:pt x="1288256" y="252413"/>
                </a:lnTo>
                <a:lnTo>
                  <a:pt x="1276350" y="235744"/>
                </a:lnTo>
                <a:lnTo>
                  <a:pt x="1245393" y="204788"/>
                </a:lnTo>
                <a:lnTo>
                  <a:pt x="1195387" y="157163"/>
                </a:lnTo>
                <a:lnTo>
                  <a:pt x="1138237" y="107157"/>
                </a:lnTo>
                <a:lnTo>
                  <a:pt x="1081087" y="69057"/>
                </a:lnTo>
                <a:lnTo>
                  <a:pt x="1040606" y="45244"/>
                </a:lnTo>
                <a:lnTo>
                  <a:pt x="1002506" y="28575"/>
                </a:lnTo>
                <a:lnTo>
                  <a:pt x="947737" y="9525"/>
                </a:lnTo>
                <a:lnTo>
                  <a:pt x="885825" y="0"/>
                </a:lnTo>
                <a:lnTo>
                  <a:pt x="859631" y="0"/>
                </a:lnTo>
                <a:lnTo>
                  <a:pt x="842962" y="7144"/>
                </a:lnTo>
                <a:lnTo>
                  <a:pt x="838200" y="19050"/>
                </a:lnTo>
                <a:lnTo>
                  <a:pt x="845343" y="30957"/>
                </a:lnTo>
                <a:lnTo>
                  <a:pt x="869156" y="54769"/>
                </a:lnTo>
                <a:lnTo>
                  <a:pt x="890587" y="78582"/>
                </a:lnTo>
                <a:lnTo>
                  <a:pt x="912018" y="107157"/>
                </a:lnTo>
                <a:lnTo>
                  <a:pt x="921543" y="133350"/>
                </a:lnTo>
                <a:lnTo>
                  <a:pt x="923925" y="147638"/>
                </a:lnTo>
                <a:lnTo>
                  <a:pt x="912018" y="178594"/>
                </a:lnTo>
                <a:lnTo>
                  <a:pt x="871537" y="226219"/>
                </a:lnTo>
                <a:lnTo>
                  <a:pt x="800100" y="283369"/>
                </a:lnTo>
                <a:lnTo>
                  <a:pt x="676275" y="359569"/>
                </a:lnTo>
                <a:lnTo>
                  <a:pt x="523875" y="4405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4F0F7C5-0D80-4441-A94F-78EB072ECA96}"/>
              </a:ext>
            </a:extLst>
          </p:cNvPr>
          <p:cNvSpPr/>
          <p:nvPr/>
        </p:nvSpPr>
        <p:spPr>
          <a:xfrm>
            <a:off x="6732588" y="4084639"/>
            <a:ext cx="1752600" cy="1335087"/>
          </a:xfrm>
          <a:custGeom>
            <a:avLst/>
            <a:gdLst>
              <a:gd name="connsiteX0" fmla="*/ 859631 w 1752600"/>
              <a:gd name="connsiteY0" fmla="*/ 735806 h 1335881"/>
              <a:gd name="connsiteX1" fmla="*/ 795337 w 1752600"/>
              <a:gd name="connsiteY1" fmla="*/ 690562 h 1335881"/>
              <a:gd name="connsiteX2" fmla="*/ 738187 w 1752600"/>
              <a:gd name="connsiteY2" fmla="*/ 647700 h 1335881"/>
              <a:gd name="connsiteX3" fmla="*/ 645319 w 1752600"/>
              <a:gd name="connsiteY3" fmla="*/ 576262 h 1335881"/>
              <a:gd name="connsiteX4" fmla="*/ 564356 w 1752600"/>
              <a:gd name="connsiteY4" fmla="*/ 509587 h 1335881"/>
              <a:gd name="connsiteX5" fmla="*/ 488156 w 1752600"/>
              <a:gd name="connsiteY5" fmla="*/ 445294 h 1335881"/>
              <a:gd name="connsiteX6" fmla="*/ 388144 w 1752600"/>
              <a:gd name="connsiteY6" fmla="*/ 357187 h 1335881"/>
              <a:gd name="connsiteX7" fmla="*/ 283369 w 1752600"/>
              <a:gd name="connsiteY7" fmla="*/ 259556 h 1335881"/>
              <a:gd name="connsiteX8" fmla="*/ 202406 w 1752600"/>
              <a:gd name="connsiteY8" fmla="*/ 178594 h 1335881"/>
              <a:gd name="connsiteX9" fmla="*/ 102394 w 1752600"/>
              <a:gd name="connsiteY9" fmla="*/ 73819 h 1335881"/>
              <a:gd name="connsiteX10" fmla="*/ 40481 w 1752600"/>
              <a:gd name="connsiteY10" fmla="*/ 0 h 1335881"/>
              <a:gd name="connsiteX11" fmla="*/ 0 w 1752600"/>
              <a:gd name="connsiteY11" fmla="*/ 209550 h 1335881"/>
              <a:gd name="connsiteX12" fmla="*/ 209550 w 1752600"/>
              <a:gd name="connsiteY12" fmla="*/ 400050 h 1335881"/>
              <a:gd name="connsiteX13" fmla="*/ 333375 w 1752600"/>
              <a:gd name="connsiteY13" fmla="*/ 531019 h 1335881"/>
              <a:gd name="connsiteX14" fmla="*/ 485775 w 1752600"/>
              <a:gd name="connsiteY14" fmla="*/ 695325 h 1335881"/>
              <a:gd name="connsiteX15" fmla="*/ 628650 w 1752600"/>
              <a:gd name="connsiteY15" fmla="*/ 850106 h 1335881"/>
              <a:gd name="connsiteX16" fmla="*/ 738187 w 1752600"/>
              <a:gd name="connsiteY16" fmla="*/ 976312 h 1335881"/>
              <a:gd name="connsiteX17" fmla="*/ 831056 w 1752600"/>
              <a:gd name="connsiteY17" fmla="*/ 1083469 h 1335881"/>
              <a:gd name="connsiteX18" fmla="*/ 888206 w 1752600"/>
              <a:gd name="connsiteY18" fmla="*/ 1152525 h 1335881"/>
              <a:gd name="connsiteX19" fmla="*/ 952500 w 1752600"/>
              <a:gd name="connsiteY19" fmla="*/ 1228725 h 1335881"/>
              <a:gd name="connsiteX20" fmla="*/ 983456 w 1752600"/>
              <a:gd name="connsiteY20" fmla="*/ 1264444 h 1335881"/>
              <a:gd name="connsiteX21" fmla="*/ 1004887 w 1752600"/>
              <a:gd name="connsiteY21" fmla="*/ 1283494 h 1335881"/>
              <a:gd name="connsiteX22" fmla="*/ 1028700 w 1752600"/>
              <a:gd name="connsiteY22" fmla="*/ 1302544 h 1335881"/>
              <a:gd name="connsiteX23" fmla="*/ 1052512 w 1752600"/>
              <a:gd name="connsiteY23" fmla="*/ 1314450 h 1335881"/>
              <a:gd name="connsiteX24" fmla="*/ 1088231 w 1752600"/>
              <a:gd name="connsiteY24" fmla="*/ 1326356 h 1335881"/>
              <a:gd name="connsiteX25" fmla="*/ 1169194 w 1752600"/>
              <a:gd name="connsiteY25" fmla="*/ 1335881 h 1335881"/>
              <a:gd name="connsiteX26" fmla="*/ 1443037 w 1752600"/>
              <a:gd name="connsiteY26" fmla="*/ 1333500 h 1335881"/>
              <a:gd name="connsiteX27" fmla="*/ 1702594 w 1752600"/>
              <a:gd name="connsiteY27" fmla="*/ 1333500 h 1335881"/>
              <a:gd name="connsiteX28" fmla="*/ 1735931 w 1752600"/>
              <a:gd name="connsiteY28" fmla="*/ 1331119 h 1335881"/>
              <a:gd name="connsiteX29" fmla="*/ 1750219 w 1752600"/>
              <a:gd name="connsiteY29" fmla="*/ 1323975 h 1335881"/>
              <a:gd name="connsiteX30" fmla="*/ 1752600 w 1752600"/>
              <a:gd name="connsiteY30" fmla="*/ 1316831 h 1335881"/>
              <a:gd name="connsiteX31" fmla="*/ 1752600 w 1752600"/>
              <a:gd name="connsiteY31" fmla="*/ 1307306 h 1335881"/>
              <a:gd name="connsiteX32" fmla="*/ 1750219 w 1752600"/>
              <a:gd name="connsiteY32" fmla="*/ 1297781 h 1335881"/>
              <a:gd name="connsiteX33" fmla="*/ 1735931 w 1752600"/>
              <a:gd name="connsiteY33" fmla="*/ 1276350 h 1335881"/>
              <a:gd name="connsiteX34" fmla="*/ 1719262 w 1752600"/>
              <a:gd name="connsiteY34" fmla="*/ 1262062 h 1335881"/>
              <a:gd name="connsiteX35" fmla="*/ 1614487 w 1752600"/>
              <a:gd name="connsiteY35" fmla="*/ 1207294 h 1335881"/>
              <a:gd name="connsiteX36" fmla="*/ 1473994 w 1752600"/>
              <a:gd name="connsiteY36" fmla="*/ 1128712 h 1335881"/>
              <a:gd name="connsiteX37" fmla="*/ 1345406 w 1752600"/>
              <a:gd name="connsiteY37" fmla="*/ 1054894 h 1335881"/>
              <a:gd name="connsiteX38" fmla="*/ 1216819 w 1752600"/>
              <a:gd name="connsiteY38" fmla="*/ 976312 h 1335881"/>
              <a:gd name="connsiteX39" fmla="*/ 1028700 w 1752600"/>
              <a:gd name="connsiteY39" fmla="*/ 852487 h 1335881"/>
              <a:gd name="connsiteX40" fmla="*/ 859631 w 1752600"/>
              <a:gd name="connsiteY40" fmla="*/ 735806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52600" h="1335881">
                <a:moveTo>
                  <a:pt x="859631" y="735806"/>
                </a:moveTo>
                <a:lnTo>
                  <a:pt x="795337" y="690562"/>
                </a:lnTo>
                <a:lnTo>
                  <a:pt x="738187" y="647700"/>
                </a:lnTo>
                <a:lnTo>
                  <a:pt x="645319" y="576262"/>
                </a:lnTo>
                <a:lnTo>
                  <a:pt x="564356" y="509587"/>
                </a:lnTo>
                <a:lnTo>
                  <a:pt x="488156" y="445294"/>
                </a:lnTo>
                <a:lnTo>
                  <a:pt x="388144" y="357187"/>
                </a:lnTo>
                <a:lnTo>
                  <a:pt x="283369" y="259556"/>
                </a:lnTo>
                <a:lnTo>
                  <a:pt x="202406" y="178594"/>
                </a:lnTo>
                <a:lnTo>
                  <a:pt x="102394" y="73819"/>
                </a:lnTo>
                <a:lnTo>
                  <a:pt x="40481" y="0"/>
                </a:lnTo>
                <a:lnTo>
                  <a:pt x="0" y="209550"/>
                </a:lnTo>
                <a:lnTo>
                  <a:pt x="209550" y="400050"/>
                </a:lnTo>
                <a:lnTo>
                  <a:pt x="333375" y="531019"/>
                </a:lnTo>
                <a:lnTo>
                  <a:pt x="485775" y="695325"/>
                </a:lnTo>
                <a:lnTo>
                  <a:pt x="628650" y="850106"/>
                </a:lnTo>
                <a:lnTo>
                  <a:pt x="738187" y="976312"/>
                </a:lnTo>
                <a:lnTo>
                  <a:pt x="831056" y="1083469"/>
                </a:lnTo>
                <a:lnTo>
                  <a:pt x="888206" y="1152525"/>
                </a:lnTo>
                <a:lnTo>
                  <a:pt x="952500" y="1228725"/>
                </a:lnTo>
                <a:lnTo>
                  <a:pt x="983456" y="1264444"/>
                </a:lnTo>
                <a:lnTo>
                  <a:pt x="1004887" y="1283494"/>
                </a:lnTo>
                <a:lnTo>
                  <a:pt x="1028700" y="1302544"/>
                </a:lnTo>
                <a:lnTo>
                  <a:pt x="1052512" y="1314450"/>
                </a:lnTo>
                <a:lnTo>
                  <a:pt x="1088231" y="1326356"/>
                </a:lnTo>
                <a:lnTo>
                  <a:pt x="1169194" y="1335881"/>
                </a:lnTo>
                <a:lnTo>
                  <a:pt x="1443037" y="1333500"/>
                </a:lnTo>
                <a:lnTo>
                  <a:pt x="1702594" y="1333500"/>
                </a:lnTo>
                <a:lnTo>
                  <a:pt x="1735931" y="1331119"/>
                </a:lnTo>
                <a:lnTo>
                  <a:pt x="1750219" y="1323975"/>
                </a:lnTo>
                <a:lnTo>
                  <a:pt x="1752600" y="1316831"/>
                </a:lnTo>
                <a:lnTo>
                  <a:pt x="1752600" y="1307306"/>
                </a:lnTo>
                <a:lnTo>
                  <a:pt x="1750219" y="1297781"/>
                </a:lnTo>
                <a:lnTo>
                  <a:pt x="1735931" y="1276350"/>
                </a:lnTo>
                <a:lnTo>
                  <a:pt x="1719262" y="1262062"/>
                </a:lnTo>
                <a:lnTo>
                  <a:pt x="1614487" y="1207294"/>
                </a:lnTo>
                <a:lnTo>
                  <a:pt x="1473994" y="1128712"/>
                </a:lnTo>
                <a:lnTo>
                  <a:pt x="1345406" y="1054894"/>
                </a:lnTo>
                <a:lnTo>
                  <a:pt x="1216819" y="976312"/>
                </a:lnTo>
                <a:lnTo>
                  <a:pt x="1028700" y="852487"/>
                </a:lnTo>
                <a:lnTo>
                  <a:pt x="859631" y="735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A84330-B692-4648-BBAF-2DE8A23AEC41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803650" y="1712914"/>
            <a:chExt cx="4833938" cy="4489449"/>
          </a:xfrm>
        </p:grpSpPr>
        <p:sp>
          <p:nvSpPr>
            <p:cNvPr id="55" name="フリーフォーム 16">
              <a:extLst>
                <a:ext uri="{FF2B5EF4-FFF2-40B4-BE49-F238E27FC236}">
                  <a16:creationId xmlns:a16="http://schemas.microsoft.com/office/drawing/2014/main" id="{4D24C2C6-1EC4-43E5-A8CF-23D13064A1B9}"/>
                </a:ext>
              </a:extLst>
            </p:cNvPr>
            <p:cNvSpPr/>
            <p:nvPr/>
          </p:nvSpPr>
          <p:spPr>
            <a:xfrm>
              <a:off x="3803650" y="1860550"/>
              <a:ext cx="1371600" cy="2317750"/>
            </a:xfrm>
            <a:custGeom>
              <a:avLst/>
              <a:gdLst>
                <a:gd name="connsiteX0" fmla="*/ 768350 w 1371600"/>
                <a:gd name="connsiteY0" fmla="*/ 901700 h 2317750"/>
                <a:gd name="connsiteX1" fmla="*/ 831850 w 1371600"/>
                <a:gd name="connsiteY1" fmla="*/ 752475 h 2317750"/>
                <a:gd name="connsiteX2" fmla="*/ 908050 w 1371600"/>
                <a:gd name="connsiteY2" fmla="*/ 565150 h 2317750"/>
                <a:gd name="connsiteX3" fmla="*/ 965200 w 1371600"/>
                <a:gd name="connsiteY3" fmla="*/ 409575 h 2317750"/>
                <a:gd name="connsiteX4" fmla="*/ 996950 w 1371600"/>
                <a:gd name="connsiteY4" fmla="*/ 304800 h 2317750"/>
                <a:gd name="connsiteX5" fmla="*/ 1006475 w 1371600"/>
                <a:gd name="connsiteY5" fmla="*/ 266700 h 2317750"/>
                <a:gd name="connsiteX6" fmla="*/ 1012825 w 1371600"/>
                <a:gd name="connsiteY6" fmla="*/ 225425 h 2317750"/>
                <a:gd name="connsiteX7" fmla="*/ 1009650 w 1371600"/>
                <a:gd name="connsiteY7" fmla="*/ 203200 h 2317750"/>
                <a:gd name="connsiteX8" fmla="*/ 996950 w 1371600"/>
                <a:gd name="connsiteY8" fmla="*/ 168275 h 2317750"/>
                <a:gd name="connsiteX9" fmla="*/ 965200 w 1371600"/>
                <a:gd name="connsiteY9" fmla="*/ 111125 h 2317750"/>
                <a:gd name="connsiteX10" fmla="*/ 930275 w 1371600"/>
                <a:gd name="connsiteY10" fmla="*/ 63500 h 2317750"/>
                <a:gd name="connsiteX11" fmla="*/ 904875 w 1371600"/>
                <a:gd name="connsiteY11" fmla="*/ 31750 h 2317750"/>
                <a:gd name="connsiteX12" fmla="*/ 901700 w 1371600"/>
                <a:gd name="connsiteY12" fmla="*/ 19050 h 2317750"/>
                <a:gd name="connsiteX13" fmla="*/ 911225 w 1371600"/>
                <a:gd name="connsiteY13" fmla="*/ 6350 h 2317750"/>
                <a:gd name="connsiteX14" fmla="*/ 942975 w 1371600"/>
                <a:gd name="connsiteY14" fmla="*/ 0 h 2317750"/>
                <a:gd name="connsiteX15" fmla="*/ 1003300 w 1371600"/>
                <a:gd name="connsiteY15" fmla="*/ 9525 h 2317750"/>
                <a:gd name="connsiteX16" fmla="*/ 1041400 w 1371600"/>
                <a:gd name="connsiteY16" fmla="*/ 22225 h 2317750"/>
                <a:gd name="connsiteX17" fmla="*/ 1095375 w 1371600"/>
                <a:gd name="connsiteY17" fmla="*/ 47625 h 2317750"/>
                <a:gd name="connsiteX18" fmla="*/ 1149350 w 1371600"/>
                <a:gd name="connsiteY18" fmla="*/ 85725 h 2317750"/>
                <a:gd name="connsiteX19" fmla="*/ 1209675 w 1371600"/>
                <a:gd name="connsiteY19" fmla="*/ 136525 h 2317750"/>
                <a:gd name="connsiteX20" fmla="*/ 1250950 w 1371600"/>
                <a:gd name="connsiteY20" fmla="*/ 177800 h 2317750"/>
                <a:gd name="connsiteX21" fmla="*/ 1317625 w 1371600"/>
                <a:gd name="connsiteY21" fmla="*/ 254000 h 2317750"/>
                <a:gd name="connsiteX22" fmla="*/ 1349375 w 1371600"/>
                <a:gd name="connsiteY22" fmla="*/ 298450 h 2317750"/>
                <a:gd name="connsiteX23" fmla="*/ 1368425 w 1371600"/>
                <a:gd name="connsiteY23" fmla="*/ 333375 h 2317750"/>
                <a:gd name="connsiteX24" fmla="*/ 1371600 w 1371600"/>
                <a:gd name="connsiteY24" fmla="*/ 355600 h 2317750"/>
                <a:gd name="connsiteX25" fmla="*/ 1365250 w 1371600"/>
                <a:gd name="connsiteY25" fmla="*/ 368300 h 2317750"/>
                <a:gd name="connsiteX26" fmla="*/ 1346200 w 1371600"/>
                <a:gd name="connsiteY26" fmla="*/ 377825 h 2317750"/>
                <a:gd name="connsiteX27" fmla="*/ 1323975 w 1371600"/>
                <a:gd name="connsiteY27" fmla="*/ 384175 h 2317750"/>
                <a:gd name="connsiteX28" fmla="*/ 1282700 w 1371600"/>
                <a:gd name="connsiteY28" fmla="*/ 463550 h 2317750"/>
                <a:gd name="connsiteX29" fmla="*/ 1174750 w 1371600"/>
                <a:gd name="connsiteY29" fmla="*/ 669925 h 2317750"/>
                <a:gd name="connsiteX30" fmla="*/ 1041400 w 1371600"/>
                <a:gd name="connsiteY30" fmla="*/ 914400 h 2317750"/>
                <a:gd name="connsiteX31" fmla="*/ 908050 w 1371600"/>
                <a:gd name="connsiteY31" fmla="*/ 1152525 h 2317750"/>
                <a:gd name="connsiteX32" fmla="*/ 809625 w 1371600"/>
                <a:gd name="connsiteY32" fmla="*/ 1327150 h 2317750"/>
                <a:gd name="connsiteX33" fmla="*/ 777875 w 1371600"/>
                <a:gd name="connsiteY33" fmla="*/ 1384300 h 2317750"/>
                <a:gd name="connsiteX34" fmla="*/ 650875 w 1371600"/>
                <a:gd name="connsiteY34" fmla="*/ 1574800 h 2317750"/>
                <a:gd name="connsiteX35" fmla="*/ 555625 w 1371600"/>
                <a:gd name="connsiteY35" fmla="*/ 1704975 h 2317750"/>
                <a:gd name="connsiteX36" fmla="*/ 371475 w 1371600"/>
                <a:gd name="connsiteY36" fmla="*/ 1939925 h 2317750"/>
                <a:gd name="connsiteX37" fmla="*/ 174625 w 1371600"/>
                <a:gd name="connsiteY37" fmla="*/ 2165350 h 2317750"/>
                <a:gd name="connsiteX38" fmla="*/ 53975 w 1371600"/>
                <a:gd name="connsiteY38" fmla="*/ 2298700 h 2317750"/>
                <a:gd name="connsiteX39" fmla="*/ 28575 w 1371600"/>
                <a:gd name="connsiteY39" fmla="*/ 2317750 h 2317750"/>
                <a:gd name="connsiteX40" fmla="*/ 15875 w 1371600"/>
                <a:gd name="connsiteY40" fmla="*/ 2317750 h 2317750"/>
                <a:gd name="connsiteX41" fmla="*/ 9525 w 1371600"/>
                <a:gd name="connsiteY41" fmla="*/ 2314575 h 2317750"/>
                <a:gd name="connsiteX42" fmla="*/ 0 w 1371600"/>
                <a:gd name="connsiteY42" fmla="*/ 2301875 h 2317750"/>
                <a:gd name="connsiteX43" fmla="*/ 6350 w 1371600"/>
                <a:gd name="connsiteY43" fmla="*/ 2279650 h 2317750"/>
                <a:gd name="connsiteX44" fmla="*/ 50800 w 1371600"/>
                <a:gd name="connsiteY44" fmla="*/ 2206625 h 2317750"/>
                <a:gd name="connsiteX45" fmla="*/ 161925 w 1371600"/>
                <a:gd name="connsiteY45" fmla="*/ 2028825 h 2317750"/>
                <a:gd name="connsiteX46" fmla="*/ 279400 w 1371600"/>
                <a:gd name="connsiteY46" fmla="*/ 1831975 h 2317750"/>
                <a:gd name="connsiteX47" fmla="*/ 365125 w 1371600"/>
                <a:gd name="connsiteY47" fmla="*/ 1685925 h 2317750"/>
                <a:gd name="connsiteX48" fmla="*/ 469900 w 1371600"/>
                <a:gd name="connsiteY48" fmla="*/ 1504950 h 2317750"/>
                <a:gd name="connsiteX49" fmla="*/ 533400 w 1371600"/>
                <a:gd name="connsiteY49" fmla="*/ 1387475 h 2317750"/>
                <a:gd name="connsiteX50" fmla="*/ 625475 w 1371600"/>
                <a:gd name="connsiteY50" fmla="*/ 1212850 h 2317750"/>
                <a:gd name="connsiteX51" fmla="*/ 727075 w 1371600"/>
                <a:gd name="connsiteY51" fmla="*/ 1003300 h 2317750"/>
                <a:gd name="connsiteX52" fmla="*/ 768350 w 1371600"/>
                <a:gd name="connsiteY52" fmla="*/ 901700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71600" h="2317750">
                  <a:moveTo>
                    <a:pt x="768350" y="901700"/>
                  </a:moveTo>
                  <a:lnTo>
                    <a:pt x="831850" y="752475"/>
                  </a:lnTo>
                  <a:lnTo>
                    <a:pt x="908050" y="565150"/>
                  </a:lnTo>
                  <a:lnTo>
                    <a:pt x="965200" y="409575"/>
                  </a:lnTo>
                  <a:lnTo>
                    <a:pt x="996950" y="304800"/>
                  </a:lnTo>
                  <a:lnTo>
                    <a:pt x="1006475" y="266700"/>
                  </a:lnTo>
                  <a:lnTo>
                    <a:pt x="1012825" y="225425"/>
                  </a:lnTo>
                  <a:lnTo>
                    <a:pt x="1009650" y="203200"/>
                  </a:lnTo>
                  <a:lnTo>
                    <a:pt x="996950" y="168275"/>
                  </a:lnTo>
                  <a:lnTo>
                    <a:pt x="965200" y="111125"/>
                  </a:lnTo>
                  <a:lnTo>
                    <a:pt x="930275" y="63500"/>
                  </a:lnTo>
                  <a:lnTo>
                    <a:pt x="904875" y="31750"/>
                  </a:lnTo>
                  <a:lnTo>
                    <a:pt x="901700" y="19050"/>
                  </a:lnTo>
                  <a:lnTo>
                    <a:pt x="911225" y="6350"/>
                  </a:lnTo>
                  <a:lnTo>
                    <a:pt x="942975" y="0"/>
                  </a:lnTo>
                  <a:lnTo>
                    <a:pt x="1003300" y="9525"/>
                  </a:lnTo>
                  <a:lnTo>
                    <a:pt x="1041400" y="22225"/>
                  </a:lnTo>
                  <a:lnTo>
                    <a:pt x="1095375" y="47625"/>
                  </a:lnTo>
                  <a:lnTo>
                    <a:pt x="1149350" y="85725"/>
                  </a:lnTo>
                  <a:lnTo>
                    <a:pt x="1209675" y="136525"/>
                  </a:lnTo>
                  <a:lnTo>
                    <a:pt x="1250950" y="177800"/>
                  </a:lnTo>
                  <a:lnTo>
                    <a:pt x="1317625" y="254000"/>
                  </a:lnTo>
                  <a:lnTo>
                    <a:pt x="1349375" y="298450"/>
                  </a:lnTo>
                  <a:lnTo>
                    <a:pt x="1368425" y="333375"/>
                  </a:lnTo>
                  <a:lnTo>
                    <a:pt x="1371600" y="355600"/>
                  </a:lnTo>
                  <a:lnTo>
                    <a:pt x="1365250" y="368300"/>
                  </a:lnTo>
                  <a:lnTo>
                    <a:pt x="1346200" y="377825"/>
                  </a:lnTo>
                  <a:lnTo>
                    <a:pt x="1323975" y="384175"/>
                  </a:lnTo>
                  <a:lnTo>
                    <a:pt x="1282700" y="463550"/>
                  </a:lnTo>
                  <a:lnTo>
                    <a:pt x="1174750" y="669925"/>
                  </a:lnTo>
                  <a:lnTo>
                    <a:pt x="1041400" y="914400"/>
                  </a:lnTo>
                  <a:lnTo>
                    <a:pt x="908050" y="1152525"/>
                  </a:lnTo>
                  <a:lnTo>
                    <a:pt x="809625" y="1327150"/>
                  </a:lnTo>
                  <a:lnTo>
                    <a:pt x="777875" y="1384300"/>
                  </a:lnTo>
                  <a:lnTo>
                    <a:pt x="650875" y="1574800"/>
                  </a:lnTo>
                  <a:lnTo>
                    <a:pt x="555625" y="1704975"/>
                  </a:lnTo>
                  <a:lnTo>
                    <a:pt x="371475" y="1939925"/>
                  </a:lnTo>
                  <a:lnTo>
                    <a:pt x="174625" y="2165350"/>
                  </a:lnTo>
                  <a:lnTo>
                    <a:pt x="53975" y="2298700"/>
                  </a:lnTo>
                  <a:lnTo>
                    <a:pt x="28575" y="2317750"/>
                  </a:lnTo>
                  <a:lnTo>
                    <a:pt x="15875" y="2317750"/>
                  </a:lnTo>
                  <a:lnTo>
                    <a:pt x="9525" y="2314575"/>
                  </a:lnTo>
                  <a:lnTo>
                    <a:pt x="0" y="2301875"/>
                  </a:lnTo>
                  <a:lnTo>
                    <a:pt x="6350" y="2279650"/>
                  </a:lnTo>
                  <a:lnTo>
                    <a:pt x="50800" y="2206625"/>
                  </a:lnTo>
                  <a:lnTo>
                    <a:pt x="161925" y="2028825"/>
                  </a:lnTo>
                  <a:lnTo>
                    <a:pt x="279400" y="1831975"/>
                  </a:lnTo>
                  <a:lnTo>
                    <a:pt x="365125" y="1685925"/>
                  </a:lnTo>
                  <a:lnTo>
                    <a:pt x="469900" y="1504950"/>
                  </a:lnTo>
                  <a:lnTo>
                    <a:pt x="533400" y="1387475"/>
                  </a:lnTo>
                  <a:lnTo>
                    <a:pt x="625475" y="1212850"/>
                  </a:lnTo>
                  <a:lnTo>
                    <a:pt x="727075" y="1003300"/>
                  </a:lnTo>
                  <a:lnTo>
                    <a:pt x="768350" y="901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97CC2A9D-20DA-422D-9163-24AE3BE45CAB}"/>
                </a:ext>
              </a:extLst>
            </p:cNvPr>
            <p:cNvSpPr/>
            <p:nvPr/>
          </p:nvSpPr>
          <p:spPr>
            <a:xfrm>
              <a:off x="5319714" y="2801938"/>
              <a:ext cx="498475" cy="889000"/>
            </a:xfrm>
            <a:custGeom>
              <a:avLst/>
              <a:gdLst>
                <a:gd name="connsiteX0" fmla="*/ 250031 w 497681"/>
                <a:gd name="connsiteY0" fmla="*/ 521494 h 888207"/>
                <a:gd name="connsiteX1" fmla="*/ 240506 w 497681"/>
                <a:gd name="connsiteY1" fmla="*/ 459582 h 888207"/>
                <a:gd name="connsiteX2" fmla="*/ 226218 w 497681"/>
                <a:gd name="connsiteY2" fmla="*/ 385763 h 888207"/>
                <a:gd name="connsiteX3" fmla="*/ 216693 w 497681"/>
                <a:gd name="connsiteY3" fmla="*/ 342900 h 888207"/>
                <a:gd name="connsiteX4" fmla="*/ 207168 w 497681"/>
                <a:gd name="connsiteY4" fmla="*/ 309563 h 888207"/>
                <a:gd name="connsiteX5" fmla="*/ 195262 w 497681"/>
                <a:gd name="connsiteY5" fmla="*/ 278607 h 888207"/>
                <a:gd name="connsiteX6" fmla="*/ 180975 w 497681"/>
                <a:gd name="connsiteY6" fmla="*/ 254794 h 888207"/>
                <a:gd name="connsiteX7" fmla="*/ 157162 w 497681"/>
                <a:gd name="connsiteY7" fmla="*/ 214313 h 888207"/>
                <a:gd name="connsiteX8" fmla="*/ 119062 w 497681"/>
                <a:gd name="connsiteY8" fmla="*/ 164307 h 888207"/>
                <a:gd name="connsiteX9" fmla="*/ 104775 w 497681"/>
                <a:gd name="connsiteY9" fmla="*/ 147638 h 888207"/>
                <a:gd name="connsiteX10" fmla="*/ 66675 w 497681"/>
                <a:gd name="connsiteY10" fmla="*/ 102394 h 888207"/>
                <a:gd name="connsiteX11" fmla="*/ 33337 w 497681"/>
                <a:gd name="connsiteY11" fmla="*/ 71438 h 888207"/>
                <a:gd name="connsiteX12" fmla="*/ 11906 w 497681"/>
                <a:gd name="connsiteY12" fmla="*/ 50007 h 888207"/>
                <a:gd name="connsiteX13" fmla="*/ 2381 w 497681"/>
                <a:gd name="connsiteY13" fmla="*/ 35719 h 888207"/>
                <a:gd name="connsiteX14" fmla="*/ 0 w 497681"/>
                <a:gd name="connsiteY14" fmla="*/ 19050 h 888207"/>
                <a:gd name="connsiteX15" fmla="*/ 4762 w 497681"/>
                <a:gd name="connsiteY15" fmla="*/ 9525 h 888207"/>
                <a:gd name="connsiteX16" fmla="*/ 21431 w 497681"/>
                <a:gd name="connsiteY16" fmla="*/ 0 h 888207"/>
                <a:gd name="connsiteX17" fmla="*/ 47625 w 497681"/>
                <a:gd name="connsiteY17" fmla="*/ 0 h 888207"/>
                <a:gd name="connsiteX18" fmla="*/ 92868 w 497681"/>
                <a:gd name="connsiteY18" fmla="*/ 7144 h 888207"/>
                <a:gd name="connsiteX19" fmla="*/ 209550 w 497681"/>
                <a:gd name="connsiteY19" fmla="*/ 35719 h 888207"/>
                <a:gd name="connsiteX20" fmla="*/ 340518 w 497681"/>
                <a:gd name="connsiteY20" fmla="*/ 61913 h 888207"/>
                <a:gd name="connsiteX21" fmla="*/ 373856 w 497681"/>
                <a:gd name="connsiteY21" fmla="*/ 66675 h 888207"/>
                <a:gd name="connsiteX22" fmla="*/ 409575 w 497681"/>
                <a:gd name="connsiteY22" fmla="*/ 200025 h 888207"/>
                <a:gd name="connsiteX23" fmla="*/ 409575 w 497681"/>
                <a:gd name="connsiteY23" fmla="*/ 285750 h 888207"/>
                <a:gd name="connsiteX24" fmla="*/ 414337 w 497681"/>
                <a:gd name="connsiteY24" fmla="*/ 357188 h 888207"/>
                <a:gd name="connsiteX25" fmla="*/ 426243 w 497681"/>
                <a:gd name="connsiteY25" fmla="*/ 442913 h 888207"/>
                <a:gd name="connsiteX26" fmla="*/ 438150 w 497681"/>
                <a:gd name="connsiteY26" fmla="*/ 504825 h 888207"/>
                <a:gd name="connsiteX27" fmla="*/ 457200 w 497681"/>
                <a:gd name="connsiteY27" fmla="*/ 583407 h 888207"/>
                <a:gd name="connsiteX28" fmla="*/ 483393 w 497681"/>
                <a:gd name="connsiteY28" fmla="*/ 666750 h 888207"/>
                <a:gd name="connsiteX29" fmla="*/ 497681 w 497681"/>
                <a:gd name="connsiteY29" fmla="*/ 795338 h 888207"/>
                <a:gd name="connsiteX30" fmla="*/ 481012 w 497681"/>
                <a:gd name="connsiteY30" fmla="*/ 826294 h 888207"/>
                <a:gd name="connsiteX31" fmla="*/ 452437 w 497681"/>
                <a:gd name="connsiteY31" fmla="*/ 859632 h 888207"/>
                <a:gd name="connsiteX32" fmla="*/ 421481 w 497681"/>
                <a:gd name="connsiteY32" fmla="*/ 883444 h 888207"/>
                <a:gd name="connsiteX33" fmla="*/ 409575 w 497681"/>
                <a:gd name="connsiteY33" fmla="*/ 888207 h 888207"/>
                <a:gd name="connsiteX34" fmla="*/ 388143 w 497681"/>
                <a:gd name="connsiteY34" fmla="*/ 883444 h 888207"/>
                <a:gd name="connsiteX35" fmla="*/ 366712 w 497681"/>
                <a:gd name="connsiteY35" fmla="*/ 871538 h 888207"/>
                <a:gd name="connsiteX36" fmla="*/ 342900 w 497681"/>
                <a:gd name="connsiteY36" fmla="*/ 850107 h 888207"/>
                <a:gd name="connsiteX37" fmla="*/ 323850 w 497681"/>
                <a:gd name="connsiteY37" fmla="*/ 826294 h 888207"/>
                <a:gd name="connsiteX38" fmla="*/ 302418 w 497681"/>
                <a:gd name="connsiteY38" fmla="*/ 792957 h 888207"/>
                <a:gd name="connsiteX39" fmla="*/ 295275 w 497681"/>
                <a:gd name="connsiteY39" fmla="*/ 771525 h 888207"/>
                <a:gd name="connsiteX40" fmla="*/ 283368 w 497681"/>
                <a:gd name="connsiteY40" fmla="*/ 702469 h 888207"/>
                <a:gd name="connsiteX41" fmla="*/ 250031 w 497681"/>
                <a:gd name="connsiteY41" fmla="*/ 521494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97681" h="888207">
                  <a:moveTo>
                    <a:pt x="250031" y="521494"/>
                  </a:moveTo>
                  <a:lnTo>
                    <a:pt x="240506" y="459582"/>
                  </a:lnTo>
                  <a:lnTo>
                    <a:pt x="226218" y="385763"/>
                  </a:lnTo>
                  <a:lnTo>
                    <a:pt x="216693" y="342900"/>
                  </a:lnTo>
                  <a:lnTo>
                    <a:pt x="207168" y="309563"/>
                  </a:lnTo>
                  <a:lnTo>
                    <a:pt x="195262" y="278607"/>
                  </a:lnTo>
                  <a:lnTo>
                    <a:pt x="180975" y="254794"/>
                  </a:lnTo>
                  <a:lnTo>
                    <a:pt x="157162" y="214313"/>
                  </a:lnTo>
                  <a:lnTo>
                    <a:pt x="119062" y="164307"/>
                  </a:lnTo>
                  <a:lnTo>
                    <a:pt x="104775" y="147638"/>
                  </a:lnTo>
                  <a:lnTo>
                    <a:pt x="66675" y="102394"/>
                  </a:lnTo>
                  <a:lnTo>
                    <a:pt x="33337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0"/>
                  </a:lnTo>
                  <a:lnTo>
                    <a:pt x="92868" y="7144"/>
                  </a:lnTo>
                  <a:lnTo>
                    <a:pt x="209550" y="35719"/>
                  </a:lnTo>
                  <a:lnTo>
                    <a:pt x="340518" y="61913"/>
                  </a:lnTo>
                  <a:lnTo>
                    <a:pt x="373856" y="66675"/>
                  </a:lnTo>
                  <a:lnTo>
                    <a:pt x="409575" y="200025"/>
                  </a:lnTo>
                  <a:lnTo>
                    <a:pt x="409575" y="285750"/>
                  </a:lnTo>
                  <a:lnTo>
                    <a:pt x="414337" y="357188"/>
                  </a:lnTo>
                  <a:lnTo>
                    <a:pt x="426243" y="442913"/>
                  </a:lnTo>
                  <a:lnTo>
                    <a:pt x="438150" y="504825"/>
                  </a:lnTo>
                  <a:lnTo>
                    <a:pt x="457200" y="583407"/>
                  </a:lnTo>
                  <a:lnTo>
                    <a:pt x="483393" y="666750"/>
                  </a:lnTo>
                  <a:lnTo>
                    <a:pt x="497681" y="795338"/>
                  </a:lnTo>
                  <a:lnTo>
                    <a:pt x="481012" y="826294"/>
                  </a:lnTo>
                  <a:lnTo>
                    <a:pt x="452437" y="859632"/>
                  </a:lnTo>
                  <a:lnTo>
                    <a:pt x="421481" y="883444"/>
                  </a:lnTo>
                  <a:lnTo>
                    <a:pt x="409575" y="888207"/>
                  </a:lnTo>
                  <a:lnTo>
                    <a:pt x="388143" y="883444"/>
                  </a:lnTo>
                  <a:lnTo>
                    <a:pt x="366712" y="871538"/>
                  </a:lnTo>
                  <a:lnTo>
                    <a:pt x="342900" y="850107"/>
                  </a:lnTo>
                  <a:lnTo>
                    <a:pt x="323850" y="826294"/>
                  </a:lnTo>
                  <a:lnTo>
                    <a:pt x="302418" y="792957"/>
                  </a:lnTo>
                  <a:lnTo>
                    <a:pt x="295275" y="771525"/>
                  </a:lnTo>
                  <a:lnTo>
                    <a:pt x="283368" y="702469"/>
                  </a:lnTo>
                  <a:lnTo>
                    <a:pt x="250031" y="521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BF4156A2-4C09-4A9F-B0F7-873D8130FC38}"/>
                </a:ext>
              </a:extLst>
            </p:cNvPr>
            <p:cNvSpPr/>
            <p:nvPr/>
          </p:nvSpPr>
          <p:spPr>
            <a:xfrm>
              <a:off x="4389439" y="3197225"/>
              <a:ext cx="357187" cy="3005138"/>
            </a:xfrm>
            <a:custGeom>
              <a:avLst/>
              <a:gdLst>
                <a:gd name="connsiteX0" fmla="*/ 354330 w 358140"/>
                <a:gd name="connsiteY0" fmla="*/ 937260 h 3006090"/>
                <a:gd name="connsiteX1" fmla="*/ 358140 w 358140"/>
                <a:gd name="connsiteY1" fmla="*/ 510540 h 3006090"/>
                <a:gd name="connsiteX2" fmla="*/ 358140 w 358140"/>
                <a:gd name="connsiteY2" fmla="*/ 327660 h 3006090"/>
                <a:gd name="connsiteX3" fmla="*/ 358140 w 358140"/>
                <a:gd name="connsiteY3" fmla="*/ 209550 h 3006090"/>
                <a:gd name="connsiteX4" fmla="*/ 354330 w 358140"/>
                <a:gd name="connsiteY4" fmla="*/ 186690 h 3006090"/>
                <a:gd name="connsiteX5" fmla="*/ 346710 w 358140"/>
                <a:gd name="connsiteY5" fmla="*/ 167640 h 3006090"/>
                <a:gd name="connsiteX6" fmla="*/ 320040 w 358140"/>
                <a:gd name="connsiteY6" fmla="*/ 133350 h 3006090"/>
                <a:gd name="connsiteX7" fmla="*/ 300990 w 358140"/>
                <a:gd name="connsiteY7" fmla="*/ 114300 h 3006090"/>
                <a:gd name="connsiteX8" fmla="*/ 274320 w 358140"/>
                <a:gd name="connsiteY8" fmla="*/ 87630 h 3006090"/>
                <a:gd name="connsiteX9" fmla="*/ 259080 w 358140"/>
                <a:gd name="connsiteY9" fmla="*/ 72390 h 3006090"/>
                <a:gd name="connsiteX10" fmla="*/ 236220 w 358140"/>
                <a:gd name="connsiteY10" fmla="*/ 57150 h 3006090"/>
                <a:gd name="connsiteX11" fmla="*/ 194310 w 358140"/>
                <a:gd name="connsiteY11" fmla="*/ 26670 h 3006090"/>
                <a:gd name="connsiteX12" fmla="*/ 152400 w 358140"/>
                <a:gd name="connsiteY12" fmla="*/ 0 h 3006090"/>
                <a:gd name="connsiteX13" fmla="*/ 41910 w 358140"/>
                <a:gd name="connsiteY13" fmla="*/ 182880 h 3006090"/>
                <a:gd name="connsiteX14" fmla="*/ 106680 w 358140"/>
                <a:gd name="connsiteY14" fmla="*/ 217170 h 3006090"/>
                <a:gd name="connsiteX15" fmla="*/ 125730 w 358140"/>
                <a:gd name="connsiteY15" fmla="*/ 236220 h 3006090"/>
                <a:gd name="connsiteX16" fmla="*/ 137160 w 358140"/>
                <a:gd name="connsiteY16" fmla="*/ 266700 h 3006090"/>
                <a:gd name="connsiteX17" fmla="*/ 148590 w 358140"/>
                <a:gd name="connsiteY17" fmla="*/ 308610 h 3006090"/>
                <a:gd name="connsiteX18" fmla="*/ 156210 w 358140"/>
                <a:gd name="connsiteY18" fmla="*/ 381000 h 3006090"/>
                <a:gd name="connsiteX19" fmla="*/ 156210 w 358140"/>
                <a:gd name="connsiteY19" fmla="*/ 529590 h 3006090"/>
                <a:gd name="connsiteX20" fmla="*/ 148590 w 358140"/>
                <a:gd name="connsiteY20" fmla="*/ 792480 h 3006090"/>
                <a:gd name="connsiteX21" fmla="*/ 125730 w 358140"/>
                <a:gd name="connsiteY21" fmla="*/ 1181100 h 3006090"/>
                <a:gd name="connsiteX22" fmla="*/ 102870 w 358140"/>
                <a:gd name="connsiteY22" fmla="*/ 1508760 h 3006090"/>
                <a:gd name="connsiteX23" fmla="*/ 80010 w 358140"/>
                <a:gd name="connsiteY23" fmla="*/ 1813560 h 3006090"/>
                <a:gd name="connsiteX24" fmla="*/ 41910 w 358140"/>
                <a:gd name="connsiteY24" fmla="*/ 2205990 h 3006090"/>
                <a:gd name="connsiteX25" fmla="*/ 7620 w 358140"/>
                <a:gd name="connsiteY25" fmla="*/ 2518410 h 3006090"/>
                <a:gd name="connsiteX26" fmla="*/ 0 w 358140"/>
                <a:gd name="connsiteY26" fmla="*/ 2567940 h 3006090"/>
                <a:gd name="connsiteX27" fmla="*/ 11430 w 358140"/>
                <a:gd name="connsiteY27" fmla="*/ 2636520 h 3006090"/>
                <a:gd name="connsiteX28" fmla="*/ 41910 w 358140"/>
                <a:gd name="connsiteY28" fmla="*/ 2743200 h 3006090"/>
                <a:gd name="connsiteX29" fmla="*/ 68580 w 358140"/>
                <a:gd name="connsiteY29" fmla="*/ 2819400 h 3006090"/>
                <a:gd name="connsiteX30" fmla="*/ 102870 w 358140"/>
                <a:gd name="connsiteY30" fmla="*/ 2899410 h 3006090"/>
                <a:gd name="connsiteX31" fmla="*/ 125730 w 358140"/>
                <a:gd name="connsiteY31" fmla="*/ 2945130 h 3006090"/>
                <a:gd name="connsiteX32" fmla="*/ 144780 w 358140"/>
                <a:gd name="connsiteY32" fmla="*/ 2971800 h 3006090"/>
                <a:gd name="connsiteX33" fmla="*/ 179070 w 358140"/>
                <a:gd name="connsiteY33" fmla="*/ 2998470 h 3006090"/>
                <a:gd name="connsiteX34" fmla="*/ 205740 w 358140"/>
                <a:gd name="connsiteY34" fmla="*/ 3006090 h 3006090"/>
                <a:gd name="connsiteX35" fmla="*/ 224790 w 358140"/>
                <a:gd name="connsiteY35" fmla="*/ 3002280 h 3006090"/>
                <a:gd name="connsiteX36" fmla="*/ 243840 w 358140"/>
                <a:gd name="connsiteY36" fmla="*/ 2990850 h 3006090"/>
                <a:gd name="connsiteX37" fmla="*/ 259080 w 358140"/>
                <a:gd name="connsiteY37" fmla="*/ 2967990 h 3006090"/>
                <a:gd name="connsiteX38" fmla="*/ 274320 w 358140"/>
                <a:gd name="connsiteY38" fmla="*/ 2933700 h 3006090"/>
                <a:gd name="connsiteX39" fmla="*/ 289560 w 358140"/>
                <a:gd name="connsiteY39" fmla="*/ 2880360 h 3006090"/>
                <a:gd name="connsiteX40" fmla="*/ 300990 w 358140"/>
                <a:gd name="connsiteY40" fmla="*/ 2807970 h 3006090"/>
                <a:gd name="connsiteX41" fmla="*/ 312420 w 358140"/>
                <a:gd name="connsiteY41" fmla="*/ 2689860 h 3006090"/>
                <a:gd name="connsiteX42" fmla="*/ 323850 w 358140"/>
                <a:gd name="connsiteY42" fmla="*/ 2514600 h 3006090"/>
                <a:gd name="connsiteX43" fmla="*/ 335280 w 358140"/>
                <a:gd name="connsiteY43" fmla="*/ 2225040 h 3006090"/>
                <a:gd name="connsiteX44" fmla="*/ 335280 w 358140"/>
                <a:gd name="connsiteY44" fmla="*/ 1969770 h 3006090"/>
                <a:gd name="connsiteX45" fmla="*/ 335280 w 358140"/>
                <a:gd name="connsiteY45" fmla="*/ 1786890 h 3006090"/>
                <a:gd name="connsiteX46" fmla="*/ 342900 w 358140"/>
                <a:gd name="connsiteY46" fmla="*/ 1546860 h 3006090"/>
                <a:gd name="connsiteX47" fmla="*/ 350520 w 358140"/>
                <a:gd name="connsiteY47" fmla="*/ 1234440 h 3006090"/>
                <a:gd name="connsiteX48" fmla="*/ 354330 w 358140"/>
                <a:gd name="connsiteY48" fmla="*/ 93726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8140" h="3006090">
                  <a:moveTo>
                    <a:pt x="354330" y="937260"/>
                  </a:moveTo>
                  <a:lnTo>
                    <a:pt x="358140" y="510540"/>
                  </a:lnTo>
                  <a:lnTo>
                    <a:pt x="358140" y="327660"/>
                  </a:lnTo>
                  <a:lnTo>
                    <a:pt x="358140" y="209550"/>
                  </a:lnTo>
                  <a:lnTo>
                    <a:pt x="354330" y="186690"/>
                  </a:lnTo>
                  <a:lnTo>
                    <a:pt x="346710" y="167640"/>
                  </a:lnTo>
                  <a:lnTo>
                    <a:pt x="320040" y="133350"/>
                  </a:lnTo>
                  <a:lnTo>
                    <a:pt x="300990" y="114300"/>
                  </a:lnTo>
                  <a:lnTo>
                    <a:pt x="274320" y="87630"/>
                  </a:lnTo>
                  <a:lnTo>
                    <a:pt x="259080" y="72390"/>
                  </a:lnTo>
                  <a:lnTo>
                    <a:pt x="236220" y="57150"/>
                  </a:lnTo>
                  <a:lnTo>
                    <a:pt x="194310" y="26670"/>
                  </a:lnTo>
                  <a:lnTo>
                    <a:pt x="152400" y="0"/>
                  </a:lnTo>
                  <a:lnTo>
                    <a:pt x="41910" y="182880"/>
                  </a:lnTo>
                  <a:lnTo>
                    <a:pt x="106680" y="217170"/>
                  </a:lnTo>
                  <a:lnTo>
                    <a:pt x="125730" y="236220"/>
                  </a:lnTo>
                  <a:lnTo>
                    <a:pt x="137160" y="266700"/>
                  </a:lnTo>
                  <a:lnTo>
                    <a:pt x="148590" y="308610"/>
                  </a:lnTo>
                  <a:lnTo>
                    <a:pt x="156210" y="381000"/>
                  </a:lnTo>
                  <a:lnTo>
                    <a:pt x="156210" y="529590"/>
                  </a:lnTo>
                  <a:lnTo>
                    <a:pt x="148590" y="792480"/>
                  </a:lnTo>
                  <a:lnTo>
                    <a:pt x="125730" y="1181100"/>
                  </a:lnTo>
                  <a:lnTo>
                    <a:pt x="102870" y="1508760"/>
                  </a:lnTo>
                  <a:lnTo>
                    <a:pt x="80010" y="1813560"/>
                  </a:lnTo>
                  <a:lnTo>
                    <a:pt x="41910" y="2205990"/>
                  </a:lnTo>
                  <a:lnTo>
                    <a:pt x="7620" y="2518410"/>
                  </a:lnTo>
                  <a:lnTo>
                    <a:pt x="0" y="2567940"/>
                  </a:lnTo>
                  <a:lnTo>
                    <a:pt x="11430" y="2636520"/>
                  </a:lnTo>
                  <a:lnTo>
                    <a:pt x="41910" y="2743200"/>
                  </a:lnTo>
                  <a:lnTo>
                    <a:pt x="68580" y="2819400"/>
                  </a:lnTo>
                  <a:lnTo>
                    <a:pt x="102870" y="2899410"/>
                  </a:lnTo>
                  <a:lnTo>
                    <a:pt x="125730" y="2945130"/>
                  </a:lnTo>
                  <a:lnTo>
                    <a:pt x="144780" y="2971800"/>
                  </a:lnTo>
                  <a:lnTo>
                    <a:pt x="179070" y="2998470"/>
                  </a:lnTo>
                  <a:lnTo>
                    <a:pt x="205740" y="3006090"/>
                  </a:lnTo>
                  <a:lnTo>
                    <a:pt x="224790" y="3002280"/>
                  </a:lnTo>
                  <a:lnTo>
                    <a:pt x="243840" y="2990850"/>
                  </a:lnTo>
                  <a:lnTo>
                    <a:pt x="259080" y="2967990"/>
                  </a:lnTo>
                  <a:lnTo>
                    <a:pt x="274320" y="2933700"/>
                  </a:lnTo>
                  <a:lnTo>
                    <a:pt x="289560" y="2880360"/>
                  </a:lnTo>
                  <a:lnTo>
                    <a:pt x="300990" y="2807970"/>
                  </a:lnTo>
                  <a:lnTo>
                    <a:pt x="312420" y="2689860"/>
                  </a:lnTo>
                  <a:lnTo>
                    <a:pt x="323850" y="2514600"/>
                  </a:lnTo>
                  <a:lnTo>
                    <a:pt x="335280" y="2225040"/>
                  </a:lnTo>
                  <a:lnTo>
                    <a:pt x="335280" y="1969770"/>
                  </a:lnTo>
                  <a:lnTo>
                    <a:pt x="335280" y="1786890"/>
                  </a:lnTo>
                  <a:lnTo>
                    <a:pt x="342900" y="1546860"/>
                  </a:lnTo>
                  <a:lnTo>
                    <a:pt x="350520" y="1234440"/>
                  </a:lnTo>
                  <a:lnTo>
                    <a:pt x="354330" y="9372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">
              <a:extLst>
                <a:ext uri="{FF2B5EF4-FFF2-40B4-BE49-F238E27FC236}">
                  <a16:creationId xmlns:a16="http://schemas.microsoft.com/office/drawing/2014/main" id="{31F8ED1A-1C64-4B35-A06E-984990E327A7}"/>
                </a:ext>
              </a:extLst>
            </p:cNvPr>
            <p:cNvSpPr/>
            <p:nvPr/>
          </p:nvSpPr>
          <p:spPr>
            <a:xfrm>
              <a:off x="5313363" y="1712914"/>
              <a:ext cx="1192212" cy="1011237"/>
            </a:xfrm>
            <a:custGeom>
              <a:avLst/>
              <a:gdLst>
                <a:gd name="connsiteX0" fmla="*/ 581025 w 1193006"/>
                <a:gd name="connsiteY0" fmla="*/ 509587 h 1012031"/>
                <a:gd name="connsiteX1" fmla="*/ 661987 w 1193006"/>
                <a:gd name="connsiteY1" fmla="*/ 435769 h 1012031"/>
                <a:gd name="connsiteX2" fmla="*/ 721519 w 1193006"/>
                <a:gd name="connsiteY2" fmla="*/ 373856 h 1012031"/>
                <a:gd name="connsiteX3" fmla="*/ 778669 w 1193006"/>
                <a:gd name="connsiteY3" fmla="*/ 311944 h 1012031"/>
                <a:gd name="connsiteX4" fmla="*/ 833437 w 1193006"/>
                <a:gd name="connsiteY4" fmla="*/ 240506 h 1012031"/>
                <a:gd name="connsiteX5" fmla="*/ 859631 w 1193006"/>
                <a:gd name="connsiteY5" fmla="*/ 200025 h 1012031"/>
                <a:gd name="connsiteX6" fmla="*/ 862012 w 1193006"/>
                <a:gd name="connsiteY6" fmla="*/ 188119 h 1012031"/>
                <a:gd name="connsiteX7" fmla="*/ 859631 w 1193006"/>
                <a:gd name="connsiteY7" fmla="*/ 171450 h 1012031"/>
                <a:gd name="connsiteX8" fmla="*/ 852487 w 1193006"/>
                <a:gd name="connsiteY8" fmla="*/ 150019 h 1012031"/>
                <a:gd name="connsiteX9" fmla="*/ 840581 w 1193006"/>
                <a:gd name="connsiteY9" fmla="*/ 128587 h 1012031"/>
                <a:gd name="connsiteX10" fmla="*/ 821531 w 1193006"/>
                <a:gd name="connsiteY10" fmla="*/ 104775 h 1012031"/>
                <a:gd name="connsiteX11" fmla="*/ 795337 w 1193006"/>
                <a:gd name="connsiteY11" fmla="*/ 80962 h 1012031"/>
                <a:gd name="connsiteX12" fmla="*/ 778669 w 1193006"/>
                <a:gd name="connsiteY12" fmla="*/ 66675 h 1012031"/>
                <a:gd name="connsiteX13" fmla="*/ 769144 w 1193006"/>
                <a:gd name="connsiteY13" fmla="*/ 59531 h 1012031"/>
                <a:gd name="connsiteX14" fmla="*/ 757237 w 1193006"/>
                <a:gd name="connsiteY14" fmla="*/ 33337 h 1012031"/>
                <a:gd name="connsiteX15" fmla="*/ 754856 w 1193006"/>
                <a:gd name="connsiteY15" fmla="*/ 16669 h 1012031"/>
                <a:gd name="connsiteX16" fmla="*/ 759619 w 1193006"/>
                <a:gd name="connsiteY16" fmla="*/ 4762 h 1012031"/>
                <a:gd name="connsiteX17" fmla="*/ 769144 w 1193006"/>
                <a:gd name="connsiteY17" fmla="*/ 0 h 1012031"/>
                <a:gd name="connsiteX18" fmla="*/ 785812 w 1193006"/>
                <a:gd name="connsiteY18" fmla="*/ 4762 h 1012031"/>
                <a:gd name="connsiteX19" fmla="*/ 807244 w 1193006"/>
                <a:gd name="connsiteY19" fmla="*/ 14287 h 1012031"/>
                <a:gd name="connsiteX20" fmla="*/ 869156 w 1193006"/>
                <a:gd name="connsiteY20" fmla="*/ 26194 h 1012031"/>
                <a:gd name="connsiteX21" fmla="*/ 969169 w 1193006"/>
                <a:gd name="connsiteY21" fmla="*/ 52387 h 1012031"/>
                <a:gd name="connsiteX22" fmla="*/ 1028700 w 1193006"/>
                <a:gd name="connsiteY22" fmla="*/ 76200 h 1012031"/>
                <a:gd name="connsiteX23" fmla="*/ 1081087 w 1193006"/>
                <a:gd name="connsiteY23" fmla="*/ 102394 h 1012031"/>
                <a:gd name="connsiteX24" fmla="*/ 1112044 w 1193006"/>
                <a:gd name="connsiteY24" fmla="*/ 119062 h 1012031"/>
                <a:gd name="connsiteX25" fmla="*/ 1135856 w 1193006"/>
                <a:gd name="connsiteY25" fmla="*/ 135731 h 1012031"/>
                <a:gd name="connsiteX26" fmla="*/ 1164431 w 1193006"/>
                <a:gd name="connsiteY26" fmla="*/ 159544 h 1012031"/>
                <a:gd name="connsiteX27" fmla="*/ 1176337 w 1193006"/>
                <a:gd name="connsiteY27" fmla="*/ 169069 h 1012031"/>
                <a:gd name="connsiteX28" fmla="*/ 1183481 w 1193006"/>
                <a:gd name="connsiteY28" fmla="*/ 180975 h 1012031"/>
                <a:gd name="connsiteX29" fmla="*/ 1190625 w 1193006"/>
                <a:gd name="connsiteY29" fmla="*/ 204787 h 1012031"/>
                <a:gd name="connsiteX30" fmla="*/ 1193006 w 1193006"/>
                <a:gd name="connsiteY30" fmla="*/ 228600 h 1012031"/>
                <a:gd name="connsiteX31" fmla="*/ 1188244 w 1193006"/>
                <a:gd name="connsiteY31" fmla="*/ 257175 h 1012031"/>
                <a:gd name="connsiteX32" fmla="*/ 1173956 w 1193006"/>
                <a:gd name="connsiteY32" fmla="*/ 283369 h 1012031"/>
                <a:gd name="connsiteX33" fmla="*/ 1152525 w 1193006"/>
                <a:gd name="connsiteY33" fmla="*/ 307181 h 1012031"/>
                <a:gd name="connsiteX34" fmla="*/ 940594 w 1193006"/>
                <a:gd name="connsiteY34" fmla="*/ 450056 h 1012031"/>
                <a:gd name="connsiteX35" fmla="*/ 838200 w 1193006"/>
                <a:gd name="connsiteY35" fmla="*/ 531019 h 1012031"/>
                <a:gd name="connsiteX36" fmla="*/ 747712 w 1193006"/>
                <a:gd name="connsiteY36" fmla="*/ 597694 h 1012031"/>
                <a:gd name="connsiteX37" fmla="*/ 666750 w 1193006"/>
                <a:gd name="connsiteY37" fmla="*/ 654844 h 1012031"/>
                <a:gd name="connsiteX38" fmla="*/ 578644 w 1193006"/>
                <a:gd name="connsiteY38" fmla="*/ 714375 h 1012031"/>
                <a:gd name="connsiteX39" fmla="*/ 490537 w 1193006"/>
                <a:gd name="connsiteY39" fmla="*/ 771525 h 1012031"/>
                <a:gd name="connsiteX40" fmla="*/ 357187 w 1193006"/>
                <a:gd name="connsiteY40" fmla="*/ 847725 h 1012031"/>
                <a:gd name="connsiteX41" fmla="*/ 202406 w 1193006"/>
                <a:gd name="connsiteY41" fmla="*/ 933450 h 1012031"/>
                <a:gd name="connsiteX42" fmla="*/ 47625 w 1193006"/>
                <a:gd name="connsiteY42" fmla="*/ 1004887 h 1012031"/>
                <a:gd name="connsiteX43" fmla="*/ 21431 w 1193006"/>
                <a:gd name="connsiteY43" fmla="*/ 1012031 h 1012031"/>
                <a:gd name="connsiteX44" fmla="*/ 9525 w 1193006"/>
                <a:gd name="connsiteY44" fmla="*/ 1012031 h 1012031"/>
                <a:gd name="connsiteX45" fmla="*/ 0 w 1193006"/>
                <a:gd name="connsiteY45" fmla="*/ 1004887 h 1012031"/>
                <a:gd name="connsiteX46" fmla="*/ 0 w 1193006"/>
                <a:gd name="connsiteY46" fmla="*/ 995362 h 1012031"/>
                <a:gd name="connsiteX47" fmla="*/ 2381 w 1193006"/>
                <a:gd name="connsiteY47" fmla="*/ 976312 h 1012031"/>
                <a:gd name="connsiteX48" fmla="*/ 14287 w 1193006"/>
                <a:gd name="connsiteY48" fmla="*/ 954881 h 1012031"/>
                <a:gd name="connsiteX49" fmla="*/ 59531 w 1193006"/>
                <a:gd name="connsiteY49" fmla="*/ 921544 h 1012031"/>
                <a:gd name="connsiteX50" fmla="*/ 188119 w 1193006"/>
                <a:gd name="connsiteY50" fmla="*/ 826294 h 1012031"/>
                <a:gd name="connsiteX51" fmla="*/ 350044 w 1193006"/>
                <a:gd name="connsiteY51" fmla="*/ 702469 h 1012031"/>
                <a:gd name="connsiteX52" fmla="*/ 504825 w 1193006"/>
                <a:gd name="connsiteY52" fmla="*/ 581025 h 1012031"/>
                <a:gd name="connsiteX53" fmla="*/ 581025 w 1193006"/>
                <a:gd name="connsiteY53" fmla="*/ 509587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3006" h="1012031">
                  <a:moveTo>
                    <a:pt x="581025" y="509587"/>
                  </a:moveTo>
                  <a:lnTo>
                    <a:pt x="661987" y="435769"/>
                  </a:lnTo>
                  <a:lnTo>
                    <a:pt x="721519" y="373856"/>
                  </a:lnTo>
                  <a:lnTo>
                    <a:pt x="778669" y="311944"/>
                  </a:lnTo>
                  <a:lnTo>
                    <a:pt x="833437" y="240506"/>
                  </a:lnTo>
                  <a:lnTo>
                    <a:pt x="859631" y="200025"/>
                  </a:lnTo>
                  <a:lnTo>
                    <a:pt x="862012" y="188119"/>
                  </a:lnTo>
                  <a:lnTo>
                    <a:pt x="859631" y="171450"/>
                  </a:lnTo>
                  <a:lnTo>
                    <a:pt x="852487" y="150019"/>
                  </a:lnTo>
                  <a:lnTo>
                    <a:pt x="840581" y="128587"/>
                  </a:lnTo>
                  <a:lnTo>
                    <a:pt x="821531" y="104775"/>
                  </a:lnTo>
                  <a:lnTo>
                    <a:pt x="795337" y="80962"/>
                  </a:lnTo>
                  <a:lnTo>
                    <a:pt x="778669" y="66675"/>
                  </a:lnTo>
                  <a:lnTo>
                    <a:pt x="769144" y="59531"/>
                  </a:lnTo>
                  <a:lnTo>
                    <a:pt x="757237" y="33337"/>
                  </a:lnTo>
                  <a:lnTo>
                    <a:pt x="754856" y="16669"/>
                  </a:lnTo>
                  <a:lnTo>
                    <a:pt x="759619" y="4762"/>
                  </a:lnTo>
                  <a:lnTo>
                    <a:pt x="769144" y="0"/>
                  </a:lnTo>
                  <a:lnTo>
                    <a:pt x="785812" y="4762"/>
                  </a:lnTo>
                  <a:lnTo>
                    <a:pt x="807244" y="14287"/>
                  </a:lnTo>
                  <a:lnTo>
                    <a:pt x="869156" y="26194"/>
                  </a:lnTo>
                  <a:lnTo>
                    <a:pt x="969169" y="52387"/>
                  </a:lnTo>
                  <a:lnTo>
                    <a:pt x="1028700" y="76200"/>
                  </a:lnTo>
                  <a:lnTo>
                    <a:pt x="1081087" y="102394"/>
                  </a:lnTo>
                  <a:lnTo>
                    <a:pt x="1112044" y="119062"/>
                  </a:lnTo>
                  <a:lnTo>
                    <a:pt x="1135856" y="135731"/>
                  </a:lnTo>
                  <a:lnTo>
                    <a:pt x="1164431" y="159544"/>
                  </a:lnTo>
                  <a:lnTo>
                    <a:pt x="1176337" y="169069"/>
                  </a:lnTo>
                  <a:lnTo>
                    <a:pt x="1183481" y="180975"/>
                  </a:lnTo>
                  <a:lnTo>
                    <a:pt x="1190625" y="204787"/>
                  </a:lnTo>
                  <a:lnTo>
                    <a:pt x="1193006" y="228600"/>
                  </a:lnTo>
                  <a:lnTo>
                    <a:pt x="1188244" y="257175"/>
                  </a:lnTo>
                  <a:lnTo>
                    <a:pt x="1173956" y="283369"/>
                  </a:lnTo>
                  <a:lnTo>
                    <a:pt x="1152525" y="307181"/>
                  </a:lnTo>
                  <a:lnTo>
                    <a:pt x="940594" y="450056"/>
                  </a:lnTo>
                  <a:lnTo>
                    <a:pt x="838200" y="531019"/>
                  </a:lnTo>
                  <a:lnTo>
                    <a:pt x="747712" y="597694"/>
                  </a:lnTo>
                  <a:lnTo>
                    <a:pt x="666750" y="654844"/>
                  </a:lnTo>
                  <a:lnTo>
                    <a:pt x="578644" y="714375"/>
                  </a:lnTo>
                  <a:lnTo>
                    <a:pt x="490537" y="771525"/>
                  </a:lnTo>
                  <a:lnTo>
                    <a:pt x="357187" y="847725"/>
                  </a:lnTo>
                  <a:lnTo>
                    <a:pt x="202406" y="933450"/>
                  </a:lnTo>
                  <a:lnTo>
                    <a:pt x="47625" y="1004887"/>
                  </a:lnTo>
                  <a:lnTo>
                    <a:pt x="21431" y="1012031"/>
                  </a:lnTo>
                  <a:lnTo>
                    <a:pt x="9525" y="1012031"/>
                  </a:lnTo>
                  <a:lnTo>
                    <a:pt x="0" y="1004887"/>
                  </a:lnTo>
                  <a:lnTo>
                    <a:pt x="0" y="995362"/>
                  </a:lnTo>
                  <a:lnTo>
                    <a:pt x="2381" y="976312"/>
                  </a:lnTo>
                  <a:lnTo>
                    <a:pt x="14287" y="954881"/>
                  </a:lnTo>
                  <a:lnTo>
                    <a:pt x="59531" y="921544"/>
                  </a:lnTo>
                  <a:lnTo>
                    <a:pt x="188119" y="826294"/>
                  </a:lnTo>
                  <a:lnTo>
                    <a:pt x="350044" y="702469"/>
                  </a:lnTo>
                  <a:lnTo>
                    <a:pt x="504825" y="581025"/>
                  </a:lnTo>
                  <a:lnTo>
                    <a:pt x="581025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B160B5DC-21CF-4CC4-906C-58F9464CA982}"/>
                </a:ext>
              </a:extLst>
            </p:cNvPr>
            <p:cNvSpPr/>
            <p:nvPr/>
          </p:nvSpPr>
          <p:spPr>
            <a:xfrm>
              <a:off x="6215063" y="1839913"/>
              <a:ext cx="1231900" cy="355600"/>
            </a:xfrm>
            <a:custGeom>
              <a:avLst/>
              <a:gdLst>
                <a:gd name="connsiteX0" fmla="*/ 516731 w 1231106"/>
                <a:gd name="connsiteY0" fmla="*/ 295275 h 354807"/>
                <a:gd name="connsiteX1" fmla="*/ 361950 w 1231106"/>
                <a:gd name="connsiteY1" fmla="*/ 319088 h 354807"/>
                <a:gd name="connsiteX2" fmla="*/ 228600 w 1231106"/>
                <a:gd name="connsiteY2" fmla="*/ 342900 h 354807"/>
                <a:gd name="connsiteX3" fmla="*/ 161925 w 1231106"/>
                <a:gd name="connsiteY3" fmla="*/ 354807 h 354807"/>
                <a:gd name="connsiteX4" fmla="*/ 140493 w 1231106"/>
                <a:gd name="connsiteY4" fmla="*/ 350044 h 354807"/>
                <a:gd name="connsiteX5" fmla="*/ 78581 w 1231106"/>
                <a:gd name="connsiteY5" fmla="*/ 323850 h 354807"/>
                <a:gd name="connsiteX6" fmla="*/ 7143 w 1231106"/>
                <a:gd name="connsiteY6" fmla="*/ 292894 h 354807"/>
                <a:gd name="connsiteX7" fmla="*/ 0 w 1231106"/>
                <a:gd name="connsiteY7" fmla="*/ 285750 h 354807"/>
                <a:gd name="connsiteX8" fmla="*/ 169068 w 1231106"/>
                <a:gd name="connsiteY8" fmla="*/ 173832 h 354807"/>
                <a:gd name="connsiteX9" fmla="*/ 278606 w 1231106"/>
                <a:gd name="connsiteY9" fmla="*/ 173832 h 354807"/>
                <a:gd name="connsiteX10" fmla="*/ 416718 w 1231106"/>
                <a:gd name="connsiteY10" fmla="*/ 154782 h 354807"/>
                <a:gd name="connsiteX11" fmla="*/ 542925 w 1231106"/>
                <a:gd name="connsiteY11" fmla="*/ 133350 h 354807"/>
                <a:gd name="connsiteX12" fmla="*/ 664368 w 1231106"/>
                <a:gd name="connsiteY12" fmla="*/ 107157 h 354807"/>
                <a:gd name="connsiteX13" fmla="*/ 781050 w 1231106"/>
                <a:gd name="connsiteY13" fmla="*/ 76200 h 354807"/>
                <a:gd name="connsiteX14" fmla="*/ 809625 w 1231106"/>
                <a:gd name="connsiteY14" fmla="*/ 64294 h 354807"/>
                <a:gd name="connsiteX15" fmla="*/ 852487 w 1231106"/>
                <a:gd name="connsiteY15" fmla="*/ 42863 h 354807"/>
                <a:gd name="connsiteX16" fmla="*/ 892968 w 1231106"/>
                <a:gd name="connsiteY16" fmla="*/ 26194 h 354807"/>
                <a:gd name="connsiteX17" fmla="*/ 945356 w 1231106"/>
                <a:gd name="connsiteY17" fmla="*/ 7144 h 354807"/>
                <a:gd name="connsiteX18" fmla="*/ 978693 w 1231106"/>
                <a:gd name="connsiteY18" fmla="*/ 0 h 354807"/>
                <a:gd name="connsiteX19" fmla="*/ 995362 w 1231106"/>
                <a:gd name="connsiteY19" fmla="*/ 2382 h 354807"/>
                <a:gd name="connsiteX20" fmla="*/ 1026318 w 1231106"/>
                <a:gd name="connsiteY20" fmla="*/ 11907 h 354807"/>
                <a:gd name="connsiteX21" fmla="*/ 1090612 w 1231106"/>
                <a:gd name="connsiteY21" fmla="*/ 45244 h 354807"/>
                <a:gd name="connsiteX22" fmla="*/ 1164431 w 1231106"/>
                <a:gd name="connsiteY22" fmla="*/ 88107 h 354807"/>
                <a:gd name="connsiteX23" fmla="*/ 1214437 w 1231106"/>
                <a:gd name="connsiteY23" fmla="*/ 119063 h 354807"/>
                <a:gd name="connsiteX24" fmla="*/ 1226343 w 1231106"/>
                <a:gd name="connsiteY24" fmla="*/ 128588 h 354807"/>
                <a:gd name="connsiteX25" fmla="*/ 1231106 w 1231106"/>
                <a:gd name="connsiteY25" fmla="*/ 133350 h 354807"/>
                <a:gd name="connsiteX26" fmla="*/ 1231106 w 1231106"/>
                <a:gd name="connsiteY26" fmla="*/ 147638 h 354807"/>
                <a:gd name="connsiteX27" fmla="*/ 1223962 w 1231106"/>
                <a:gd name="connsiteY27" fmla="*/ 178594 h 354807"/>
                <a:gd name="connsiteX28" fmla="*/ 1207293 w 1231106"/>
                <a:gd name="connsiteY28" fmla="*/ 211932 h 354807"/>
                <a:gd name="connsiteX29" fmla="*/ 1185862 w 1231106"/>
                <a:gd name="connsiteY29" fmla="*/ 233363 h 354807"/>
                <a:gd name="connsiteX30" fmla="*/ 1152525 w 1231106"/>
                <a:gd name="connsiteY30" fmla="*/ 252413 h 354807"/>
                <a:gd name="connsiteX31" fmla="*/ 1112043 w 1231106"/>
                <a:gd name="connsiteY31" fmla="*/ 273844 h 354807"/>
                <a:gd name="connsiteX32" fmla="*/ 757237 w 1231106"/>
                <a:gd name="connsiteY32" fmla="*/ 269082 h 354807"/>
                <a:gd name="connsiteX33" fmla="*/ 516731 w 1231106"/>
                <a:gd name="connsiteY33" fmla="*/ 295275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1106" h="354807">
                  <a:moveTo>
                    <a:pt x="516731" y="295275"/>
                  </a:moveTo>
                  <a:lnTo>
                    <a:pt x="361950" y="319088"/>
                  </a:lnTo>
                  <a:lnTo>
                    <a:pt x="228600" y="342900"/>
                  </a:lnTo>
                  <a:lnTo>
                    <a:pt x="161925" y="354807"/>
                  </a:lnTo>
                  <a:lnTo>
                    <a:pt x="140493" y="350044"/>
                  </a:lnTo>
                  <a:lnTo>
                    <a:pt x="78581" y="323850"/>
                  </a:lnTo>
                  <a:lnTo>
                    <a:pt x="7143" y="292894"/>
                  </a:lnTo>
                  <a:lnTo>
                    <a:pt x="0" y="285750"/>
                  </a:lnTo>
                  <a:lnTo>
                    <a:pt x="169068" y="173832"/>
                  </a:lnTo>
                  <a:lnTo>
                    <a:pt x="278606" y="173832"/>
                  </a:lnTo>
                  <a:lnTo>
                    <a:pt x="416718" y="154782"/>
                  </a:lnTo>
                  <a:lnTo>
                    <a:pt x="542925" y="133350"/>
                  </a:lnTo>
                  <a:lnTo>
                    <a:pt x="664368" y="107157"/>
                  </a:lnTo>
                  <a:lnTo>
                    <a:pt x="781050" y="76200"/>
                  </a:lnTo>
                  <a:lnTo>
                    <a:pt x="809625" y="64294"/>
                  </a:lnTo>
                  <a:lnTo>
                    <a:pt x="852487" y="42863"/>
                  </a:lnTo>
                  <a:lnTo>
                    <a:pt x="892968" y="26194"/>
                  </a:lnTo>
                  <a:lnTo>
                    <a:pt x="945356" y="7144"/>
                  </a:lnTo>
                  <a:lnTo>
                    <a:pt x="978693" y="0"/>
                  </a:lnTo>
                  <a:lnTo>
                    <a:pt x="995362" y="2382"/>
                  </a:lnTo>
                  <a:lnTo>
                    <a:pt x="1026318" y="11907"/>
                  </a:lnTo>
                  <a:lnTo>
                    <a:pt x="1090612" y="45244"/>
                  </a:lnTo>
                  <a:lnTo>
                    <a:pt x="1164431" y="88107"/>
                  </a:lnTo>
                  <a:lnTo>
                    <a:pt x="1214437" y="119063"/>
                  </a:lnTo>
                  <a:lnTo>
                    <a:pt x="1226343" y="128588"/>
                  </a:lnTo>
                  <a:lnTo>
                    <a:pt x="1231106" y="133350"/>
                  </a:lnTo>
                  <a:lnTo>
                    <a:pt x="1231106" y="147638"/>
                  </a:lnTo>
                  <a:lnTo>
                    <a:pt x="1223962" y="178594"/>
                  </a:lnTo>
                  <a:lnTo>
                    <a:pt x="1207293" y="211932"/>
                  </a:lnTo>
                  <a:lnTo>
                    <a:pt x="1185862" y="233363"/>
                  </a:lnTo>
                  <a:lnTo>
                    <a:pt x="1152525" y="252413"/>
                  </a:lnTo>
                  <a:lnTo>
                    <a:pt x="1112043" y="273844"/>
                  </a:lnTo>
                  <a:lnTo>
                    <a:pt x="757237" y="269082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2F76D178-09AA-4C51-BD8A-45D21E2CA67B}"/>
                </a:ext>
              </a:extLst>
            </p:cNvPr>
            <p:cNvSpPr/>
            <p:nvPr/>
          </p:nvSpPr>
          <p:spPr>
            <a:xfrm>
              <a:off x="6494463" y="2058989"/>
              <a:ext cx="882650" cy="771525"/>
            </a:xfrm>
            <a:custGeom>
              <a:avLst/>
              <a:gdLst>
                <a:gd name="connsiteX0" fmla="*/ 259556 w 883444"/>
                <a:gd name="connsiteY0" fmla="*/ 359569 h 771525"/>
                <a:gd name="connsiteX1" fmla="*/ 354806 w 883444"/>
                <a:gd name="connsiteY1" fmla="*/ 216694 h 771525"/>
                <a:gd name="connsiteX2" fmla="*/ 423862 w 883444"/>
                <a:gd name="connsiteY2" fmla="*/ 111919 h 771525"/>
                <a:gd name="connsiteX3" fmla="*/ 452437 w 883444"/>
                <a:gd name="connsiteY3" fmla="*/ 61913 h 771525"/>
                <a:gd name="connsiteX4" fmla="*/ 488156 w 883444"/>
                <a:gd name="connsiteY4" fmla="*/ 0 h 771525"/>
                <a:gd name="connsiteX5" fmla="*/ 883444 w 883444"/>
                <a:gd name="connsiteY5" fmla="*/ 23813 h 771525"/>
                <a:gd name="connsiteX6" fmla="*/ 828675 w 883444"/>
                <a:gd name="connsiteY6" fmla="*/ 59532 h 771525"/>
                <a:gd name="connsiteX7" fmla="*/ 707231 w 883444"/>
                <a:gd name="connsiteY7" fmla="*/ 169069 h 771525"/>
                <a:gd name="connsiteX8" fmla="*/ 540544 w 883444"/>
                <a:gd name="connsiteY8" fmla="*/ 319088 h 771525"/>
                <a:gd name="connsiteX9" fmla="*/ 335756 w 883444"/>
                <a:gd name="connsiteY9" fmla="*/ 502444 h 771525"/>
                <a:gd name="connsiteX10" fmla="*/ 145256 w 883444"/>
                <a:gd name="connsiteY10" fmla="*/ 676275 h 771525"/>
                <a:gd name="connsiteX11" fmla="*/ 40481 w 883444"/>
                <a:gd name="connsiteY11" fmla="*/ 771525 h 771525"/>
                <a:gd name="connsiteX12" fmla="*/ 0 w 883444"/>
                <a:gd name="connsiteY12" fmla="*/ 771525 h 771525"/>
                <a:gd name="connsiteX13" fmla="*/ 40481 w 883444"/>
                <a:gd name="connsiteY13" fmla="*/ 669132 h 771525"/>
                <a:gd name="connsiteX14" fmla="*/ 90487 w 883444"/>
                <a:gd name="connsiteY14" fmla="*/ 597694 h 771525"/>
                <a:gd name="connsiteX15" fmla="*/ 259556 w 883444"/>
                <a:gd name="connsiteY15" fmla="*/ 35956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3444" h="771525">
                  <a:moveTo>
                    <a:pt x="259556" y="359569"/>
                  </a:moveTo>
                  <a:lnTo>
                    <a:pt x="354806" y="216694"/>
                  </a:lnTo>
                  <a:lnTo>
                    <a:pt x="423862" y="111919"/>
                  </a:lnTo>
                  <a:lnTo>
                    <a:pt x="452437" y="61913"/>
                  </a:lnTo>
                  <a:lnTo>
                    <a:pt x="488156" y="0"/>
                  </a:lnTo>
                  <a:lnTo>
                    <a:pt x="883444" y="23813"/>
                  </a:lnTo>
                  <a:lnTo>
                    <a:pt x="828675" y="59532"/>
                  </a:lnTo>
                  <a:lnTo>
                    <a:pt x="707231" y="169069"/>
                  </a:lnTo>
                  <a:lnTo>
                    <a:pt x="540544" y="319088"/>
                  </a:lnTo>
                  <a:lnTo>
                    <a:pt x="335756" y="502444"/>
                  </a:lnTo>
                  <a:lnTo>
                    <a:pt x="145256" y="676275"/>
                  </a:lnTo>
                  <a:lnTo>
                    <a:pt x="40481" y="771525"/>
                  </a:lnTo>
                  <a:lnTo>
                    <a:pt x="0" y="771525"/>
                  </a:lnTo>
                  <a:lnTo>
                    <a:pt x="40481" y="669132"/>
                  </a:lnTo>
                  <a:lnTo>
                    <a:pt x="90487" y="597694"/>
                  </a:lnTo>
                  <a:lnTo>
                    <a:pt x="259556" y="3595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">
              <a:extLst>
                <a:ext uri="{FF2B5EF4-FFF2-40B4-BE49-F238E27FC236}">
                  <a16:creationId xmlns:a16="http://schemas.microsoft.com/office/drawing/2014/main" id="{78AF20B7-F154-4D4F-9943-D1FF71567575}"/>
                </a:ext>
              </a:extLst>
            </p:cNvPr>
            <p:cNvSpPr/>
            <p:nvPr/>
          </p:nvSpPr>
          <p:spPr>
            <a:xfrm>
              <a:off x="5627689" y="2573339"/>
              <a:ext cx="2422525" cy="860425"/>
            </a:xfrm>
            <a:custGeom>
              <a:avLst/>
              <a:gdLst>
                <a:gd name="connsiteX0" fmla="*/ 664369 w 2424112"/>
                <a:gd name="connsiteY0" fmla="*/ 200025 h 859632"/>
                <a:gd name="connsiteX1" fmla="*/ 371475 w 2424112"/>
                <a:gd name="connsiteY1" fmla="*/ 247650 h 859632"/>
                <a:gd name="connsiteX2" fmla="*/ 78581 w 2424112"/>
                <a:gd name="connsiteY2" fmla="*/ 295275 h 859632"/>
                <a:gd name="connsiteX3" fmla="*/ 0 w 2424112"/>
                <a:gd name="connsiteY3" fmla="*/ 304800 h 859632"/>
                <a:gd name="connsiteX4" fmla="*/ 45244 w 2424112"/>
                <a:gd name="connsiteY4" fmla="*/ 457200 h 859632"/>
                <a:gd name="connsiteX5" fmla="*/ 309562 w 2424112"/>
                <a:gd name="connsiteY5" fmla="*/ 419100 h 859632"/>
                <a:gd name="connsiteX6" fmla="*/ 623887 w 2424112"/>
                <a:gd name="connsiteY6" fmla="*/ 369094 h 859632"/>
                <a:gd name="connsiteX7" fmla="*/ 859631 w 2424112"/>
                <a:gd name="connsiteY7" fmla="*/ 330994 h 859632"/>
                <a:gd name="connsiteX8" fmla="*/ 973931 w 2424112"/>
                <a:gd name="connsiteY8" fmla="*/ 314325 h 859632"/>
                <a:gd name="connsiteX9" fmla="*/ 1190625 w 2424112"/>
                <a:gd name="connsiteY9" fmla="*/ 285750 h 859632"/>
                <a:gd name="connsiteX10" fmla="*/ 1400175 w 2424112"/>
                <a:gd name="connsiteY10" fmla="*/ 257175 h 859632"/>
                <a:gd name="connsiteX11" fmla="*/ 1574006 w 2424112"/>
                <a:gd name="connsiteY11" fmla="*/ 235744 h 859632"/>
                <a:gd name="connsiteX12" fmla="*/ 1716881 w 2424112"/>
                <a:gd name="connsiteY12" fmla="*/ 221457 h 859632"/>
                <a:gd name="connsiteX13" fmla="*/ 1893094 w 2424112"/>
                <a:gd name="connsiteY13" fmla="*/ 207169 h 859632"/>
                <a:gd name="connsiteX14" fmla="*/ 1969294 w 2424112"/>
                <a:gd name="connsiteY14" fmla="*/ 204788 h 859632"/>
                <a:gd name="connsiteX15" fmla="*/ 2012156 w 2424112"/>
                <a:gd name="connsiteY15" fmla="*/ 211932 h 859632"/>
                <a:gd name="connsiteX16" fmla="*/ 2043112 w 2424112"/>
                <a:gd name="connsiteY16" fmla="*/ 223838 h 859632"/>
                <a:gd name="connsiteX17" fmla="*/ 2062162 w 2424112"/>
                <a:gd name="connsiteY17" fmla="*/ 238125 h 859632"/>
                <a:gd name="connsiteX18" fmla="*/ 2071687 w 2424112"/>
                <a:gd name="connsiteY18" fmla="*/ 254794 h 859632"/>
                <a:gd name="connsiteX19" fmla="*/ 2076450 w 2424112"/>
                <a:gd name="connsiteY19" fmla="*/ 271463 h 859632"/>
                <a:gd name="connsiteX20" fmla="*/ 2076450 w 2424112"/>
                <a:gd name="connsiteY20" fmla="*/ 297657 h 859632"/>
                <a:gd name="connsiteX21" fmla="*/ 2066925 w 2424112"/>
                <a:gd name="connsiteY21" fmla="*/ 340519 h 859632"/>
                <a:gd name="connsiteX22" fmla="*/ 2057400 w 2424112"/>
                <a:gd name="connsiteY22" fmla="*/ 388144 h 859632"/>
                <a:gd name="connsiteX23" fmla="*/ 2043112 w 2424112"/>
                <a:gd name="connsiteY23" fmla="*/ 454819 h 859632"/>
                <a:gd name="connsiteX24" fmla="*/ 2019300 w 2424112"/>
                <a:gd name="connsiteY24" fmla="*/ 526257 h 859632"/>
                <a:gd name="connsiteX25" fmla="*/ 2002631 w 2424112"/>
                <a:gd name="connsiteY25" fmla="*/ 571500 h 859632"/>
                <a:gd name="connsiteX26" fmla="*/ 1966912 w 2424112"/>
                <a:gd name="connsiteY26" fmla="*/ 650082 h 859632"/>
                <a:gd name="connsiteX27" fmla="*/ 1947862 w 2424112"/>
                <a:gd name="connsiteY27" fmla="*/ 850107 h 859632"/>
                <a:gd name="connsiteX28" fmla="*/ 1981200 w 2424112"/>
                <a:gd name="connsiteY28" fmla="*/ 859632 h 859632"/>
                <a:gd name="connsiteX29" fmla="*/ 2009775 w 2424112"/>
                <a:gd name="connsiteY29" fmla="*/ 859632 h 859632"/>
                <a:gd name="connsiteX30" fmla="*/ 2045494 w 2424112"/>
                <a:gd name="connsiteY30" fmla="*/ 854869 h 859632"/>
                <a:gd name="connsiteX31" fmla="*/ 2066925 w 2424112"/>
                <a:gd name="connsiteY31" fmla="*/ 847725 h 859632"/>
                <a:gd name="connsiteX32" fmla="*/ 2093119 w 2424112"/>
                <a:gd name="connsiteY32" fmla="*/ 828675 h 859632"/>
                <a:gd name="connsiteX33" fmla="*/ 2114550 w 2424112"/>
                <a:gd name="connsiteY33" fmla="*/ 802482 h 859632"/>
                <a:gd name="connsiteX34" fmla="*/ 2135981 w 2424112"/>
                <a:gd name="connsiteY34" fmla="*/ 769144 h 859632"/>
                <a:gd name="connsiteX35" fmla="*/ 2162175 w 2424112"/>
                <a:gd name="connsiteY35" fmla="*/ 726282 h 859632"/>
                <a:gd name="connsiteX36" fmla="*/ 2183606 w 2424112"/>
                <a:gd name="connsiteY36" fmla="*/ 681038 h 859632"/>
                <a:gd name="connsiteX37" fmla="*/ 2202656 w 2424112"/>
                <a:gd name="connsiteY37" fmla="*/ 635794 h 859632"/>
                <a:gd name="connsiteX38" fmla="*/ 2228850 w 2424112"/>
                <a:gd name="connsiteY38" fmla="*/ 566738 h 859632"/>
                <a:gd name="connsiteX39" fmla="*/ 2252662 w 2424112"/>
                <a:gd name="connsiteY39" fmla="*/ 490538 h 859632"/>
                <a:gd name="connsiteX40" fmla="*/ 2264569 w 2424112"/>
                <a:gd name="connsiteY40" fmla="*/ 454819 h 859632"/>
                <a:gd name="connsiteX41" fmla="*/ 2278856 w 2424112"/>
                <a:gd name="connsiteY41" fmla="*/ 428625 h 859632"/>
                <a:gd name="connsiteX42" fmla="*/ 2297906 w 2424112"/>
                <a:gd name="connsiteY42" fmla="*/ 402432 h 859632"/>
                <a:gd name="connsiteX43" fmla="*/ 2328862 w 2424112"/>
                <a:gd name="connsiteY43" fmla="*/ 366713 h 859632"/>
                <a:gd name="connsiteX44" fmla="*/ 2362200 w 2424112"/>
                <a:gd name="connsiteY44" fmla="*/ 333375 h 859632"/>
                <a:gd name="connsiteX45" fmla="*/ 2393156 w 2424112"/>
                <a:gd name="connsiteY45" fmla="*/ 300038 h 859632"/>
                <a:gd name="connsiteX46" fmla="*/ 2412206 w 2424112"/>
                <a:gd name="connsiteY46" fmla="*/ 280988 h 859632"/>
                <a:gd name="connsiteX47" fmla="*/ 2421731 w 2424112"/>
                <a:gd name="connsiteY47" fmla="*/ 264319 h 859632"/>
                <a:gd name="connsiteX48" fmla="*/ 2424112 w 2424112"/>
                <a:gd name="connsiteY48" fmla="*/ 247650 h 859632"/>
                <a:gd name="connsiteX49" fmla="*/ 2421731 w 2424112"/>
                <a:gd name="connsiteY49" fmla="*/ 228600 h 859632"/>
                <a:gd name="connsiteX50" fmla="*/ 2414587 w 2424112"/>
                <a:gd name="connsiteY50" fmla="*/ 202407 h 859632"/>
                <a:gd name="connsiteX51" fmla="*/ 2402681 w 2424112"/>
                <a:gd name="connsiteY51" fmla="*/ 183357 h 859632"/>
                <a:gd name="connsiteX52" fmla="*/ 2376487 w 2424112"/>
                <a:gd name="connsiteY52" fmla="*/ 164307 h 859632"/>
                <a:gd name="connsiteX53" fmla="*/ 2324100 w 2424112"/>
                <a:gd name="connsiteY53" fmla="*/ 130969 h 859632"/>
                <a:gd name="connsiteX54" fmla="*/ 2271712 w 2424112"/>
                <a:gd name="connsiteY54" fmla="*/ 97632 h 859632"/>
                <a:gd name="connsiteX55" fmla="*/ 2219325 w 2424112"/>
                <a:gd name="connsiteY55" fmla="*/ 66675 h 859632"/>
                <a:gd name="connsiteX56" fmla="*/ 2164556 w 2424112"/>
                <a:gd name="connsiteY56" fmla="*/ 40482 h 859632"/>
                <a:gd name="connsiteX57" fmla="*/ 2102644 w 2424112"/>
                <a:gd name="connsiteY57" fmla="*/ 16669 h 859632"/>
                <a:gd name="connsiteX58" fmla="*/ 2062162 w 2424112"/>
                <a:gd name="connsiteY58" fmla="*/ 4763 h 859632"/>
                <a:gd name="connsiteX59" fmla="*/ 2021681 w 2424112"/>
                <a:gd name="connsiteY59" fmla="*/ 0 h 859632"/>
                <a:gd name="connsiteX60" fmla="*/ 1990725 w 2424112"/>
                <a:gd name="connsiteY60" fmla="*/ 4763 h 859632"/>
                <a:gd name="connsiteX61" fmla="*/ 1912144 w 2424112"/>
                <a:gd name="connsiteY61" fmla="*/ 33338 h 859632"/>
                <a:gd name="connsiteX62" fmla="*/ 1864519 w 2424112"/>
                <a:gd name="connsiteY62" fmla="*/ 50007 h 859632"/>
                <a:gd name="connsiteX63" fmla="*/ 1828800 w 2424112"/>
                <a:gd name="connsiteY63" fmla="*/ 54769 h 859632"/>
                <a:gd name="connsiteX64" fmla="*/ 1654969 w 2424112"/>
                <a:gd name="connsiteY64" fmla="*/ 76200 h 859632"/>
                <a:gd name="connsiteX65" fmla="*/ 1352550 w 2424112"/>
                <a:gd name="connsiteY65" fmla="*/ 109538 h 859632"/>
                <a:gd name="connsiteX66" fmla="*/ 1121569 w 2424112"/>
                <a:gd name="connsiteY66" fmla="*/ 130969 h 859632"/>
                <a:gd name="connsiteX67" fmla="*/ 1016794 w 2424112"/>
                <a:gd name="connsiteY67" fmla="*/ 138113 h 859632"/>
                <a:gd name="connsiteX68" fmla="*/ 871537 w 2424112"/>
                <a:gd name="connsiteY68" fmla="*/ 164307 h 859632"/>
                <a:gd name="connsiteX69" fmla="*/ 664369 w 2424112"/>
                <a:gd name="connsiteY69" fmla="*/ 200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424112" h="859632">
                  <a:moveTo>
                    <a:pt x="664369" y="200025"/>
                  </a:moveTo>
                  <a:lnTo>
                    <a:pt x="371475" y="247650"/>
                  </a:lnTo>
                  <a:lnTo>
                    <a:pt x="78581" y="295275"/>
                  </a:lnTo>
                  <a:lnTo>
                    <a:pt x="0" y="304800"/>
                  </a:lnTo>
                  <a:lnTo>
                    <a:pt x="45244" y="457200"/>
                  </a:lnTo>
                  <a:lnTo>
                    <a:pt x="309562" y="419100"/>
                  </a:lnTo>
                  <a:lnTo>
                    <a:pt x="623887" y="369094"/>
                  </a:lnTo>
                  <a:lnTo>
                    <a:pt x="859631" y="330994"/>
                  </a:lnTo>
                  <a:lnTo>
                    <a:pt x="973931" y="314325"/>
                  </a:lnTo>
                  <a:lnTo>
                    <a:pt x="1190625" y="285750"/>
                  </a:lnTo>
                  <a:lnTo>
                    <a:pt x="1400175" y="257175"/>
                  </a:lnTo>
                  <a:lnTo>
                    <a:pt x="1574006" y="235744"/>
                  </a:lnTo>
                  <a:lnTo>
                    <a:pt x="1716881" y="221457"/>
                  </a:lnTo>
                  <a:lnTo>
                    <a:pt x="1893094" y="207169"/>
                  </a:lnTo>
                  <a:lnTo>
                    <a:pt x="1969294" y="204788"/>
                  </a:lnTo>
                  <a:lnTo>
                    <a:pt x="2012156" y="211932"/>
                  </a:lnTo>
                  <a:lnTo>
                    <a:pt x="2043112" y="223838"/>
                  </a:lnTo>
                  <a:lnTo>
                    <a:pt x="2062162" y="238125"/>
                  </a:lnTo>
                  <a:lnTo>
                    <a:pt x="2071687" y="254794"/>
                  </a:lnTo>
                  <a:lnTo>
                    <a:pt x="2076450" y="271463"/>
                  </a:lnTo>
                  <a:lnTo>
                    <a:pt x="2076450" y="297657"/>
                  </a:lnTo>
                  <a:lnTo>
                    <a:pt x="2066925" y="340519"/>
                  </a:lnTo>
                  <a:lnTo>
                    <a:pt x="2057400" y="388144"/>
                  </a:lnTo>
                  <a:lnTo>
                    <a:pt x="2043112" y="454819"/>
                  </a:lnTo>
                  <a:lnTo>
                    <a:pt x="2019300" y="526257"/>
                  </a:lnTo>
                  <a:lnTo>
                    <a:pt x="2002631" y="571500"/>
                  </a:lnTo>
                  <a:lnTo>
                    <a:pt x="1966912" y="650082"/>
                  </a:lnTo>
                  <a:lnTo>
                    <a:pt x="1947862" y="850107"/>
                  </a:lnTo>
                  <a:lnTo>
                    <a:pt x="1981200" y="859632"/>
                  </a:lnTo>
                  <a:lnTo>
                    <a:pt x="2009775" y="859632"/>
                  </a:lnTo>
                  <a:lnTo>
                    <a:pt x="2045494" y="854869"/>
                  </a:lnTo>
                  <a:lnTo>
                    <a:pt x="2066925" y="847725"/>
                  </a:lnTo>
                  <a:lnTo>
                    <a:pt x="2093119" y="828675"/>
                  </a:lnTo>
                  <a:lnTo>
                    <a:pt x="2114550" y="802482"/>
                  </a:lnTo>
                  <a:lnTo>
                    <a:pt x="2135981" y="769144"/>
                  </a:lnTo>
                  <a:lnTo>
                    <a:pt x="2162175" y="726282"/>
                  </a:lnTo>
                  <a:lnTo>
                    <a:pt x="2183606" y="681038"/>
                  </a:lnTo>
                  <a:lnTo>
                    <a:pt x="2202656" y="635794"/>
                  </a:lnTo>
                  <a:lnTo>
                    <a:pt x="2228850" y="566738"/>
                  </a:lnTo>
                  <a:lnTo>
                    <a:pt x="2252662" y="490538"/>
                  </a:lnTo>
                  <a:lnTo>
                    <a:pt x="2264569" y="454819"/>
                  </a:lnTo>
                  <a:lnTo>
                    <a:pt x="2278856" y="428625"/>
                  </a:lnTo>
                  <a:lnTo>
                    <a:pt x="2297906" y="402432"/>
                  </a:lnTo>
                  <a:lnTo>
                    <a:pt x="2328862" y="366713"/>
                  </a:lnTo>
                  <a:lnTo>
                    <a:pt x="2362200" y="333375"/>
                  </a:lnTo>
                  <a:lnTo>
                    <a:pt x="2393156" y="300038"/>
                  </a:lnTo>
                  <a:lnTo>
                    <a:pt x="2412206" y="280988"/>
                  </a:lnTo>
                  <a:lnTo>
                    <a:pt x="2421731" y="264319"/>
                  </a:lnTo>
                  <a:lnTo>
                    <a:pt x="2424112" y="247650"/>
                  </a:lnTo>
                  <a:lnTo>
                    <a:pt x="2421731" y="228600"/>
                  </a:lnTo>
                  <a:lnTo>
                    <a:pt x="2414587" y="202407"/>
                  </a:lnTo>
                  <a:lnTo>
                    <a:pt x="2402681" y="183357"/>
                  </a:lnTo>
                  <a:lnTo>
                    <a:pt x="2376487" y="164307"/>
                  </a:lnTo>
                  <a:lnTo>
                    <a:pt x="2324100" y="130969"/>
                  </a:lnTo>
                  <a:lnTo>
                    <a:pt x="2271712" y="97632"/>
                  </a:lnTo>
                  <a:lnTo>
                    <a:pt x="2219325" y="66675"/>
                  </a:lnTo>
                  <a:lnTo>
                    <a:pt x="2164556" y="40482"/>
                  </a:lnTo>
                  <a:lnTo>
                    <a:pt x="2102644" y="16669"/>
                  </a:lnTo>
                  <a:lnTo>
                    <a:pt x="2062162" y="4763"/>
                  </a:lnTo>
                  <a:lnTo>
                    <a:pt x="2021681" y="0"/>
                  </a:lnTo>
                  <a:lnTo>
                    <a:pt x="1990725" y="4763"/>
                  </a:lnTo>
                  <a:lnTo>
                    <a:pt x="1912144" y="33338"/>
                  </a:lnTo>
                  <a:lnTo>
                    <a:pt x="1864519" y="50007"/>
                  </a:lnTo>
                  <a:lnTo>
                    <a:pt x="1828800" y="54769"/>
                  </a:lnTo>
                  <a:lnTo>
                    <a:pt x="1654969" y="76200"/>
                  </a:lnTo>
                  <a:lnTo>
                    <a:pt x="1352550" y="109538"/>
                  </a:lnTo>
                  <a:lnTo>
                    <a:pt x="1121569" y="130969"/>
                  </a:lnTo>
                  <a:lnTo>
                    <a:pt x="1016794" y="138113"/>
                  </a:lnTo>
                  <a:lnTo>
                    <a:pt x="871537" y="164307"/>
                  </a:lnTo>
                  <a:lnTo>
                    <a:pt x="664369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66A064D3-165B-4529-B253-B7AA76BCEF77}"/>
                </a:ext>
              </a:extLst>
            </p:cNvPr>
            <p:cNvSpPr/>
            <p:nvPr/>
          </p:nvSpPr>
          <p:spPr>
            <a:xfrm>
              <a:off x="6572250" y="2800351"/>
              <a:ext cx="204788" cy="614363"/>
            </a:xfrm>
            <a:custGeom>
              <a:avLst/>
              <a:gdLst>
                <a:gd name="connsiteX0" fmla="*/ 204788 w 204788"/>
                <a:gd name="connsiteY0" fmla="*/ 311944 h 614363"/>
                <a:gd name="connsiteX1" fmla="*/ 204788 w 204788"/>
                <a:gd name="connsiteY1" fmla="*/ 0 h 614363"/>
                <a:gd name="connsiteX2" fmla="*/ 0 w 204788"/>
                <a:gd name="connsiteY2" fmla="*/ 21431 h 614363"/>
                <a:gd name="connsiteX3" fmla="*/ 4763 w 204788"/>
                <a:gd name="connsiteY3" fmla="*/ 214313 h 614363"/>
                <a:gd name="connsiteX4" fmla="*/ 2381 w 204788"/>
                <a:gd name="connsiteY4" fmla="*/ 381000 h 614363"/>
                <a:gd name="connsiteX5" fmla="*/ 4763 w 204788"/>
                <a:gd name="connsiteY5" fmla="*/ 614363 h 614363"/>
                <a:gd name="connsiteX6" fmla="*/ 202406 w 204788"/>
                <a:gd name="connsiteY6" fmla="*/ 585788 h 614363"/>
                <a:gd name="connsiteX7" fmla="*/ 204788 w 204788"/>
                <a:gd name="connsiteY7" fmla="*/ 3119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788" h="614363">
                  <a:moveTo>
                    <a:pt x="204788" y="311944"/>
                  </a:moveTo>
                  <a:lnTo>
                    <a:pt x="204788" y="0"/>
                  </a:lnTo>
                  <a:lnTo>
                    <a:pt x="0" y="21431"/>
                  </a:lnTo>
                  <a:lnTo>
                    <a:pt x="4763" y="214313"/>
                  </a:lnTo>
                  <a:lnTo>
                    <a:pt x="2381" y="381000"/>
                  </a:lnTo>
                  <a:lnTo>
                    <a:pt x="4763" y="614363"/>
                  </a:lnTo>
                  <a:lnTo>
                    <a:pt x="202406" y="585788"/>
                  </a:lnTo>
                  <a:lnTo>
                    <a:pt x="204788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154254D4-DAD9-444A-9B46-21E7C9C2AB86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4915D41E-C674-4714-B58B-FC15CAC887BE}"/>
                </a:ext>
              </a:extLst>
            </p:cNvPr>
            <p:cNvSpPr/>
            <p:nvPr/>
          </p:nvSpPr>
          <p:spPr>
            <a:xfrm>
              <a:off x="5297488" y="3411539"/>
              <a:ext cx="1524000" cy="955675"/>
            </a:xfrm>
            <a:custGeom>
              <a:avLst/>
              <a:gdLst>
                <a:gd name="connsiteX0" fmla="*/ 754857 w 1524000"/>
                <a:gd name="connsiteY0" fmla="*/ 395288 h 954882"/>
                <a:gd name="connsiteX1" fmla="*/ 840582 w 1524000"/>
                <a:gd name="connsiteY1" fmla="*/ 323850 h 954882"/>
                <a:gd name="connsiteX2" fmla="*/ 945357 w 1524000"/>
                <a:gd name="connsiteY2" fmla="*/ 228600 h 954882"/>
                <a:gd name="connsiteX3" fmla="*/ 1045369 w 1524000"/>
                <a:gd name="connsiteY3" fmla="*/ 133350 h 954882"/>
                <a:gd name="connsiteX4" fmla="*/ 1062038 w 1524000"/>
                <a:gd name="connsiteY4" fmla="*/ 109538 h 954882"/>
                <a:gd name="connsiteX5" fmla="*/ 1083469 w 1524000"/>
                <a:gd name="connsiteY5" fmla="*/ 61913 h 954882"/>
                <a:gd name="connsiteX6" fmla="*/ 1092994 w 1524000"/>
                <a:gd name="connsiteY6" fmla="*/ 42863 h 954882"/>
                <a:gd name="connsiteX7" fmla="*/ 1390650 w 1524000"/>
                <a:gd name="connsiteY7" fmla="*/ 0 h 954882"/>
                <a:gd name="connsiteX8" fmla="*/ 1438275 w 1524000"/>
                <a:gd name="connsiteY8" fmla="*/ 47625 h 954882"/>
                <a:gd name="connsiteX9" fmla="*/ 1483519 w 1524000"/>
                <a:gd name="connsiteY9" fmla="*/ 85725 h 954882"/>
                <a:gd name="connsiteX10" fmla="*/ 1500188 w 1524000"/>
                <a:gd name="connsiteY10" fmla="*/ 104775 h 954882"/>
                <a:gd name="connsiteX11" fmla="*/ 1514475 w 1524000"/>
                <a:gd name="connsiteY11" fmla="*/ 126207 h 954882"/>
                <a:gd name="connsiteX12" fmla="*/ 1524000 w 1524000"/>
                <a:gd name="connsiteY12" fmla="*/ 150019 h 954882"/>
                <a:gd name="connsiteX13" fmla="*/ 1519238 w 1524000"/>
                <a:gd name="connsiteY13" fmla="*/ 166688 h 954882"/>
                <a:gd name="connsiteX14" fmla="*/ 1509713 w 1524000"/>
                <a:gd name="connsiteY14" fmla="*/ 176213 h 954882"/>
                <a:gd name="connsiteX15" fmla="*/ 1476375 w 1524000"/>
                <a:gd name="connsiteY15" fmla="*/ 185738 h 954882"/>
                <a:gd name="connsiteX16" fmla="*/ 1435894 w 1524000"/>
                <a:gd name="connsiteY16" fmla="*/ 190500 h 954882"/>
                <a:gd name="connsiteX17" fmla="*/ 1393032 w 1524000"/>
                <a:gd name="connsiteY17" fmla="*/ 192882 h 954882"/>
                <a:gd name="connsiteX18" fmla="*/ 1376363 w 1524000"/>
                <a:gd name="connsiteY18" fmla="*/ 192882 h 954882"/>
                <a:gd name="connsiteX19" fmla="*/ 1350169 w 1524000"/>
                <a:gd name="connsiteY19" fmla="*/ 197644 h 954882"/>
                <a:gd name="connsiteX20" fmla="*/ 1307307 w 1524000"/>
                <a:gd name="connsiteY20" fmla="*/ 219075 h 954882"/>
                <a:gd name="connsiteX21" fmla="*/ 1254919 w 1524000"/>
                <a:gd name="connsiteY21" fmla="*/ 252413 h 954882"/>
                <a:gd name="connsiteX22" fmla="*/ 1202532 w 1524000"/>
                <a:gd name="connsiteY22" fmla="*/ 297657 h 954882"/>
                <a:gd name="connsiteX23" fmla="*/ 1143000 w 1524000"/>
                <a:gd name="connsiteY23" fmla="*/ 352425 h 954882"/>
                <a:gd name="connsiteX24" fmla="*/ 1090613 w 1524000"/>
                <a:gd name="connsiteY24" fmla="*/ 402432 h 954882"/>
                <a:gd name="connsiteX25" fmla="*/ 1009650 w 1524000"/>
                <a:gd name="connsiteY25" fmla="*/ 476250 h 954882"/>
                <a:gd name="connsiteX26" fmla="*/ 912019 w 1524000"/>
                <a:gd name="connsiteY26" fmla="*/ 538163 h 954882"/>
                <a:gd name="connsiteX27" fmla="*/ 759619 w 1524000"/>
                <a:gd name="connsiteY27" fmla="*/ 628650 h 954882"/>
                <a:gd name="connsiteX28" fmla="*/ 616744 w 1524000"/>
                <a:gd name="connsiteY28" fmla="*/ 707232 h 954882"/>
                <a:gd name="connsiteX29" fmla="*/ 481013 w 1524000"/>
                <a:gd name="connsiteY29" fmla="*/ 776288 h 954882"/>
                <a:gd name="connsiteX30" fmla="*/ 345282 w 1524000"/>
                <a:gd name="connsiteY30" fmla="*/ 835819 h 954882"/>
                <a:gd name="connsiteX31" fmla="*/ 211932 w 1524000"/>
                <a:gd name="connsiteY31" fmla="*/ 890588 h 954882"/>
                <a:gd name="connsiteX32" fmla="*/ 109538 w 1524000"/>
                <a:gd name="connsiteY32" fmla="*/ 931069 h 954882"/>
                <a:gd name="connsiteX33" fmla="*/ 35719 w 1524000"/>
                <a:gd name="connsiteY33" fmla="*/ 952500 h 954882"/>
                <a:gd name="connsiteX34" fmla="*/ 19050 w 1524000"/>
                <a:gd name="connsiteY34" fmla="*/ 954882 h 954882"/>
                <a:gd name="connsiteX35" fmla="*/ 7144 w 1524000"/>
                <a:gd name="connsiteY35" fmla="*/ 954882 h 954882"/>
                <a:gd name="connsiteX36" fmla="*/ 2382 w 1524000"/>
                <a:gd name="connsiteY36" fmla="*/ 950119 h 954882"/>
                <a:gd name="connsiteX37" fmla="*/ 0 w 1524000"/>
                <a:gd name="connsiteY37" fmla="*/ 940594 h 954882"/>
                <a:gd name="connsiteX38" fmla="*/ 4763 w 1524000"/>
                <a:gd name="connsiteY38" fmla="*/ 928688 h 954882"/>
                <a:gd name="connsiteX39" fmla="*/ 28575 w 1524000"/>
                <a:gd name="connsiteY39" fmla="*/ 907257 h 954882"/>
                <a:gd name="connsiteX40" fmla="*/ 100013 w 1524000"/>
                <a:gd name="connsiteY40" fmla="*/ 862013 h 954882"/>
                <a:gd name="connsiteX41" fmla="*/ 211932 w 1524000"/>
                <a:gd name="connsiteY41" fmla="*/ 790575 h 954882"/>
                <a:gd name="connsiteX42" fmla="*/ 330994 w 1524000"/>
                <a:gd name="connsiteY42" fmla="*/ 711994 h 954882"/>
                <a:gd name="connsiteX43" fmla="*/ 485775 w 1524000"/>
                <a:gd name="connsiteY43" fmla="*/ 607219 h 954882"/>
                <a:gd name="connsiteX44" fmla="*/ 654844 w 1524000"/>
                <a:gd name="connsiteY44" fmla="*/ 478632 h 954882"/>
                <a:gd name="connsiteX45" fmla="*/ 754857 w 1524000"/>
                <a:gd name="connsiteY45" fmla="*/ 395288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4000" h="954882">
                  <a:moveTo>
                    <a:pt x="754857" y="395288"/>
                  </a:moveTo>
                  <a:lnTo>
                    <a:pt x="840582" y="323850"/>
                  </a:lnTo>
                  <a:lnTo>
                    <a:pt x="945357" y="228600"/>
                  </a:lnTo>
                  <a:lnTo>
                    <a:pt x="1045369" y="133350"/>
                  </a:lnTo>
                  <a:lnTo>
                    <a:pt x="1062038" y="109538"/>
                  </a:lnTo>
                  <a:lnTo>
                    <a:pt x="1083469" y="61913"/>
                  </a:lnTo>
                  <a:lnTo>
                    <a:pt x="1092994" y="42863"/>
                  </a:lnTo>
                  <a:lnTo>
                    <a:pt x="1390650" y="0"/>
                  </a:lnTo>
                  <a:lnTo>
                    <a:pt x="1438275" y="47625"/>
                  </a:lnTo>
                  <a:lnTo>
                    <a:pt x="1483519" y="85725"/>
                  </a:lnTo>
                  <a:lnTo>
                    <a:pt x="1500188" y="104775"/>
                  </a:lnTo>
                  <a:lnTo>
                    <a:pt x="1514475" y="126207"/>
                  </a:lnTo>
                  <a:lnTo>
                    <a:pt x="1524000" y="150019"/>
                  </a:lnTo>
                  <a:lnTo>
                    <a:pt x="1519238" y="166688"/>
                  </a:lnTo>
                  <a:lnTo>
                    <a:pt x="1509713" y="176213"/>
                  </a:lnTo>
                  <a:lnTo>
                    <a:pt x="1476375" y="185738"/>
                  </a:lnTo>
                  <a:lnTo>
                    <a:pt x="1435894" y="190500"/>
                  </a:lnTo>
                  <a:lnTo>
                    <a:pt x="1393032" y="192882"/>
                  </a:lnTo>
                  <a:lnTo>
                    <a:pt x="1376363" y="192882"/>
                  </a:lnTo>
                  <a:lnTo>
                    <a:pt x="1350169" y="197644"/>
                  </a:lnTo>
                  <a:lnTo>
                    <a:pt x="1307307" y="219075"/>
                  </a:lnTo>
                  <a:lnTo>
                    <a:pt x="1254919" y="252413"/>
                  </a:lnTo>
                  <a:lnTo>
                    <a:pt x="1202532" y="297657"/>
                  </a:lnTo>
                  <a:lnTo>
                    <a:pt x="1143000" y="352425"/>
                  </a:lnTo>
                  <a:lnTo>
                    <a:pt x="1090613" y="402432"/>
                  </a:lnTo>
                  <a:lnTo>
                    <a:pt x="1009650" y="476250"/>
                  </a:lnTo>
                  <a:lnTo>
                    <a:pt x="912019" y="538163"/>
                  </a:lnTo>
                  <a:lnTo>
                    <a:pt x="759619" y="628650"/>
                  </a:lnTo>
                  <a:lnTo>
                    <a:pt x="616744" y="707232"/>
                  </a:lnTo>
                  <a:lnTo>
                    <a:pt x="481013" y="776288"/>
                  </a:lnTo>
                  <a:lnTo>
                    <a:pt x="345282" y="835819"/>
                  </a:lnTo>
                  <a:lnTo>
                    <a:pt x="211932" y="890588"/>
                  </a:lnTo>
                  <a:lnTo>
                    <a:pt x="109538" y="931069"/>
                  </a:lnTo>
                  <a:lnTo>
                    <a:pt x="35719" y="952500"/>
                  </a:lnTo>
                  <a:lnTo>
                    <a:pt x="19050" y="954882"/>
                  </a:lnTo>
                  <a:lnTo>
                    <a:pt x="7144" y="954882"/>
                  </a:lnTo>
                  <a:lnTo>
                    <a:pt x="2382" y="950119"/>
                  </a:lnTo>
                  <a:lnTo>
                    <a:pt x="0" y="940594"/>
                  </a:lnTo>
                  <a:lnTo>
                    <a:pt x="4763" y="928688"/>
                  </a:lnTo>
                  <a:lnTo>
                    <a:pt x="28575" y="907257"/>
                  </a:lnTo>
                  <a:lnTo>
                    <a:pt x="100013" y="862013"/>
                  </a:lnTo>
                  <a:lnTo>
                    <a:pt x="211932" y="790575"/>
                  </a:lnTo>
                  <a:lnTo>
                    <a:pt x="330994" y="711994"/>
                  </a:lnTo>
                  <a:lnTo>
                    <a:pt x="485775" y="607219"/>
                  </a:lnTo>
                  <a:lnTo>
                    <a:pt x="654844" y="478632"/>
                  </a:lnTo>
                  <a:lnTo>
                    <a:pt x="754857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FCC42E6D-8CAB-4245-AE8C-DAF84F9D0C18}"/>
                </a:ext>
              </a:extLst>
            </p:cNvPr>
            <p:cNvSpPr/>
            <p:nvPr/>
          </p:nvSpPr>
          <p:spPr>
            <a:xfrm>
              <a:off x="6288088" y="3781425"/>
              <a:ext cx="825500" cy="1506538"/>
            </a:xfrm>
            <a:custGeom>
              <a:avLst/>
              <a:gdLst>
                <a:gd name="connsiteX0" fmla="*/ 504825 w 823913"/>
                <a:gd name="connsiteY0" fmla="*/ 300038 h 1507331"/>
                <a:gd name="connsiteX1" fmla="*/ 464344 w 823913"/>
                <a:gd name="connsiteY1" fmla="*/ 259556 h 1507331"/>
                <a:gd name="connsiteX2" fmla="*/ 421482 w 823913"/>
                <a:gd name="connsiteY2" fmla="*/ 223838 h 1507331"/>
                <a:gd name="connsiteX3" fmla="*/ 371475 w 823913"/>
                <a:gd name="connsiteY3" fmla="*/ 183356 h 1507331"/>
                <a:gd name="connsiteX4" fmla="*/ 333375 w 823913"/>
                <a:gd name="connsiteY4" fmla="*/ 154781 h 1507331"/>
                <a:gd name="connsiteX5" fmla="*/ 300038 w 823913"/>
                <a:gd name="connsiteY5" fmla="*/ 130969 h 1507331"/>
                <a:gd name="connsiteX6" fmla="*/ 252413 w 823913"/>
                <a:gd name="connsiteY6" fmla="*/ 100013 h 1507331"/>
                <a:gd name="connsiteX7" fmla="*/ 211932 w 823913"/>
                <a:gd name="connsiteY7" fmla="*/ 76200 h 1507331"/>
                <a:gd name="connsiteX8" fmla="*/ 176213 w 823913"/>
                <a:gd name="connsiteY8" fmla="*/ 57150 h 1507331"/>
                <a:gd name="connsiteX9" fmla="*/ 138113 w 823913"/>
                <a:gd name="connsiteY9" fmla="*/ 38100 h 1507331"/>
                <a:gd name="connsiteX10" fmla="*/ 71438 w 823913"/>
                <a:gd name="connsiteY10" fmla="*/ 7144 h 1507331"/>
                <a:gd name="connsiteX11" fmla="*/ 45244 w 823913"/>
                <a:gd name="connsiteY11" fmla="*/ 0 h 1507331"/>
                <a:gd name="connsiteX12" fmla="*/ 0 w 823913"/>
                <a:gd name="connsiteY12" fmla="*/ 66675 h 1507331"/>
                <a:gd name="connsiteX13" fmla="*/ 66675 w 823913"/>
                <a:gd name="connsiteY13" fmla="*/ 104775 h 1507331"/>
                <a:gd name="connsiteX14" fmla="*/ 109538 w 823913"/>
                <a:gd name="connsiteY14" fmla="*/ 140494 h 1507331"/>
                <a:gd name="connsiteX15" fmla="*/ 159544 w 823913"/>
                <a:gd name="connsiteY15" fmla="*/ 185738 h 1507331"/>
                <a:gd name="connsiteX16" fmla="*/ 221457 w 823913"/>
                <a:gd name="connsiteY16" fmla="*/ 245269 h 1507331"/>
                <a:gd name="connsiteX17" fmla="*/ 369094 w 823913"/>
                <a:gd name="connsiteY17" fmla="*/ 416719 h 1507331"/>
                <a:gd name="connsiteX18" fmla="*/ 409575 w 823913"/>
                <a:gd name="connsiteY18" fmla="*/ 466725 h 1507331"/>
                <a:gd name="connsiteX19" fmla="*/ 433388 w 823913"/>
                <a:gd name="connsiteY19" fmla="*/ 509588 h 1507331"/>
                <a:gd name="connsiteX20" fmla="*/ 452438 w 823913"/>
                <a:gd name="connsiteY20" fmla="*/ 547688 h 1507331"/>
                <a:gd name="connsiteX21" fmla="*/ 471488 w 823913"/>
                <a:gd name="connsiteY21" fmla="*/ 592931 h 1507331"/>
                <a:gd name="connsiteX22" fmla="*/ 497682 w 823913"/>
                <a:gd name="connsiteY22" fmla="*/ 669131 h 1507331"/>
                <a:gd name="connsiteX23" fmla="*/ 573882 w 823913"/>
                <a:gd name="connsiteY23" fmla="*/ 890588 h 1507331"/>
                <a:gd name="connsiteX24" fmla="*/ 581025 w 823913"/>
                <a:gd name="connsiteY24" fmla="*/ 945356 h 1507331"/>
                <a:gd name="connsiteX25" fmla="*/ 590550 w 823913"/>
                <a:gd name="connsiteY25" fmla="*/ 1088231 h 1507331"/>
                <a:gd name="connsiteX26" fmla="*/ 597694 w 823913"/>
                <a:gd name="connsiteY26" fmla="*/ 1245394 h 1507331"/>
                <a:gd name="connsiteX27" fmla="*/ 600075 w 823913"/>
                <a:gd name="connsiteY27" fmla="*/ 1416844 h 1507331"/>
                <a:gd name="connsiteX28" fmla="*/ 600075 w 823913"/>
                <a:gd name="connsiteY28" fmla="*/ 1493044 h 1507331"/>
                <a:gd name="connsiteX29" fmla="*/ 821532 w 823913"/>
                <a:gd name="connsiteY29" fmla="*/ 1507331 h 1507331"/>
                <a:gd name="connsiteX30" fmla="*/ 823913 w 823913"/>
                <a:gd name="connsiteY30" fmla="*/ 1419225 h 1507331"/>
                <a:gd name="connsiteX31" fmla="*/ 819150 w 823913"/>
                <a:gd name="connsiteY31" fmla="*/ 1288256 h 1507331"/>
                <a:gd name="connsiteX32" fmla="*/ 812007 w 823913"/>
                <a:gd name="connsiteY32" fmla="*/ 1188244 h 1507331"/>
                <a:gd name="connsiteX33" fmla="*/ 804863 w 823913"/>
                <a:gd name="connsiteY33" fmla="*/ 1076325 h 1507331"/>
                <a:gd name="connsiteX34" fmla="*/ 792957 w 823913"/>
                <a:gd name="connsiteY34" fmla="*/ 966788 h 1507331"/>
                <a:gd name="connsiteX35" fmla="*/ 783432 w 823913"/>
                <a:gd name="connsiteY35" fmla="*/ 859631 h 1507331"/>
                <a:gd name="connsiteX36" fmla="*/ 773907 w 823913"/>
                <a:gd name="connsiteY36" fmla="*/ 807244 h 1507331"/>
                <a:gd name="connsiteX37" fmla="*/ 669132 w 823913"/>
                <a:gd name="connsiteY37" fmla="*/ 497681 h 1507331"/>
                <a:gd name="connsiteX38" fmla="*/ 633413 w 823913"/>
                <a:gd name="connsiteY38" fmla="*/ 445294 h 1507331"/>
                <a:gd name="connsiteX39" fmla="*/ 585788 w 823913"/>
                <a:gd name="connsiteY39" fmla="*/ 388144 h 1507331"/>
                <a:gd name="connsiteX40" fmla="*/ 504825 w 823913"/>
                <a:gd name="connsiteY40" fmla="*/ 300038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3" h="1507331">
                  <a:moveTo>
                    <a:pt x="504825" y="300038"/>
                  </a:moveTo>
                  <a:lnTo>
                    <a:pt x="464344" y="259556"/>
                  </a:lnTo>
                  <a:lnTo>
                    <a:pt x="421482" y="223838"/>
                  </a:lnTo>
                  <a:lnTo>
                    <a:pt x="371475" y="183356"/>
                  </a:lnTo>
                  <a:lnTo>
                    <a:pt x="333375" y="154781"/>
                  </a:lnTo>
                  <a:lnTo>
                    <a:pt x="300038" y="130969"/>
                  </a:lnTo>
                  <a:lnTo>
                    <a:pt x="252413" y="100013"/>
                  </a:lnTo>
                  <a:lnTo>
                    <a:pt x="211932" y="76200"/>
                  </a:lnTo>
                  <a:lnTo>
                    <a:pt x="176213" y="57150"/>
                  </a:lnTo>
                  <a:lnTo>
                    <a:pt x="138113" y="38100"/>
                  </a:lnTo>
                  <a:lnTo>
                    <a:pt x="71438" y="7144"/>
                  </a:lnTo>
                  <a:lnTo>
                    <a:pt x="45244" y="0"/>
                  </a:lnTo>
                  <a:lnTo>
                    <a:pt x="0" y="66675"/>
                  </a:lnTo>
                  <a:lnTo>
                    <a:pt x="66675" y="104775"/>
                  </a:lnTo>
                  <a:lnTo>
                    <a:pt x="109538" y="140494"/>
                  </a:lnTo>
                  <a:lnTo>
                    <a:pt x="159544" y="185738"/>
                  </a:lnTo>
                  <a:lnTo>
                    <a:pt x="221457" y="245269"/>
                  </a:lnTo>
                  <a:lnTo>
                    <a:pt x="369094" y="416719"/>
                  </a:lnTo>
                  <a:lnTo>
                    <a:pt x="409575" y="466725"/>
                  </a:lnTo>
                  <a:lnTo>
                    <a:pt x="433388" y="509588"/>
                  </a:lnTo>
                  <a:lnTo>
                    <a:pt x="452438" y="547688"/>
                  </a:lnTo>
                  <a:lnTo>
                    <a:pt x="471488" y="592931"/>
                  </a:lnTo>
                  <a:lnTo>
                    <a:pt x="497682" y="669131"/>
                  </a:lnTo>
                  <a:lnTo>
                    <a:pt x="573882" y="890588"/>
                  </a:lnTo>
                  <a:lnTo>
                    <a:pt x="581025" y="945356"/>
                  </a:lnTo>
                  <a:lnTo>
                    <a:pt x="590550" y="1088231"/>
                  </a:lnTo>
                  <a:lnTo>
                    <a:pt x="597694" y="1245394"/>
                  </a:lnTo>
                  <a:cubicBezTo>
                    <a:pt x="598488" y="1302544"/>
                    <a:pt x="599281" y="1359694"/>
                    <a:pt x="600075" y="1416844"/>
                  </a:cubicBezTo>
                  <a:lnTo>
                    <a:pt x="600075" y="1493044"/>
                  </a:lnTo>
                  <a:lnTo>
                    <a:pt x="821532" y="1507331"/>
                  </a:lnTo>
                  <a:cubicBezTo>
                    <a:pt x="822326" y="1477962"/>
                    <a:pt x="823119" y="1448594"/>
                    <a:pt x="823913" y="1419225"/>
                  </a:cubicBezTo>
                  <a:lnTo>
                    <a:pt x="819150" y="1288256"/>
                  </a:lnTo>
                  <a:lnTo>
                    <a:pt x="812007" y="1188244"/>
                  </a:lnTo>
                  <a:lnTo>
                    <a:pt x="804863" y="1076325"/>
                  </a:lnTo>
                  <a:lnTo>
                    <a:pt x="792957" y="966788"/>
                  </a:lnTo>
                  <a:lnTo>
                    <a:pt x="783432" y="859631"/>
                  </a:lnTo>
                  <a:lnTo>
                    <a:pt x="773907" y="807244"/>
                  </a:lnTo>
                  <a:lnTo>
                    <a:pt x="669132" y="497681"/>
                  </a:lnTo>
                  <a:lnTo>
                    <a:pt x="633413" y="445294"/>
                  </a:lnTo>
                  <a:lnTo>
                    <a:pt x="585788" y="388144"/>
                  </a:lnTo>
                  <a:lnTo>
                    <a:pt x="504825" y="3000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4">
              <a:extLst>
                <a:ext uri="{FF2B5EF4-FFF2-40B4-BE49-F238E27FC236}">
                  <a16:creationId xmlns:a16="http://schemas.microsoft.com/office/drawing/2014/main" id="{A3534E0E-4498-4D67-A712-6DF63B252715}"/>
                </a:ext>
              </a:extLst>
            </p:cNvPr>
            <p:cNvSpPr/>
            <p:nvPr/>
          </p:nvSpPr>
          <p:spPr>
            <a:xfrm>
              <a:off x="6557963" y="5202239"/>
              <a:ext cx="552450" cy="942975"/>
            </a:xfrm>
            <a:custGeom>
              <a:avLst/>
              <a:gdLst>
                <a:gd name="connsiteX0" fmla="*/ 519112 w 552450"/>
                <a:gd name="connsiteY0" fmla="*/ 407194 h 942975"/>
                <a:gd name="connsiteX1" fmla="*/ 528637 w 552450"/>
                <a:gd name="connsiteY1" fmla="*/ 352425 h 942975"/>
                <a:gd name="connsiteX2" fmla="*/ 538162 w 552450"/>
                <a:gd name="connsiteY2" fmla="*/ 295275 h 942975"/>
                <a:gd name="connsiteX3" fmla="*/ 545306 w 552450"/>
                <a:gd name="connsiteY3" fmla="*/ 235744 h 942975"/>
                <a:gd name="connsiteX4" fmla="*/ 550068 w 552450"/>
                <a:gd name="connsiteY4" fmla="*/ 161925 h 942975"/>
                <a:gd name="connsiteX5" fmla="*/ 552450 w 552450"/>
                <a:gd name="connsiteY5" fmla="*/ 126207 h 942975"/>
                <a:gd name="connsiteX6" fmla="*/ 552450 w 552450"/>
                <a:gd name="connsiteY6" fmla="*/ 78582 h 942975"/>
                <a:gd name="connsiteX7" fmla="*/ 552450 w 552450"/>
                <a:gd name="connsiteY7" fmla="*/ 0 h 942975"/>
                <a:gd name="connsiteX8" fmla="*/ 333375 w 552450"/>
                <a:gd name="connsiteY8" fmla="*/ 0 h 942975"/>
                <a:gd name="connsiteX9" fmla="*/ 330993 w 552450"/>
                <a:gd name="connsiteY9" fmla="*/ 38100 h 942975"/>
                <a:gd name="connsiteX10" fmla="*/ 330993 w 552450"/>
                <a:gd name="connsiteY10" fmla="*/ 95250 h 942975"/>
                <a:gd name="connsiteX11" fmla="*/ 323850 w 552450"/>
                <a:gd name="connsiteY11" fmla="*/ 166688 h 942975"/>
                <a:gd name="connsiteX12" fmla="*/ 319087 w 552450"/>
                <a:gd name="connsiteY12" fmla="*/ 209550 h 942975"/>
                <a:gd name="connsiteX13" fmla="*/ 307181 w 552450"/>
                <a:gd name="connsiteY13" fmla="*/ 285750 h 942975"/>
                <a:gd name="connsiteX14" fmla="*/ 292893 w 552450"/>
                <a:gd name="connsiteY14" fmla="*/ 340519 h 942975"/>
                <a:gd name="connsiteX15" fmla="*/ 271462 w 552450"/>
                <a:gd name="connsiteY15" fmla="*/ 397669 h 942975"/>
                <a:gd name="connsiteX16" fmla="*/ 247650 w 552450"/>
                <a:gd name="connsiteY16" fmla="*/ 445294 h 942975"/>
                <a:gd name="connsiteX17" fmla="*/ 214312 w 552450"/>
                <a:gd name="connsiteY17" fmla="*/ 490538 h 942975"/>
                <a:gd name="connsiteX18" fmla="*/ 176212 w 552450"/>
                <a:gd name="connsiteY18" fmla="*/ 528638 h 942975"/>
                <a:gd name="connsiteX19" fmla="*/ 138112 w 552450"/>
                <a:gd name="connsiteY19" fmla="*/ 554832 h 942975"/>
                <a:gd name="connsiteX20" fmla="*/ 0 w 552450"/>
                <a:gd name="connsiteY20" fmla="*/ 902494 h 942975"/>
                <a:gd name="connsiteX21" fmla="*/ 11906 w 552450"/>
                <a:gd name="connsiteY21" fmla="*/ 916782 h 942975"/>
                <a:gd name="connsiteX22" fmla="*/ 30956 w 552450"/>
                <a:gd name="connsiteY22" fmla="*/ 928688 h 942975"/>
                <a:gd name="connsiteX23" fmla="*/ 54768 w 552450"/>
                <a:gd name="connsiteY23" fmla="*/ 938213 h 942975"/>
                <a:gd name="connsiteX24" fmla="*/ 73818 w 552450"/>
                <a:gd name="connsiteY24" fmla="*/ 942975 h 942975"/>
                <a:gd name="connsiteX25" fmla="*/ 95250 w 552450"/>
                <a:gd name="connsiteY25" fmla="*/ 940594 h 942975"/>
                <a:gd name="connsiteX26" fmla="*/ 126206 w 552450"/>
                <a:gd name="connsiteY26" fmla="*/ 926307 h 942975"/>
                <a:gd name="connsiteX27" fmla="*/ 147637 w 552450"/>
                <a:gd name="connsiteY27" fmla="*/ 914400 h 942975"/>
                <a:gd name="connsiteX28" fmla="*/ 188118 w 552450"/>
                <a:gd name="connsiteY28" fmla="*/ 895350 h 942975"/>
                <a:gd name="connsiteX29" fmla="*/ 242887 w 552450"/>
                <a:gd name="connsiteY29" fmla="*/ 862013 h 942975"/>
                <a:gd name="connsiteX30" fmla="*/ 288131 w 552450"/>
                <a:gd name="connsiteY30" fmla="*/ 831057 h 942975"/>
                <a:gd name="connsiteX31" fmla="*/ 328612 w 552450"/>
                <a:gd name="connsiteY31" fmla="*/ 795338 h 942975"/>
                <a:gd name="connsiteX32" fmla="*/ 364331 w 552450"/>
                <a:gd name="connsiteY32" fmla="*/ 759619 h 942975"/>
                <a:gd name="connsiteX33" fmla="*/ 392906 w 552450"/>
                <a:gd name="connsiteY33" fmla="*/ 723900 h 942975"/>
                <a:gd name="connsiteX34" fmla="*/ 419100 w 552450"/>
                <a:gd name="connsiteY34" fmla="*/ 681038 h 942975"/>
                <a:gd name="connsiteX35" fmla="*/ 447675 w 552450"/>
                <a:gd name="connsiteY35" fmla="*/ 628650 h 942975"/>
                <a:gd name="connsiteX36" fmla="*/ 473868 w 552450"/>
                <a:gd name="connsiteY36" fmla="*/ 569119 h 942975"/>
                <a:gd name="connsiteX37" fmla="*/ 500062 w 552450"/>
                <a:gd name="connsiteY37" fmla="*/ 492919 h 942975"/>
                <a:gd name="connsiteX38" fmla="*/ 519112 w 552450"/>
                <a:gd name="connsiteY38" fmla="*/ 407194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2450" h="942975">
                  <a:moveTo>
                    <a:pt x="519112" y="407194"/>
                  </a:moveTo>
                  <a:lnTo>
                    <a:pt x="528637" y="352425"/>
                  </a:lnTo>
                  <a:lnTo>
                    <a:pt x="538162" y="295275"/>
                  </a:lnTo>
                  <a:lnTo>
                    <a:pt x="545306" y="235744"/>
                  </a:lnTo>
                  <a:lnTo>
                    <a:pt x="550068" y="161925"/>
                  </a:lnTo>
                  <a:lnTo>
                    <a:pt x="552450" y="126207"/>
                  </a:lnTo>
                  <a:lnTo>
                    <a:pt x="552450" y="78582"/>
                  </a:lnTo>
                  <a:lnTo>
                    <a:pt x="552450" y="0"/>
                  </a:lnTo>
                  <a:lnTo>
                    <a:pt x="333375" y="0"/>
                  </a:lnTo>
                  <a:lnTo>
                    <a:pt x="330993" y="38100"/>
                  </a:lnTo>
                  <a:lnTo>
                    <a:pt x="330993" y="95250"/>
                  </a:lnTo>
                  <a:lnTo>
                    <a:pt x="323850" y="166688"/>
                  </a:lnTo>
                  <a:lnTo>
                    <a:pt x="319087" y="209550"/>
                  </a:lnTo>
                  <a:lnTo>
                    <a:pt x="307181" y="285750"/>
                  </a:lnTo>
                  <a:lnTo>
                    <a:pt x="292893" y="340519"/>
                  </a:lnTo>
                  <a:lnTo>
                    <a:pt x="271462" y="397669"/>
                  </a:lnTo>
                  <a:lnTo>
                    <a:pt x="247650" y="445294"/>
                  </a:lnTo>
                  <a:lnTo>
                    <a:pt x="214312" y="490538"/>
                  </a:lnTo>
                  <a:lnTo>
                    <a:pt x="176212" y="528638"/>
                  </a:lnTo>
                  <a:lnTo>
                    <a:pt x="138112" y="554832"/>
                  </a:lnTo>
                  <a:lnTo>
                    <a:pt x="0" y="902494"/>
                  </a:lnTo>
                  <a:lnTo>
                    <a:pt x="11906" y="916782"/>
                  </a:lnTo>
                  <a:lnTo>
                    <a:pt x="30956" y="928688"/>
                  </a:lnTo>
                  <a:lnTo>
                    <a:pt x="54768" y="938213"/>
                  </a:lnTo>
                  <a:lnTo>
                    <a:pt x="73818" y="942975"/>
                  </a:lnTo>
                  <a:lnTo>
                    <a:pt x="95250" y="940594"/>
                  </a:lnTo>
                  <a:lnTo>
                    <a:pt x="126206" y="926307"/>
                  </a:lnTo>
                  <a:lnTo>
                    <a:pt x="147637" y="914400"/>
                  </a:lnTo>
                  <a:lnTo>
                    <a:pt x="188118" y="895350"/>
                  </a:lnTo>
                  <a:lnTo>
                    <a:pt x="242887" y="862013"/>
                  </a:lnTo>
                  <a:lnTo>
                    <a:pt x="288131" y="831057"/>
                  </a:lnTo>
                  <a:lnTo>
                    <a:pt x="328612" y="795338"/>
                  </a:lnTo>
                  <a:lnTo>
                    <a:pt x="364331" y="759619"/>
                  </a:lnTo>
                  <a:lnTo>
                    <a:pt x="392906" y="723900"/>
                  </a:lnTo>
                  <a:lnTo>
                    <a:pt x="419100" y="681038"/>
                  </a:lnTo>
                  <a:lnTo>
                    <a:pt x="447675" y="628650"/>
                  </a:lnTo>
                  <a:lnTo>
                    <a:pt x="473868" y="569119"/>
                  </a:lnTo>
                  <a:lnTo>
                    <a:pt x="500062" y="492919"/>
                  </a:lnTo>
                  <a:lnTo>
                    <a:pt x="519112" y="4071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5">
              <a:extLst>
                <a:ext uri="{FF2B5EF4-FFF2-40B4-BE49-F238E27FC236}">
                  <a16:creationId xmlns:a16="http://schemas.microsoft.com/office/drawing/2014/main" id="{AA03ED85-35F6-47F2-BD34-CB00AE42B5FB}"/>
                </a:ext>
              </a:extLst>
            </p:cNvPr>
            <p:cNvSpPr/>
            <p:nvPr/>
          </p:nvSpPr>
          <p:spPr>
            <a:xfrm>
              <a:off x="6186489" y="5734051"/>
              <a:ext cx="547687" cy="404813"/>
            </a:xfrm>
            <a:custGeom>
              <a:avLst/>
              <a:gdLst>
                <a:gd name="connsiteX0" fmla="*/ 202406 w 547687"/>
                <a:gd name="connsiteY0" fmla="*/ 54769 h 404813"/>
                <a:gd name="connsiteX1" fmla="*/ 138112 w 547687"/>
                <a:gd name="connsiteY1" fmla="*/ 45244 h 404813"/>
                <a:gd name="connsiteX2" fmla="*/ 71437 w 547687"/>
                <a:gd name="connsiteY2" fmla="*/ 30956 h 404813"/>
                <a:gd name="connsiteX3" fmla="*/ 23812 w 547687"/>
                <a:gd name="connsiteY3" fmla="*/ 16669 h 404813"/>
                <a:gd name="connsiteX4" fmla="*/ 14287 w 547687"/>
                <a:gd name="connsiteY4" fmla="*/ 16669 h 404813"/>
                <a:gd name="connsiteX5" fmla="*/ 2381 w 547687"/>
                <a:gd name="connsiteY5" fmla="*/ 21431 h 404813"/>
                <a:gd name="connsiteX6" fmla="*/ 0 w 547687"/>
                <a:gd name="connsiteY6" fmla="*/ 35719 h 404813"/>
                <a:gd name="connsiteX7" fmla="*/ 7143 w 547687"/>
                <a:gd name="connsiteY7" fmla="*/ 54769 h 404813"/>
                <a:gd name="connsiteX8" fmla="*/ 30956 w 547687"/>
                <a:gd name="connsiteY8" fmla="*/ 69056 h 404813"/>
                <a:gd name="connsiteX9" fmla="*/ 88106 w 547687"/>
                <a:gd name="connsiteY9" fmla="*/ 102394 h 404813"/>
                <a:gd name="connsiteX10" fmla="*/ 154781 w 547687"/>
                <a:gd name="connsiteY10" fmla="*/ 145256 h 404813"/>
                <a:gd name="connsiteX11" fmla="*/ 211931 w 547687"/>
                <a:gd name="connsiteY11" fmla="*/ 183356 h 404813"/>
                <a:gd name="connsiteX12" fmla="*/ 261937 w 547687"/>
                <a:gd name="connsiteY12" fmla="*/ 221456 h 404813"/>
                <a:gd name="connsiteX13" fmla="*/ 300037 w 547687"/>
                <a:gd name="connsiteY13" fmla="*/ 254794 h 404813"/>
                <a:gd name="connsiteX14" fmla="*/ 321468 w 547687"/>
                <a:gd name="connsiteY14" fmla="*/ 276225 h 404813"/>
                <a:gd name="connsiteX15" fmla="*/ 338137 w 547687"/>
                <a:gd name="connsiteY15" fmla="*/ 295275 h 404813"/>
                <a:gd name="connsiteX16" fmla="*/ 352425 w 547687"/>
                <a:gd name="connsiteY16" fmla="*/ 321469 h 404813"/>
                <a:gd name="connsiteX17" fmla="*/ 361950 w 547687"/>
                <a:gd name="connsiteY17" fmla="*/ 347663 h 404813"/>
                <a:gd name="connsiteX18" fmla="*/ 369093 w 547687"/>
                <a:gd name="connsiteY18" fmla="*/ 366713 h 404813"/>
                <a:gd name="connsiteX19" fmla="*/ 385762 w 547687"/>
                <a:gd name="connsiteY19" fmla="*/ 381000 h 404813"/>
                <a:gd name="connsiteX20" fmla="*/ 428625 w 547687"/>
                <a:gd name="connsiteY20" fmla="*/ 404813 h 404813"/>
                <a:gd name="connsiteX21" fmla="*/ 547687 w 547687"/>
                <a:gd name="connsiteY21" fmla="*/ 0 h 404813"/>
                <a:gd name="connsiteX22" fmla="*/ 526256 w 547687"/>
                <a:gd name="connsiteY22" fmla="*/ 11906 h 404813"/>
                <a:gd name="connsiteX23" fmla="*/ 504825 w 547687"/>
                <a:gd name="connsiteY23" fmla="*/ 23813 h 404813"/>
                <a:gd name="connsiteX24" fmla="*/ 471487 w 547687"/>
                <a:gd name="connsiteY24" fmla="*/ 38100 h 404813"/>
                <a:gd name="connsiteX25" fmla="*/ 433387 w 547687"/>
                <a:gd name="connsiteY25" fmla="*/ 47625 h 404813"/>
                <a:gd name="connsiteX26" fmla="*/ 385762 w 547687"/>
                <a:gd name="connsiteY26" fmla="*/ 54769 h 404813"/>
                <a:gd name="connsiteX27" fmla="*/ 314325 w 547687"/>
                <a:gd name="connsiteY27" fmla="*/ 59531 h 404813"/>
                <a:gd name="connsiteX28" fmla="*/ 202406 w 547687"/>
                <a:gd name="connsiteY28" fmla="*/ 54769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04813">
                  <a:moveTo>
                    <a:pt x="202406" y="54769"/>
                  </a:moveTo>
                  <a:lnTo>
                    <a:pt x="138112" y="45244"/>
                  </a:lnTo>
                  <a:lnTo>
                    <a:pt x="71437" y="30956"/>
                  </a:lnTo>
                  <a:lnTo>
                    <a:pt x="23812" y="16669"/>
                  </a:lnTo>
                  <a:lnTo>
                    <a:pt x="14287" y="16669"/>
                  </a:lnTo>
                  <a:lnTo>
                    <a:pt x="2381" y="21431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30956" y="69056"/>
                  </a:lnTo>
                  <a:lnTo>
                    <a:pt x="88106" y="102394"/>
                  </a:lnTo>
                  <a:lnTo>
                    <a:pt x="154781" y="145256"/>
                  </a:lnTo>
                  <a:lnTo>
                    <a:pt x="211931" y="183356"/>
                  </a:lnTo>
                  <a:lnTo>
                    <a:pt x="261937" y="221456"/>
                  </a:lnTo>
                  <a:lnTo>
                    <a:pt x="300037" y="254794"/>
                  </a:lnTo>
                  <a:lnTo>
                    <a:pt x="321468" y="276225"/>
                  </a:lnTo>
                  <a:lnTo>
                    <a:pt x="338137" y="295275"/>
                  </a:lnTo>
                  <a:lnTo>
                    <a:pt x="352425" y="321469"/>
                  </a:lnTo>
                  <a:lnTo>
                    <a:pt x="361950" y="347663"/>
                  </a:lnTo>
                  <a:lnTo>
                    <a:pt x="369093" y="366713"/>
                  </a:lnTo>
                  <a:lnTo>
                    <a:pt x="385762" y="381000"/>
                  </a:lnTo>
                  <a:lnTo>
                    <a:pt x="428625" y="404813"/>
                  </a:lnTo>
                  <a:lnTo>
                    <a:pt x="547687" y="0"/>
                  </a:lnTo>
                  <a:lnTo>
                    <a:pt x="526256" y="11906"/>
                  </a:lnTo>
                  <a:lnTo>
                    <a:pt x="504825" y="23813"/>
                  </a:lnTo>
                  <a:lnTo>
                    <a:pt x="471487" y="38100"/>
                  </a:lnTo>
                  <a:lnTo>
                    <a:pt x="433387" y="47625"/>
                  </a:lnTo>
                  <a:lnTo>
                    <a:pt x="385762" y="54769"/>
                  </a:lnTo>
                  <a:lnTo>
                    <a:pt x="314325" y="59531"/>
                  </a:lnTo>
                  <a:lnTo>
                    <a:pt x="202406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4619334B-4759-48FA-AEAC-BA0A80DD7F66}"/>
                </a:ext>
              </a:extLst>
            </p:cNvPr>
            <p:cNvSpPr/>
            <p:nvPr/>
          </p:nvSpPr>
          <p:spPr>
            <a:xfrm>
              <a:off x="5172076" y="3976689"/>
              <a:ext cx="1503363" cy="1120775"/>
            </a:xfrm>
            <a:custGeom>
              <a:avLst/>
              <a:gdLst>
                <a:gd name="connsiteX0" fmla="*/ 902494 w 1502569"/>
                <a:gd name="connsiteY0" fmla="*/ 485775 h 1121568"/>
                <a:gd name="connsiteX1" fmla="*/ 997744 w 1502569"/>
                <a:gd name="connsiteY1" fmla="*/ 397668 h 1121568"/>
                <a:gd name="connsiteX2" fmla="*/ 1078706 w 1502569"/>
                <a:gd name="connsiteY2" fmla="*/ 314325 h 1121568"/>
                <a:gd name="connsiteX3" fmla="*/ 1135856 w 1502569"/>
                <a:gd name="connsiteY3" fmla="*/ 254793 h 1121568"/>
                <a:gd name="connsiteX4" fmla="*/ 1190625 w 1502569"/>
                <a:gd name="connsiteY4" fmla="*/ 188118 h 1121568"/>
                <a:gd name="connsiteX5" fmla="*/ 1266825 w 1502569"/>
                <a:gd name="connsiteY5" fmla="*/ 92868 h 1121568"/>
                <a:gd name="connsiteX6" fmla="*/ 1333500 w 1502569"/>
                <a:gd name="connsiteY6" fmla="*/ 0 h 1121568"/>
                <a:gd name="connsiteX7" fmla="*/ 1502569 w 1502569"/>
                <a:gd name="connsiteY7" fmla="*/ 180975 h 1121568"/>
                <a:gd name="connsiteX8" fmla="*/ 1423988 w 1502569"/>
                <a:gd name="connsiteY8" fmla="*/ 259556 h 1121568"/>
                <a:gd name="connsiteX9" fmla="*/ 1321594 w 1502569"/>
                <a:gd name="connsiteY9" fmla="*/ 361950 h 1121568"/>
                <a:gd name="connsiteX10" fmla="*/ 1214438 w 1502569"/>
                <a:gd name="connsiteY10" fmla="*/ 461962 h 1121568"/>
                <a:gd name="connsiteX11" fmla="*/ 1097756 w 1502569"/>
                <a:gd name="connsiteY11" fmla="*/ 561975 h 1121568"/>
                <a:gd name="connsiteX12" fmla="*/ 978694 w 1502569"/>
                <a:gd name="connsiteY12" fmla="*/ 654843 h 1121568"/>
                <a:gd name="connsiteX13" fmla="*/ 821531 w 1502569"/>
                <a:gd name="connsiteY13" fmla="*/ 762000 h 1121568"/>
                <a:gd name="connsiteX14" fmla="*/ 683419 w 1502569"/>
                <a:gd name="connsiteY14" fmla="*/ 845343 h 1121568"/>
                <a:gd name="connsiteX15" fmla="*/ 509588 w 1502569"/>
                <a:gd name="connsiteY15" fmla="*/ 935831 h 1121568"/>
                <a:gd name="connsiteX16" fmla="*/ 345281 w 1502569"/>
                <a:gd name="connsiteY16" fmla="*/ 1009650 h 1121568"/>
                <a:gd name="connsiteX17" fmla="*/ 185738 w 1502569"/>
                <a:gd name="connsiteY17" fmla="*/ 1073943 h 1121568"/>
                <a:gd name="connsiteX18" fmla="*/ 57150 w 1502569"/>
                <a:gd name="connsiteY18" fmla="*/ 1116806 h 1121568"/>
                <a:gd name="connsiteX19" fmla="*/ 30956 w 1502569"/>
                <a:gd name="connsiteY19" fmla="*/ 1121568 h 1121568"/>
                <a:gd name="connsiteX20" fmla="*/ 14288 w 1502569"/>
                <a:gd name="connsiteY20" fmla="*/ 1119187 h 1121568"/>
                <a:gd name="connsiteX21" fmla="*/ 4763 w 1502569"/>
                <a:gd name="connsiteY21" fmla="*/ 1116806 h 1121568"/>
                <a:gd name="connsiteX22" fmla="*/ 0 w 1502569"/>
                <a:gd name="connsiteY22" fmla="*/ 1107281 h 1121568"/>
                <a:gd name="connsiteX23" fmla="*/ 7144 w 1502569"/>
                <a:gd name="connsiteY23" fmla="*/ 1092993 h 1121568"/>
                <a:gd name="connsiteX24" fmla="*/ 23813 w 1502569"/>
                <a:gd name="connsiteY24" fmla="*/ 1076325 h 1121568"/>
                <a:gd name="connsiteX25" fmla="*/ 90488 w 1502569"/>
                <a:gd name="connsiteY25" fmla="*/ 1038225 h 1121568"/>
                <a:gd name="connsiteX26" fmla="*/ 233363 w 1502569"/>
                <a:gd name="connsiteY26" fmla="*/ 957262 h 1121568"/>
                <a:gd name="connsiteX27" fmla="*/ 364331 w 1502569"/>
                <a:gd name="connsiteY27" fmla="*/ 878681 h 1121568"/>
                <a:gd name="connsiteX28" fmla="*/ 461963 w 1502569"/>
                <a:gd name="connsiteY28" fmla="*/ 816768 h 1121568"/>
                <a:gd name="connsiteX29" fmla="*/ 561975 w 1502569"/>
                <a:gd name="connsiteY29" fmla="*/ 750093 h 1121568"/>
                <a:gd name="connsiteX30" fmla="*/ 666750 w 1502569"/>
                <a:gd name="connsiteY30" fmla="*/ 676275 h 1121568"/>
                <a:gd name="connsiteX31" fmla="*/ 785813 w 1502569"/>
                <a:gd name="connsiteY31" fmla="*/ 583406 h 1121568"/>
                <a:gd name="connsiteX32" fmla="*/ 902494 w 1502569"/>
                <a:gd name="connsiteY32" fmla="*/ 485775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2569" h="1121568">
                  <a:moveTo>
                    <a:pt x="902494" y="485775"/>
                  </a:moveTo>
                  <a:lnTo>
                    <a:pt x="997744" y="397668"/>
                  </a:lnTo>
                  <a:lnTo>
                    <a:pt x="1078706" y="314325"/>
                  </a:lnTo>
                  <a:lnTo>
                    <a:pt x="1135856" y="254793"/>
                  </a:lnTo>
                  <a:lnTo>
                    <a:pt x="1190625" y="188118"/>
                  </a:lnTo>
                  <a:lnTo>
                    <a:pt x="1266825" y="92868"/>
                  </a:lnTo>
                  <a:lnTo>
                    <a:pt x="1333500" y="0"/>
                  </a:lnTo>
                  <a:lnTo>
                    <a:pt x="1502569" y="180975"/>
                  </a:lnTo>
                  <a:lnTo>
                    <a:pt x="1423988" y="259556"/>
                  </a:lnTo>
                  <a:lnTo>
                    <a:pt x="1321594" y="361950"/>
                  </a:lnTo>
                  <a:lnTo>
                    <a:pt x="1214438" y="461962"/>
                  </a:lnTo>
                  <a:lnTo>
                    <a:pt x="1097756" y="561975"/>
                  </a:lnTo>
                  <a:lnTo>
                    <a:pt x="978694" y="654843"/>
                  </a:lnTo>
                  <a:lnTo>
                    <a:pt x="821531" y="762000"/>
                  </a:lnTo>
                  <a:lnTo>
                    <a:pt x="683419" y="845343"/>
                  </a:lnTo>
                  <a:lnTo>
                    <a:pt x="509588" y="935831"/>
                  </a:lnTo>
                  <a:lnTo>
                    <a:pt x="345281" y="1009650"/>
                  </a:lnTo>
                  <a:lnTo>
                    <a:pt x="185738" y="1073943"/>
                  </a:lnTo>
                  <a:lnTo>
                    <a:pt x="57150" y="1116806"/>
                  </a:lnTo>
                  <a:lnTo>
                    <a:pt x="30956" y="1121568"/>
                  </a:lnTo>
                  <a:lnTo>
                    <a:pt x="14288" y="1119187"/>
                  </a:lnTo>
                  <a:lnTo>
                    <a:pt x="4763" y="1116806"/>
                  </a:lnTo>
                  <a:lnTo>
                    <a:pt x="0" y="1107281"/>
                  </a:lnTo>
                  <a:lnTo>
                    <a:pt x="7144" y="1092993"/>
                  </a:lnTo>
                  <a:lnTo>
                    <a:pt x="23813" y="1076325"/>
                  </a:lnTo>
                  <a:lnTo>
                    <a:pt x="90488" y="1038225"/>
                  </a:lnTo>
                  <a:lnTo>
                    <a:pt x="233363" y="957262"/>
                  </a:lnTo>
                  <a:lnTo>
                    <a:pt x="364331" y="878681"/>
                  </a:lnTo>
                  <a:lnTo>
                    <a:pt x="461963" y="816768"/>
                  </a:lnTo>
                  <a:lnTo>
                    <a:pt x="561975" y="750093"/>
                  </a:lnTo>
                  <a:lnTo>
                    <a:pt x="666750" y="676275"/>
                  </a:lnTo>
                  <a:lnTo>
                    <a:pt x="785813" y="583406"/>
                  </a:lnTo>
                  <a:lnTo>
                    <a:pt x="902494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45487F85-2EAC-444A-91A8-6089B478EE6D}"/>
                </a:ext>
              </a:extLst>
            </p:cNvPr>
            <p:cNvSpPr/>
            <p:nvPr/>
          </p:nvSpPr>
          <p:spPr>
            <a:xfrm>
              <a:off x="5116513" y="4381501"/>
              <a:ext cx="1790700" cy="1522413"/>
            </a:xfrm>
            <a:custGeom>
              <a:avLst/>
              <a:gdLst>
                <a:gd name="connsiteX0" fmla="*/ 1150144 w 1790700"/>
                <a:gd name="connsiteY0" fmla="*/ 666750 h 1521619"/>
                <a:gd name="connsiteX1" fmla="*/ 1233488 w 1790700"/>
                <a:gd name="connsiteY1" fmla="*/ 585788 h 1521619"/>
                <a:gd name="connsiteX2" fmla="*/ 1319213 w 1790700"/>
                <a:gd name="connsiteY2" fmla="*/ 492919 h 1521619"/>
                <a:gd name="connsiteX3" fmla="*/ 1376363 w 1790700"/>
                <a:gd name="connsiteY3" fmla="*/ 426244 h 1521619"/>
                <a:gd name="connsiteX4" fmla="*/ 1438275 w 1790700"/>
                <a:gd name="connsiteY4" fmla="*/ 350044 h 1521619"/>
                <a:gd name="connsiteX5" fmla="*/ 1497807 w 1790700"/>
                <a:gd name="connsiteY5" fmla="*/ 276225 h 1521619"/>
                <a:gd name="connsiteX6" fmla="*/ 1585913 w 1790700"/>
                <a:gd name="connsiteY6" fmla="*/ 159544 h 1521619"/>
                <a:gd name="connsiteX7" fmla="*/ 1650207 w 1790700"/>
                <a:gd name="connsiteY7" fmla="*/ 64294 h 1521619"/>
                <a:gd name="connsiteX8" fmla="*/ 1688307 w 1790700"/>
                <a:gd name="connsiteY8" fmla="*/ 0 h 1521619"/>
                <a:gd name="connsiteX9" fmla="*/ 1790700 w 1790700"/>
                <a:gd name="connsiteY9" fmla="*/ 264319 h 1521619"/>
                <a:gd name="connsiteX10" fmla="*/ 1666875 w 1790700"/>
                <a:gd name="connsiteY10" fmla="*/ 414338 h 1521619"/>
                <a:gd name="connsiteX11" fmla="*/ 1540669 w 1790700"/>
                <a:gd name="connsiteY11" fmla="*/ 557213 h 1521619"/>
                <a:gd name="connsiteX12" fmla="*/ 1388269 w 1790700"/>
                <a:gd name="connsiteY12" fmla="*/ 707231 h 1521619"/>
                <a:gd name="connsiteX13" fmla="*/ 1278732 w 1790700"/>
                <a:gd name="connsiteY13" fmla="*/ 809625 h 1521619"/>
                <a:gd name="connsiteX14" fmla="*/ 1126332 w 1790700"/>
                <a:gd name="connsiteY14" fmla="*/ 931069 h 1521619"/>
                <a:gd name="connsiteX15" fmla="*/ 1000125 w 1790700"/>
                <a:gd name="connsiteY15" fmla="*/ 1026319 h 1521619"/>
                <a:gd name="connsiteX16" fmla="*/ 833438 w 1790700"/>
                <a:gd name="connsiteY16" fmla="*/ 1138238 h 1521619"/>
                <a:gd name="connsiteX17" fmla="*/ 740569 w 1790700"/>
                <a:gd name="connsiteY17" fmla="*/ 1195388 h 1521619"/>
                <a:gd name="connsiteX18" fmla="*/ 595313 w 1790700"/>
                <a:gd name="connsiteY18" fmla="*/ 1278731 h 1521619"/>
                <a:gd name="connsiteX19" fmla="*/ 464344 w 1790700"/>
                <a:gd name="connsiteY19" fmla="*/ 1347788 h 1521619"/>
                <a:gd name="connsiteX20" fmla="*/ 338138 w 1790700"/>
                <a:gd name="connsiteY20" fmla="*/ 1407319 h 1521619"/>
                <a:gd name="connsiteX21" fmla="*/ 211932 w 1790700"/>
                <a:gd name="connsiteY21" fmla="*/ 1462088 h 1521619"/>
                <a:gd name="connsiteX22" fmla="*/ 85725 w 1790700"/>
                <a:gd name="connsiteY22" fmla="*/ 1512094 h 1521619"/>
                <a:gd name="connsiteX23" fmla="*/ 50007 w 1790700"/>
                <a:gd name="connsiteY23" fmla="*/ 1521619 h 1521619"/>
                <a:gd name="connsiteX24" fmla="*/ 28575 w 1790700"/>
                <a:gd name="connsiteY24" fmla="*/ 1521619 h 1521619"/>
                <a:gd name="connsiteX25" fmla="*/ 16669 w 1790700"/>
                <a:gd name="connsiteY25" fmla="*/ 1519238 h 1521619"/>
                <a:gd name="connsiteX26" fmla="*/ 2382 w 1790700"/>
                <a:gd name="connsiteY26" fmla="*/ 1512094 h 1521619"/>
                <a:gd name="connsiteX27" fmla="*/ 0 w 1790700"/>
                <a:gd name="connsiteY27" fmla="*/ 1497806 h 1521619"/>
                <a:gd name="connsiteX28" fmla="*/ 9525 w 1790700"/>
                <a:gd name="connsiteY28" fmla="*/ 1478756 h 1521619"/>
                <a:gd name="connsiteX29" fmla="*/ 28575 w 1790700"/>
                <a:gd name="connsiteY29" fmla="*/ 1454944 h 1521619"/>
                <a:gd name="connsiteX30" fmla="*/ 111919 w 1790700"/>
                <a:gd name="connsiteY30" fmla="*/ 1407319 h 1521619"/>
                <a:gd name="connsiteX31" fmla="*/ 311944 w 1790700"/>
                <a:gd name="connsiteY31" fmla="*/ 1288256 h 1521619"/>
                <a:gd name="connsiteX32" fmla="*/ 514350 w 1790700"/>
                <a:gd name="connsiteY32" fmla="*/ 1162050 h 1521619"/>
                <a:gd name="connsiteX33" fmla="*/ 714375 w 1790700"/>
                <a:gd name="connsiteY33" fmla="*/ 1023938 h 1521619"/>
                <a:gd name="connsiteX34" fmla="*/ 892969 w 1790700"/>
                <a:gd name="connsiteY34" fmla="*/ 892969 h 1521619"/>
                <a:gd name="connsiteX35" fmla="*/ 988219 w 1790700"/>
                <a:gd name="connsiteY35" fmla="*/ 816769 h 1521619"/>
                <a:gd name="connsiteX36" fmla="*/ 1150144 w 1790700"/>
                <a:gd name="connsiteY36" fmla="*/ 66675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1521619">
                  <a:moveTo>
                    <a:pt x="1150144" y="666750"/>
                  </a:moveTo>
                  <a:lnTo>
                    <a:pt x="1233488" y="585788"/>
                  </a:lnTo>
                  <a:lnTo>
                    <a:pt x="1319213" y="492919"/>
                  </a:lnTo>
                  <a:lnTo>
                    <a:pt x="1376363" y="426244"/>
                  </a:lnTo>
                  <a:lnTo>
                    <a:pt x="1438275" y="350044"/>
                  </a:lnTo>
                  <a:lnTo>
                    <a:pt x="1497807" y="276225"/>
                  </a:lnTo>
                  <a:lnTo>
                    <a:pt x="1585913" y="159544"/>
                  </a:lnTo>
                  <a:lnTo>
                    <a:pt x="1650207" y="64294"/>
                  </a:lnTo>
                  <a:lnTo>
                    <a:pt x="1688307" y="0"/>
                  </a:lnTo>
                  <a:lnTo>
                    <a:pt x="1790700" y="264319"/>
                  </a:lnTo>
                  <a:lnTo>
                    <a:pt x="1666875" y="414338"/>
                  </a:lnTo>
                  <a:lnTo>
                    <a:pt x="1540669" y="557213"/>
                  </a:lnTo>
                  <a:lnTo>
                    <a:pt x="1388269" y="707231"/>
                  </a:lnTo>
                  <a:lnTo>
                    <a:pt x="1278732" y="809625"/>
                  </a:lnTo>
                  <a:lnTo>
                    <a:pt x="1126332" y="931069"/>
                  </a:lnTo>
                  <a:lnTo>
                    <a:pt x="1000125" y="1026319"/>
                  </a:lnTo>
                  <a:lnTo>
                    <a:pt x="833438" y="1138238"/>
                  </a:lnTo>
                  <a:lnTo>
                    <a:pt x="740569" y="1195388"/>
                  </a:lnTo>
                  <a:lnTo>
                    <a:pt x="595313" y="1278731"/>
                  </a:lnTo>
                  <a:lnTo>
                    <a:pt x="464344" y="1347788"/>
                  </a:lnTo>
                  <a:lnTo>
                    <a:pt x="338138" y="1407319"/>
                  </a:lnTo>
                  <a:lnTo>
                    <a:pt x="211932" y="1462088"/>
                  </a:lnTo>
                  <a:lnTo>
                    <a:pt x="85725" y="1512094"/>
                  </a:lnTo>
                  <a:lnTo>
                    <a:pt x="50007" y="1521619"/>
                  </a:lnTo>
                  <a:lnTo>
                    <a:pt x="28575" y="1521619"/>
                  </a:lnTo>
                  <a:lnTo>
                    <a:pt x="16669" y="1519238"/>
                  </a:lnTo>
                  <a:lnTo>
                    <a:pt x="2382" y="1512094"/>
                  </a:lnTo>
                  <a:lnTo>
                    <a:pt x="0" y="1497806"/>
                  </a:lnTo>
                  <a:lnTo>
                    <a:pt x="9525" y="1478756"/>
                  </a:lnTo>
                  <a:lnTo>
                    <a:pt x="28575" y="1454944"/>
                  </a:lnTo>
                  <a:lnTo>
                    <a:pt x="111919" y="1407319"/>
                  </a:lnTo>
                  <a:lnTo>
                    <a:pt x="311944" y="1288256"/>
                  </a:lnTo>
                  <a:lnTo>
                    <a:pt x="514350" y="1162050"/>
                  </a:lnTo>
                  <a:lnTo>
                    <a:pt x="714375" y="1023938"/>
                  </a:lnTo>
                  <a:lnTo>
                    <a:pt x="892969" y="892969"/>
                  </a:lnTo>
                  <a:lnTo>
                    <a:pt x="988219" y="816769"/>
                  </a:lnTo>
                  <a:lnTo>
                    <a:pt x="1150144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F7ED1C15-E23C-4385-AE7D-936DB0A4D387}"/>
                </a:ext>
              </a:extLst>
            </p:cNvPr>
            <p:cNvSpPr/>
            <p:nvPr/>
          </p:nvSpPr>
          <p:spPr>
            <a:xfrm>
              <a:off x="6900863" y="3582989"/>
              <a:ext cx="1301750" cy="752475"/>
            </a:xfrm>
            <a:custGeom>
              <a:avLst/>
              <a:gdLst>
                <a:gd name="connsiteX0" fmla="*/ 523875 w 1302543"/>
                <a:gd name="connsiteY0" fmla="*/ 440532 h 752475"/>
                <a:gd name="connsiteX1" fmla="*/ 347662 w 1302543"/>
                <a:gd name="connsiteY1" fmla="*/ 535782 h 752475"/>
                <a:gd name="connsiteX2" fmla="*/ 138112 w 1302543"/>
                <a:gd name="connsiteY2" fmla="*/ 647700 h 752475"/>
                <a:gd name="connsiteX3" fmla="*/ 2381 w 1302543"/>
                <a:gd name="connsiteY3" fmla="*/ 716757 h 752475"/>
                <a:gd name="connsiteX4" fmla="*/ 0 w 1302543"/>
                <a:gd name="connsiteY4" fmla="*/ 752475 h 752475"/>
                <a:gd name="connsiteX5" fmla="*/ 133350 w 1302543"/>
                <a:gd name="connsiteY5" fmla="*/ 726282 h 752475"/>
                <a:gd name="connsiteX6" fmla="*/ 319087 w 1302543"/>
                <a:gd name="connsiteY6" fmla="*/ 666750 h 752475"/>
                <a:gd name="connsiteX7" fmla="*/ 521493 w 1302543"/>
                <a:gd name="connsiteY7" fmla="*/ 597694 h 752475"/>
                <a:gd name="connsiteX8" fmla="*/ 764381 w 1302543"/>
                <a:gd name="connsiteY8" fmla="*/ 507207 h 752475"/>
                <a:gd name="connsiteX9" fmla="*/ 912018 w 1302543"/>
                <a:gd name="connsiteY9" fmla="*/ 452438 h 752475"/>
                <a:gd name="connsiteX10" fmla="*/ 1038225 w 1302543"/>
                <a:gd name="connsiteY10" fmla="*/ 400050 h 752475"/>
                <a:gd name="connsiteX11" fmla="*/ 1109662 w 1302543"/>
                <a:gd name="connsiteY11" fmla="*/ 366713 h 752475"/>
                <a:gd name="connsiteX12" fmla="*/ 1150143 w 1302543"/>
                <a:gd name="connsiteY12" fmla="*/ 354807 h 752475"/>
                <a:gd name="connsiteX13" fmla="*/ 1193006 w 1302543"/>
                <a:gd name="connsiteY13" fmla="*/ 340519 h 752475"/>
                <a:gd name="connsiteX14" fmla="*/ 1238250 w 1302543"/>
                <a:gd name="connsiteY14" fmla="*/ 333375 h 752475"/>
                <a:gd name="connsiteX15" fmla="*/ 1269206 w 1302543"/>
                <a:gd name="connsiteY15" fmla="*/ 326232 h 752475"/>
                <a:gd name="connsiteX16" fmla="*/ 1269206 w 1302543"/>
                <a:gd name="connsiteY16" fmla="*/ 326232 h 752475"/>
                <a:gd name="connsiteX17" fmla="*/ 1288256 w 1302543"/>
                <a:gd name="connsiteY17" fmla="*/ 319088 h 752475"/>
                <a:gd name="connsiteX18" fmla="*/ 1297781 w 1302543"/>
                <a:gd name="connsiteY18" fmla="*/ 304800 h 752475"/>
                <a:gd name="connsiteX19" fmla="*/ 1302543 w 1302543"/>
                <a:gd name="connsiteY19" fmla="*/ 295275 h 752475"/>
                <a:gd name="connsiteX20" fmla="*/ 1300162 w 1302543"/>
                <a:gd name="connsiteY20" fmla="*/ 273844 h 752475"/>
                <a:gd name="connsiteX21" fmla="*/ 1288256 w 1302543"/>
                <a:gd name="connsiteY21" fmla="*/ 252413 h 752475"/>
                <a:gd name="connsiteX22" fmla="*/ 1276350 w 1302543"/>
                <a:gd name="connsiteY22" fmla="*/ 235744 h 752475"/>
                <a:gd name="connsiteX23" fmla="*/ 1245393 w 1302543"/>
                <a:gd name="connsiteY23" fmla="*/ 204788 h 752475"/>
                <a:gd name="connsiteX24" fmla="*/ 1195387 w 1302543"/>
                <a:gd name="connsiteY24" fmla="*/ 157163 h 752475"/>
                <a:gd name="connsiteX25" fmla="*/ 1138237 w 1302543"/>
                <a:gd name="connsiteY25" fmla="*/ 107157 h 752475"/>
                <a:gd name="connsiteX26" fmla="*/ 1081087 w 1302543"/>
                <a:gd name="connsiteY26" fmla="*/ 69057 h 752475"/>
                <a:gd name="connsiteX27" fmla="*/ 1040606 w 1302543"/>
                <a:gd name="connsiteY27" fmla="*/ 45244 h 752475"/>
                <a:gd name="connsiteX28" fmla="*/ 1002506 w 1302543"/>
                <a:gd name="connsiteY28" fmla="*/ 28575 h 752475"/>
                <a:gd name="connsiteX29" fmla="*/ 947737 w 1302543"/>
                <a:gd name="connsiteY29" fmla="*/ 9525 h 752475"/>
                <a:gd name="connsiteX30" fmla="*/ 885825 w 1302543"/>
                <a:gd name="connsiteY30" fmla="*/ 0 h 752475"/>
                <a:gd name="connsiteX31" fmla="*/ 859631 w 1302543"/>
                <a:gd name="connsiteY31" fmla="*/ 0 h 752475"/>
                <a:gd name="connsiteX32" fmla="*/ 842962 w 1302543"/>
                <a:gd name="connsiteY32" fmla="*/ 7144 h 752475"/>
                <a:gd name="connsiteX33" fmla="*/ 838200 w 1302543"/>
                <a:gd name="connsiteY33" fmla="*/ 19050 h 752475"/>
                <a:gd name="connsiteX34" fmla="*/ 845343 w 1302543"/>
                <a:gd name="connsiteY34" fmla="*/ 30957 h 752475"/>
                <a:gd name="connsiteX35" fmla="*/ 869156 w 1302543"/>
                <a:gd name="connsiteY35" fmla="*/ 54769 h 752475"/>
                <a:gd name="connsiteX36" fmla="*/ 890587 w 1302543"/>
                <a:gd name="connsiteY36" fmla="*/ 78582 h 752475"/>
                <a:gd name="connsiteX37" fmla="*/ 912018 w 1302543"/>
                <a:gd name="connsiteY37" fmla="*/ 107157 h 752475"/>
                <a:gd name="connsiteX38" fmla="*/ 921543 w 1302543"/>
                <a:gd name="connsiteY38" fmla="*/ 133350 h 752475"/>
                <a:gd name="connsiteX39" fmla="*/ 923925 w 1302543"/>
                <a:gd name="connsiteY39" fmla="*/ 147638 h 752475"/>
                <a:gd name="connsiteX40" fmla="*/ 912018 w 1302543"/>
                <a:gd name="connsiteY40" fmla="*/ 178594 h 752475"/>
                <a:gd name="connsiteX41" fmla="*/ 871537 w 1302543"/>
                <a:gd name="connsiteY41" fmla="*/ 226219 h 752475"/>
                <a:gd name="connsiteX42" fmla="*/ 800100 w 1302543"/>
                <a:gd name="connsiteY42" fmla="*/ 283369 h 752475"/>
                <a:gd name="connsiteX43" fmla="*/ 676275 w 1302543"/>
                <a:gd name="connsiteY43" fmla="*/ 359569 h 752475"/>
                <a:gd name="connsiteX44" fmla="*/ 523875 w 1302543"/>
                <a:gd name="connsiteY44" fmla="*/ 4405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2543" h="752475">
                  <a:moveTo>
                    <a:pt x="523875" y="440532"/>
                  </a:moveTo>
                  <a:lnTo>
                    <a:pt x="347662" y="535782"/>
                  </a:lnTo>
                  <a:lnTo>
                    <a:pt x="138112" y="647700"/>
                  </a:lnTo>
                  <a:lnTo>
                    <a:pt x="2381" y="716757"/>
                  </a:lnTo>
                  <a:lnTo>
                    <a:pt x="0" y="752475"/>
                  </a:lnTo>
                  <a:lnTo>
                    <a:pt x="133350" y="726282"/>
                  </a:lnTo>
                  <a:lnTo>
                    <a:pt x="319087" y="666750"/>
                  </a:lnTo>
                  <a:lnTo>
                    <a:pt x="521493" y="597694"/>
                  </a:lnTo>
                  <a:lnTo>
                    <a:pt x="764381" y="507207"/>
                  </a:lnTo>
                  <a:lnTo>
                    <a:pt x="912018" y="452438"/>
                  </a:lnTo>
                  <a:lnTo>
                    <a:pt x="1038225" y="400050"/>
                  </a:lnTo>
                  <a:lnTo>
                    <a:pt x="1109662" y="366713"/>
                  </a:lnTo>
                  <a:lnTo>
                    <a:pt x="1150143" y="354807"/>
                  </a:lnTo>
                  <a:lnTo>
                    <a:pt x="1193006" y="340519"/>
                  </a:lnTo>
                  <a:lnTo>
                    <a:pt x="1238250" y="333375"/>
                  </a:lnTo>
                  <a:lnTo>
                    <a:pt x="1269206" y="326232"/>
                  </a:lnTo>
                  <a:lnTo>
                    <a:pt x="1269206" y="326232"/>
                  </a:lnTo>
                  <a:lnTo>
                    <a:pt x="1288256" y="319088"/>
                  </a:lnTo>
                  <a:lnTo>
                    <a:pt x="1297781" y="304800"/>
                  </a:lnTo>
                  <a:lnTo>
                    <a:pt x="1302543" y="295275"/>
                  </a:lnTo>
                  <a:lnTo>
                    <a:pt x="1300162" y="273844"/>
                  </a:lnTo>
                  <a:lnTo>
                    <a:pt x="1288256" y="252413"/>
                  </a:lnTo>
                  <a:lnTo>
                    <a:pt x="1276350" y="235744"/>
                  </a:lnTo>
                  <a:lnTo>
                    <a:pt x="1245393" y="204788"/>
                  </a:lnTo>
                  <a:lnTo>
                    <a:pt x="1195387" y="157163"/>
                  </a:lnTo>
                  <a:lnTo>
                    <a:pt x="1138237" y="107157"/>
                  </a:lnTo>
                  <a:lnTo>
                    <a:pt x="1081087" y="69057"/>
                  </a:lnTo>
                  <a:lnTo>
                    <a:pt x="1040606" y="45244"/>
                  </a:lnTo>
                  <a:lnTo>
                    <a:pt x="1002506" y="28575"/>
                  </a:lnTo>
                  <a:lnTo>
                    <a:pt x="947737" y="9525"/>
                  </a:lnTo>
                  <a:lnTo>
                    <a:pt x="885825" y="0"/>
                  </a:lnTo>
                  <a:lnTo>
                    <a:pt x="859631" y="0"/>
                  </a:lnTo>
                  <a:lnTo>
                    <a:pt x="842962" y="7144"/>
                  </a:lnTo>
                  <a:lnTo>
                    <a:pt x="838200" y="19050"/>
                  </a:lnTo>
                  <a:lnTo>
                    <a:pt x="845343" y="30957"/>
                  </a:lnTo>
                  <a:lnTo>
                    <a:pt x="869156" y="54769"/>
                  </a:lnTo>
                  <a:lnTo>
                    <a:pt x="890587" y="78582"/>
                  </a:lnTo>
                  <a:lnTo>
                    <a:pt x="912018" y="107157"/>
                  </a:lnTo>
                  <a:lnTo>
                    <a:pt x="921543" y="133350"/>
                  </a:lnTo>
                  <a:lnTo>
                    <a:pt x="923925" y="147638"/>
                  </a:lnTo>
                  <a:lnTo>
                    <a:pt x="912018" y="178594"/>
                  </a:lnTo>
                  <a:lnTo>
                    <a:pt x="871537" y="226219"/>
                  </a:lnTo>
                  <a:lnTo>
                    <a:pt x="800100" y="283369"/>
                  </a:lnTo>
                  <a:lnTo>
                    <a:pt x="676275" y="359569"/>
                  </a:lnTo>
                  <a:lnTo>
                    <a:pt x="523875" y="4405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2">
              <a:extLst>
                <a:ext uri="{FF2B5EF4-FFF2-40B4-BE49-F238E27FC236}">
                  <a16:creationId xmlns:a16="http://schemas.microsoft.com/office/drawing/2014/main" id="{3CF7B963-4DB3-4A5B-B319-D5E1346A2618}"/>
                </a:ext>
              </a:extLst>
            </p:cNvPr>
            <p:cNvSpPr/>
            <p:nvPr/>
          </p:nvSpPr>
          <p:spPr>
            <a:xfrm>
              <a:off x="6884988" y="4237039"/>
              <a:ext cx="1752600" cy="1335087"/>
            </a:xfrm>
            <a:custGeom>
              <a:avLst/>
              <a:gdLst>
                <a:gd name="connsiteX0" fmla="*/ 859631 w 1752600"/>
                <a:gd name="connsiteY0" fmla="*/ 735806 h 1335881"/>
                <a:gd name="connsiteX1" fmla="*/ 795337 w 1752600"/>
                <a:gd name="connsiteY1" fmla="*/ 690562 h 1335881"/>
                <a:gd name="connsiteX2" fmla="*/ 738187 w 1752600"/>
                <a:gd name="connsiteY2" fmla="*/ 647700 h 1335881"/>
                <a:gd name="connsiteX3" fmla="*/ 645319 w 1752600"/>
                <a:gd name="connsiteY3" fmla="*/ 576262 h 1335881"/>
                <a:gd name="connsiteX4" fmla="*/ 564356 w 1752600"/>
                <a:gd name="connsiteY4" fmla="*/ 509587 h 1335881"/>
                <a:gd name="connsiteX5" fmla="*/ 488156 w 1752600"/>
                <a:gd name="connsiteY5" fmla="*/ 445294 h 1335881"/>
                <a:gd name="connsiteX6" fmla="*/ 388144 w 1752600"/>
                <a:gd name="connsiteY6" fmla="*/ 357187 h 1335881"/>
                <a:gd name="connsiteX7" fmla="*/ 283369 w 1752600"/>
                <a:gd name="connsiteY7" fmla="*/ 259556 h 1335881"/>
                <a:gd name="connsiteX8" fmla="*/ 202406 w 1752600"/>
                <a:gd name="connsiteY8" fmla="*/ 178594 h 1335881"/>
                <a:gd name="connsiteX9" fmla="*/ 102394 w 1752600"/>
                <a:gd name="connsiteY9" fmla="*/ 73819 h 1335881"/>
                <a:gd name="connsiteX10" fmla="*/ 40481 w 1752600"/>
                <a:gd name="connsiteY10" fmla="*/ 0 h 1335881"/>
                <a:gd name="connsiteX11" fmla="*/ 0 w 1752600"/>
                <a:gd name="connsiteY11" fmla="*/ 209550 h 1335881"/>
                <a:gd name="connsiteX12" fmla="*/ 209550 w 1752600"/>
                <a:gd name="connsiteY12" fmla="*/ 400050 h 1335881"/>
                <a:gd name="connsiteX13" fmla="*/ 333375 w 1752600"/>
                <a:gd name="connsiteY13" fmla="*/ 531019 h 1335881"/>
                <a:gd name="connsiteX14" fmla="*/ 485775 w 1752600"/>
                <a:gd name="connsiteY14" fmla="*/ 695325 h 1335881"/>
                <a:gd name="connsiteX15" fmla="*/ 628650 w 1752600"/>
                <a:gd name="connsiteY15" fmla="*/ 850106 h 1335881"/>
                <a:gd name="connsiteX16" fmla="*/ 738187 w 1752600"/>
                <a:gd name="connsiteY16" fmla="*/ 976312 h 1335881"/>
                <a:gd name="connsiteX17" fmla="*/ 831056 w 1752600"/>
                <a:gd name="connsiteY17" fmla="*/ 1083469 h 1335881"/>
                <a:gd name="connsiteX18" fmla="*/ 888206 w 1752600"/>
                <a:gd name="connsiteY18" fmla="*/ 1152525 h 1335881"/>
                <a:gd name="connsiteX19" fmla="*/ 952500 w 1752600"/>
                <a:gd name="connsiteY19" fmla="*/ 1228725 h 1335881"/>
                <a:gd name="connsiteX20" fmla="*/ 983456 w 1752600"/>
                <a:gd name="connsiteY20" fmla="*/ 1264444 h 1335881"/>
                <a:gd name="connsiteX21" fmla="*/ 1004887 w 1752600"/>
                <a:gd name="connsiteY21" fmla="*/ 1283494 h 1335881"/>
                <a:gd name="connsiteX22" fmla="*/ 1028700 w 1752600"/>
                <a:gd name="connsiteY22" fmla="*/ 1302544 h 1335881"/>
                <a:gd name="connsiteX23" fmla="*/ 1052512 w 1752600"/>
                <a:gd name="connsiteY23" fmla="*/ 1314450 h 1335881"/>
                <a:gd name="connsiteX24" fmla="*/ 1088231 w 1752600"/>
                <a:gd name="connsiteY24" fmla="*/ 1326356 h 1335881"/>
                <a:gd name="connsiteX25" fmla="*/ 1169194 w 1752600"/>
                <a:gd name="connsiteY25" fmla="*/ 1335881 h 1335881"/>
                <a:gd name="connsiteX26" fmla="*/ 1443037 w 1752600"/>
                <a:gd name="connsiteY26" fmla="*/ 1333500 h 1335881"/>
                <a:gd name="connsiteX27" fmla="*/ 1702594 w 1752600"/>
                <a:gd name="connsiteY27" fmla="*/ 1333500 h 1335881"/>
                <a:gd name="connsiteX28" fmla="*/ 1735931 w 1752600"/>
                <a:gd name="connsiteY28" fmla="*/ 1331119 h 1335881"/>
                <a:gd name="connsiteX29" fmla="*/ 1750219 w 1752600"/>
                <a:gd name="connsiteY29" fmla="*/ 1323975 h 1335881"/>
                <a:gd name="connsiteX30" fmla="*/ 1752600 w 1752600"/>
                <a:gd name="connsiteY30" fmla="*/ 1316831 h 1335881"/>
                <a:gd name="connsiteX31" fmla="*/ 1752600 w 1752600"/>
                <a:gd name="connsiteY31" fmla="*/ 1307306 h 1335881"/>
                <a:gd name="connsiteX32" fmla="*/ 1750219 w 1752600"/>
                <a:gd name="connsiteY32" fmla="*/ 1297781 h 1335881"/>
                <a:gd name="connsiteX33" fmla="*/ 1735931 w 1752600"/>
                <a:gd name="connsiteY33" fmla="*/ 1276350 h 1335881"/>
                <a:gd name="connsiteX34" fmla="*/ 1719262 w 1752600"/>
                <a:gd name="connsiteY34" fmla="*/ 1262062 h 1335881"/>
                <a:gd name="connsiteX35" fmla="*/ 1614487 w 1752600"/>
                <a:gd name="connsiteY35" fmla="*/ 1207294 h 1335881"/>
                <a:gd name="connsiteX36" fmla="*/ 1473994 w 1752600"/>
                <a:gd name="connsiteY36" fmla="*/ 1128712 h 1335881"/>
                <a:gd name="connsiteX37" fmla="*/ 1345406 w 1752600"/>
                <a:gd name="connsiteY37" fmla="*/ 1054894 h 1335881"/>
                <a:gd name="connsiteX38" fmla="*/ 1216819 w 1752600"/>
                <a:gd name="connsiteY38" fmla="*/ 976312 h 1335881"/>
                <a:gd name="connsiteX39" fmla="*/ 1028700 w 1752600"/>
                <a:gd name="connsiteY39" fmla="*/ 852487 h 1335881"/>
                <a:gd name="connsiteX40" fmla="*/ 859631 w 1752600"/>
                <a:gd name="connsiteY40" fmla="*/ 735806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52600" h="1335881">
                  <a:moveTo>
                    <a:pt x="859631" y="735806"/>
                  </a:moveTo>
                  <a:lnTo>
                    <a:pt x="795337" y="690562"/>
                  </a:lnTo>
                  <a:lnTo>
                    <a:pt x="738187" y="647700"/>
                  </a:lnTo>
                  <a:lnTo>
                    <a:pt x="645319" y="576262"/>
                  </a:lnTo>
                  <a:lnTo>
                    <a:pt x="564356" y="509587"/>
                  </a:lnTo>
                  <a:lnTo>
                    <a:pt x="488156" y="445294"/>
                  </a:lnTo>
                  <a:lnTo>
                    <a:pt x="388144" y="357187"/>
                  </a:lnTo>
                  <a:lnTo>
                    <a:pt x="283369" y="259556"/>
                  </a:lnTo>
                  <a:lnTo>
                    <a:pt x="202406" y="178594"/>
                  </a:lnTo>
                  <a:lnTo>
                    <a:pt x="102394" y="73819"/>
                  </a:lnTo>
                  <a:lnTo>
                    <a:pt x="40481" y="0"/>
                  </a:lnTo>
                  <a:lnTo>
                    <a:pt x="0" y="209550"/>
                  </a:lnTo>
                  <a:lnTo>
                    <a:pt x="209550" y="400050"/>
                  </a:lnTo>
                  <a:lnTo>
                    <a:pt x="333375" y="531019"/>
                  </a:lnTo>
                  <a:lnTo>
                    <a:pt x="485775" y="695325"/>
                  </a:lnTo>
                  <a:lnTo>
                    <a:pt x="628650" y="850106"/>
                  </a:lnTo>
                  <a:lnTo>
                    <a:pt x="738187" y="976312"/>
                  </a:lnTo>
                  <a:lnTo>
                    <a:pt x="831056" y="1083469"/>
                  </a:lnTo>
                  <a:lnTo>
                    <a:pt x="888206" y="1152525"/>
                  </a:lnTo>
                  <a:lnTo>
                    <a:pt x="952500" y="1228725"/>
                  </a:lnTo>
                  <a:lnTo>
                    <a:pt x="983456" y="1264444"/>
                  </a:lnTo>
                  <a:lnTo>
                    <a:pt x="1004887" y="1283494"/>
                  </a:lnTo>
                  <a:lnTo>
                    <a:pt x="1028700" y="1302544"/>
                  </a:lnTo>
                  <a:lnTo>
                    <a:pt x="1052512" y="1314450"/>
                  </a:lnTo>
                  <a:lnTo>
                    <a:pt x="1088231" y="1326356"/>
                  </a:lnTo>
                  <a:lnTo>
                    <a:pt x="1169194" y="1335881"/>
                  </a:lnTo>
                  <a:lnTo>
                    <a:pt x="1443037" y="1333500"/>
                  </a:lnTo>
                  <a:lnTo>
                    <a:pt x="1702594" y="1333500"/>
                  </a:lnTo>
                  <a:lnTo>
                    <a:pt x="1735931" y="1331119"/>
                  </a:lnTo>
                  <a:lnTo>
                    <a:pt x="1750219" y="1323975"/>
                  </a:lnTo>
                  <a:lnTo>
                    <a:pt x="1752600" y="1316831"/>
                  </a:lnTo>
                  <a:lnTo>
                    <a:pt x="1752600" y="1307306"/>
                  </a:lnTo>
                  <a:lnTo>
                    <a:pt x="1750219" y="1297781"/>
                  </a:lnTo>
                  <a:lnTo>
                    <a:pt x="1735931" y="1276350"/>
                  </a:lnTo>
                  <a:lnTo>
                    <a:pt x="1719262" y="1262062"/>
                  </a:lnTo>
                  <a:lnTo>
                    <a:pt x="1614487" y="1207294"/>
                  </a:lnTo>
                  <a:lnTo>
                    <a:pt x="1473994" y="1128712"/>
                  </a:lnTo>
                  <a:lnTo>
                    <a:pt x="1345406" y="1054894"/>
                  </a:lnTo>
                  <a:lnTo>
                    <a:pt x="1216819" y="976312"/>
                  </a:lnTo>
                  <a:lnTo>
                    <a:pt x="1028700" y="852487"/>
                  </a:lnTo>
                  <a:lnTo>
                    <a:pt x="859631" y="735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F1EEF6EF-865B-49FA-BEC5-B5B6EA1E4D87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651250" y="1560514"/>
            <a:chExt cx="4833938" cy="4489449"/>
          </a:xfrm>
        </p:grpSpPr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9AAC644F-8F5B-4672-B994-56B19010A54C}"/>
                </a:ext>
              </a:extLst>
            </p:cNvPr>
            <p:cNvGrpSpPr/>
            <p:nvPr/>
          </p:nvGrpSpPr>
          <p:grpSpPr>
            <a:xfrm>
              <a:off x="3651250" y="1560514"/>
              <a:ext cx="4833938" cy="4489449"/>
              <a:chOff x="3803650" y="1712914"/>
              <a:chExt cx="4833938" cy="4489449"/>
            </a:xfrm>
          </p:grpSpPr>
          <p:sp>
            <p:nvSpPr>
              <p:cNvPr id="73" name="フリーフォーム 16">
                <a:extLst>
                  <a:ext uri="{FF2B5EF4-FFF2-40B4-BE49-F238E27FC236}">
                    <a16:creationId xmlns:a16="http://schemas.microsoft.com/office/drawing/2014/main" id="{6DEA6F65-FE58-46F9-B54C-D8774705DBB9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4" name="フリーフォーム 8">
                <a:extLst>
                  <a:ext uri="{FF2B5EF4-FFF2-40B4-BE49-F238E27FC236}">
                    <a16:creationId xmlns:a16="http://schemas.microsoft.com/office/drawing/2014/main" id="{6B8E41C8-C7ED-48E8-823F-D6B9DE67C205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5" name="フリーフォーム 17">
                <a:extLst>
                  <a:ext uri="{FF2B5EF4-FFF2-40B4-BE49-F238E27FC236}">
                    <a16:creationId xmlns:a16="http://schemas.microsoft.com/office/drawing/2014/main" id="{16057645-A36F-4910-9CC2-9770B2CCC875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6" name="フリーフォーム 4">
                <a:extLst>
                  <a:ext uri="{FF2B5EF4-FFF2-40B4-BE49-F238E27FC236}">
                    <a16:creationId xmlns:a16="http://schemas.microsoft.com/office/drawing/2014/main" id="{9D4D1322-F803-4DA5-BE04-D0A33EC0903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7" name="フリーフォーム 6">
                <a:extLst>
                  <a:ext uri="{FF2B5EF4-FFF2-40B4-BE49-F238E27FC236}">
                    <a16:creationId xmlns:a16="http://schemas.microsoft.com/office/drawing/2014/main" id="{587238CE-CC86-45C0-80A5-1EF58AC657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8" name="フリーフォーム 7">
                <a:extLst>
                  <a:ext uri="{FF2B5EF4-FFF2-40B4-BE49-F238E27FC236}">
                    <a16:creationId xmlns:a16="http://schemas.microsoft.com/office/drawing/2014/main" id="{DC0C9291-E0E6-45E4-A4B0-2A840A6F0908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9" name="フリーフォーム 9">
                <a:extLst>
                  <a:ext uri="{FF2B5EF4-FFF2-40B4-BE49-F238E27FC236}">
                    <a16:creationId xmlns:a16="http://schemas.microsoft.com/office/drawing/2014/main" id="{65F0EBC6-A77B-4E0E-B622-07A815EB0394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10">
                <a:extLst>
                  <a:ext uri="{FF2B5EF4-FFF2-40B4-BE49-F238E27FC236}">
                    <a16:creationId xmlns:a16="http://schemas.microsoft.com/office/drawing/2014/main" id="{FE9A25F4-10D4-4B52-826B-9E913977640E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12">
                <a:extLst>
                  <a:ext uri="{FF2B5EF4-FFF2-40B4-BE49-F238E27FC236}">
                    <a16:creationId xmlns:a16="http://schemas.microsoft.com/office/drawing/2014/main" id="{2FEA6484-448A-4BB7-BE13-6F6F4B52736F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13">
                <a:extLst>
                  <a:ext uri="{FF2B5EF4-FFF2-40B4-BE49-F238E27FC236}">
                    <a16:creationId xmlns:a16="http://schemas.microsoft.com/office/drawing/2014/main" id="{11638EB8-7D22-4020-8619-A74B021C8D09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3" name="フリーフォーム 14">
                <a:extLst>
                  <a:ext uri="{FF2B5EF4-FFF2-40B4-BE49-F238E27FC236}">
                    <a16:creationId xmlns:a16="http://schemas.microsoft.com/office/drawing/2014/main" id="{D7D1EA51-E843-4DFB-B8D5-9FB7C9987200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15">
                <a:extLst>
                  <a:ext uri="{FF2B5EF4-FFF2-40B4-BE49-F238E27FC236}">
                    <a16:creationId xmlns:a16="http://schemas.microsoft.com/office/drawing/2014/main" id="{9B60C267-5396-473E-978C-6BFAF1888231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18">
                <a:extLst>
                  <a:ext uri="{FF2B5EF4-FFF2-40B4-BE49-F238E27FC236}">
                    <a16:creationId xmlns:a16="http://schemas.microsoft.com/office/drawing/2014/main" id="{0B7A6736-4C1A-40AD-8610-F8D7480957F8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6" name="フリーフォーム 19">
                <a:extLst>
                  <a:ext uri="{FF2B5EF4-FFF2-40B4-BE49-F238E27FC236}">
                    <a16:creationId xmlns:a16="http://schemas.microsoft.com/office/drawing/2014/main" id="{BD24A0F1-5A6C-4873-A6B3-D5EA34CB6745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7" name="フリーフォーム 21">
                <a:extLst>
                  <a:ext uri="{FF2B5EF4-FFF2-40B4-BE49-F238E27FC236}">
                    <a16:creationId xmlns:a16="http://schemas.microsoft.com/office/drawing/2014/main" id="{5AAF958E-497C-4B17-B506-BE223A1E037B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8" name="フリーフォーム 22">
                <a:extLst>
                  <a:ext uri="{FF2B5EF4-FFF2-40B4-BE49-F238E27FC236}">
                    <a16:creationId xmlns:a16="http://schemas.microsoft.com/office/drawing/2014/main" id="{CF0A9498-C19E-48CF-8BD5-7AB9EC140BBC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89" name="フリーフォーム 11">
              <a:extLst>
                <a:ext uri="{FF2B5EF4-FFF2-40B4-BE49-F238E27FC236}">
                  <a16:creationId xmlns:a16="http://schemas.microsoft.com/office/drawing/2014/main" id="{8788FA2F-BAEB-4E2B-886B-D630B9DCCC87}"/>
                </a:ext>
              </a:extLst>
            </p:cNvPr>
            <p:cNvSpPr/>
            <p:nvPr/>
          </p:nvSpPr>
          <p:spPr>
            <a:xfrm>
              <a:off x="5604830" y="3041651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58211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9" grpId="0" animBg="1"/>
      <p:bldP spid="18" grpId="0" animBg="1"/>
      <p:bldP spid="5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30FC58A-933C-408E-9893-5EA347C9BB0F}"/>
              </a:ext>
            </a:extLst>
          </p:cNvPr>
          <p:cNvGrpSpPr/>
          <p:nvPr/>
        </p:nvGrpSpPr>
        <p:grpSpPr>
          <a:xfrm>
            <a:off x="3803650" y="1712914"/>
            <a:ext cx="4833938" cy="4489449"/>
            <a:chOff x="3803650" y="1712914"/>
            <a:chExt cx="4833938" cy="4489449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AED072C-A8B8-4DC2-901B-0EB76E286B5C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BDCD173D-4FCA-480B-9DF1-FD18D096A3FB}"/>
                </a:ext>
              </a:extLst>
            </p:cNvPr>
            <p:cNvGrpSpPr/>
            <p:nvPr/>
          </p:nvGrpSpPr>
          <p:grpSpPr>
            <a:xfrm>
              <a:off x="3803650" y="1712914"/>
              <a:ext cx="4833938" cy="4489449"/>
              <a:chOff x="3803650" y="1712914"/>
              <a:chExt cx="4833938" cy="4489449"/>
            </a:xfrm>
          </p:grpSpPr>
          <p:sp>
            <p:nvSpPr>
              <p:cNvPr id="4" name="フリーフォーム 16">
                <a:extLst>
                  <a:ext uri="{FF2B5EF4-FFF2-40B4-BE49-F238E27FC236}">
                    <a16:creationId xmlns:a16="http://schemas.microsoft.com/office/drawing/2014/main" id="{A096F054-858D-458D-9AE5-4C8C99DE50E6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8">
                <a:extLst>
                  <a:ext uri="{FF2B5EF4-FFF2-40B4-BE49-F238E27FC236}">
                    <a16:creationId xmlns:a16="http://schemas.microsoft.com/office/drawing/2014/main" id="{8C47EB9A-AFF2-4860-BBBF-03CEEB57152D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583E61B2-BE47-4DD3-BBD2-D13F33B01229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4">
                <a:extLst>
                  <a:ext uri="{FF2B5EF4-FFF2-40B4-BE49-F238E27FC236}">
                    <a16:creationId xmlns:a16="http://schemas.microsoft.com/office/drawing/2014/main" id="{29D7D1AE-151E-403B-AE35-AE24DF25AD1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6">
                <a:extLst>
                  <a:ext uri="{FF2B5EF4-FFF2-40B4-BE49-F238E27FC236}">
                    <a16:creationId xmlns:a16="http://schemas.microsoft.com/office/drawing/2014/main" id="{C682F8D4-D580-455F-879B-C769C791FD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7">
                <a:extLst>
                  <a:ext uri="{FF2B5EF4-FFF2-40B4-BE49-F238E27FC236}">
                    <a16:creationId xmlns:a16="http://schemas.microsoft.com/office/drawing/2014/main" id="{3BF06A5E-C2C3-4F69-B44A-ACCA2E8EF901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0126D399-CF70-4970-B400-EC8CCC559D96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90B8D0AD-D6F5-4A72-ACDD-9F5418638982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84FFFA46-3441-4774-86F7-A6501BEBE458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783092FC-DE8A-4EB5-B2CF-0C9235684BB1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B6B4973C-1D07-4790-9F0B-E3659D50AEBF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8582664-6643-44CE-93F2-6BB30BCD8583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8">
                <a:extLst>
                  <a:ext uri="{FF2B5EF4-FFF2-40B4-BE49-F238E27FC236}">
                    <a16:creationId xmlns:a16="http://schemas.microsoft.com/office/drawing/2014/main" id="{CDCF8E6A-0BA0-42F6-8C81-9056A138F59A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19">
                <a:extLst>
                  <a:ext uri="{FF2B5EF4-FFF2-40B4-BE49-F238E27FC236}">
                    <a16:creationId xmlns:a16="http://schemas.microsoft.com/office/drawing/2014/main" id="{F530CBB2-1054-4028-B93B-51D7CC873F5B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1">
                <a:extLst>
                  <a:ext uri="{FF2B5EF4-FFF2-40B4-BE49-F238E27FC236}">
                    <a16:creationId xmlns:a16="http://schemas.microsoft.com/office/drawing/2014/main" id="{A3DB2725-B185-488C-AED1-B9CF3C4FDD83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2">
                <a:extLst>
                  <a:ext uri="{FF2B5EF4-FFF2-40B4-BE49-F238E27FC236}">
                    <a16:creationId xmlns:a16="http://schemas.microsoft.com/office/drawing/2014/main" id="{5F4E402D-5B7E-4E09-AC93-F11DBB2D5327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633654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D05F7-C944-4EB0-8480-60B70C504552}"/>
              </a:ext>
            </a:extLst>
          </p:cNvPr>
          <p:cNvSpPr/>
          <p:nvPr/>
        </p:nvSpPr>
        <p:spPr>
          <a:xfrm>
            <a:off x="4257677" y="1366839"/>
            <a:ext cx="1395413" cy="1133475"/>
          </a:xfrm>
          <a:custGeom>
            <a:avLst/>
            <a:gdLst>
              <a:gd name="connsiteX0" fmla="*/ 1021556 w 1395413"/>
              <a:gd name="connsiteY0" fmla="*/ 638175 h 1133475"/>
              <a:gd name="connsiteX1" fmla="*/ 802481 w 1395413"/>
              <a:gd name="connsiteY1" fmla="*/ 778668 h 1133475"/>
              <a:gd name="connsiteX2" fmla="*/ 652463 w 1395413"/>
              <a:gd name="connsiteY2" fmla="*/ 866775 h 1133475"/>
              <a:gd name="connsiteX3" fmla="*/ 507206 w 1395413"/>
              <a:gd name="connsiteY3" fmla="*/ 942975 h 1133475"/>
              <a:gd name="connsiteX4" fmla="*/ 302419 w 1395413"/>
              <a:gd name="connsiteY4" fmla="*/ 1038225 h 1133475"/>
              <a:gd name="connsiteX5" fmla="*/ 152400 w 1395413"/>
              <a:gd name="connsiteY5" fmla="*/ 1097756 h 1133475"/>
              <a:gd name="connsiteX6" fmla="*/ 47625 w 1395413"/>
              <a:gd name="connsiteY6" fmla="*/ 1133475 h 1133475"/>
              <a:gd name="connsiteX7" fmla="*/ 21431 w 1395413"/>
              <a:gd name="connsiteY7" fmla="*/ 1133475 h 1133475"/>
              <a:gd name="connsiteX8" fmla="*/ 4763 w 1395413"/>
              <a:gd name="connsiteY8" fmla="*/ 1126331 h 1133475"/>
              <a:gd name="connsiteX9" fmla="*/ 0 w 1395413"/>
              <a:gd name="connsiteY9" fmla="*/ 1109662 h 1133475"/>
              <a:gd name="connsiteX10" fmla="*/ 9525 w 1395413"/>
              <a:gd name="connsiteY10" fmla="*/ 1092993 h 1133475"/>
              <a:gd name="connsiteX11" fmla="*/ 30956 w 1395413"/>
              <a:gd name="connsiteY11" fmla="*/ 1073943 h 1133475"/>
              <a:gd name="connsiteX12" fmla="*/ 211931 w 1395413"/>
              <a:gd name="connsiteY12" fmla="*/ 981075 h 1133475"/>
              <a:gd name="connsiteX13" fmla="*/ 364331 w 1395413"/>
              <a:gd name="connsiteY13" fmla="*/ 890587 h 1133475"/>
              <a:gd name="connsiteX14" fmla="*/ 531019 w 1395413"/>
              <a:gd name="connsiteY14" fmla="*/ 781050 h 1133475"/>
              <a:gd name="connsiteX15" fmla="*/ 697706 w 1395413"/>
              <a:gd name="connsiteY15" fmla="*/ 645318 h 1133475"/>
              <a:gd name="connsiteX16" fmla="*/ 895350 w 1395413"/>
              <a:gd name="connsiteY16" fmla="*/ 464343 h 1133475"/>
              <a:gd name="connsiteX17" fmla="*/ 1069181 w 1395413"/>
              <a:gd name="connsiteY17" fmla="*/ 280987 h 1133475"/>
              <a:gd name="connsiteX18" fmla="*/ 1076325 w 1395413"/>
              <a:gd name="connsiteY18" fmla="*/ 252412 h 1133475"/>
              <a:gd name="connsiteX19" fmla="*/ 1076325 w 1395413"/>
              <a:gd name="connsiteY19" fmla="*/ 211931 h 1133475"/>
              <a:gd name="connsiteX20" fmla="*/ 1073944 w 1395413"/>
              <a:gd name="connsiteY20" fmla="*/ 183356 h 1133475"/>
              <a:gd name="connsiteX21" fmla="*/ 1062038 w 1395413"/>
              <a:gd name="connsiteY21" fmla="*/ 159543 h 1133475"/>
              <a:gd name="connsiteX22" fmla="*/ 1023938 w 1395413"/>
              <a:gd name="connsiteY22" fmla="*/ 121443 h 1133475"/>
              <a:gd name="connsiteX23" fmla="*/ 969169 w 1395413"/>
              <a:gd name="connsiteY23" fmla="*/ 66675 h 1133475"/>
              <a:gd name="connsiteX24" fmla="*/ 957263 w 1395413"/>
              <a:gd name="connsiteY24" fmla="*/ 52387 h 1133475"/>
              <a:gd name="connsiteX25" fmla="*/ 952500 w 1395413"/>
              <a:gd name="connsiteY25" fmla="*/ 35718 h 1133475"/>
              <a:gd name="connsiteX26" fmla="*/ 954881 w 1395413"/>
              <a:gd name="connsiteY26" fmla="*/ 14287 h 1133475"/>
              <a:gd name="connsiteX27" fmla="*/ 966788 w 1395413"/>
              <a:gd name="connsiteY27" fmla="*/ 0 h 1133475"/>
              <a:gd name="connsiteX28" fmla="*/ 990600 w 1395413"/>
              <a:gd name="connsiteY28" fmla="*/ 0 h 1133475"/>
              <a:gd name="connsiteX29" fmla="*/ 1064419 w 1395413"/>
              <a:gd name="connsiteY29" fmla="*/ 16668 h 1133475"/>
              <a:gd name="connsiteX30" fmla="*/ 1147763 w 1395413"/>
              <a:gd name="connsiteY30" fmla="*/ 35718 h 1133475"/>
              <a:gd name="connsiteX31" fmla="*/ 1188244 w 1395413"/>
              <a:gd name="connsiteY31" fmla="*/ 52387 h 1133475"/>
              <a:gd name="connsiteX32" fmla="*/ 1228725 w 1395413"/>
              <a:gd name="connsiteY32" fmla="*/ 71437 h 1133475"/>
              <a:gd name="connsiteX33" fmla="*/ 1266825 w 1395413"/>
              <a:gd name="connsiteY33" fmla="*/ 97631 h 1133475"/>
              <a:gd name="connsiteX34" fmla="*/ 1312069 w 1395413"/>
              <a:gd name="connsiteY34" fmla="*/ 138112 h 1133475"/>
              <a:gd name="connsiteX35" fmla="*/ 1340644 w 1395413"/>
              <a:gd name="connsiteY35" fmla="*/ 176212 h 1133475"/>
              <a:gd name="connsiteX36" fmla="*/ 1362075 w 1395413"/>
              <a:gd name="connsiteY36" fmla="*/ 214312 h 1133475"/>
              <a:gd name="connsiteX37" fmla="*/ 1395413 w 1395413"/>
              <a:gd name="connsiteY37" fmla="*/ 280987 h 1133475"/>
              <a:gd name="connsiteX38" fmla="*/ 1326356 w 1395413"/>
              <a:gd name="connsiteY38" fmla="*/ 409575 h 1133475"/>
              <a:gd name="connsiteX39" fmla="*/ 1307306 w 1395413"/>
              <a:gd name="connsiteY39" fmla="*/ 435768 h 1133475"/>
              <a:gd name="connsiteX40" fmla="*/ 1223963 w 1395413"/>
              <a:gd name="connsiteY40" fmla="*/ 500062 h 1133475"/>
              <a:gd name="connsiteX41" fmla="*/ 1021556 w 1395413"/>
              <a:gd name="connsiteY41" fmla="*/ 63817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5413" h="1133475">
                <a:moveTo>
                  <a:pt x="1021556" y="638175"/>
                </a:moveTo>
                <a:lnTo>
                  <a:pt x="802481" y="778668"/>
                </a:lnTo>
                <a:lnTo>
                  <a:pt x="652463" y="866775"/>
                </a:lnTo>
                <a:lnTo>
                  <a:pt x="507206" y="942975"/>
                </a:lnTo>
                <a:lnTo>
                  <a:pt x="302419" y="1038225"/>
                </a:lnTo>
                <a:lnTo>
                  <a:pt x="152400" y="1097756"/>
                </a:lnTo>
                <a:lnTo>
                  <a:pt x="47625" y="1133475"/>
                </a:lnTo>
                <a:lnTo>
                  <a:pt x="21431" y="1133475"/>
                </a:lnTo>
                <a:lnTo>
                  <a:pt x="4763" y="1126331"/>
                </a:lnTo>
                <a:lnTo>
                  <a:pt x="0" y="1109662"/>
                </a:lnTo>
                <a:lnTo>
                  <a:pt x="9525" y="1092993"/>
                </a:lnTo>
                <a:lnTo>
                  <a:pt x="30956" y="1073943"/>
                </a:lnTo>
                <a:lnTo>
                  <a:pt x="211931" y="981075"/>
                </a:lnTo>
                <a:lnTo>
                  <a:pt x="364331" y="890587"/>
                </a:lnTo>
                <a:lnTo>
                  <a:pt x="531019" y="781050"/>
                </a:lnTo>
                <a:lnTo>
                  <a:pt x="697706" y="645318"/>
                </a:lnTo>
                <a:lnTo>
                  <a:pt x="895350" y="464343"/>
                </a:lnTo>
                <a:lnTo>
                  <a:pt x="1069181" y="280987"/>
                </a:lnTo>
                <a:lnTo>
                  <a:pt x="1076325" y="252412"/>
                </a:lnTo>
                <a:lnTo>
                  <a:pt x="1076325" y="211931"/>
                </a:lnTo>
                <a:lnTo>
                  <a:pt x="1073944" y="183356"/>
                </a:lnTo>
                <a:lnTo>
                  <a:pt x="1062038" y="159543"/>
                </a:lnTo>
                <a:lnTo>
                  <a:pt x="1023938" y="121443"/>
                </a:lnTo>
                <a:lnTo>
                  <a:pt x="969169" y="66675"/>
                </a:lnTo>
                <a:lnTo>
                  <a:pt x="957263" y="52387"/>
                </a:lnTo>
                <a:lnTo>
                  <a:pt x="952500" y="35718"/>
                </a:lnTo>
                <a:lnTo>
                  <a:pt x="954881" y="14287"/>
                </a:lnTo>
                <a:lnTo>
                  <a:pt x="966788" y="0"/>
                </a:lnTo>
                <a:lnTo>
                  <a:pt x="990600" y="0"/>
                </a:lnTo>
                <a:lnTo>
                  <a:pt x="1064419" y="16668"/>
                </a:lnTo>
                <a:lnTo>
                  <a:pt x="1147763" y="35718"/>
                </a:lnTo>
                <a:lnTo>
                  <a:pt x="1188244" y="52387"/>
                </a:lnTo>
                <a:lnTo>
                  <a:pt x="1228725" y="71437"/>
                </a:lnTo>
                <a:lnTo>
                  <a:pt x="1266825" y="97631"/>
                </a:lnTo>
                <a:lnTo>
                  <a:pt x="1312069" y="138112"/>
                </a:lnTo>
                <a:lnTo>
                  <a:pt x="1340644" y="176212"/>
                </a:lnTo>
                <a:lnTo>
                  <a:pt x="1362075" y="214312"/>
                </a:lnTo>
                <a:lnTo>
                  <a:pt x="1395413" y="280987"/>
                </a:lnTo>
                <a:lnTo>
                  <a:pt x="1326356" y="409575"/>
                </a:lnTo>
                <a:lnTo>
                  <a:pt x="1307306" y="435768"/>
                </a:lnTo>
                <a:lnTo>
                  <a:pt x="1223963" y="500062"/>
                </a:lnTo>
                <a:lnTo>
                  <a:pt x="1021556" y="638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ED1201-3B44-45B9-B367-FFA131AD937F}"/>
              </a:ext>
            </a:extLst>
          </p:cNvPr>
          <p:cNvSpPr/>
          <p:nvPr/>
        </p:nvSpPr>
        <p:spPr>
          <a:xfrm>
            <a:off x="4267202" y="2595564"/>
            <a:ext cx="576263" cy="1000125"/>
          </a:xfrm>
          <a:custGeom>
            <a:avLst/>
            <a:gdLst>
              <a:gd name="connsiteX0" fmla="*/ 271463 w 576263"/>
              <a:gd name="connsiteY0" fmla="*/ 614362 h 1000125"/>
              <a:gd name="connsiteX1" fmla="*/ 240506 w 576263"/>
              <a:gd name="connsiteY1" fmla="*/ 483393 h 1000125"/>
              <a:gd name="connsiteX2" fmla="*/ 214313 w 576263"/>
              <a:gd name="connsiteY2" fmla="*/ 407193 h 1000125"/>
              <a:gd name="connsiteX3" fmla="*/ 183356 w 576263"/>
              <a:gd name="connsiteY3" fmla="*/ 340518 h 1000125"/>
              <a:gd name="connsiteX4" fmla="*/ 138113 w 576263"/>
              <a:gd name="connsiteY4" fmla="*/ 252412 h 1000125"/>
              <a:gd name="connsiteX5" fmla="*/ 45244 w 576263"/>
              <a:gd name="connsiteY5" fmla="*/ 102393 h 1000125"/>
              <a:gd name="connsiteX6" fmla="*/ 7144 w 576263"/>
              <a:gd name="connsiteY6" fmla="*/ 47625 h 1000125"/>
              <a:gd name="connsiteX7" fmla="*/ 0 w 576263"/>
              <a:gd name="connsiteY7" fmla="*/ 28575 h 1000125"/>
              <a:gd name="connsiteX8" fmla="*/ 2381 w 576263"/>
              <a:gd name="connsiteY8" fmla="*/ 11906 h 1000125"/>
              <a:gd name="connsiteX9" fmla="*/ 9525 w 576263"/>
              <a:gd name="connsiteY9" fmla="*/ 2381 h 1000125"/>
              <a:gd name="connsiteX10" fmla="*/ 33338 w 576263"/>
              <a:gd name="connsiteY10" fmla="*/ 0 h 1000125"/>
              <a:gd name="connsiteX11" fmla="*/ 90488 w 576263"/>
              <a:gd name="connsiteY11" fmla="*/ 7143 h 1000125"/>
              <a:gd name="connsiteX12" fmla="*/ 150019 w 576263"/>
              <a:gd name="connsiteY12" fmla="*/ 21431 h 1000125"/>
              <a:gd name="connsiteX13" fmla="*/ 209550 w 576263"/>
              <a:gd name="connsiteY13" fmla="*/ 42862 h 1000125"/>
              <a:gd name="connsiteX14" fmla="*/ 366713 w 576263"/>
              <a:gd name="connsiteY14" fmla="*/ 114300 h 1000125"/>
              <a:gd name="connsiteX15" fmla="*/ 397669 w 576263"/>
              <a:gd name="connsiteY15" fmla="*/ 259556 h 1000125"/>
              <a:gd name="connsiteX16" fmla="*/ 457200 w 576263"/>
              <a:gd name="connsiteY16" fmla="*/ 421481 h 1000125"/>
              <a:gd name="connsiteX17" fmla="*/ 488156 w 576263"/>
              <a:gd name="connsiteY17" fmla="*/ 516731 h 1000125"/>
              <a:gd name="connsiteX18" fmla="*/ 509588 w 576263"/>
              <a:gd name="connsiteY18" fmla="*/ 616743 h 1000125"/>
              <a:gd name="connsiteX19" fmla="*/ 531019 w 576263"/>
              <a:gd name="connsiteY19" fmla="*/ 723900 h 1000125"/>
              <a:gd name="connsiteX20" fmla="*/ 576263 w 576263"/>
              <a:gd name="connsiteY20" fmla="*/ 833437 h 1000125"/>
              <a:gd name="connsiteX21" fmla="*/ 514350 w 576263"/>
              <a:gd name="connsiteY21" fmla="*/ 976312 h 1000125"/>
              <a:gd name="connsiteX22" fmla="*/ 504825 w 576263"/>
              <a:gd name="connsiteY22" fmla="*/ 997743 h 1000125"/>
              <a:gd name="connsiteX23" fmla="*/ 483394 w 576263"/>
              <a:gd name="connsiteY23" fmla="*/ 1000125 h 1000125"/>
              <a:gd name="connsiteX24" fmla="*/ 426244 w 576263"/>
              <a:gd name="connsiteY24" fmla="*/ 983456 h 1000125"/>
              <a:gd name="connsiteX25" fmla="*/ 345281 w 576263"/>
              <a:gd name="connsiteY25" fmla="*/ 938212 h 1000125"/>
              <a:gd name="connsiteX26" fmla="*/ 323850 w 576263"/>
              <a:gd name="connsiteY26" fmla="*/ 919162 h 1000125"/>
              <a:gd name="connsiteX27" fmla="*/ 311944 w 576263"/>
              <a:gd name="connsiteY27" fmla="*/ 826293 h 1000125"/>
              <a:gd name="connsiteX28" fmla="*/ 271463 w 576263"/>
              <a:gd name="connsiteY28" fmla="*/ 614362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6263" h="1000125">
                <a:moveTo>
                  <a:pt x="271463" y="614362"/>
                </a:moveTo>
                <a:lnTo>
                  <a:pt x="240506" y="483393"/>
                </a:lnTo>
                <a:lnTo>
                  <a:pt x="214313" y="407193"/>
                </a:lnTo>
                <a:lnTo>
                  <a:pt x="183356" y="340518"/>
                </a:lnTo>
                <a:lnTo>
                  <a:pt x="138113" y="252412"/>
                </a:lnTo>
                <a:lnTo>
                  <a:pt x="45244" y="102393"/>
                </a:lnTo>
                <a:lnTo>
                  <a:pt x="7144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8" y="0"/>
                </a:lnTo>
                <a:lnTo>
                  <a:pt x="90488" y="7143"/>
                </a:lnTo>
                <a:lnTo>
                  <a:pt x="150019" y="21431"/>
                </a:lnTo>
                <a:lnTo>
                  <a:pt x="209550" y="42862"/>
                </a:lnTo>
                <a:lnTo>
                  <a:pt x="366713" y="114300"/>
                </a:lnTo>
                <a:lnTo>
                  <a:pt x="397669" y="259556"/>
                </a:lnTo>
                <a:lnTo>
                  <a:pt x="457200" y="421481"/>
                </a:lnTo>
                <a:lnTo>
                  <a:pt x="488156" y="516731"/>
                </a:lnTo>
                <a:lnTo>
                  <a:pt x="509588" y="616743"/>
                </a:lnTo>
                <a:lnTo>
                  <a:pt x="531019" y="723900"/>
                </a:lnTo>
                <a:lnTo>
                  <a:pt x="576263" y="833437"/>
                </a:lnTo>
                <a:lnTo>
                  <a:pt x="514350" y="976312"/>
                </a:lnTo>
                <a:lnTo>
                  <a:pt x="504825" y="997743"/>
                </a:lnTo>
                <a:lnTo>
                  <a:pt x="483394" y="1000125"/>
                </a:lnTo>
                <a:lnTo>
                  <a:pt x="426244" y="983456"/>
                </a:lnTo>
                <a:lnTo>
                  <a:pt x="345281" y="938212"/>
                </a:lnTo>
                <a:lnTo>
                  <a:pt x="323850" y="919162"/>
                </a:lnTo>
                <a:lnTo>
                  <a:pt x="311944" y="826293"/>
                </a:lnTo>
                <a:lnTo>
                  <a:pt x="271463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F9E4D2-69C1-49E2-BBD3-B33788103371}"/>
              </a:ext>
            </a:extLst>
          </p:cNvPr>
          <p:cNvSpPr/>
          <p:nvPr/>
        </p:nvSpPr>
        <p:spPr>
          <a:xfrm>
            <a:off x="5461001" y="1439863"/>
            <a:ext cx="1404938" cy="374650"/>
          </a:xfrm>
          <a:custGeom>
            <a:avLst/>
            <a:gdLst>
              <a:gd name="connsiteX0" fmla="*/ 438150 w 1404938"/>
              <a:gd name="connsiteY0" fmla="*/ 316707 h 373857"/>
              <a:gd name="connsiteX1" fmla="*/ 185738 w 1404938"/>
              <a:gd name="connsiteY1" fmla="*/ 352425 h 373857"/>
              <a:gd name="connsiteX2" fmla="*/ 0 w 1404938"/>
              <a:gd name="connsiteY2" fmla="*/ 373857 h 373857"/>
              <a:gd name="connsiteX3" fmla="*/ 76200 w 1404938"/>
              <a:gd name="connsiteY3" fmla="*/ 183357 h 373857"/>
              <a:gd name="connsiteX4" fmla="*/ 307182 w 1404938"/>
              <a:gd name="connsiteY4" fmla="*/ 169069 h 373857"/>
              <a:gd name="connsiteX5" fmla="*/ 561975 w 1404938"/>
              <a:gd name="connsiteY5" fmla="*/ 145257 h 373857"/>
              <a:gd name="connsiteX6" fmla="*/ 783432 w 1404938"/>
              <a:gd name="connsiteY6" fmla="*/ 111919 h 373857"/>
              <a:gd name="connsiteX7" fmla="*/ 826294 w 1404938"/>
              <a:gd name="connsiteY7" fmla="*/ 90488 h 373857"/>
              <a:gd name="connsiteX8" fmla="*/ 907257 w 1404938"/>
              <a:gd name="connsiteY8" fmla="*/ 42863 h 373857"/>
              <a:gd name="connsiteX9" fmla="*/ 964407 w 1404938"/>
              <a:gd name="connsiteY9" fmla="*/ 0 h 373857"/>
              <a:gd name="connsiteX10" fmla="*/ 1002507 w 1404938"/>
              <a:gd name="connsiteY10" fmla="*/ 4763 h 373857"/>
              <a:gd name="connsiteX11" fmla="*/ 1064419 w 1404938"/>
              <a:gd name="connsiteY11" fmla="*/ 19050 h 373857"/>
              <a:gd name="connsiteX12" fmla="*/ 1145382 w 1404938"/>
              <a:gd name="connsiteY12" fmla="*/ 40482 h 373857"/>
              <a:gd name="connsiteX13" fmla="*/ 1221582 w 1404938"/>
              <a:gd name="connsiteY13" fmla="*/ 64294 h 373857"/>
              <a:gd name="connsiteX14" fmla="*/ 1293019 w 1404938"/>
              <a:gd name="connsiteY14" fmla="*/ 97632 h 373857"/>
              <a:gd name="connsiteX15" fmla="*/ 1366838 w 1404938"/>
              <a:gd name="connsiteY15" fmla="*/ 135732 h 373857"/>
              <a:gd name="connsiteX16" fmla="*/ 1388269 w 1404938"/>
              <a:gd name="connsiteY16" fmla="*/ 152400 h 373857"/>
              <a:gd name="connsiteX17" fmla="*/ 1397794 w 1404938"/>
              <a:gd name="connsiteY17" fmla="*/ 166688 h 373857"/>
              <a:gd name="connsiteX18" fmla="*/ 1404938 w 1404938"/>
              <a:gd name="connsiteY18" fmla="*/ 185738 h 373857"/>
              <a:gd name="connsiteX19" fmla="*/ 1400175 w 1404938"/>
              <a:gd name="connsiteY19" fmla="*/ 207169 h 373857"/>
              <a:gd name="connsiteX20" fmla="*/ 1378744 w 1404938"/>
              <a:gd name="connsiteY20" fmla="*/ 226219 h 373857"/>
              <a:gd name="connsiteX21" fmla="*/ 1343025 w 1404938"/>
              <a:gd name="connsiteY21" fmla="*/ 245269 h 373857"/>
              <a:gd name="connsiteX22" fmla="*/ 1307307 w 1404938"/>
              <a:gd name="connsiteY22" fmla="*/ 261938 h 373857"/>
              <a:gd name="connsiteX23" fmla="*/ 1266825 w 1404938"/>
              <a:gd name="connsiteY23" fmla="*/ 283369 h 373857"/>
              <a:gd name="connsiteX24" fmla="*/ 1223963 w 1404938"/>
              <a:gd name="connsiteY24" fmla="*/ 316707 h 373857"/>
              <a:gd name="connsiteX25" fmla="*/ 809625 w 1404938"/>
              <a:gd name="connsiteY25" fmla="*/ 271463 h 373857"/>
              <a:gd name="connsiteX26" fmla="*/ 438150 w 1404938"/>
              <a:gd name="connsiteY26" fmla="*/ 316707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4938" h="373857">
                <a:moveTo>
                  <a:pt x="438150" y="316707"/>
                </a:moveTo>
                <a:lnTo>
                  <a:pt x="185738" y="352425"/>
                </a:lnTo>
                <a:lnTo>
                  <a:pt x="0" y="373857"/>
                </a:lnTo>
                <a:lnTo>
                  <a:pt x="76200" y="183357"/>
                </a:lnTo>
                <a:lnTo>
                  <a:pt x="307182" y="169069"/>
                </a:lnTo>
                <a:lnTo>
                  <a:pt x="561975" y="145257"/>
                </a:lnTo>
                <a:lnTo>
                  <a:pt x="783432" y="111919"/>
                </a:lnTo>
                <a:lnTo>
                  <a:pt x="826294" y="90488"/>
                </a:lnTo>
                <a:lnTo>
                  <a:pt x="907257" y="42863"/>
                </a:lnTo>
                <a:lnTo>
                  <a:pt x="964407" y="0"/>
                </a:lnTo>
                <a:lnTo>
                  <a:pt x="1002507" y="4763"/>
                </a:lnTo>
                <a:lnTo>
                  <a:pt x="1064419" y="19050"/>
                </a:lnTo>
                <a:lnTo>
                  <a:pt x="1145382" y="40482"/>
                </a:lnTo>
                <a:lnTo>
                  <a:pt x="1221582" y="64294"/>
                </a:lnTo>
                <a:lnTo>
                  <a:pt x="1293019" y="97632"/>
                </a:lnTo>
                <a:lnTo>
                  <a:pt x="1366838" y="135732"/>
                </a:lnTo>
                <a:lnTo>
                  <a:pt x="1388269" y="152400"/>
                </a:lnTo>
                <a:lnTo>
                  <a:pt x="1397794" y="166688"/>
                </a:lnTo>
                <a:lnTo>
                  <a:pt x="1404938" y="185738"/>
                </a:lnTo>
                <a:lnTo>
                  <a:pt x="1400175" y="207169"/>
                </a:lnTo>
                <a:lnTo>
                  <a:pt x="1378744" y="226219"/>
                </a:lnTo>
                <a:lnTo>
                  <a:pt x="1343025" y="245269"/>
                </a:lnTo>
                <a:lnTo>
                  <a:pt x="1307307" y="261938"/>
                </a:lnTo>
                <a:lnTo>
                  <a:pt x="1266825" y="283369"/>
                </a:lnTo>
                <a:lnTo>
                  <a:pt x="1223963" y="316707"/>
                </a:lnTo>
                <a:lnTo>
                  <a:pt x="809625" y="271463"/>
                </a:lnTo>
                <a:lnTo>
                  <a:pt x="438150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8AEFB4-C3FF-4FCD-A16F-6468B77E46F5}"/>
              </a:ext>
            </a:extLst>
          </p:cNvPr>
          <p:cNvSpPr/>
          <p:nvPr/>
        </p:nvSpPr>
        <p:spPr>
          <a:xfrm>
            <a:off x="5718177" y="1665289"/>
            <a:ext cx="982663" cy="935037"/>
          </a:xfrm>
          <a:custGeom>
            <a:avLst/>
            <a:gdLst>
              <a:gd name="connsiteX0" fmla="*/ 397669 w 983457"/>
              <a:gd name="connsiteY0" fmla="*/ 400050 h 935831"/>
              <a:gd name="connsiteX1" fmla="*/ 545307 w 983457"/>
              <a:gd name="connsiteY1" fmla="*/ 204787 h 935831"/>
              <a:gd name="connsiteX2" fmla="*/ 588169 w 983457"/>
              <a:gd name="connsiteY2" fmla="*/ 145256 h 935831"/>
              <a:gd name="connsiteX3" fmla="*/ 597694 w 983457"/>
              <a:gd name="connsiteY3" fmla="*/ 119062 h 935831"/>
              <a:gd name="connsiteX4" fmla="*/ 597694 w 983457"/>
              <a:gd name="connsiteY4" fmla="*/ 97631 h 935831"/>
              <a:gd name="connsiteX5" fmla="*/ 588169 w 983457"/>
              <a:gd name="connsiteY5" fmla="*/ 78581 h 935831"/>
              <a:gd name="connsiteX6" fmla="*/ 569119 w 983457"/>
              <a:gd name="connsiteY6" fmla="*/ 61912 h 935831"/>
              <a:gd name="connsiteX7" fmla="*/ 511969 w 983457"/>
              <a:gd name="connsiteY7" fmla="*/ 0 h 935831"/>
              <a:gd name="connsiteX8" fmla="*/ 983457 w 983457"/>
              <a:gd name="connsiteY8" fmla="*/ 59531 h 935831"/>
              <a:gd name="connsiteX9" fmla="*/ 969169 w 983457"/>
              <a:gd name="connsiteY9" fmla="*/ 92869 h 935831"/>
              <a:gd name="connsiteX10" fmla="*/ 883444 w 983457"/>
              <a:gd name="connsiteY10" fmla="*/ 183356 h 935831"/>
              <a:gd name="connsiteX11" fmla="*/ 695325 w 983457"/>
              <a:gd name="connsiteY11" fmla="*/ 392906 h 935831"/>
              <a:gd name="connsiteX12" fmla="*/ 495300 w 983457"/>
              <a:gd name="connsiteY12" fmla="*/ 597694 h 935831"/>
              <a:gd name="connsiteX13" fmla="*/ 192882 w 983457"/>
              <a:gd name="connsiteY13" fmla="*/ 892969 h 935831"/>
              <a:gd name="connsiteX14" fmla="*/ 0 w 983457"/>
              <a:gd name="connsiteY14" fmla="*/ 935831 h 935831"/>
              <a:gd name="connsiteX15" fmla="*/ 142875 w 983457"/>
              <a:gd name="connsiteY15" fmla="*/ 733425 h 935831"/>
              <a:gd name="connsiteX16" fmla="*/ 278607 w 983457"/>
              <a:gd name="connsiteY16" fmla="*/ 554831 h 935831"/>
              <a:gd name="connsiteX17" fmla="*/ 397669 w 983457"/>
              <a:gd name="connsiteY17" fmla="*/ 4000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83457" h="935831">
                <a:moveTo>
                  <a:pt x="397669" y="400050"/>
                </a:moveTo>
                <a:lnTo>
                  <a:pt x="545307" y="204787"/>
                </a:lnTo>
                <a:lnTo>
                  <a:pt x="588169" y="145256"/>
                </a:lnTo>
                <a:lnTo>
                  <a:pt x="597694" y="119062"/>
                </a:lnTo>
                <a:lnTo>
                  <a:pt x="597694" y="97631"/>
                </a:lnTo>
                <a:lnTo>
                  <a:pt x="588169" y="78581"/>
                </a:lnTo>
                <a:lnTo>
                  <a:pt x="569119" y="61912"/>
                </a:lnTo>
                <a:lnTo>
                  <a:pt x="511969" y="0"/>
                </a:lnTo>
                <a:lnTo>
                  <a:pt x="983457" y="59531"/>
                </a:lnTo>
                <a:lnTo>
                  <a:pt x="969169" y="92869"/>
                </a:lnTo>
                <a:lnTo>
                  <a:pt x="883444" y="183356"/>
                </a:lnTo>
                <a:lnTo>
                  <a:pt x="695325" y="392906"/>
                </a:lnTo>
                <a:lnTo>
                  <a:pt x="495300" y="597694"/>
                </a:lnTo>
                <a:lnTo>
                  <a:pt x="192882" y="892969"/>
                </a:lnTo>
                <a:lnTo>
                  <a:pt x="0" y="935831"/>
                </a:lnTo>
                <a:lnTo>
                  <a:pt x="142875" y="733425"/>
                </a:lnTo>
                <a:lnTo>
                  <a:pt x="278607" y="554831"/>
                </a:lnTo>
                <a:lnTo>
                  <a:pt x="397669" y="4000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B1C2A23-661A-42CA-B40C-6C380AE4362D}"/>
              </a:ext>
            </a:extLst>
          </p:cNvPr>
          <p:cNvSpPr/>
          <p:nvPr/>
        </p:nvSpPr>
        <p:spPr>
          <a:xfrm>
            <a:off x="4502151" y="2309813"/>
            <a:ext cx="2959100" cy="976312"/>
          </a:xfrm>
          <a:custGeom>
            <a:avLst/>
            <a:gdLst>
              <a:gd name="connsiteX0" fmla="*/ 888642 w 2959565"/>
              <a:gd name="connsiteY0" fmla="*/ 409548 h 976218"/>
              <a:gd name="connsiteX1" fmla="*/ 437882 w 2959565"/>
              <a:gd name="connsiteY1" fmla="*/ 481670 h 976218"/>
              <a:gd name="connsiteX2" fmla="*/ 85001 w 2959565"/>
              <a:gd name="connsiteY2" fmla="*/ 551216 h 976218"/>
              <a:gd name="connsiteX3" fmla="*/ 0 w 2959565"/>
              <a:gd name="connsiteY3" fmla="*/ 394093 h 976218"/>
              <a:gd name="connsiteX4" fmla="*/ 273032 w 2959565"/>
              <a:gd name="connsiteY4" fmla="*/ 352881 h 976218"/>
              <a:gd name="connsiteX5" fmla="*/ 795915 w 2959565"/>
              <a:gd name="connsiteY5" fmla="*/ 273032 h 976218"/>
              <a:gd name="connsiteX6" fmla="*/ 1293039 w 2959565"/>
              <a:gd name="connsiteY6" fmla="*/ 200910 h 976218"/>
              <a:gd name="connsiteX7" fmla="*/ 1470767 w 2959565"/>
              <a:gd name="connsiteY7" fmla="*/ 182880 h 976218"/>
              <a:gd name="connsiteX8" fmla="*/ 1862285 w 2959565"/>
              <a:gd name="connsiteY8" fmla="*/ 144243 h 976218"/>
              <a:gd name="connsiteX9" fmla="*/ 2215166 w 2959565"/>
              <a:gd name="connsiteY9" fmla="*/ 100455 h 976218"/>
              <a:gd name="connsiteX10" fmla="*/ 2477895 w 2959565"/>
              <a:gd name="connsiteY10" fmla="*/ 66970 h 976218"/>
              <a:gd name="connsiteX11" fmla="*/ 2544865 w 2959565"/>
              <a:gd name="connsiteY11" fmla="*/ 41212 h 976218"/>
              <a:gd name="connsiteX12" fmla="*/ 2660775 w 2959565"/>
              <a:gd name="connsiteY12" fmla="*/ 0 h 976218"/>
              <a:gd name="connsiteX13" fmla="*/ 2676230 w 2959565"/>
              <a:gd name="connsiteY13" fmla="*/ 2576 h 976218"/>
              <a:gd name="connsiteX14" fmla="*/ 2748352 w 2959565"/>
              <a:gd name="connsiteY14" fmla="*/ 30909 h 976218"/>
              <a:gd name="connsiteX15" fmla="*/ 2805019 w 2959565"/>
              <a:gd name="connsiteY15" fmla="*/ 59243 h 976218"/>
              <a:gd name="connsiteX16" fmla="*/ 2848807 w 2959565"/>
              <a:gd name="connsiteY16" fmla="*/ 87576 h 976218"/>
              <a:gd name="connsiteX17" fmla="*/ 2892595 w 2959565"/>
              <a:gd name="connsiteY17" fmla="*/ 123637 h 976218"/>
              <a:gd name="connsiteX18" fmla="*/ 2933807 w 2959565"/>
              <a:gd name="connsiteY18" fmla="*/ 159698 h 976218"/>
              <a:gd name="connsiteX19" fmla="*/ 2951838 w 2959565"/>
              <a:gd name="connsiteY19" fmla="*/ 185456 h 976218"/>
              <a:gd name="connsiteX20" fmla="*/ 2959565 w 2959565"/>
              <a:gd name="connsiteY20" fmla="*/ 213789 h 976218"/>
              <a:gd name="connsiteX21" fmla="*/ 2951838 w 2959565"/>
              <a:gd name="connsiteY21" fmla="*/ 247274 h 976218"/>
              <a:gd name="connsiteX22" fmla="*/ 2936383 w 2959565"/>
              <a:gd name="connsiteY22" fmla="*/ 265305 h 976218"/>
              <a:gd name="connsiteX23" fmla="*/ 2897747 w 2959565"/>
              <a:gd name="connsiteY23" fmla="*/ 296214 h 976218"/>
              <a:gd name="connsiteX24" fmla="*/ 2871989 w 2959565"/>
              <a:gd name="connsiteY24" fmla="*/ 332275 h 976218"/>
              <a:gd name="connsiteX25" fmla="*/ 2766382 w 2959565"/>
              <a:gd name="connsiteY25" fmla="*/ 556367 h 976218"/>
              <a:gd name="connsiteX26" fmla="*/ 2614411 w 2959565"/>
              <a:gd name="connsiteY26" fmla="*/ 898945 h 976218"/>
              <a:gd name="connsiteX27" fmla="*/ 2583502 w 2959565"/>
              <a:gd name="connsiteY27" fmla="*/ 922127 h 976218"/>
              <a:gd name="connsiteX28" fmla="*/ 2531987 w 2959565"/>
              <a:gd name="connsiteY28" fmla="*/ 963340 h 976218"/>
              <a:gd name="connsiteX29" fmla="*/ 2508805 w 2959565"/>
              <a:gd name="connsiteY29" fmla="*/ 976218 h 976218"/>
              <a:gd name="connsiteX30" fmla="*/ 2488198 w 2959565"/>
              <a:gd name="connsiteY30" fmla="*/ 976218 h 976218"/>
              <a:gd name="connsiteX31" fmla="*/ 2462441 w 2959565"/>
              <a:gd name="connsiteY31" fmla="*/ 960764 h 976218"/>
              <a:gd name="connsiteX32" fmla="*/ 2441835 w 2959565"/>
              <a:gd name="connsiteY32" fmla="*/ 942733 h 976218"/>
              <a:gd name="connsiteX33" fmla="*/ 2413501 w 2959565"/>
              <a:gd name="connsiteY33" fmla="*/ 898945 h 976218"/>
              <a:gd name="connsiteX34" fmla="*/ 2413501 w 2959565"/>
              <a:gd name="connsiteY34" fmla="*/ 873187 h 976218"/>
              <a:gd name="connsiteX35" fmla="*/ 2449562 w 2959565"/>
              <a:gd name="connsiteY35" fmla="*/ 744399 h 976218"/>
              <a:gd name="connsiteX36" fmla="*/ 2508805 w 2959565"/>
              <a:gd name="connsiteY36" fmla="*/ 522882 h 976218"/>
              <a:gd name="connsiteX37" fmla="*/ 2557744 w 2959565"/>
              <a:gd name="connsiteY37" fmla="*/ 345154 h 976218"/>
              <a:gd name="connsiteX38" fmla="*/ 2565472 w 2959565"/>
              <a:gd name="connsiteY38" fmla="*/ 311669 h 976218"/>
              <a:gd name="connsiteX39" fmla="*/ 2565472 w 2959565"/>
              <a:gd name="connsiteY39" fmla="*/ 293638 h 976218"/>
              <a:gd name="connsiteX40" fmla="*/ 2557744 w 2959565"/>
              <a:gd name="connsiteY40" fmla="*/ 270456 h 976218"/>
              <a:gd name="connsiteX41" fmla="*/ 2547441 w 2959565"/>
              <a:gd name="connsiteY41" fmla="*/ 252426 h 976218"/>
              <a:gd name="connsiteX42" fmla="*/ 2526835 w 2959565"/>
              <a:gd name="connsiteY42" fmla="*/ 236971 h 976218"/>
              <a:gd name="connsiteX43" fmla="*/ 2472744 w 2959565"/>
              <a:gd name="connsiteY43" fmla="*/ 224092 h 976218"/>
              <a:gd name="connsiteX44" fmla="*/ 2106984 w 2959565"/>
              <a:gd name="connsiteY44" fmla="*/ 244698 h 976218"/>
              <a:gd name="connsiteX45" fmla="*/ 1715466 w 2959565"/>
              <a:gd name="connsiteY45" fmla="*/ 278184 h 976218"/>
              <a:gd name="connsiteX46" fmla="*/ 1388343 w 2959565"/>
              <a:gd name="connsiteY46" fmla="*/ 314244 h 976218"/>
              <a:gd name="connsiteX47" fmla="*/ 1184856 w 2959565"/>
              <a:gd name="connsiteY47" fmla="*/ 373487 h 976218"/>
              <a:gd name="connsiteX48" fmla="*/ 888642 w 2959565"/>
              <a:gd name="connsiteY48" fmla="*/ 409548 h 97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59565" h="976218">
                <a:moveTo>
                  <a:pt x="888642" y="409548"/>
                </a:moveTo>
                <a:lnTo>
                  <a:pt x="437882" y="481670"/>
                </a:lnTo>
                <a:lnTo>
                  <a:pt x="85001" y="551216"/>
                </a:lnTo>
                <a:lnTo>
                  <a:pt x="0" y="394093"/>
                </a:lnTo>
                <a:lnTo>
                  <a:pt x="273032" y="352881"/>
                </a:lnTo>
                <a:lnTo>
                  <a:pt x="795915" y="273032"/>
                </a:lnTo>
                <a:lnTo>
                  <a:pt x="1293039" y="200910"/>
                </a:lnTo>
                <a:lnTo>
                  <a:pt x="1470767" y="182880"/>
                </a:lnTo>
                <a:lnTo>
                  <a:pt x="1862285" y="144243"/>
                </a:lnTo>
                <a:lnTo>
                  <a:pt x="2215166" y="100455"/>
                </a:lnTo>
                <a:lnTo>
                  <a:pt x="2477895" y="66970"/>
                </a:lnTo>
                <a:lnTo>
                  <a:pt x="2544865" y="41212"/>
                </a:lnTo>
                <a:lnTo>
                  <a:pt x="2660775" y="0"/>
                </a:lnTo>
                <a:lnTo>
                  <a:pt x="2676230" y="2576"/>
                </a:lnTo>
                <a:lnTo>
                  <a:pt x="2748352" y="30909"/>
                </a:lnTo>
                <a:lnTo>
                  <a:pt x="2805019" y="59243"/>
                </a:lnTo>
                <a:lnTo>
                  <a:pt x="2848807" y="87576"/>
                </a:lnTo>
                <a:lnTo>
                  <a:pt x="2892595" y="123637"/>
                </a:lnTo>
                <a:lnTo>
                  <a:pt x="2933807" y="159698"/>
                </a:lnTo>
                <a:lnTo>
                  <a:pt x="2951838" y="185456"/>
                </a:lnTo>
                <a:lnTo>
                  <a:pt x="2959565" y="213789"/>
                </a:lnTo>
                <a:lnTo>
                  <a:pt x="2951838" y="247274"/>
                </a:lnTo>
                <a:lnTo>
                  <a:pt x="2936383" y="265305"/>
                </a:lnTo>
                <a:lnTo>
                  <a:pt x="2897747" y="296214"/>
                </a:lnTo>
                <a:lnTo>
                  <a:pt x="2871989" y="332275"/>
                </a:lnTo>
                <a:lnTo>
                  <a:pt x="2766382" y="556367"/>
                </a:lnTo>
                <a:lnTo>
                  <a:pt x="2614411" y="898945"/>
                </a:lnTo>
                <a:lnTo>
                  <a:pt x="2583502" y="922127"/>
                </a:lnTo>
                <a:lnTo>
                  <a:pt x="2531987" y="963340"/>
                </a:lnTo>
                <a:lnTo>
                  <a:pt x="2508805" y="976218"/>
                </a:lnTo>
                <a:lnTo>
                  <a:pt x="2488198" y="976218"/>
                </a:lnTo>
                <a:lnTo>
                  <a:pt x="2462441" y="960764"/>
                </a:lnTo>
                <a:lnTo>
                  <a:pt x="2441835" y="942733"/>
                </a:lnTo>
                <a:lnTo>
                  <a:pt x="2413501" y="898945"/>
                </a:lnTo>
                <a:lnTo>
                  <a:pt x="2413501" y="873187"/>
                </a:lnTo>
                <a:lnTo>
                  <a:pt x="2449562" y="744399"/>
                </a:lnTo>
                <a:lnTo>
                  <a:pt x="2508805" y="522882"/>
                </a:lnTo>
                <a:lnTo>
                  <a:pt x="2557744" y="345154"/>
                </a:lnTo>
                <a:lnTo>
                  <a:pt x="2565472" y="311669"/>
                </a:lnTo>
                <a:lnTo>
                  <a:pt x="2565472" y="293638"/>
                </a:lnTo>
                <a:lnTo>
                  <a:pt x="2557744" y="270456"/>
                </a:lnTo>
                <a:lnTo>
                  <a:pt x="2547441" y="252426"/>
                </a:lnTo>
                <a:lnTo>
                  <a:pt x="2526835" y="236971"/>
                </a:lnTo>
                <a:lnTo>
                  <a:pt x="2472744" y="224092"/>
                </a:lnTo>
                <a:lnTo>
                  <a:pt x="2106984" y="244698"/>
                </a:lnTo>
                <a:lnTo>
                  <a:pt x="1715466" y="278184"/>
                </a:lnTo>
                <a:lnTo>
                  <a:pt x="1388343" y="314244"/>
                </a:lnTo>
                <a:lnTo>
                  <a:pt x="1184856" y="373487"/>
                </a:lnTo>
                <a:lnTo>
                  <a:pt x="888642" y="4095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2752DAB-9321-4271-B73B-71A172726B32}"/>
              </a:ext>
            </a:extLst>
          </p:cNvPr>
          <p:cNvSpPr/>
          <p:nvPr/>
        </p:nvSpPr>
        <p:spPr>
          <a:xfrm>
            <a:off x="5537201" y="2595563"/>
            <a:ext cx="439738" cy="609600"/>
          </a:xfrm>
          <a:custGeom>
            <a:avLst/>
            <a:gdLst>
              <a:gd name="connsiteX0" fmla="*/ 176213 w 440532"/>
              <a:gd name="connsiteY0" fmla="*/ 395287 h 609600"/>
              <a:gd name="connsiteX1" fmla="*/ 171450 w 440532"/>
              <a:gd name="connsiteY1" fmla="*/ 228600 h 609600"/>
              <a:gd name="connsiteX2" fmla="*/ 164307 w 440532"/>
              <a:gd name="connsiteY2" fmla="*/ 200025 h 609600"/>
              <a:gd name="connsiteX3" fmla="*/ 147638 w 440532"/>
              <a:gd name="connsiteY3" fmla="*/ 164306 h 609600"/>
              <a:gd name="connsiteX4" fmla="*/ 135732 w 440532"/>
              <a:gd name="connsiteY4" fmla="*/ 147637 h 609600"/>
              <a:gd name="connsiteX5" fmla="*/ 111919 w 440532"/>
              <a:gd name="connsiteY5" fmla="*/ 126206 h 609600"/>
              <a:gd name="connsiteX6" fmla="*/ 0 w 440532"/>
              <a:gd name="connsiteY6" fmla="*/ 50006 h 609600"/>
              <a:gd name="connsiteX7" fmla="*/ 321469 w 440532"/>
              <a:gd name="connsiteY7" fmla="*/ 0 h 609600"/>
              <a:gd name="connsiteX8" fmla="*/ 376238 w 440532"/>
              <a:gd name="connsiteY8" fmla="*/ 23812 h 609600"/>
              <a:gd name="connsiteX9" fmla="*/ 414338 w 440532"/>
              <a:gd name="connsiteY9" fmla="*/ 57150 h 609600"/>
              <a:gd name="connsiteX10" fmla="*/ 433388 w 440532"/>
              <a:gd name="connsiteY10" fmla="*/ 80962 h 609600"/>
              <a:gd name="connsiteX11" fmla="*/ 440532 w 440532"/>
              <a:gd name="connsiteY11" fmla="*/ 109537 h 609600"/>
              <a:gd name="connsiteX12" fmla="*/ 426244 w 440532"/>
              <a:gd name="connsiteY12" fmla="*/ 164306 h 609600"/>
              <a:gd name="connsiteX13" fmla="*/ 409575 w 440532"/>
              <a:gd name="connsiteY13" fmla="*/ 211931 h 609600"/>
              <a:gd name="connsiteX14" fmla="*/ 397669 w 440532"/>
              <a:gd name="connsiteY14" fmla="*/ 259556 h 609600"/>
              <a:gd name="connsiteX15" fmla="*/ 397669 w 440532"/>
              <a:gd name="connsiteY15" fmla="*/ 311943 h 609600"/>
              <a:gd name="connsiteX16" fmla="*/ 395288 w 440532"/>
              <a:gd name="connsiteY16" fmla="*/ 578643 h 609600"/>
              <a:gd name="connsiteX17" fmla="*/ 166688 w 440532"/>
              <a:gd name="connsiteY17" fmla="*/ 609600 h 609600"/>
              <a:gd name="connsiteX18" fmla="*/ 176213 w 440532"/>
              <a:gd name="connsiteY18" fmla="*/ 395287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0532" h="609600">
                <a:moveTo>
                  <a:pt x="176213" y="395287"/>
                </a:moveTo>
                <a:lnTo>
                  <a:pt x="171450" y="228600"/>
                </a:lnTo>
                <a:lnTo>
                  <a:pt x="164307" y="200025"/>
                </a:lnTo>
                <a:lnTo>
                  <a:pt x="147638" y="164306"/>
                </a:lnTo>
                <a:lnTo>
                  <a:pt x="135732" y="147637"/>
                </a:lnTo>
                <a:lnTo>
                  <a:pt x="111919" y="126206"/>
                </a:lnTo>
                <a:lnTo>
                  <a:pt x="0" y="50006"/>
                </a:lnTo>
                <a:lnTo>
                  <a:pt x="321469" y="0"/>
                </a:lnTo>
                <a:lnTo>
                  <a:pt x="376238" y="23812"/>
                </a:lnTo>
                <a:lnTo>
                  <a:pt x="414338" y="57150"/>
                </a:lnTo>
                <a:lnTo>
                  <a:pt x="433388" y="80962"/>
                </a:lnTo>
                <a:lnTo>
                  <a:pt x="440532" y="109537"/>
                </a:lnTo>
                <a:lnTo>
                  <a:pt x="426244" y="164306"/>
                </a:lnTo>
                <a:lnTo>
                  <a:pt x="409575" y="211931"/>
                </a:lnTo>
                <a:lnTo>
                  <a:pt x="397669" y="259556"/>
                </a:lnTo>
                <a:lnTo>
                  <a:pt x="397669" y="311943"/>
                </a:lnTo>
                <a:cubicBezTo>
                  <a:pt x="396875" y="400843"/>
                  <a:pt x="396082" y="489743"/>
                  <a:pt x="395288" y="578643"/>
                </a:cubicBezTo>
                <a:lnTo>
                  <a:pt x="166688" y="609600"/>
                </a:lnTo>
                <a:lnTo>
                  <a:pt x="176213" y="3952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7BB411A-3B83-4023-B3A3-B8B2C29E932E}"/>
              </a:ext>
            </a:extLst>
          </p:cNvPr>
          <p:cNvSpPr/>
          <p:nvPr/>
        </p:nvSpPr>
        <p:spPr>
          <a:xfrm>
            <a:off x="4708527" y="3028950"/>
            <a:ext cx="2297113" cy="439738"/>
          </a:xfrm>
          <a:custGeom>
            <a:avLst/>
            <a:gdLst>
              <a:gd name="connsiteX0" fmla="*/ 561975 w 2297907"/>
              <a:gd name="connsiteY0" fmla="*/ 338138 h 440531"/>
              <a:gd name="connsiteX1" fmla="*/ 40482 w 2297907"/>
              <a:gd name="connsiteY1" fmla="*/ 440531 h 440531"/>
              <a:gd name="connsiteX2" fmla="*/ 0 w 2297907"/>
              <a:gd name="connsiteY2" fmla="*/ 278606 h 440531"/>
              <a:gd name="connsiteX3" fmla="*/ 259557 w 2297907"/>
              <a:gd name="connsiteY3" fmla="*/ 240506 h 440531"/>
              <a:gd name="connsiteX4" fmla="*/ 557213 w 2297907"/>
              <a:gd name="connsiteY4" fmla="*/ 190500 h 440531"/>
              <a:gd name="connsiteX5" fmla="*/ 850107 w 2297907"/>
              <a:gd name="connsiteY5" fmla="*/ 138113 h 440531"/>
              <a:gd name="connsiteX6" fmla="*/ 1007269 w 2297907"/>
              <a:gd name="connsiteY6" fmla="*/ 107156 h 440531"/>
              <a:gd name="connsiteX7" fmla="*/ 1212057 w 2297907"/>
              <a:gd name="connsiteY7" fmla="*/ 90488 h 440531"/>
              <a:gd name="connsiteX8" fmla="*/ 1407319 w 2297907"/>
              <a:gd name="connsiteY8" fmla="*/ 57150 h 440531"/>
              <a:gd name="connsiteX9" fmla="*/ 1590675 w 2297907"/>
              <a:gd name="connsiteY9" fmla="*/ 35719 h 440531"/>
              <a:gd name="connsiteX10" fmla="*/ 1788319 w 2297907"/>
              <a:gd name="connsiteY10" fmla="*/ 19050 h 440531"/>
              <a:gd name="connsiteX11" fmla="*/ 1921669 w 2297907"/>
              <a:gd name="connsiteY11" fmla="*/ 14288 h 440531"/>
              <a:gd name="connsiteX12" fmla="*/ 2140744 w 2297907"/>
              <a:gd name="connsiteY12" fmla="*/ 0 h 440531"/>
              <a:gd name="connsiteX13" fmla="*/ 2278857 w 2297907"/>
              <a:gd name="connsiteY13" fmla="*/ 2381 h 440531"/>
              <a:gd name="connsiteX14" fmla="*/ 2297907 w 2297907"/>
              <a:gd name="connsiteY14" fmla="*/ 176213 h 440531"/>
              <a:gd name="connsiteX15" fmla="*/ 2205038 w 2297907"/>
              <a:gd name="connsiteY15" fmla="*/ 178594 h 440531"/>
              <a:gd name="connsiteX16" fmla="*/ 2002632 w 2297907"/>
              <a:gd name="connsiteY16" fmla="*/ 178594 h 440531"/>
              <a:gd name="connsiteX17" fmla="*/ 1769269 w 2297907"/>
              <a:gd name="connsiteY17" fmla="*/ 190500 h 440531"/>
              <a:gd name="connsiteX18" fmla="*/ 1559719 w 2297907"/>
              <a:gd name="connsiteY18" fmla="*/ 202406 h 440531"/>
              <a:gd name="connsiteX19" fmla="*/ 1323975 w 2297907"/>
              <a:gd name="connsiteY19" fmla="*/ 226219 h 440531"/>
              <a:gd name="connsiteX20" fmla="*/ 1135857 w 2297907"/>
              <a:gd name="connsiteY20" fmla="*/ 247650 h 440531"/>
              <a:gd name="connsiteX21" fmla="*/ 871538 w 2297907"/>
              <a:gd name="connsiteY21" fmla="*/ 285750 h 440531"/>
              <a:gd name="connsiteX22" fmla="*/ 561975 w 2297907"/>
              <a:gd name="connsiteY22" fmla="*/ 33813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97907" h="440531">
                <a:moveTo>
                  <a:pt x="561975" y="338138"/>
                </a:moveTo>
                <a:lnTo>
                  <a:pt x="40482" y="440531"/>
                </a:lnTo>
                <a:lnTo>
                  <a:pt x="0" y="278606"/>
                </a:lnTo>
                <a:lnTo>
                  <a:pt x="259557" y="240506"/>
                </a:lnTo>
                <a:lnTo>
                  <a:pt x="557213" y="190500"/>
                </a:lnTo>
                <a:lnTo>
                  <a:pt x="850107" y="138113"/>
                </a:lnTo>
                <a:lnTo>
                  <a:pt x="1007269" y="107156"/>
                </a:lnTo>
                <a:lnTo>
                  <a:pt x="1212057" y="90488"/>
                </a:lnTo>
                <a:lnTo>
                  <a:pt x="1407319" y="57150"/>
                </a:lnTo>
                <a:lnTo>
                  <a:pt x="1590675" y="35719"/>
                </a:lnTo>
                <a:lnTo>
                  <a:pt x="1788319" y="19050"/>
                </a:lnTo>
                <a:lnTo>
                  <a:pt x="1921669" y="14288"/>
                </a:lnTo>
                <a:lnTo>
                  <a:pt x="2140744" y="0"/>
                </a:lnTo>
                <a:lnTo>
                  <a:pt x="2278857" y="2381"/>
                </a:lnTo>
                <a:lnTo>
                  <a:pt x="2297907" y="176213"/>
                </a:lnTo>
                <a:lnTo>
                  <a:pt x="2205038" y="178594"/>
                </a:lnTo>
                <a:lnTo>
                  <a:pt x="2002632" y="178594"/>
                </a:lnTo>
                <a:lnTo>
                  <a:pt x="1769269" y="190500"/>
                </a:lnTo>
                <a:lnTo>
                  <a:pt x="1559719" y="202406"/>
                </a:lnTo>
                <a:lnTo>
                  <a:pt x="1323975" y="226219"/>
                </a:lnTo>
                <a:lnTo>
                  <a:pt x="1135857" y="247650"/>
                </a:lnTo>
                <a:lnTo>
                  <a:pt x="871538" y="285750"/>
                </a:lnTo>
                <a:lnTo>
                  <a:pt x="561975" y="3381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A670FDC-FE4B-4831-94BD-F23F6E9E1762}"/>
              </a:ext>
            </a:extLst>
          </p:cNvPr>
          <p:cNvSpPr/>
          <p:nvPr/>
        </p:nvSpPr>
        <p:spPr>
          <a:xfrm>
            <a:off x="4384676" y="3287714"/>
            <a:ext cx="1519238" cy="898525"/>
          </a:xfrm>
          <a:custGeom>
            <a:avLst/>
            <a:gdLst>
              <a:gd name="connsiteX0" fmla="*/ 647700 w 1519238"/>
              <a:gd name="connsiteY0" fmla="*/ 685800 h 897732"/>
              <a:gd name="connsiteX1" fmla="*/ 514350 w 1519238"/>
              <a:gd name="connsiteY1" fmla="*/ 742950 h 897732"/>
              <a:gd name="connsiteX2" fmla="*/ 381000 w 1519238"/>
              <a:gd name="connsiteY2" fmla="*/ 790575 h 897732"/>
              <a:gd name="connsiteX3" fmla="*/ 207169 w 1519238"/>
              <a:gd name="connsiteY3" fmla="*/ 850107 h 897732"/>
              <a:gd name="connsiteX4" fmla="*/ 50007 w 1519238"/>
              <a:gd name="connsiteY4" fmla="*/ 895350 h 897732"/>
              <a:gd name="connsiteX5" fmla="*/ 21432 w 1519238"/>
              <a:gd name="connsiteY5" fmla="*/ 897732 h 897732"/>
              <a:gd name="connsiteX6" fmla="*/ 9525 w 1519238"/>
              <a:gd name="connsiteY6" fmla="*/ 892969 h 897732"/>
              <a:gd name="connsiteX7" fmla="*/ 0 w 1519238"/>
              <a:gd name="connsiteY7" fmla="*/ 881063 h 897732"/>
              <a:gd name="connsiteX8" fmla="*/ 0 w 1519238"/>
              <a:gd name="connsiteY8" fmla="*/ 866775 h 897732"/>
              <a:gd name="connsiteX9" fmla="*/ 9525 w 1519238"/>
              <a:gd name="connsiteY9" fmla="*/ 850107 h 897732"/>
              <a:gd name="connsiteX10" fmla="*/ 119063 w 1519238"/>
              <a:gd name="connsiteY10" fmla="*/ 800100 h 897732"/>
              <a:gd name="connsiteX11" fmla="*/ 250032 w 1519238"/>
              <a:gd name="connsiteY11" fmla="*/ 726282 h 897732"/>
              <a:gd name="connsiteX12" fmla="*/ 435769 w 1519238"/>
              <a:gd name="connsiteY12" fmla="*/ 626269 h 897732"/>
              <a:gd name="connsiteX13" fmla="*/ 657225 w 1519238"/>
              <a:gd name="connsiteY13" fmla="*/ 483394 h 897732"/>
              <a:gd name="connsiteX14" fmla="*/ 881063 w 1519238"/>
              <a:gd name="connsiteY14" fmla="*/ 330994 h 897732"/>
              <a:gd name="connsiteX15" fmla="*/ 1023938 w 1519238"/>
              <a:gd name="connsiteY15" fmla="*/ 216694 h 897732"/>
              <a:gd name="connsiteX16" fmla="*/ 1050132 w 1519238"/>
              <a:gd name="connsiteY16" fmla="*/ 195263 h 897732"/>
              <a:gd name="connsiteX17" fmla="*/ 1064419 w 1519238"/>
              <a:gd name="connsiteY17" fmla="*/ 176213 h 897732"/>
              <a:gd name="connsiteX18" fmla="*/ 1073944 w 1519238"/>
              <a:gd name="connsiteY18" fmla="*/ 150019 h 897732"/>
              <a:gd name="connsiteX19" fmla="*/ 1073944 w 1519238"/>
              <a:gd name="connsiteY19" fmla="*/ 126207 h 897732"/>
              <a:gd name="connsiteX20" fmla="*/ 1071563 w 1519238"/>
              <a:gd name="connsiteY20" fmla="*/ 97632 h 897732"/>
              <a:gd name="connsiteX21" fmla="*/ 1035844 w 1519238"/>
              <a:gd name="connsiteY21" fmla="*/ 0 h 897732"/>
              <a:gd name="connsiteX22" fmla="*/ 1195388 w 1519238"/>
              <a:gd name="connsiteY22" fmla="*/ 11907 h 897732"/>
              <a:gd name="connsiteX23" fmla="*/ 1316832 w 1519238"/>
              <a:gd name="connsiteY23" fmla="*/ 71438 h 897732"/>
              <a:gd name="connsiteX24" fmla="*/ 1383507 w 1519238"/>
              <a:gd name="connsiteY24" fmla="*/ 102394 h 897732"/>
              <a:gd name="connsiteX25" fmla="*/ 1454944 w 1519238"/>
              <a:gd name="connsiteY25" fmla="*/ 140494 h 897732"/>
              <a:gd name="connsiteX26" fmla="*/ 1483519 w 1519238"/>
              <a:gd name="connsiteY26" fmla="*/ 161925 h 897732"/>
              <a:gd name="connsiteX27" fmla="*/ 1504950 w 1519238"/>
              <a:gd name="connsiteY27" fmla="*/ 185738 h 897732"/>
              <a:gd name="connsiteX28" fmla="*/ 1516857 w 1519238"/>
              <a:gd name="connsiteY28" fmla="*/ 207169 h 897732"/>
              <a:gd name="connsiteX29" fmla="*/ 1519238 w 1519238"/>
              <a:gd name="connsiteY29" fmla="*/ 226219 h 897732"/>
              <a:gd name="connsiteX30" fmla="*/ 1512094 w 1519238"/>
              <a:gd name="connsiteY30" fmla="*/ 240507 h 897732"/>
              <a:gd name="connsiteX31" fmla="*/ 1490663 w 1519238"/>
              <a:gd name="connsiteY31" fmla="*/ 247650 h 897732"/>
              <a:gd name="connsiteX32" fmla="*/ 1447800 w 1519238"/>
              <a:gd name="connsiteY32" fmla="*/ 254794 h 897732"/>
              <a:gd name="connsiteX33" fmla="*/ 1297782 w 1519238"/>
              <a:gd name="connsiteY33" fmla="*/ 328613 h 897732"/>
              <a:gd name="connsiteX34" fmla="*/ 1114425 w 1519238"/>
              <a:gd name="connsiteY34" fmla="*/ 433388 h 897732"/>
              <a:gd name="connsiteX35" fmla="*/ 985838 w 1519238"/>
              <a:gd name="connsiteY35" fmla="*/ 519113 h 897732"/>
              <a:gd name="connsiteX36" fmla="*/ 819150 w 1519238"/>
              <a:gd name="connsiteY36" fmla="*/ 609600 h 897732"/>
              <a:gd name="connsiteX37" fmla="*/ 647700 w 1519238"/>
              <a:gd name="connsiteY37" fmla="*/ 685800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9238" h="897732">
                <a:moveTo>
                  <a:pt x="647700" y="685800"/>
                </a:moveTo>
                <a:lnTo>
                  <a:pt x="514350" y="742950"/>
                </a:lnTo>
                <a:lnTo>
                  <a:pt x="381000" y="790575"/>
                </a:lnTo>
                <a:lnTo>
                  <a:pt x="207169" y="850107"/>
                </a:lnTo>
                <a:lnTo>
                  <a:pt x="50007" y="895350"/>
                </a:lnTo>
                <a:lnTo>
                  <a:pt x="21432" y="897732"/>
                </a:lnTo>
                <a:lnTo>
                  <a:pt x="9525" y="892969"/>
                </a:lnTo>
                <a:lnTo>
                  <a:pt x="0" y="881063"/>
                </a:lnTo>
                <a:lnTo>
                  <a:pt x="0" y="866775"/>
                </a:lnTo>
                <a:lnTo>
                  <a:pt x="9525" y="850107"/>
                </a:lnTo>
                <a:lnTo>
                  <a:pt x="119063" y="800100"/>
                </a:lnTo>
                <a:lnTo>
                  <a:pt x="250032" y="726282"/>
                </a:lnTo>
                <a:lnTo>
                  <a:pt x="435769" y="626269"/>
                </a:lnTo>
                <a:lnTo>
                  <a:pt x="657225" y="483394"/>
                </a:lnTo>
                <a:lnTo>
                  <a:pt x="881063" y="330994"/>
                </a:lnTo>
                <a:lnTo>
                  <a:pt x="1023938" y="216694"/>
                </a:lnTo>
                <a:lnTo>
                  <a:pt x="1050132" y="195263"/>
                </a:lnTo>
                <a:lnTo>
                  <a:pt x="1064419" y="176213"/>
                </a:lnTo>
                <a:lnTo>
                  <a:pt x="1073944" y="150019"/>
                </a:lnTo>
                <a:lnTo>
                  <a:pt x="1073944" y="126207"/>
                </a:lnTo>
                <a:lnTo>
                  <a:pt x="1071563" y="97632"/>
                </a:lnTo>
                <a:lnTo>
                  <a:pt x="1035844" y="0"/>
                </a:lnTo>
                <a:lnTo>
                  <a:pt x="1195388" y="11907"/>
                </a:lnTo>
                <a:lnTo>
                  <a:pt x="1316832" y="71438"/>
                </a:lnTo>
                <a:lnTo>
                  <a:pt x="1383507" y="102394"/>
                </a:lnTo>
                <a:lnTo>
                  <a:pt x="1454944" y="140494"/>
                </a:lnTo>
                <a:lnTo>
                  <a:pt x="1483519" y="161925"/>
                </a:lnTo>
                <a:lnTo>
                  <a:pt x="1504950" y="185738"/>
                </a:lnTo>
                <a:lnTo>
                  <a:pt x="1516857" y="207169"/>
                </a:lnTo>
                <a:lnTo>
                  <a:pt x="1519238" y="226219"/>
                </a:lnTo>
                <a:lnTo>
                  <a:pt x="1512094" y="240507"/>
                </a:lnTo>
                <a:lnTo>
                  <a:pt x="1490663" y="247650"/>
                </a:lnTo>
                <a:lnTo>
                  <a:pt x="1447800" y="254794"/>
                </a:lnTo>
                <a:lnTo>
                  <a:pt x="1297782" y="328613"/>
                </a:lnTo>
                <a:lnTo>
                  <a:pt x="1114425" y="433388"/>
                </a:lnTo>
                <a:lnTo>
                  <a:pt x="985838" y="519113"/>
                </a:lnTo>
                <a:lnTo>
                  <a:pt x="819150" y="609600"/>
                </a:lnTo>
                <a:lnTo>
                  <a:pt x="647700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C6EA760-FD74-4D08-9D09-64F5F6651FF7}"/>
              </a:ext>
            </a:extLst>
          </p:cNvPr>
          <p:cNvSpPr/>
          <p:nvPr/>
        </p:nvSpPr>
        <p:spPr>
          <a:xfrm>
            <a:off x="5305427" y="3681414"/>
            <a:ext cx="1020763" cy="1184275"/>
          </a:xfrm>
          <a:custGeom>
            <a:avLst/>
            <a:gdLst>
              <a:gd name="connsiteX0" fmla="*/ 600075 w 1021556"/>
              <a:gd name="connsiteY0" fmla="*/ 500062 h 1183481"/>
              <a:gd name="connsiteX1" fmla="*/ 557213 w 1021556"/>
              <a:gd name="connsiteY1" fmla="*/ 440531 h 1183481"/>
              <a:gd name="connsiteX2" fmla="*/ 523875 w 1021556"/>
              <a:gd name="connsiteY2" fmla="*/ 400050 h 1183481"/>
              <a:gd name="connsiteX3" fmla="*/ 492919 w 1021556"/>
              <a:gd name="connsiteY3" fmla="*/ 371475 h 1183481"/>
              <a:gd name="connsiteX4" fmla="*/ 442913 w 1021556"/>
              <a:gd name="connsiteY4" fmla="*/ 338137 h 1183481"/>
              <a:gd name="connsiteX5" fmla="*/ 409575 w 1021556"/>
              <a:gd name="connsiteY5" fmla="*/ 319087 h 1183481"/>
              <a:gd name="connsiteX6" fmla="*/ 223838 w 1021556"/>
              <a:gd name="connsiteY6" fmla="*/ 190500 h 1183481"/>
              <a:gd name="connsiteX7" fmla="*/ 0 w 1021556"/>
              <a:gd name="connsiteY7" fmla="*/ 102393 h 1183481"/>
              <a:gd name="connsiteX8" fmla="*/ 111919 w 1021556"/>
              <a:gd name="connsiteY8" fmla="*/ 0 h 1183481"/>
              <a:gd name="connsiteX9" fmla="*/ 278606 w 1021556"/>
              <a:gd name="connsiteY9" fmla="*/ 61912 h 1183481"/>
              <a:gd name="connsiteX10" fmla="*/ 371475 w 1021556"/>
              <a:gd name="connsiteY10" fmla="*/ 104775 h 1183481"/>
              <a:gd name="connsiteX11" fmla="*/ 454819 w 1021556"/>
              <a:gd name="connsiteY11" fmla="*/ 145256 h 1183481"/>
              <a:gd name="connsiteX12" fmla="*/ 540544 w 1021556"/>
              <a:gd name="connsiteY12" fmla="*/ 197643 h 1183481"/>
              <a:gd name="connsiteX13" fmla="*/ 602456 w 1021556"/>
              <a:gd name="connsiteY13" fmla="*/ 235743 h 1183481"/>
              <a:gd name="connsiteX14" fmla="*/ 671513 w 1021556"/>
              <a:gd name="connsiteY14" fmla="*/ 283368 h 1183481"/>
              <a:gd name="connsiteX15" fmla="*/ 726281 w 1021556"/>
              <a:gd name="connsiteY15" fmla="*/ 333375 h 1183481"/>
              <a:gd name="connsiteX16" fmla="*/ 788194 w 1021556"/>
              <a:gd name="connsiteY16" fmla="*/ 395287 h 1183481"/>
              <a:gd name="connsiteX17" fmla="*/ 840581 w 1021556"/>
              <a:gd name="connsiteY17" fmla="*/ 490537 h 1183481"/>
              <a:gd name="connsiteX18" fmla="*/ 888206 w 1021556"/>
              <a:gd name="connsiteY18" fmla="*/ 581025 h 1183481"/>
              <a:gd name="connsiteX19" fmla="*/ 916781 w 1021556"/>
              <a:gd name="connsiteY19" fmla="*/ 642937 h 1183481"/>
              <a:gd name="connsiteX20" fmla="*/ 952500 w 1021556"/>
              <a:gd name="connsiteY20" fmla="*/ 750093 h 1183481"/>
              <a:gd name="connsiteX21" fmla="*/ 976313 w 1021556"/>
              <a:gd name="connsiteY21" fmla="*/ 833437 h 1183481"/>
              <a:gd name="connsiteX22" fmla="*/ 992981 w 1021556"/>
              <a:gd name="connsiteY22" fmla="*/ 907256 h 1183481"/>
              <a:gd name="connsiteX23" fmla="*/ 1007269 w 1021556"/>
              <a:gd name="connsiteY23" fmla="*/ 964406 h 1183481"/>
              <a:gd name="connsiteX24" fmla="*/ 1021556 w 1021556"/>
              <a:gd name="connsiteY24" fmla="*/ 1112043 h 1183481"/>
              <a:gd name="connsiteX25" fmla="*/ 764381 w 1021556"/>
              <a:gd name="connsiteY25" fmla="*/ 1183481 h 1183481"/>
              <a:gd name="connsiteX26" fmla="*/ 759619 w 1021556"/>
              <a:gd name="connsiteY26" fmla="*/ 1128712 h 1183481"/>
              <a:gd name="connsiteX27" fmla="*/ 750094 w 1021556"/>
              <a:gd name="connsiteY27" fmla="*/ 1009650 h 1183481"/>
              <a:gd name="connsiteX28" fmla="*/ 745331 w 1021556"/>
              <a:gd name="connsiteY28" fmla="*/ 942975 h 1183481"/>
              <a:gd name="connsiteX29" fmla="*/ 738188 w 1021556"/>
              <a:gd name="connsiteY29" fmla="*/ 904875 h 1183481"/>
              <a:gd name="connsiteX30" fmla="*/ 709613 w 1021556"/>
              <a:gd name="connsiteY30" fmla="*/ 821531 h 1183481"/>
              <a:gd name="connsiteX31" fmla="*/ 626269 w 1021556"/>
              <a:gd name="connsiteY31" fmla="*/ 545306 h 1183481"/>
              <a:gd name="connsiteX32" fmla="*/ 600075 w 1021556"/>
              <a:gd name="connsiteY32" fmla="*/ 50006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21556" h="1183481">
                <a:moveTo>
                  <a:pt x="600075" y="500062"/>
                </a:moveTo>
                <a:lnTo>
                  <a:pt x="557213" y="440531"/>
                </a:lnTo>
                <a:lnTo>
                  <a:pt x="523875" y="400050"/>
                </a:lnTo>
                <a:lnTo>
                  <a:pt x="492919" y="371475"/>
                </a:lnTo>
                <a:lnTo>
                  <a:pt x="442913" y="338137"/>
                </a:lnTo>
                <a:lnTo>
                  <a:pt x="409575" y="319087"/>
                </a:lnTo>
                <a:lnTo>
                  <a:pt x="223838" y="190500"/>
                </a:lnTo>
                <a:lnTo>
                  <a:pt x="0" y="102393"/>
                </a:lnTo>
                <a:lnTo>
                  <a:pt x="111919" y="0"/>
                </a:lnTo>
                <a:lnTo>
                  <a:pt x="278606" y="61912"/>
                </a:lnTo>
                <a:lnTo>
                  <a:pt x="371475" y="104775"/>
                </a:lnTo>
                <a:lnTo>
                  <a:pt x="454819" y="145256"/>
                </a:lnTo>
                <a:lnTo>
                  <a:pt x="540544" y="197643"/>
                </a:lnTo>
                <a:lnTo>
                  <a:pt x="602456" y="235743"/>
                </a:lnTo>
                <a:lnTo>
                  <a:pt x="671513" y="283368"/>
                </a:lnTo>
                <a:lnTo>
                  <a:pt x="726281" y="333375"/>
                </a:lnTo>
                <a:lnTo>
                  <a:pt x="788194" y="395287"/>
                </a:lnTo>
                <a:lnTo>
                  <a:pt x="840581" y="490537"/>
                </a:lnTo>
                <a:lnTo>
                  <a:pt x="888206" y="581025"/>
                </a:lnTo>
                <a:lnTo>
                  <a:pt x="916781" y="642937"/>
                </a:lnTo>
                <a:lnTo>
                  <a:pt x="952500" y="750093"/>
                </a:lnTo>
                <a:lnTo>
                  <a:pt x="976313" y="833437"/>
                </a:lnTo>
                <a:lnTo>
                  <a:pt x="992981" y="907256"/>
                </a:lnTo>
                <a:lnTo>
                  <a:pt x="1007269" y="964406"/>
                </a:lnTo>
                <a:lnTo>
                  <a:pt x="1021556" y="1112043"/>
                </a:lnTo>
                <a:lnTo>
                  <a:pt x="764381" y="1183481"/>
                </a:lnTo>
                <a:lnTo>
                  <a:pt x="759619" y="1128712"/>
                </a:lnTo>
                <a:lnTo>
                  <a:pt x="750094" y="1009650"/>
                </a:lnTo>
                <a:lnTo>
                  <a:pt x="745331" y="942975"/>
                </a:lnTo>
                <a:lnTo>
                  <a:pt x="738188" y="904875"/>
                </a:lnTo>
                <a:lnTo>
                  <a:pt x="709613" y="821531"/>
                </a:lnTo>
                <a:lnTo>
                  <a:pt x="626269" y="545306"/>
                </a:lnTo>
                <a:lnTo>
                  <a:pt x="600075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432B0C-EEA8-430A-AEB4-E6D98DC7E065}"/>
              </a:ext>
            </a:extLst>
          </p:cNvPr>
          <p:cNvSpPr/>
          <p:nvPr/>
        </p:nvSpPr>
        <p:spPr>
          <a:xfrm rot="16200000">
            <a:off x="5271296" y="5050632"/>
            <a:ext cx="1363662" cy="765175"/>
          </a:xfrm>
          <a:custGeom>
            <a:avLst/>
            <a:gdLst>
              <a:gd name="connsiteX0" fmla="*/ 321468 w 1364456"/>
              <a:gd name="connsiteY0" fmla="*/ 531019 h 764381"/>
              <a:gd name="connsiteX1" fmla="*/ 204787 w 1364456"/>
              <a:gd name="connsiteY1" fmla="*/ 447675 h 764381"/>
              <a:gd name="connsiteX2" fmla="*/ 147637 w 1364456"/>
              <a:gd name="connsiteY2" fmla="*/ 395288 h 764381"/>
              <a:gd name="connsiteX3" fmla="*/ 104775 w 1364456"/>
              <a:gd name="connsiteY3" fmla="*/ 340519 h 764381"/>
              <a:gd name="connsiteX4" fmla="*/ 76200 w 1364456"/>
              <a:gd name="connsiteY4" fmla="*/ 297656 h 764381"/>
              <a:gd name="connsiteX5" fmla="*/ 42862 w 1364456"/>
              <a:gd name="connsiteY5" fmla="*/ 233363 h 764381"/>
              <a:gd name="connsiteX6" fmla="*/ 11906 w 1364456"/>
              <a:gd name="connsiteY6" fmla="*/ 152400 h 764381"/>
              <a:gd name="connsiteX7" fmla="*/ 2381 w 1364456"/>
              <a:gd name="connsiteY7" fmla="*/ 111919 h 764381"/>
              <a:gd name="connsiteX8" fmla="*/ 0 w 1364456"/>
              <a:gd name="connsiteY8" fmla="*/ 66675 h 764381"/>
              <a:gd name="connsiteX9" fmla="*/ 7143 w 1364456"/>
              <a:gd name="connsiteY9" fmla="*/ 33338 h 764381"/>
              <a:gd name="connsiteX10" fmla="*/ 33337 w 1364456"/>
              <a:gd name="connsiteY10" fmla="*/ 7144 h 764381"/>
              <a:gd name="connsiteX11" fmla="*/ 71437 w 1364456"/>
              <a:gd name="connsiteY11" fmla="*/ 0 h 764381"/>
              <a:gd name="connsiteX12" fmla="*/ 409575 w 1364456"/>
              <a:gd name="connsiteY12" fmla="*/ 135731 h 764381"/>
              <a:gd name="connsiteX13" fmla="*/ 419100 w 1364456"/>
              <a:gd name="connsiteY13" fmla="*/ 185738 h 764381"/>
              <a:gd name="connsiteX14" fmla="*/ 433387 w 1364456"/>
              <a:gd name="connsiteY14" fmla="*/ 230981 h 764381"/>
              <a:gd name="connsiteX15" fmla="*/ 466725 w 1364456"/>
              <a:gd name="connsiteY15" fmla="*/ 276225 h 764381"/>
              <a:gd name="connsiteX16" fmla="*/ 509587 w 1364456"/>
              <a:gd name="connsiteY16" fmla="*/ 319088 h 764381"/>
              <a:gd name="connsiteX17" fmla="*/ 607218 w 1364456"/>
              <a:gd name="connsiteY17" fmla="*/ 373856 h 764381"/>
              <a:gd name="connsiteX18" fmla="*/ 688181 w 1364456"/>
              <a:gd name="connsiteY18" fmla="*/ 407194 h 764381"/>
              <a:gd name="connsiteX19" fmla="*/ 828675 w 1364456"/>
              <a:gd name="connsiteY19" fmla="*/ 452438 h 764381"/>
              <a:gd name="connsiteX20" fmla="*/ 964406 w 1364456"/>
              <a:gd name="connsiteY20" fmla="*/ 481013 h 764381"/>
              <a:gd name="connsiteX21" fmla="*/ 1097756 w 1364456"/>
              <a:gd name="connsiteY21" fmla="*/ 495300 h 764381"/>
              <a:gd name="connsiteX22" fmla="*/ 1181100 w 1364456"/>
              <a:gd name="connsiteY22" fmla="*/ 500063 h 764381"/>
              <a:gd name="connsiteX23" fmla="*/ 1307306 w 1364456"/>
              <a:gd name="connsiteY23" fmla="*/ 495300 h 764381"/>
              <a:gd name="connsiteX24" fmla="*/ 1364456 w 1364456"/>
              <a:gd name="connsiteY24" fmla="*/ 752475 h 764381"/>
              <a:gd name="connsiteX25" fmla="*/ 1326356 w 1364456"/>
              <a:gd name="connsiteY25" fmla="*/ 759619 h 764381"/>
              <a:gd name="connsiteX26" fmla="*/ 1109662 w 1364456"/>
              <a:gd name="connsiteY26" fmla="*/ 764381 h 764381"/>
              <a:gd name="connsiteX27" fmla="*/ 976312 w 1364456"/>
              <a:gd name="connsiteY27" fmla="*/ 754856 h 764381"/>
              <a:gd name="connsiteX28" fmla="*/ 873918 w 1364456"/>
              <a:gd name="connsiteY28" fmla="*/ 738188 h 764381"/>
              <a:gd name="connsiteX29" fmla="*/ 759618 w 1364456"/>
              <a:gd name="connsiteY29" fmla="*/ 714375 h 764381"/>
              <a:gd name="connsiteX30" fmla="*/ 657225 w 1364456"/>
              <a:gd name="connsiteY30" fmla="*/ 683419 h 764381"/>
              <a:gd name="connsiteX31" fmla="*/ 540543 w 1364456"/>
              <a:gd name="connsiteY31" fmla="*/ 642938 h 764381"/>
              <a:gd name="connsiteX32" fmla="*/ 454818 w 1364456"/>
              <a:gd name="connsiteY32" fmla="*/ 604838 h 764381"/>
              <a:gd name="connsiteX33" fmla="*/ 321468 w 1364456"/>
              <a:gd name="connsiteY33" fmla="*/ 531019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4456" h="764381">
                <a:moveTo>
                  <a:pt x="321468" y="531019"/>
                </a:moveTo>
                <a:lnTo>
                  <a:pt x="204787" y="447675"/>
                </a:lnTo>
                <a:lnTo>
                  <a:pt x="147637" y="395288"/>
                </a:lnTo>
                <a:lnTo>
                  <a:pt x="104775" y="340519"/>
                </a:lnTo>
                <a:lnTo>
                  <a:pt x="76200" y="297656"/>
                </a:lnTo>
                <a:lnTo>
                  <a:pt x="42862" y="233363"/>
                </a:lnTo>
                <a:lnTo>
                  <a:pt x="11906" y="152400"/>
                </a:lnTo>
                <a:lnTo>
                  <a:pt x="2381" y="111919"/>
                </a:lnTo>
                <a:lnTo>
                  <a:pt x="0" y="66675"/>
                </a:lnTo>
                <a:lnTo>
                  <a:pt x="7143" y="33338"/>
                </a:lnTo>
                <a:lnTo>
                  <a:pt x="33337" y="7144"/>
                </a:lnTo>
                <a:lnTo>
                  <a:pt x="71437" y="0"/>
                </a:lnTo>
                <a:lnTo>
                  <a:pt x="409575" y="135731"/>
                </a:lnTo>
                <a:lnTo>
                  <a:pt x="419100" y="185738"/>
                </a:lnTo>
                <a:lnTo>
                  <a:pt x="433387" y="230981"/>
                </a:lnTo>
                <a:lnTo>
                  <a:pt x="466725" y="276225"/>
                </a:lnTo>
                <a:lnTo>
                  <a:pt x="509587" y="319088"/>
                </a:lnTo>
                <a:lnTo>
                  <a:pt x="607218" y="373856"/>
                </a:lnTo>
                <a:lnTo>
                  <a:pt x="688181" y="407194"/>
                </a:lnTo>
                <a:lnTo>
                  <a:pt x="828675" y="452438"/>
                </a:lnTo>
                <a:lnTo>
                  <a:pt x="964406" y="481013"/>
                </a:lnTo>
                <a:lnTo>
                  <a:pt x="1097756" y="495300"/>
                </a:lnTo>
                <a:lnTo>
                  <a:pt x="1181100" y="500063"/>
                </a:lnTo>
                <a:lnTo>
                  <a:pt x="1307306" y="495300"/>
                </a:lnTo>
                <a:lnTo>
                  <a:pt x="1364456" y="752475"/>
                </a:lnTo>
                <a:lnTo>
                  <a:pt x="1326356" y="759619"/>
                </a:lnTo>
                <a:lnTo>
                  <a:pt x="1109662" y="764381"/>
                </a:lnTo>
                <a:lnTo>
                  <a:pt x="976312" y="754856"/>
                </a:lnTo>
                <a:lnTo>
                  <a:pt x="873918" y="738188"/>
                </a:lnTo>
                <a:lnTo>
                  <a:pt x="759618" y="714375"/>
                </a:lnTo>
                <a:lnTo>
                  <a:pt x="657225" y="683419"/>
                </a:lnTo>
                <a:lnTo>
                  <a:pt x="540543" y="642938"/>
                </a:lnTo>
                <a:lnTo>
                  <a:pt x="454818" y="604838"/>
                </a:lnTo>
                <a:lnTo>
                  <a:pt x="321468" y="531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236FFD-F5C3-495E-AADF-15691901E947}"/>
              </a:ext>
            </a:extLst>
          </p:cNvPr>
          <p:cNvSpPr/>
          <p:nvPr/>
        </p:nvSpPr>
        <p:spPr>
          <a:xfrm rot="16200000">
            <a:off x="5160169" y="5499894"/>
            <a:ext cx="508000" cy="652462"/>
          </a:xfrm>
          <a:custGeom>
            <a:avLst/>
            <a:gdLst>
              <a:gd name="connsiteX0" fmla="*/ 285750 w 507207"/>
              <a:gd name="connsiteY0" fmla="*/ 288132 h 652463"/>
              <a:gd name="connsiteX1" fmla="*/ 180975 w 507207"/>
              <a:gd name="connsiteY1" fmla="*/ 409575 h 652463"/>
              <a:gd name="connsiteX2" fmla="*/ 145257 w 507207"/>
              <a:gd name="connsiteY2" fmla="*/ 438150 h 652463"/>
              <a:gd name="connsiteX3" fmla="*/ 90488 w 507207"/>
              <a:gd name="connsiteY3" fmla="*/ 469107 h 652463"/>
              <a:gd name="connsiteX4" fmla="*/ 0 w 507207"/>
              <a:gd name="connsiteY4" fmla="*/ 492919 h 652463"/>
              <a:gd name="connsiteX5" fmla="*/ 373857 w 507207"/>
              <a:gd name="connsiteY5" fmla="*/ 652463 h 652463"/>
              <a:gd name="connsiteX6" fmla="*/ 373857 w 507207"/>
              <a:gd name="connsiteY6" fmla="*/ 619125 h 652463"/>
              <a:gd name="connsiteX7" fmla="*/ 381000 w 507207"/>
              <a:gd name="connsiteY7" fmla="*/ 554832 h 652463"/>
              <a:gd name="connsiteX8" fmla="*/ 414338 w 507207"/>
              <a:gd name="connsiteY8" fmla="*/ 428625 h 652463"/>
              <a:gd name="connsiteX9" fmla="*/ 461963 w 507207"/>
              <a:gd name="connsiteY9" fmla="*/ 221457 h 652463"/>
              <a:gd name="connsiteX10" fmla="*/ 502444 w 507207"/>
              <a:gd name="connsiteY10" fmla="*/ 57150 h 652463"/>
              <a:gd name="connsiteX11" fmla="*/ 507207 w 507207"/>
              <a:gd name="connsiteY11" fmla="*/ 30957 h 652463"/>
              <a:gd name="connsiteX12" fmla="*/ 507207 w 507207"/>
              <a:gd name="connsiteY12" fmla="*/ 19050 h 652463"/>
              <a:gd name="connsiteX13" fmla="*/ 502444 w 507207"/>
              <a:gd name="connsiteY13" fmla="*/ 4763 h 652463"/>
              <a:gd name="connsiteX14" fmla="*/ 492919 w 507207"/>
              <a:gd name="connsiteY14" fmla="*/ 0 h 652463"/>
              <a:gd name="connsiteX15" fmla="*/ 469107 w 507207"/>
              <a:gd name="connsiteY15" fmla="*/ 7144 h 652463"/>
              <a:gd name="connsiteX16" fmla="*/ 452438 w 507207"/>
              <a:gd name="connsiteY16" fmla="*/ 21432 h 652463"/>
              <a:gd name="connsiteX17" fmla="*/ 383382 w 507207"/>
              <a:gd name="connsiteY17" fmla="*/ 152400 h 652463"/>
              <a:gd name="connsiteX18" fmla="*/ 285750 w 507207"/>
              <a:gd name="connsiteY18" fmla="*/ 2881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7207" h="652463">
                <a:moveTo>
                  <a:pt x="285750" y="288132"/>
                </a:moveTo>
                <a:lnTo>
                  <a:pt x="180975" y="409575"/>
                </a:lnTo>
                <a:lnTo>
                  <a:pt x="145257" y="438150"/>
                </a:lnTo>
                <a:lnTo>
                  <a:pt x="90488" y="469107"/>
                </a:lnTo>
                <a:lnTo>
                  <a:pt x="0" y="492919"/>
                </a:lnTo>
                <a:lnTo>
                  <a:pt x="373857" y="652463"/>
                </a:lnTo>
                <a:lnTo>
                  <a:pt x="373857" y="619125"/>
                </a:lnTo>
                <a:lnTo>
                  <a:pt x="381000" y="554832"/>
                </a:lnTo>
                <a:lnTo>
                  <a:pt x="414338" y="428625"/>
                </a:lnTo>
                <a:lnTo>
                  <a:pt x="461963" y="221457"/>
                </a:lnTo>
                <a:lnTo>
                  <a:pt x="502444" y="57150"/>
                </a:lnTo>
                <a:lnTo>
                  <a:pt x="507207" y="30957"/>
                </a:lnTo>
                <a:lnTo>
                  <a:pt x="507207" y="19050"/>
                </a:lnTo>
                <a:lnTo>
                  <a:pt x="502444" y="4763"/>
                </a:lnTo>
                <a:lnTo>
                  <a:pt x="492919" y="0"/>
                </a:lnTo>
                <a:lnTo>
                  <a:pt x="469107" y="7144"/>
                </a:lnTo>
                <a:lnTo>
                  <a:pt x="452438" y="21432"/>
                </a:lnTo>
                <a:lnTo>
                  <a:pt x="383382" y="152400"/>
                </a:lnTo>
                <a:lnTo>
                  <a:pt x="285750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E807CB7-0FAB-4D5C-B7C3-539B95016092}"/>
              </a:ext>
            </a:extLst>
          </p:cNvPr>
          <p:cNvSpPr/>
          <p:nvPr/>
        </p:nvSpPr>
        <p:spPr>
          <a:xfrm>
            <a:off x="3975100" y="3821114"/>
            <a:ext cx="1811338" cy="1227137"/>
          </a:xfrm>
          <a:custGeom>
            <a:avLst/>
            <a:gdLst>
              <a:gd name="connsiteX0" fmla="*/ 1459707 w 1812132"/>
              <a:gd name="connsiteY0" fmla="*/ 450057 h 1226344"/>
              <a:gd name="connsiteX1" fmla="*/ 1278732 w 1812132"/>
              <a:gd name="connsiteY1" fmla="*/ 604838 h 1226344"/>
              <a:gd name="connsiteX2" fmla="*/ 1088232 w 1812132"/>
              <a:gd name="connsiteY2" fmla="*/ 745332 h 1226344"/>
              <a:gd name="connsiteX3" fmla="*/ 997744 w 1812132"/>
              <a:gd name="connsiteY3" fmla="*/ 809625 h 1226344"/>
              <a:gd name="connsiteX4" fmla="*/ 873919 w 1812132"/>
              <a:gd name="connsiteY4" fmla="*/ 878682 h 1226344"/>
              <a:gd name="connsiteX5" fmla="*/ 752475 w 1812132"/>
              <a:gd name="connsiteY5" fmla="*/ 947738 h 1226344"/>
              <a:gd name="connsiteX6" fmla="*/ 600075 w 1812132"/>
              <a:gd name="connsiteY6" fmla="*/ 1016794 h 1226344"/>
              <a:gd name="connsiteX7" fmla="*/ 347663 w 1812132"/>
              <a:gd name="connsiteY7" fmla="*/ 1121569 h 1226344"/>
              <a:gd name="connsiteX8" fmla="*/ 154782 w 1812132"/>
              <a:gd name="connsiteY8" fmla="*/ 1188244 h 1226344"/>
              <a:gd name="connsiteX9" fmla="*/ 38100 w 1812132"/>
              <a:gd name="connsiteY9" fmla="*/ 1223963 h 1226344"/>
              <a:gd name="connsiteX10" fmla="*/ 21432 w 1812132"/>
              <a:gd name="connsiteY10" fmla="*/ 1226344 h 1226344"/>
              <a:gd name="connsiteX11" fmla="*/ 2382 w 1812132"/>
              <a:gd name="connsiteY11" fmla="*/ 1219200 h 1226344"/>
              <a:gd name="connsiteX12" fmla="*/ 0 w 1812132"/>
              <a:gd name="connsiteY12" fmla="*/ 1204913 h 1226344"/>
              <a:gd name="connsiteX13" fmla="*/ 4763 w 1812132"/>
              <a:gd name="connsiteY13" fmla="*/ 1183482 h 1226344"/>
              <a:gd name="connsiteX14" fmla="*/ 21432 w 1812132"/>
              <a:gd name="connsiteY14" fmla="*/ 1166813 h 1226344"/>
              <a:gd name="connsiteX15" fmla="*/ 192882 w 1812132"/>
              <a:gd name="connsiteY15" fmla="*/ 1073944 h 1226344"/>
              <a:gd name="connsiteX16" fmla="*/ 407194 w 1812132"/>
              <a:gd name="connsiteY16" fmla="*/ 954882 h 1226344"/>
              <a:gd name="connsiteX17" fmla="*/ 657225 w 1812132"/>
              <a:gd name="connsiteY17" fmla="*/ 807244 h 1226344"/>
              <a:gd name="connsiteX18" fmla="*/ 788194 w 1812132"/>
              <a:gd name="connsiteY18" fmla="*/ 723900 h 1226344"/>
              <a:gd name="connsiteX19" fmla="*/ 971550 w 1812132"/>
              <a:gd name="connsiteY19" fmla="*/ 592932 h 1226344"/>
              <a:gd name="connsiteX20" fmla="*/ 1219200 w 1812132"/>
              <a:gd name="connsiteY20" fmla="*/ 383382 h 1226344"/>
              <a:gd name="connsiteX21" fmla="*/ 1390650 w 1812132"/>
              <a:gd name="connsiteY21" fmla="*/ 221457 h 1226344"/>
              <a:gd name="connsiteX22" fmla="*/ 1588294 w 1812132"/>
              <a:gd name="connsiteY22" fmla="*/ 0 h 1226344"/>
              <a:gd name="connsiteX23" fmla="*/ 1812132 w 1812132"/>
              <a:gd name="connsiteY23" fmla="*/ 128588 h 1226344"/>
              <a:gd name="connsiteX24" fmla="*/ 1721644 w 1812132"/>
              <a:gd name="connsiteY24" fmla="*/ 221457 h 1226344"/>
              <a:gd name="connsiteX25" fmla="*/ 1562100 w 1812132"/>
              <a:gd name="connsiteY25" fmla="*/ 366713 h 1226344"/>
              <a:gd name="connsiteX26" fmla="*/ 1459707 w 1812132"/>
              <a:gd name="connsiteY26" fmla="*/ 450057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12132" h="1226344">
                <a:moveTo>
                  <a:pt x="1459707" y="450057"/>
                </a:moveTo>
                <a:lnTo>
                  <a:pt x="1278732" y="604838"/>
                </a:lnTo>
                <a:lnTo>
                  <a:pt x="1088232" y="745332"/>
                </a:lnTo>
                <a:lnTo>
                  <a:pt x="997744" y="809625"/>
                </a:lnTo>
                <a:lnTo>
                  <a:pt x="873919" y="878682"/>
                </a:lnTo>
                <a:lnTo>
                  <a:pt x="752475" y="947738"/>
                </a:lnTo>
                <a:lnTo>
                  <a:pt x="600075" y="1016794"/>
                </a:lnTo>
                <a:lnTo>
                  <a:pt x="347663" y="1121569"/>
                </a:lnTo>
                <a:lnTo>
                  <a:pt x="154782" y="1188244"/>
                </a:lnTo>
                <a:lnTo>
                  <a:pt x="38100" y="1223963"/>
                </a:lnTo>
                <a:lnTo>
                  <a:pt x="21432" y="1226344"/>
                </a:lnTo>
                <a:lnTo>
                  <a:pt x="2382" y="1219200"/>
                </a:lnTo>
                <a:lnTo>
                  <a:pt x="0" y="1204913"/>
                </a:lnTo>
                <a:lnTo>
                  <a:pt x="4763" y="1183482"/>
                </a:lnTo>
                <a:lnTo>
                  <a:pt x="21432" y="1166813"/>
                </a:lnTo>
                <a:lnTo>
                  <a:pt x="192882" y="1073944"/>
                </a:lnTo>
                <a:lnTo>
                  <a:pt x="407194" y="954882"/>
                </a:lnTo>
                <a:lnTo>
                  <a:pt x="657225" y="807244"/>
                </a:lnTo>
                <a:lnTo>
                  <a:pt x="788194" y="723900"/>
                </a:lnTo>
                <a:lnTo>
                  <a:pt x="971550" y="592932"/>
                </a:lnTo>
                <a:lnTo>
                  <a:pt x="1219200" y="383382"/>
                </a:lnTo>
                <a:lnTo>
                  <a:pt x="1390650" y="221457"/>
                </a:lnTo>
                <a:lnTo>
                  <a:pt x="1588294" y="0"/>
                </a:lnTo>
                <a:lnTo>
                  <a:pt x="1812132" y="128588"/>
                </a:lnTo>
                <a:lnTo>
                  <a:pt x="1721644" y="221457"/>
                </a:lnTo>
                <a:lnTo>
                  <a:pt x="1562100" y="366713"/>
                </a:lnTo>
                <a:lnTo>
                  <a:pt x="1459707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3AEE179-8C62-4FFF-A31C-79130C599A2C}"/>
              </a:ext>
            </a:extLst>
          </p:cNvPr>
          <p:cNvSpPr/>
          <p:nvPr/>
        </p:nvSpPr>
        <p:spPr>
          <a:xfrm>
            <a:off x="3860800" y="4157663"/>
            <a:ext cx="2254250" cy="1606550"/>
          </a:xfrm>
          <a:custGeom>
            <a:avLst/>
            <a:gdLst>
              <a:gd name="connsiteX0" fmla="*/ 1516857 w 2255044"/>
              <a:gd name="connsiteY0" fmla="*/ 897731 h 1607343"/>
              <a:gd name="connsiteX1" fmla="*/ 1328738 w 2255044"/>
              <a:gd name="connsiteY1" fmla="*/ 1019175 h 1607343"/>
              <a:gd name="connsiteX2" fmla="*/ 1092994 w 2255044"/>
              <a:gd name="connsiteY2" fmla="*/ 1150143 h 1607343"/>
              <a:gd name="connsiteX3" fmla="*/ 854869 w 2255044"/>
              <a:gd name="connsiteY3" fmla="*/ 1271587 h 1607343"/>
              <a:gd name="connsiteX4" fmla="*/ 559594 w 2255044"/>
              <a:gd name="connsiteY4" fmla="*/ 1402556 h 1607343"/>
              <a:gd name="connsiteX5" fmla="*/ 314325 w 2255044"/>
              <a:gd name="connsiteY5" fmla="*/ 1502568 h 1607343"/>
              <a:gd name="connsiteX6" fmla="*/ 38100 w 2255044"/>
              <a:gd name="connsiteY6" fmla="*/ 1604962 h 1607343"/>
              <a:gd name="connsiteX7" fmla="*/ 14288 w 2255044"/>
              <a:gd name="connsiteY7" fmla="*/ 1607343 h 1607343"/>
              <a:gd name="connsiteX8" fmla="*/ 4763 w 2255044"/>
              <a:gd name="connsiteY8" fmla="*/ 1604962 h 1607343"/>
              <a:gd name="connsiteX9" fmla="*/ 0 w 2255044"/>
              <a:gd name="connsiteY9" fmla="*/ 1595437 h 1607343"/>
              <a:gd name="connsiteX10" fmla="*/ 2382 w 2255044"/>
              <a:gd name="connsiteY10" fmla="*/ 1576387 h 1607343"/>
              <a:gd name="connsiteX11" fmla="*/ 16669 w 2255044"/>
              <a:gd name="connsiteY11" fmla="*/ 1550193 h 1607343"/>
              <a:gd name="connsiteX12" fmla="*/ 28575 w 2255044"/>
              <a:gd name="connsiteY12" fmla="*/ 1543050 h 1607343"/>
              <a:gd name="connsiteX13" fmla="*/ 235744 w 2255044"/>
              <a:gd name="connsiteY13" fmla="*/ 1452562 h 1607343"/>
              <a:gd name="connsiteX14" fmla="*/ 466725 w 2255044"/>
              <a:gd name="connsiteY14" fmla="*/ 1333500 h 1607343"/>
              <a:gd name="connsiteX15" fmla="*/ 702469 w 2255044"/>
              <a:gd name="connsiteY15" fmla="*/ 1197768 h 1607343"/>
              <a:gd name="connsiteX16" fmla="*/ 985838 w 2255044"/>
              <a:gd name="connsiteY16" fmla="*/ 1019175 h 1607343"/>
              <a:gd name="connsiteX17" fmla="*/ 1140619 w 2255044"/>
              <a:gd name="connsiteY17" fmla="*/ 916781 h 1607343"/>
              <a:gd name="connsiteX18" fmla="*/ 1443038 w 2255044"/>
              <a:gd name="connsiteY18" fmla="*/ 692943 h 1607343"/>
              <a:gd name="connsiteX19" fmla="*/ 1509713 w 2255044"/>
              <a:gd name="connsiteY19" fmla="*/ 638175 h 1607343"/>
              <a:gd name="connsiteX20" fmla="*/ 1693069 w 2255044"/>
              <a:gd name="connsiteY20" fmla="*/ 485775 h 1607343"/>
              <a:gd name="connsiteX21" fmla="*/ 1914525 w 2255044"/>
              <a:gd name="connsiteY21" fmla="*/ 266700 h 1607343"/>
              <a:gd name="connsiteX22" fmla="*/ 2128838 w 2255044"/>
              <a:gd name="connsiteY22" fmla="*/ 0 h 1607343"/>
              <a:gd name="connsiteX23" fmla="*/ 2255044 w 2255044"/>
              <a:gd name="connsiteY23" fmla="*/ 283368 h 1607343"/>
              <a:gd name="connsiteX24" fmla="*/ 2112169 w 2255044"/>
              <a:gd name="connsiteY24" fmla="*/ 411956 h 1607343"/>
              <a:gd name="connsiteX25" fmla="*/ 1976438 w 2255044"/>
              <a:gd name="connsiteY25" fmla="*/ 547687 h 1607343"/>
              <a:gd name="connsiteX26" fmla="*/ 1771650 w 2255044"/>
              <a:gd name="connsiteY26" fmla="*/ 721518 h 1607343"/>
              <a:gd name="connsiteX27" fmla="*/ 1516857 w 2255044"/>
              <a:gd name="connsiteY27" fmla="*/ 897731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5044" h="1607343">
                <a:moveTo>
                  <a:pt x="1516857" y="897731"/>
                </a:moveTo>
                <a:lnTo>
                  <a:pt x="1328738" y="1019175"/>
                </a:lnTo>
                <a:lnTo>
                  <a:pt x="1092994" y="1150143"/>
                </a:lnTo>
                <a:lnTo>
                  <a:pt x="854869" y="1271587"/>
                </a:lnTo>
                <a:lnTo>
                  <a:pt x="559594" y="1402556"/>
                </a:lnTo>
                <a:lnTo>
                  <a:pt x="314325" y="1502568"/>
                </a:lnTo>
                <a:lnTo>
                  <a:pt x="38100" y="1604962"/>
                </a:lnTo>
                <a:lnTo>
                  <a:pt x="14288" y="1607343"/>
                </a:lnTo>
                <a:lnTo>
                  <a:pt x="4763" y="1604962"/>
                </a:lnTo>
                <a:lnTo>
                  <a:pt x="0" y="1595437"/>
                </a:lnTo>
                <a:lnTo>
                  <a:pt x="2382" y="1576387"/>
                </a:lnTo>
                <a:lnTo>
                  <a:pt x="16669" y="1550193"/>
                </a:lnTo>
                <a:lnTo>
                  <a:pt x="28575" y="1543050"/>
                </a:lnTo>
                <a:lnTo>
                  <a:pt x="235744" y="1452562"/>
                </a:lnTo>
                <a:lnTo>
                  <a:pt x="466725" y="1333500"/>
                </a:lnTo>
                <a:lnTo>
                  <a:pt x="702469" y="1197768"/>
                </a:lnTo>
                <a:lnTo>
                  <a:pt x="985838" y="1019175"/>
                </a:lnTo>
                <a:lnTo>
                  <a:pt x="1140619" y="916781"/>
                </a:lnTo>
                <a:lnTo>
                  <a:pt x="1443038" y="692943"/>
                </a:lnTo>
                <a:lnTo>
                  <a:pt x="1509713" y="638175"/>
                </a:lnTo>
                <a:lnTo>
                  <a:pt x="1693069" y="485775"/>
                </a:lnTo>
                <a:lnTo>
                  <a:pt x="1914525" y="266700"/>
                </a:lnTo>
                <a:lnTo>
                  <a:pt x="2128838" y="0"/>
                </a:lnTo>
                <a:lnTo>
                  <a:pt x="2255044" y="283368"/>
                </a:lnTo>
                <a:lnTo>
                  <a:pt x="2112169" y="411956"/>
                </a:lnTo>
                <a:lnTo>
                  <a:pt x="1976438" y="547687"/>
                </a:lnTo>
                <a:lnTo>
                  <a:pt x="1771650" y="721518"/>
                </a:lnTo>
                <a:lnTo>
                  <a:pt x="1516857" y="897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B1BC4B-4D46-4833-A64E-F5A44D486A76}"/>
              </a:ext>
            </a:extLst>
          </p:cNvPr>
          <p:cNvSpPr/>
          <p:nvPr/>
        </p:nvSpPr>
        <p:spPr>
          <a:xfrm>
            <a:off x="5989638" y="3271838"/>
            <a:ext cx="1568450" cy="895350"/>
          </a:xfrm>
          <a:custGeom>
            <a:avLst/>
            <a:gdLst>
              <a:gd name="connsiteX0" fmla="*/ 795337 w 1569244"/>
              <a:gd name="connsiteY0" fmla="*/ 685800 h 895350"/>
              <a:gd name="connsiteX1" fmla="*/ 581025 w 1569244"/>
              <a:gd name="connsiteY1" fmla="*/ 754856 h 895350"/>
              <a:gd name="connsiteX2" fmla="*/ 414337 w 1569244"/>
              <a:gd name="connsiteY2" fmla="*/ 804862 h 895350"/>
              <a:gd name="connsiteX3" fmla="*/ 78581 w 1569244"/>
              <a:gd name="connsiteY3" fmla="*/ 895350 h 895350"/>
              <a:gd name="connsiteX4" fmla="*/ 0 w 1569244"/>
              <a:gd name="connsiteY4" fmla="*/ 812006 h 895350"/>
              <a:gd name="connsiteX5" fmla="*/ 133350 w 1569244"/>
              <a:gd name="connsiteY5" fmla="*/ 769143 h 895350"/>
              <a:gd name="connsiteX6" fmla="*/ 373856 w 1569244"/>
              <a:gd name="connsiteY6" fmla="*/ 688181 h 895350"/>
              <a:gd name="connsiteX7" fmla="*/ 571500 w 1569244"/>
              <a:gd name="connsiteY7" fmla="*/ 611981 h 895350"/>
              <a:gd name="connsiteX8" fmla="*/ 709612 w 1569244"/>
              <a:gd name="connsiteY8" fmla="*/ 545306 h 895350"/>
              <a:gd name="connsiteX9" fmla="*/ 873919 w 1569244"/>
              <a:gd name="connsiteY9" fmla="*/ 457200 h 895350"/>
              <a:gd name="connsiteX10" fmla="*/ 1007269 w 1569244"/>
              <a:gd name="connsiteY10" fmla="*/ 373856 h 895350"/>
              <a:gd name="connsiteX11" fmla="*/ 1088231 w 1569244"/>
              <a:gd name="connsiteY11" fmla="*/ 307181 h 895350"/>
              <a:gd name="connsiteX12" fmla="*/ 1135856 w 1569244"/>
              <a:gd name="connsiteY12" fmla="*/ 259556 h 895350"/>
              <a:gd name="connsiteX13" fmla="*/ 1154906 w 1569244"/>
              <a:gd name="connsiteY13" fmla="*/ 233362 h 895350"/>
              <a:gd name="connsiteX14" fmla="*/ 1171575 w 1569244"/>
              <a:gd name="connsiteY14" fmla="*/ 202406 h 895350"/>
              <a:gd name="connsiteX15" fmla="*/ 1176337 w 1569244"/>
              <a:gd name="connsiteY15" fmla="*/ 166687 h 895350"/>
              <a:gd name="connsiteX16" fmla="*/ 1176337 w 1569244"/>
              <a:gd name="connsiteY16" fmla="*/ 142875 h 895350"/>
              <a:gd name="connsiteX17" fmla="*/ 1169194 w 1569244"/>
              <a:gd name="connsiteY17" fmla="*/ 109537 h 895350"/>
              <a:gd name="connsiteX18" fmla="*/ 1150144 w 1569244"/>
              <a:gd name="connsiteY18" fmla="*/ 76200 h 895350"/>
              <a:gd name="connsiteX19" fmla="*/ 1131094 w 1569244"/>
              <a:gd name="connsiteY19" fmla="*/ 59531 h 895350"/>
              <a:gd name="connsiteX20" fmla="*/ 1112044 w 1569244"/>
              <a:gd name="connsiteY20" fmla="*/ 35718 h 895350"/>
              <a:gd name="connsiteX21" fmla="*/ 1112044 w 1569244"/>
              <a:gd name="connsiteY21" fmla="*/ 19050 h 895350"/>
              <a:gd name="connsiteX22" fmla="*/ 1114425 w 1569244"/>
              <a:gd name="connsiteY22" fmla="*/ 9525 h 895350"/>
              <a:gd name="connsiteX23" fmla="*/ 1131094 w 1569244"/>
              <a:gd name="connsiteY23" fmla="*/ 0 h 895350"/>
              <a:gd name="connsiteX24" fmla="*/ 1164431 w 1569244"/>
              <a:gd name="connsiteY24" fmla="*/ 0 h 895350"/>
              <a:gd name="connsiteX25" fmla="*/ 1207294 w 1569244"/>
              <a:gd name="connsiteY25" fmla="*/ 11906 h 895350"/>
              <a:gd name="connsiteX26" fmla="*/ 1233487 w 1569244"/>
              <a:gd name="connsiteY26" fmla="*/ 21431 h 895350"/>
              <a:gd name="connsiteX27" fmla="*/ 1278731 w 1569244"/>
              <a:gd name="connsiteY27" fmla="*/ 47625 h 895350"/>
              <a:gd name="connsiteX28" fmla="*/ 1316831 w 1569244"/>
              <a:gd name="connsiteY28" fmla="*/ 76200 h 895350"/>
              <a:gd name="connsiteX29" fmla="*/ 1426369 w 1569244"/>
              <a:gd name="connsiteY29" fmla="*/ 216693 h 895350"/>
              <a:gd name="connsiteX30" fmla="*/ 1545431 w 1569244"/>
              <a:gd name="connsiteY30" fmla="*/ 373856 h 895350"/>
              <a:gd name="connsiteX31" fmla="*/ 1569244 w 1569244"/>
              <a:gd name="connsiteY31" fmla="*/ 411956 h 895350"/>
              <a:gd name="connsiteX32" fmla="*/ 1566862 w 1569244"/>
              <a:gd name="connsiteY32" fmla="*/ 431006 h 895350"/>
              <a:gd name="connsiteX33" fmla="*/ 1550194 w 1569244"/>
              <a:gd name="connsiteY33" fmla="*/ 452437 h 895350"/>
              <a:gd name="connsiteX34" fmla="*/ 1507331 w 1569244"/>
              <a:gd name="connsiteY34" fmla="*/ 461962 h 895350"/>
              <a:gd name="connsiteX35" fmla="*/ 1421606 w 1569244"/>
              <a:gd name="connsiteY35" fmla="*/ 469106 h 895350"/>
              <a:gd name="connsiteX36" fmla="*/ 1376362 w 1569244"/>
              <a:gd name="connsiteY36" fmla="*/ 476250 h 895350"/>
              <a:gd name="connsiteX37" fmla="*/ 1302544 w 1569244"/>
              <a:gd name="connsiteY37" fmla="*/ 495300 h 895350"/>
              <a:gd name="connsiteX38" fmla="*/ 1028700 w 1569244"/>
              <a:gd name="connsiteY38" fmla="*/ 602456 h 895350"/>
              <a:gd name="connsiteX39" fmla="*/ 795337 w 1569244"/>
              <a:gd name="connsiteY39" fmla="*/ 68580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69244" h="895350">
                <a:moveTo>
                  <a:pt x="795337" y="685800"/>
                </a:moveTo>
                <a:lnTo>
                  <a:pt x="581025" y="754856"/>
                </a:lnTo>
                <a:lnTo>
                  <a:pt x="414337" y="804862"/>
                </a:lnTo>
                <a:lnTo>
                  <a:pt x="78581" y="895350"/>
                </a:lnTo>
                <a:lnTo>
                  <a:pt x="0" y="812006"/>
                </a:lnTo>
                <a:lnTo>
                  <a:pt x="133350" y="769143"/>
                </a:lnTo>
                <a:lnTo>
                  <a:pt x="373856" y="688181"/>
                </a:lnTo>
                <a:lnTo>
                  <a:pt x="571500" y="611981"/>
                </a:lnTo>
                <a:lnTo>
                  <a:pt x="709612" y="545306"/>
                </a:lnTo>
                <a:lnTo>
                  <a:pt x="873919" y="457200"/>
                </a:lnTo>
                <a:lnTo>
                  <a:pt x="1007269" y="373856"/>
                </a:lnTo>
                <a:lnTo>
                  <a:pt x="1088231" y="307181"/>
                </a:lnTo>
                <a:lnTo>
                  <a:pt x="1135856" y="259556"/>
                </a:lnTo>
                <a:lnTo>
                  <a:pt x="1154906" y="233362"/>
                </a:lnTo>
                <a:lnTo>
                  <a:pt x="1171575" y="202406"/>
                </a:lnTo>
                <a:lnTo>
                  <a:pt x="1176337" y="166687"/>
                </a:lnTo>
                <a:lnTo>
                  <a:pt x="1176337" y="142875"/>
                </a:lnTo>
                <a:lnTo>
                  <a:pt x="1169194" y="109537"/>
                </a:lnTo>
                <a:lnTo>
                  <a:pt x="1150144" y="76200"/>
                </a:lnTo>
                <a:lnTo>
                  <a:pt x="1131094" y="59531"/>
                </a:lnTo>
                <a:lnTo>
                  <a:pt x="1112044" y="35718"/>
                </a:lnTo>
                <a:lnTo>
                  <a:pt x="1112044" y="19050"/>
                </a:lnTo>
                <a:lnTo>
                  <a:pt x="1114425" y="9525"/>
                </a:lnTo>
                <a:lnTo>
                  <a:pt x="1131094" y="0"/>
                </a:lnTo>
                <a:lnTo>
                  <a:pt x="1164431" y="0"/>
                </a:lnTo>
                <a:lnTo>
                  <a:pt x="1207294" y="11906"/>
                </a:lnTo>
                <a:lnTo>
                  <a:pt x="1233487" y="21431"/>
                </a:lnTo>
                <a:lnTo>
                  <a:pt x="1278731" y="47625"/>
                </a:lnTo>
                <a:lnTo>
                  <a:pt x="1316831" y="76200"/>
                </a:lnTo>
                <a:lnTo>
                  <a:pt x="1426369" y="216693"/>
                </a:lnTo>
                <a:lnTo>
                  <a:pt x="1545431" y="373856"/>
                </a:lnTo>
                <a:lnTo>
                  <a:pt x="1569244" y="411956"/>
                </a:lnTo>
                <a:lnTo>
                  <a:pt x="1566862" y="431006"/>
                </a:lnTo>
                <a:lnTo>
                  <a:pt x="1550194" y="452437"/>
                </a:lnTo>
                <a:lnTo>
                  <a:pt x="1507331" y="461962"/>
                </a:lnTo>
                <a:lnTo>
                  <a:pt x="1421606" y="469106"/>
                </a:lnTo>
                <a:lnTo>
                  <a:pt x="1376362" y="476250"/>
                </a:lnTo>
                <a:lnTo>
                  <a:pt x="1302544" y="495300"/>
                </a:lnTo>
                <a:lnTo>
                  <a:pt x="1028700" y="602456"/>
                </a:lnTo>
                <a:lnTo>
                  <a:pt x="795337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26BCCE-C63C-4FBB-9D91-61ED8753DE55}"/>
              </a:ext>
            </a:extLst>
          </p:cNvPr>
          <p:cNvSpPr/>
          <p:nvPr/>
        </p:nvSpPr>
        <p:spPr>
          <a:xfrm>
            <a:off x="6100763" y="4068764"/>
            <a:ext cx="2514600" cy="1531937"/>
          </a:xfrm>
          <a:custGeom>
            <a:avLst/>
            <a:gdLst>
              <a:gd name="connsiteX0" fmla="*/ 573881 w 2514600"/>
              <a:gd name="connsiteY0" fmla="*/ 600075 h 1531144"/>
              <a:gd name="connsiteX1" fmla="*/ 223837 w 2514600"/>
              <a:gd name="connsiteY1" fmla="*/ 290513 h 1531144"/>
              <a:gd name="connsiteX2" fmla="*/ 0 w 2514600"/>
              <a:gd name="connsiteY2" fmla="*/ 57150 h 1531144"/>
              <a:gd name="connsiteX3" fmla="*/ 66675 w 2514600"/>
              <a:gd name="connsiteY3" fmla="*/ 0 h 1531144"/>
              <a:gd name="connsiteX4" fmla="*/ 242887 w 2514600"/>
              <a:gd name="connsiteY4" fmla="*/ 159544 h 1531144"/>
              <a:gd name="connsiteX5" fmla="*/ 500062 w 2514600"/>
              <a:gd name="connsiteY5" fmla="*/ 364332 h 1531144"/>
              <a:gd name="connsiteX6" fmla="*/ 661987 w 2514600"/>
              <a:gd name="connsiteY6" fmla="*/ 488157 h 1531144"/>
              <a:gd name="connsiteX7" fmla="*/ 854868 w 2514600"/>
              <a:gd name="connsiteY7" fmla="*/ 619125 h 1531144"/>
              <a:gd name="connsiteX8" fmla="*/ 1059656 w 2514600"/>
              <a:gd name="connsiteY8" fmla="*/ 745332 h 1531144"/>
              <a:gd name="connsiteX9" fmla="*/ 1228725 w 2514600"/>
              <a:gd name="connsiteY9" fmla="*/ 840582 h 1531144"/>
              <a:gd name="connsiteX10" fmla="*/ 1421606 w 2514600"/>
              <a:gd name="connsiteY10" fmla="*/ 947738 h 1531144"/>
              <a:gd name="connsiteX11" fmla="*/ 1709737 w 2514600"/>
              <a:gd name="connsiteY11" fmla="*/ 1083469 h 1531144"/>
              <a:gd name="connsiteX12" fmla="*/ 1940718 w 2514600"/>
              <a:gd name="connsiteY12" fmla="*/ 1181100 h 1531144"/>
              <a:gd name="connsiteX13" fmla="*/ 2185987 w 2514600"/>
              <a:gd name="connsiteY13" fmla="*/ 1276350 h 1531144"/>
              <a:gd name="connsiteX14" fmla="*/ 2397918 w 2514600"/>
              <a:gd name="connsiteY14" fmla="*/ 1347788 h 1531144"/>
              <a:gd name="connsiteX15" fmla="*/ 2476500 w 2514600"/>
              <a:gd name="connsiteY15" fmla="*/ 1373982 h 1531144"/>
              <a:gd name="connsiteX16" fmla="*/ 2502693 w 2514600"/>
              <a:gd name="connsiteY16" fmla="*/ 1385888 h 1531144"/>
              <a:gd name="connsiteX17" fmla="*/ 2514600 w 2514600"/>
              <a:gd name="connsiteY17" fmla="*/ 1400175 h 1531144"/>
              <a:gd name="connsiteX18" fmla="*/ 2507456 w 2514600"/>
              <a:gd name="connsiteY18" fmla="*/ 1419225 h 1531144"/>
              <a:gd name="connsiteX19" fmla="*/ 2481262 w 2514600"/>
              <a:gd name="connsiteY19" fmla="*/ 1431132 h 1531144"/>
              <a:gd name="connsiteX20" fmla="*/ 2321718 w 2514600"/>
              <a:gd name="connsiteY20" fmla="*/ 1457325 h 1531144"/>
              <a:gd name="connsiteX21" fmla="*/ 2035968 w 2514600"/>
              <a:gd name="connsiteY21" fmla="*/ 1500188 h 1531144"/>
              <a:gd name="connsiteX22" fmla="*/ 1878806 w 2514600"/>
              <a:gd name="connsiteY22" fmla="*/ 1526382 h 1531144"/>
              <a:gd name="connsiteX23" fmla="*/ 1847850 w 2514600"/>
              <a:gd name="connsiteY23" fmla="*/ 1528763 h 1531144"/>
              <a:gd name="connsiteX24" fmla="*/ 1804987 w 2514600"/>
              <a:gd name="connsiteY24" fmla="*/ 1531144 h 1531144"/>
              <a:gd name="connsiteX25" fmla="*/ 1766887 w 2514600"/>
              <a:gd name="connsiteY25" fmla="*/ 1528763 h 1531144"/>
              <a:gd name="connsiteX26" fmla="*/ 1726406 w 2514600"/>
              <a:gd name="connsiteY26" fmla="*/ 1516857 h 1531144"/>
              <a:gd name="connsiteX27" fmla="*/ 1671637 w 2514600"/>
              <a:gd name="connsiteY27" fmla="*/ 1493044 h 1531144"/>
              <a:gd name="connsiteX28" fmla="*/ 1602581 w 2514600"/>
              <a:gd name="connsiteY28" fmla="*/ 1447800 h 1531144"/>
              <a:gd name="connsiteX29" fmla="*/ 1393031 w 2514600"/>
              <a:gd name="connsiteY29" fmla="*/ 1281113 h 1531144"/>
              <a:gd name="connsiteX30" fmla="*/ 1116806 w 2514600"/>
              <a:gd name="connsiteY30" fmla="*/ 1057275 h 1531144"/>
              <a:gd name="connsiteX31" fmla="*/ 790575 w 2514600"/>
              <a:gd name="connsiteY31" fmla="*/ 783432 h 1531144"/>
              <a:gd name="connsiteX32" fmla="*/ 573881 w 2514600"/>
              <a:gd name="connsiteY32" fmla="*/ 600075 h 153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4600" h="1531144">
                <a:moveTo>
                  <a:pt x="573881" y="600075"/>
                </a:moveTo>
                <a:lnTo>
                  <a:pt x="223837" y="290513"/>
                </a:lnTo>
                <a:lnTo>
                  <a:pt x="0" y="57150"/>
                </a:lnTo>
                <a:lnTo>
                  <a:pt x="66675" y="0"/>
                </a:lnTo>
                <a:lnTo>
                  <a:pt x="242887" y="159544"/>
                </a:lnTo>
                <a:lnTo>
                  <a:pt x="500062" y="364332"/>
                </a:lnTo>
                <a:lnTo>
                  <a:pt x="661987" y="488157"/>
                </a:lnTo>
                <a:lnTo>
                  <a:pt x="854868" y="619125"/>
                </a:lnTo>
                <a:lnTo>
                  <a:pt x="1059656" y="745332"/>
                </a:lnTo>
                <a:lnTo>
                  <a:pt x="1228725" y="840582"/>
                </a:lnTo>
                <a:lnTo>
                  <a:pt x="1421606" y="947738"/>
                </a:lnTo>
                <a:lnTo>
                  <a:pt x="1709737" y="1083469"/>
                </a:lnTo>
                <a:lnTo>
                  <a:pt x="1940718" y="1181100"/>
                </a:lnTo>
                <a:lnTo>
                  <a:pt x="2185987" y="1276350"/>
                </a:lnTo>
                <a:lnTo>
                  <a:pt x="2397918" y="1347788"/>
                </a:lnTo>
                <a:lnTo>
                  <a:pt x="2476500" y="1373982"/>
                </a:lnTo>
                <a:lnTo>
                  <a:pt x="2502693" y="1385888"/>
                </a:lnTo>
                <a:lnTo>
                  <a:pt x="2514600" y="1400175"/>
                </a:lnTo>
                <a:lnTo>
                  <a:pt x="2507456" y="1419225"/>
                </a:lnTo>
                <a:lnTo>
                  <a:pt x="2481262" y="1431132"/>
                </a:lnTo>
                <a:lnTo>
                  <a:pt x="2321718" y="1457325"/>
                </a:lnTo>
                <a:lnTo>
                  <a:pt x="2035968" y="1500188"/>
                </a:lnTo>
                <a:lnTo>
                  <a:pt x="1878806" y="1526382"/>
                </a:lnTo>
                <a:lnTo>
                  <a:pt x="1847850" y="1528763"/>
                </a:lnTo>
                <a:lnTo>
                  <a:pt x="1804987" y="1531144"/>
                </a:lnTo>
                <a:lnTo>
                  <a:pt x="1766887" y="1528763"/>
                </a:lnTo>
                <a:lnTo>
                  <a:pt x="1726406" y="1516857"/>
                </a:lnTo>
                <a:lnTo>
                  <a:pt x="1671637" y="1493044"/>
                </a:lnTo>
                <a:lnTo>
                  <a:pt x="1602581" y="1447800"/>
                </a:lnTo>
                <a:lnTo>
                  <a:pt x="1393031" y="1281113"/>
                </a:lnTo>
                <a:lnTo>
                  <a:pt x="1116806" y="1057275"/>
                </a:lnTo>
                <a:lnTo>
                  <a:pt x="790575" y="783432"/>
                </a:lnTo>
                <a:lnTo>
                  <a:pt x="573881" y="600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0FAE4BC-C102-4835-9679-490D94B3617E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005E9F7-D605-40BF-AF11-A8B7F7B6913B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03AE5BD-3044-45C1-9CED-93C807C6C18E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8942258-0820-4C52-A8D3-F781DF21D335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192556C7-EF39-4342-BD7A-51E9A02E5C39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C1C606AA-C67A-4CE2-9B2D-C255C0B1F949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08CF1016-F334-400D-AFCA-8C016EA1077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8770EC-100B-4F91-A27B-05EC8A7F5F2B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A99D49F-91E8-4D0F-B559-E13EC45DD1BE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032BD589-E666-4CD0-B929-556F58558BA3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C302E99-40FC-472A-B0BB-2F32E4B5D202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C6F439B3-23B1-4CEC-A6F4-E83085732AD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93AED7-245C-4DCD-AED4-9D476B880667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7E399F-F74C-4008-A0BC-7F14148D49C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1A6409AF-725A-4947-B6D5-DBEB7ADAF68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F9B92DB-690F-4841-9604-5C13FF781AD2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AEFDE0AF-A619-4B34-AC31-5EF92C897AD5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42FE6CBD-2DB2-430F-BF76-A7A50D93A1C8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05D101AB-E31A-44D6-B2DC-9CF7FEF1582B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33D17884-5F56-4FA7-B30D-E7B4D84DDD78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EE670710-380A-4F20-BFCD-4567B505A01A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2FBC789-D38A-4FD4-9918-76BDC6CA0EB0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0ED05FE8-0926-4C58-8DF0-8566E4B8894C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C21FBF5-B53A-4E62-B2D9-C7F04460A5A4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15F6434B-C97A-4CFF-8062-E904476B8718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98936932-5596-43D2-893F-61158A603562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ECB25BF6-AA4C-40AD-8A10-24B730E02F09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17A5A490-C47A-4C75-9EE4-880983936A6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51F4EA6-B09B-441B-B8A0-8E397D47E6AF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66820A7D-CA6E-4B87-9535-C6D070C11637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E28BDA43-D1F8-461B-99FC-25C0FD22B1D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E3ABE2BD-6A10-4CE9-A83D-9AAD71DC3BBA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85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30" grpId="0" animBg="1"/>
      <p:bldP spid="26" grpId="0" animBg="1"/>
      <p:bldP spid="27" grpId="0" animBg="1"/>
      <p:bldP spid="22" grpId="0" animBg="1"/>
      <p:bldP spid="23" grpId="0" animBg="1"/>
      <p:bldP spid="19" grpId="0" animBg="1"/>
      <p:bldP spid="2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F0DBE99-C4CE-4A18-BBD8-B8D5F2088CC3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D4CC0B4-0F14-4221-ACFC-1C85068B4B16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76A2650A-9CD4-480D-BE2E-E6C56A780D9F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84DB6E9E-AAD9-4901-ADD2-F6E236752BB7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629E06A2-0D98-4D7F-B38E-4A03085B9D66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4DA128F-3209-4146-AE32-B0383B4707B1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6A32736-25C7-486C-8A32-8B6CF1BC150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A584D27-9EF4-4C9E-A229-2CA10E825BB8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C6089FED-D933-4E59-B9A0-546699B01CC3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3B597D77-867D-431C-B1C6-F7AA9AD40CDA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D6C13893-2DDC-4A9B-9B11-F500FD04B26D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18B40D4E-9BC0-4DAE-98D0-26CD78210D94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4B205E57-1730-4401-925A-C8555719444E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A79301C0-06B3-4B6C-989E-3357FFE3367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8725E0B-1005-4DDB-A30C-90C9A36E925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6FA51D8-F5EC-4699-A1ED-B74A3CFCE959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745138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4C0ED62-FCEC-4392-8EE1-DD6839334654}"/>
              </a:ext>
            </a:extLst>
          </p:cNvPr>
          <p:cNvSpPr/>
          <p:nvPr/>
        </p:nvSpPr>
        <p:spPr>
          <a:xfrm>
            <a:off x="3748088" y="1423988"/>
            <a:ext cx="1155700" cy="1395412"/>
          </a:xfrm>
          <a:custGeom>
            <a:avLst/>
            <a:gdLst>
              <a:gd name="connsiteX0" fmla="*/ 661987 w 1155157"/>
              <a:gd name="connsiteY0" fmla="*/ 869156 h 1395412"/>
              <a:gd name="connsiteX1" fmla="*/ 459581 w 1155157"/>
              <a:gd name="connsiteY1" fmla="*/ 1066800 h 1395412"/>
              <a:gd name="connsiteX2" fmla="*/ 326231 w 1155157"/>
              <a:gd name="connsiteY2" fmla="*/ 1183481 h 1395412"/>
              <a:gd name="connsiteX3" fmla="*/ 188118 w 1155157"/>
              <a:gd name="connsiteY3" fmla="*/ 1290637 h 1395412"/>
              <a:gd name="connsiteX4" fmla="*/ 59531 w 1155157"/>
              <a:gd name="connsiteY4" fmla="*/ 1381125 h 1395412"/>
              <a:gd name="connsiteX5" fmla="*/ 40481 w 1155157"/>
              <a:gd name="connsiteY5" fmla="*/ 1390650 h 1395412"/>
              <a:gd name="connsiteX6" fmla="*/ 16668 w 1155157"/>
              <a:gd name="connsiteY6" fmla="*/ 1395412 h 1395412"/>
              <a:gd name="connsiteX7" fmla="*/ 7143 w 1155157"/>
              <a:gd name="connsiteY7" fmla="*/ 1390650 h 1395412"/>
              <a:gd name="connsiteX8" fmla="*/ 0 w 1155157"/>
              <a:gd name="connsiteY8" fmla="*/ 1383506 h 1395412"/>
              <a:gd name="connsiteX9" fmla="*/ 4762 w 1155157"/>
              <a:gd name="connsiteY9" fmla="*/ 1362075 h 1395412"/>
              <a:gd name="connsiteX10" fmla="*/ 16668 w 1155157"/>
              <a:gd name="connsiteY10" fmla="*/ 1335881 h 1395412"/>
              <a:gd name="connsiteX11" fmla="*/ 109537 w 1155157"/>
              <a:gd name="connsiteY11" fmla="*/ 1250156 h 1395412"/>
              <a:gd name="connsiteX12" fmla="*/ 221456 w 1155157"/>
              <a:gd name="connsiteY12" fmla="*/ 1140618 h 1395412"/>
              <a:gd name="connsiteX13" fmla="*/ 338137 w 1155157"/>
              <a:gd name="connsiteY13" fmla="*/ 1004887 h 1395412"/>
              <a:gd name="connsiteX14" fmla="*/ 447675 w 1155157"/>
              <a:gd name="connsiteY14" fmla="*/ 866775 h 1395412"/>
              <a:gd name="connsiteX15" fmla="*/ 552450 w 1155157"/>
              <a:gd name="connsiteY15" fmla="*/ 723900 h 1395412"/>
              <a:gd name="connsiteX16" fmla="*/ 678656 w 1155157"/>
              <a:gd name="connsiteY16" fmla="*/ 533400 h 1395412"/>
              <a:gd name="connsiteX17" fmla="*/ 750093 w 1155157"/>
              <a:gd name="connsiteY17" fmla="*/ 411956 h 1395412"/>
              <a:gd name="connsiteX18" fmla="*/ 819150 w 1155157"/>
              <a:gd name="connsiteY18" fmla="*/ 292893 h 1395412"/>
              <a:gd name="connsiteX19" fmla="*/ 833437 w 1155157"/>
              <a:gd name="connsiteY19" fmla="*/ 264318 h 1395412"/>
              <a:gd name="connsiteX20" fmla="*/ 838200 w 1155157"/>
              <a:gd name="connsiteY20" fmla="*/ 228600 h 1395412"/>
              <a:gd name="connsiteX21" fmla="*/ 838200 w 1155157"/>
              <a:gd name="connsiteY21" fmla="*/ 207168 h 1395412"/>
              <a:gd name="connsiteX22" fmla="*/ 831056 w 1155157"/>
              <a:gd name="connsiteY22" fmla="*/ 183356 h 1395412"/>
              <a:gd name="connsiteX23" fmla="*/ 821531 w 1155157"/>
              <a:gd name="connsiteY23" fmla="*/ 161925 h 1395412"/>
              <a:gd name="connsiteX24" fmla="*/ 804862 w 1155157"/>
              <a:gd name="connsiteY24" fmla="*/ 140493 h 1395412"/>
              <a:gd name="connsiteX25" fmla="*/ 783431 w 1155157"/>
              <a:gd name="connsiteY25" fmla="*/ 121443 h 1395412"/>
              <a:gd name="connsiteX26" fmla="*/ 766762 w 1155157"/>
              <a:gd name="connsiteY26" fmla="*/ 109537 h 1395412"/>
              <a:gd name="connsiteX27" fmla="*/ 747712 w 1155157"/>
              <a:gd name="connsiteY27" fmla="*/ 90487 h 1395412"/>
              <a:gd name="connsiteX28" fmla="*/ 735806 w 1155157"/>
              <a:gd name="connsiteY28" fmla="*/ 69056 h 1395412"/>
              <a:gd name="connsiteX29" fmla="*/ 728662 w 1155157"/>
              <a:gd name="connsiteY29" fmla="*/ 45243 h 1395412"/>
              <a:gd name="connsiteX30" fmla="*/ 728662 w 1155157"/>
              <a:gd name="connsiteY30" fmla="*/ 28575 h 1395412"/>
              <a:gd name="connsiteX31" fmla="*/ 742950 w 1155157"/>
              <a:gd name="connsiteY31" fmla="*/ 9525 h 1395412"/>
              <a:gd name="connsiteX32" fmla="*/ 771525 w 1155157"/>
              <a:gd name="connsiteY32" fmla="*/ 0 h 1395412"/>
              <a:gd name="connsiteX33" fmla="*/ 826293 w 1155157"/>
              <a:gd name="connsiteY33" fmla="*/ 0 h 1395412"/>
              <a:gd name="connsiteX34" fmla="*/ 885825 w 1155157"/>
              <a:gd name="connsiteY34" fmla="*/ 14287 h 1395412"/>
              <a:gd name="connsiteX35" fmla="*/ 926306 w 1155157"/>
              <a:gd name="connsiteY35" fmla="*/ 40481 h 1395412"/>
              <a:gd name="connsiteX36" fmla="*/ 1004887 w 1155157"/>
              <a:gd name="connsiteY36" fmla="*/ 92868 h 1395412"/>
              <a:gd name="connsiteX37" fmla="*/ 1062037 w 1155157"/>
              <a:gd name="connsiteY37" fmla="*/ 130968 h 1395412"/>
              <a:gd name="connsiteX38" fmla="*/ 1097756 w 1155157"/>
              <a:gd name="connsiteY38" fmla="*/ 157162 h 1395412"/>
              <a:gd name="connsiteX39" fmla="*/ 1140618 w 1155157"/>
              <a:gd name="connsiteY39" fmla="*/ 190500 h 1395412"/>
              <a:gd name="connsiteX40" fmla="*/ 1147762 w 1155157"/>
              <a:gd name="connsiteY40" fmla="*/ 204787 h 1395412"/>
              <a:gd name="connsiteX41" fmla="*/ 1154906 w 1155157"/>
              <a:gd name="connsiteY41" fmla="*/ 228600 h 1395412"/>
              <a:gd name="connsiteX42" fmla="*/ 1154906 w 1155157"/>
              <a:gd name="connsiteY42" fmla="*/ 245268 h 1395412"/>
              <a:gd name="connsiteX43" fmla="*/ 1147762 w 1155157"/>
              <a:gd name="connsiteY43" fmla="*/ 288131 h 1395412"/>
              <a:gd name="connsiteX44" fmla="*/ 1126331 w 1155157"/>
              <a:gd name="connsiteY44" fmla="*/ 330993 h 1395412"/>
              <a:gd name="connsiteX45" fmla="*/ 990600 w 1155157"/>
              <a:gd name="connsiteY45" fmla="*/ 478631 h 1395412"/>
              <a:gd name="connsiteX46" fmla="*/ 935831 w 1155157"/>
              <a:gd name="connsiteY46" fmla="*/ 557212 h 1395412"/>
              <a:gd name="connsiteX47" fmla="*/ 833437 w 1155157"/>
              <a:gd name="connsiteY47" fmla="*/ 673893 h 1395412"/>
              <a:gd name="connsiteX48" fmla="*/ 661987 w 1155157"/>
              <a:gd name="connsiteY48" fmla="*/ 869156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5157" h="1395412">
                <a:moveTo>
                  <a:pt x="661987" y="869156"/>
                </a:moveTo>
                <a:lnTo>
                  <a:pt x="459581" y="1066800"/>
                </a:lnTo>
                <a:lnTo>
                  <a:pt x="326231" y="1183481"/>
                </a:lnTo>
                <a:lnTo>
                  <a:pt x="188118" y="1290637"/>
                </a:lnTo>
                <a:lnTo>
                  <a:pt x="59531" y="1381125"/>
                </a:lnTo>
                <a:lnTo>
                  <a:pt x="40481" y="1390650"/>
                </a:lnTo>
                <a:lnTo>
                  <a:pt x="16668" y="1395412"/>
                </a:lnTo>
                <a:lnTo>
                  <a:pt x="7143" y="1390650"/>
                </a:lnTo>
                <a:lnTo>
                  <a:pt x="0" y="1383506"/>
                </a:lnTo>
                <a:lnTo>
                  <a:pt x="4762" y="1362075"/>
                </a:lnTo>
                <a:lnTo>
                  <a:pt x="16668" y="1335881"/>
                </a:lnTo>
                <a:lnTo>
                  <a:pt x="109537" y="1250156"/>
                </a:lnTo>
                <a:lnTo>
                  <a:pt x="221456" y="1140618"/>
                </a:lnTo>
                <a:lnTo>
                  <a:pt x="338137" y="1004887"/>
                </a:lnTo>
                <a:lnTo>
                  <a:pt x="447675" y="866775"/>
                </a:lnTo>
                <a:lnTo>
                  <a:pt x="552450" y="723900"/>
                </a:lnTo>
                <a:lnTo>
                  <a:pt x="678656" y="533400"/>
                </a:lnTo>
                <a:lnTo>
                  <a:pt x="750093" y="411956"/>
                </a:lnTo>
                <a:lnTo>
                  <a:pt x="819150" y="292893"/>
                </a:lnTo>
                <a:lnTo>
                  <a:pt x="833437" y="264318"/>
                </a:lnTo>
                <a:lnTo>
                  <a:pt x="838200" y="228600"/>
                </a:lnTo>
                <a:lnTo>
                  <a:pt x="838200" y="207168"/>
                </a:lnTo>
                <a:lnTo>
                  <a:pt x="831056" y="183356"/>
                </a:lnTo>
                <a:lnTo>
                  <a:pt x="821531" y="161925"/>
                </a:lnTo>
                <a:lnTo>
                  <a:pt x="804862" y="140493"/>
                </a:lnTo>
                <a:lnTo>
                  <a:pt x="783431" y="121443"/>
                </a:lnTo>
                <a:lnTo>
                  <a:pt x="766762" y="109537"/>
                </a:lnTo>
                <a:lnTo>
                  <a:pt x="747712" y="90487"/>
                </a:lnTo>
                <a:lnTo>
                  <a:pt x="735806" y="69056"/>
                </a:lnTo>
                <a:lnTo>
                  <a:pt x="728662" y="45243"/>
                </a:lnTo>
                <a:lnTo>
                  <a:pt x="728662" y="28575"/>
                </a:lnTo>
                <a:lnTo>
                  <a:pt x="742950" y="9525"/>
                </a:lnTo>
                <a:lnTo>
                  <a:pt x="771525" y="0"/>
                </a:lnTo>
                <a:lnTo>
                  <a:pt x="826293" y="0"/>
                </a:lnTo>
                <a:lnTo>
                  <a:pt x="885825" y="14287"/>
                </a:lnTo>
                <a:lnTo>
                  <a:pt x="926306" y="40481"/>
                </a:lnTo>
                <a:lnTo>
                  <a:pt x="1004887" y="92868"/>
                </a:lnTo>
                <a:lnTo>
                  <a:pt x="1062037" y="130968"/>
                </a:lnTo>
                <a:lnTo>
                  <a:pt x="1097756" y="157162"/>
                </a:lnTo>
                <a:lnTo>
                  <a:pt x="1140618" y="190500"/>
                </a:lnTo>
                <a:lnTo>
                  <a:pt x="1147762" y="204787"/>
                </a:lnTo>
                <a:cubicBezTo>
                  <a:pt x="1155157" y="226971"/>
                  <a:pt x="1154906" y="218688"/>
                  <a:pt x="1154906" y="228600"/>
                </a:cubicBezTo>
                <a:lnTo>
                  <a:pt x="1154906" y="245268"/>
                </a:lnTo>
                <a:lnTo>
                  <a:pt x="1147762" y="288131"/>
                </a:lnTo>
                <a:lnTo>
                  <a:pt x="1126331" y="330993"/>
                </a:lnTo>
                <a:lnTo>
                  <a:pt x="990600" y="478631"/>
                </a:lnTo>
                <a:lnTo>
                  <a:pt x="935831" y="557212"/>
                </a:lnTo>
                <a:lnTo>
                  <a:pt x="833437" y="673893"/>
                </a:lnTo>
                <a:lnTo>
                  <a:pt x="661987" y="8691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3D9C3E-D803-433E-8BCA-3ACB3F0D3A54}"/>
              </a:ext>
            </a:extLst>
          </p:cNvPr>
          <p:cNvSpPr/>
          <p:nvPr/>
        </p:nvSpPr>
        <p:spPr>
          <a:xfrm>
            <a:off x="6096001" y="1595438"/>
            <a:ext cx="2195513" cy="508000"/>
          </a:xfrm>
          <a:custGeom>
            <a:avLst/>
            <a:gdLst>
              <a:gd name="connsiteX0" fmla="*/ 1657350 w 2195513"/>
              <a:gd name="connsiteY0" fmla="*/ 228600 h 507206"/>
              <a:gd name="connsiteX1" fmla="*/ 952500 w 2195513"/>
              <a:gd name="connsiteY1" fmla="*/ 364331 h 507206"/>
              <a:gd name="connsiteX2" fmla="*/ 795338 w 2195513"/>
              <a:gd name="connsiteY2" fmla="*/ 397668 h 507206"/>
              <a:gd name="connsiteX3" fmla="*/ 571500 w 2195513"/>
              <a:gd name="connsiteY3" fmla="*/ 450056 h 507206"/>
              <a:gd name="connsiteX4" fmla="*/ 476250 w 2195513"/>
              <a:gd name="connsiteY4" fmla="*/ 473868 h 507206"/>
              <a:gd name="connsiteX5" fmla="*/ 440531 w 2195513"/>
              <a:gd name="connsiteY5" fmla="*/ 492918 h 507206"/>
              <a:gd name="connsiteX6" fmla="*/ 411956 w 2195513"/>
              <a:gd name="connsiteY6" fmla="*/ 502443 h 507206"/>
              <a:gd name="connsiteX7" fmla="*/ 385763 w 2195513"/>
              <a:gd name="connsiteY7" fmla="*/ 507206 h 507206"/>
              <a:gd name="connsiteX8" fmla="*/ 357188 w 2195513"/>
              <a:gd name="connsiteY8" fmla="*/ 507206 h 507206"/>
              <a:gd name="connsiteX9" fmla="*/ 323850 w 2195513"/>
              <a:gd name="connsiteY9" fmla="*/ 502443 h 507206"/>
              <a:gd name="connsiteX10" fmla="*/ 300038 w 2195513"/>
              <a:gd name="connsiteY10" fmla="*/ 495300 h 507206"/>
              <a:gd name="connsiteX11" fmla="*/ 269081 w 2195513"/>
              <a:gd name="connsiteY11" fmla="*/ 476250 h 507206"/>
              <a:gd name="connsiteX12" fmla="*/ 195263 w 2195513"/>
              <a:gd name="connsiteY12" fmla="*/ 423862 h 507206"/>
              <a:gd name="connsiteX13" fmla="*/ 90488 w 2195513"/>
              <a:gd name="connsiteY13" fmla="*/ 323850 h 507206"/>
              <a:gd name="connsiteX14" fmla="*/ 33338 w 2195513"/>
              <a:gd name="connsiteY14" fmla="*/ 259556 h 507206"/>
              <a:gd name="connsiteX15" fmla="*/ 9525 w 2195513"/>
              <a:gd name="connsiteY15" fmla="*/ 223837 h 507206"/>
              <a:gd name="connsiteX16" fmla="*/ 0 w 2195513"/>
              <a:gd name="connsiteY16" fmla="*/ 202406 h 507206"/>
              <a:gd name="connsiteX17" fmla="*/ 0 w 2195513"/>
              <a:gd name="connsiteY17" fmla="*/ 183356 h 507206"/>
              <a:gd name="connsiteX18" fmla="*/ 7144 w 2195513"/>
              <a:gd name="connsiteY18" fmla="*/ 171450 h 507206"/>
              <a:gd name="connsiteX19" fmla="*/ 19050 w 2195513"/>
              <a:gd name="connsiteY19" fmla="*/ 166687 h 507206"/>
              <a:gd name="connsiteX20" fmla="*/ 50006 w 2195513"/>
              <a:gd name="connsiteY20" fmla="*/ 173831 h 507206"/>
              <a:gd name="connsiteX21" fmla="*/ 100013 w 2195513"/>
              <a:gd name="connsiteY21" fmla="*/ 207168 h 507206"/>
              <a:gd name="connsiteX22" fmla="*/ 150019 w 2195513"/>
              <a:gd name="connsiteY22" fmla="*/ 228600 h 507206"/>
              <a:gd name="connsiteX23" fmla="*/ 235744 w 2195513"/>
              <a:gd name="connsiteY23" fmla="*/ 257175 h 507206"/>
              <a:gd name="connsiteX24" fmla="*/ 326231 w 2195513"/>
              <a:gd name="connsiteY24" fmla="*/ 269081 h 507206"/>
              <a:gd name="connsiteX25" fmla="*/ 392906 w 2195513"/>
              <a:gd name="connsiteY25" fmla="*/ 271462 h 507206"/>
              <a:gd name="connsiteX26" fmla="*/ 481013 w 2195513"/>
              <a:gd name="connsiteY26" fmla="*/ 261937 h 507206"/>
              <a:gd name="connsiteX27" fmla="*/ 1059656 w 2195513"/>
              <a:gd name="connsiteY27" fmla="*/ 169068 h 507206"/>
              <a:gd name="connsiteX28" fmla="*/ 1552575 w 2195513"/>
              <a:gd name="connsiteY28" fmla="*/ 88106 h 507206"/>
              <a:gd name="connsiteX29" fmla="*/ 1678781 w 2195513"/>
              <a:gd name="connsiteY29" fmla="*/ 69056 h 507206"/>
              <a:gd name="connsiteX30" fmla="*/ 1750219 w 2195513"/>
              <a:gd name="connsiteY30" fmla="*/ 50006 h 507206"/>
              <a:gd name="connsiteX31" fmla="*/ 1838325 w 2195513"/>
              <a:gd name="connsiteY31" fmla="*/ 23812 h 507206"/>
              <a:gd name="connsiteX32" fmla="*/ 1883569 w 2195513"/>
              <a:gd name="connsiteY32" fmla="*/ 2381 h 507206"/>
              <a:gd name="connsiteX33" fmla="*/ 1893094 w 2195513"/>
              <a:gd name="connsiteY33" fmla="*/ 0 h 507206"/>
              <a:gd name="connsiteX34" fmla="*/ 1943100 w 2195513"/>
              <a:gd name="connsiteY34" fmla="*/ 21431 h 507206"/>
              <a:gd name="connsiteX35" fmla="*/ 2052638 w 2195513"/>
              <a:gd name="connsiteY35" fmla="*/ 73818 h 507206"/>
              <a:gd name="connsiteX36" fmla="*/ 2174081 w 2195513"/>
              <a:gd name="connsiteY36" fmla="*/ 135731 h 507206"/>
              <a:gd name="connsiteX37" fmla="*/ 2188369 w 2195513"/>
              <a:gd name="connsiteY37" fmla="*/ 147637 h 507206"/>
              <a:gd name="connsiteX38" fmla="*/ 2195513 w 2195513"/>
              <a:gd name="connsiteY38" fmla="*/ 178593 h 507206"/>
              <a:gd name="connsiteX39" fmla="*/ 2193131 w 2195513"/>
              <a:gd name="connsiteY39" fmla="*/ 214312 h 507206"/>
              <a:gd name="connsiteX40" fmla="*/ 2178844 w 2195513"/>
              <a:gd name="connsiteY40" fmla="*/ 242887 h 507206"/>
              <a:gd name="connsiteX41" fmla="*/ 2128838 w 2195513"/>
              <a:gd name="connsiteY41" fmla="*/ 280987 h 507206"/>
              <a:gd name="connsiteX42" fmla="*/ 1874044 w 2195513"/>
              <a:gd name="connsiteY42" fmla="*/ 211931 h 507206"/>
              <a:gd name="connsiteX43" fmla="*/ 1852613 w 2195513"/>
              <a:gd name="connsiteY43" fmla="*/ 200025 h 507206"/>
              <a:gd name="connsiteX44" fmla="*/ 1824038 w 2195513"/>
              <a:gd name="connsiteY44" fmla="*/ 195262 h 507206"/>
              <a:gd name="connsiteX45" fmla="*/ 1657350 w 2195513"/>
              <a:gd name="connsiteY45" fmla="*/ 22860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5513" h="507206">
                <a:moveTo>
                  <a:pt x="1657350" y="228600"/>
                </a:moveTo>
                <a:lnTo>
                  <a:pt x="952500" y="364331"/>
                </a:lnTo>
                <a:lnTo>
                  <a:pt x="795338" y="397668"/>
                </a:lnTo>
                <a:lnTo>
                  <a:pt x="571500" y="450056"/>
                </a:lnTo>
                <a:lnTo>
                  <a:pt x="476250" y="473868"/>
                </a:lnTo>
                <a:lnTo>
                  <a:pt x="440531" y="492918"/>
                </a:lnTo>
                <a:lnTo>
                  <a:pt x="411956" y="502443"/>
                </a:lnTo>
                <a:lnTo>
                  <a:pt x="385763" y="507206"/>
                </a:lnTo>
                <a:lnTo>
                  <a:pt x="357188" y="507206"/>
                </a:lnTo>
                <a:lnTo>
                  <a:pt x="323850" y="502443"/>
                </a:lnTo>
                <a:lnTo>
                  <a:pt x="300038" y="495300"/>
                </a:lnTo>
                <a:lnTo>
                  <a:pt x="269081" y="476250"/>
                </a:lnTo>
                <a:lnTo>
                  <a:pt x="195263" y="423862"/>
                </a:lnTo>
                <a:lnTo>
                  <a:pt x="90488" y="323850"/>
                </a:lnTo>
                <a:lnTo>
                  <a:pt x="33338" y="259556"/>
                </a:lnTo>
                <a:lnTo>
                  <a:pt x="9525" y="223837"/>
                </a:lnTo>
                <a:lnTo>
                  <a:pt x="0" y="202406"/>
                </a:lnTo>
                <a:lnTo>
                  <a:pt x="0" y="183356"/>
                </a:lnTo>
                <a:lnTo>
                  <a:pt x="7144" y="171450"/>
                </a:lnTo>
                <a:lnTo>
                  <a:pt x="19050" y="166687"/>
                </a:lnTo>
                <a:lnTo>
                  <a:pt x="50006" y="173831"/>
                </a:lnTo>
                <a:lnTo>
                  <a:pt x="100013" y="207168"/>
                </a:lnTo>
                <a:lnTo>
                  <a:pt x="150019" y="228600"/>
                </a:lnTo>
                <a:lnTo>
                  <a:pt x="235744" y="257175"/>
                </a:lnTo>
                <a:lnTo>
                  <a:pt x="326231" y="269081"/>
                </a:lnTo>
                <a:lnTo>
                  <a:pt x="392906" y="271462"/>
                </a:lnTo>
                <a:lnTo>
                  <a:pt x="481013" y="261937"/>
                </a:lnTo>
                <a:lnTo>
                  <a:pt x="1059656" y="169068"/>
                </a:lnTo>
                <a:lnTo>
                  <a:pt x="1552575" y="88106"/>
                </a:lnTo>
                <a:lnTo>
                  <a:pt x="1678781" y="69056"/>
                </a:lnTo>
                <a:lnTo>
                  <a:pt x="1750219" y="50006"/>
                </a:lnTo>
                <a:lnTo>
                  <a:pt x="1838325" y="23812"/>
                </a:lnTo>
                <a:lnTo>
                  <a:pt x="1883569" y="2381"/>
                </a:lnTo>
                <a:lnTo>
                  <a:pt x="1893094" y="0"/>
                </a:lnTo>
                <a:lnTo>
                  <a:pt x="1943100" y="21431"/>
                </a:lnTo>
                <a:lnTo>
                  <a:pt x="2052638" y="73818"/>
                </a:lnTo>
                <a:lnTo>
                  <a:pt x="2174081" y="135731"/>
                </a:lnTo>
                <a:lnTo>
                  <a:pt x="2188369" y="147637"/>
                </a:lnTo>
                <a:lnTo>
                  <a:pt x="2195513" y="178593"/>
                </a:lnTo>
                <a:lnTo>
                  <a:pt x="2193131" y="214312"/>
                </a:lnTo>
                <a:lnTo>
                  <a:pt x="2178844" y="242887"/>
                </a:lnTo>
                <a:lnTo>
                  <a:pt x="2128838" y="280987"/>
                </a:lnTo>
                <a:lnTo>
                  <a:pt x="1874044" y="211931"/>
                </a:lnTo>
                <a:lnTo>
                  <a:pt x="1852613" y="200025"/>
                </a:lnTo>
                <a:lnTo>
                  <a:pt x="1824038" y="195262"/>
                </a:lnTo>
                <a:lnTo>
                  <a:pt x="16573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29848E-E99B-452C-9367-F1BEDFD4A0CE}"/>
              </a:ext>
            </a:extLst>
          </p:cNvPr>
          <p:cNvSpPr/>
          <p:nvPr/>
        </p:nvSpPr>
        <p:spPr>
          <a:xfrm>
            <a:off x="4633913" y="1741488"/>
            <a:ext cx="1141412" cy="304800"/>
          </a:xfrm>
          <a:custGeom>
            <a:avLst/>
            <a:gdLst>
              <a:gd name="connsiteX0" fmla="*/ 614362 w 1140618"/>
              <a:gd name="connsiteY0" fmla="*/ 245269 h 304800"/>
              <a:gd name="connsiteX1" fmla="*/ 285750 w 1140618"/>
              <a:gd name="connsiteY1" fmla="*/ 283369 h 304800"/>
              <a:gd name="connsiteX2" fmla="*/ 259556 w 1140618"/>
              <a:gd name="connsiteY2" fmla="*/ 292894 h 304800"/>
              <a:gd name="connsiteX3" fmla="*/ 223837 w 1140618"/>
              <a:gd name="connsiteY3" fmla="*/ 300037 h 304800"/>
              <a:gd name="connsiteX4" fmla="*/ 190500 w 1140618"/>
              <a:gd name="connsiteY4" fmla="*/ 300037 h 304800"/>
              <a:gd name="connsiteX5" fmla="*/ 147637 w 1140618"/>
              <a:gd name="connsiteY5" fmla="*/ 297656 h 304800"/>
              <a:gd name="connsiteX6" fmla="*/ 104775 w 1140618"/>
              <a:gd name="connsiteY6" fmla="*/ 290512 h 304800"/>
              <a:gd name="connsiteX7" fmla="*/ 0 w 1140618"/>
              <a:gd name="connsiteY7" fmla="*/ 250031 h 304800"/>
              <a:gd name="connsiteX8" fmla="*/ 61912 w 1140618"/>
              <a:gd name="connsiteY8" fmla="*/ 128587 h 304800"/>
              <a:gd name="connsiteX9" fmla="*/ 159543 w 1140618"/>
              <a:gd name="connsiteY9" fmla="*/ 166687 h 304800"/>
              <a:gd name="connsiteX10" fmla="*/ 200025 w 1140618"/>
              <a:gd name="connsiteY10" fmla="*/ 173831 h 304800"/>
              <a:gd name="connsiteX11" fmla="*/ 245268 w 1140618"/>
              <a:gd name="connsiteY11" fmla="*/ 171450 h 304800"/>
              <a:gd name="connsiteX12" fmla="*/ 316706 w 1140618"/>
              <a:gd name="connsiteY12" fmla="*/ 150019 h 304800"/>
              <a:gd name="connsiteX13" fmla="*/ 514350 w 1140618"/>
              <a:gd name="connsiteY13" fmla="*/ 102394 h 304800"/>
              <a:gd name="connsiteX14" fmla="*/ 764381 w 1140618"/>
              <a:gd name="connsiteY14" fmla="*/ 57150 h 304800"/>
              <a:gd name="connsiteX15" fmla="*/ 788193 w 1140618"/>
              <a:gd name="connsiteY15" fmla="*/ 40481 h 304800"/>
              <a:gd name="connsiteX16" fmla="*/ 819150 w 1140618"/>
              <a:gd name="connsiteY16" fmla="*/ 21431 h 304800"/>
              <a:gd name="connsiteX17" fmla="*/ 850106 w 1140618"/>
              <a:gd name="connsiteY17" fmla="*/ 7144 h 304800"/>
              <a:gd name="connsiteX18" fmla="*/ 885825 w 1140618"/>
              <a:gd name="connsiteY18" fmla="*/ 0 h 304800"/>
              <a:gd name="connsiteX19" fmla="*/ 933450 w 1140618"/>
              <a:gd name="connsiteY19" fmla="*/ 4762 h 304800"/>
              <a:gd name="connsiteX20" fmla="*/ 978693 w 1140618"/>
              <a:gd name="connsiteY20" fmla="*/ 19050 h 304800"/>
              <a:gd name="connsiteX21" fmla="*/ 1023937 w 1140618"/>
              <a:gd name="connsiteY21" fmla="*/ 47625 h 304800"/>
              <a:gd name="connsiteX22" fmla="*/ 1071562 w 1140618"/>
              <a:gd name="connsiteY22" fmla="*/ 92869 h 304800"/>
              <a:gd name="connsiteX23" fmla="*/ 1112043 w 1140618"/>
              <a:gd name="connsiteY23" fmla="*/ 133350 h 304800"/>
              <a:gd name="connsiteX24" fmla="*/ 1128712 w 1140618"/>
              <a:gd name="connsiteY24" fmla="*/ 159544 h 304800"/>
              <a:gd name="connsiteX25" fmla="*/ 1140618 w 1140618"/>
              <a:gd name="connsiteY25" fmla="*/ 190500 h 304800"/>
              <a:gd name="connsiteX26" fmla="*/ 1138237 w 1140618"/>
              <a:gd name="connsiteY26" fmla="*/ 209550 h 304800"/>
              <a:gd name="connsiteX27" fmla="*/ 1119187 w 1140618"/>
              <a:gd name="connsiteY27" fmla="*/ 233362 h 304800"/>
              <a:gd name="connsiteX28" fmla="*/ 1083468 w 1140618"/>
              <a:gd name="connsiteY28" fmla="*/ 259556 h 304800"/>
              <a:gd name="connsiteX29" fmla="*/ 1007268 w 1140618"/>
              <a:gd name="connsiteY29" fmla="*/ 304800 h 304800"/>
              <a:gd name="connsiteX30" fmla="*/ 766762 w 1140618"/>
              <a:gd name="connsiteY30" fmla="*/ 245269 h 304800"/>
              <a:gd name="connsiteX31" fmla="*/ 757237 w 1140618"/>
              <a:gd name="connsiteY31" fmla="*/ 238125 h 304800"/>
              <a:gd name="connsiteX32" fmla="*/ 614362 w 1140618"/>
              <a:gd name="connsiteY32" fmla="*/ 2452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8" h="304800">
                <a:moveTo>
                  <a:pt x="614362" y="245269"/>
                </a:moveTo>
                <a:lnTo>
                  <a:pt x="285750" y="283369"/>
                </a:lnTo>
                <a:lnTo>
                  <a:pt x="259556" y="292894"/>
                </a:lnTo>
                <a:lnTo>
                  <a:pt x="223837" y="300037"/>
                </a:lnTo>
                <a:lnTo>
                  <a:pt x="190500" y="300037"/>
                </a:lnTo>
                <a:lnTo>
                  <a:pt x="147637" y="297656"/>
                </a:lnTo>
                <a:lnTo>
                  <a:pt x="104775" y="290512"/>
                </a:lnTo>
                <a:lnTo>
                  <a:pt x="0" y="250031"/>
                </a:lnTo>
                <a:lnTo>
                  <a:pt x="61912" y="128587"/>
                </a:lnTo>
                <a:lnTo>
                  <a:pt x="159543" y="166687"/>
                </a:lnTo>
                <a:lnTo>
                  <a:pt x="200025" y="173831"/>
                </a:lnTo>
                <a:lnTo>
                  <a:pt x="245268" y="171450"/>
                </a:lnTo>
                <a:lnTo>
                  <a:pt x="316706" y="150019"/>
                </a:lnTo>
                <a:lnTo>
                  <a:pt x="514350" y="102394"/>
                </a:lnTo>
                <a:lnTo>
                  <a:pt x="764381" y="57150"/>
                </a:lnTo>
                <a:lnTo>
                  <a:pt x="788193" y="40481"/>
                </a:lnTo>
                <a:lnTo>
                  <a:pt x="819150" y="21431"/>
                </a:lnTo>
                <a:lnTo>
                  <a:pt x="850106" y="7144"/>
                </a:lnTo>
                <a:lnTo>
                  <a:pt x="885825" y="0"/>
                </a:lnTo>
                <a:lnTo>
                  <a:pt x="933450" y="4762"/>
                </a:lnTo>
                <a:lnTo>
                  <a:pt x="978693" y="19050"/>
                </a:lnTo>
                <a:lnTo>
                  <a:pt x="1023937" y="47625"/>
                </a:lnTo>
                <a:lnTo>
                  <a:pt x="1071562" y="92869"/>
                </a:lnTo>
                <a:lnTo>
                  <a:pt x="1112043" y="133350"/>
                </a:lnTo>
                <a:lnTo>
                  <a:pt x="1128712" y="159544"/>
                </a:lnTo>
                <a:lnTo>
                  <a:pt x="1140618" y="190500"/>
                </a:lnTo>
                <a:lnTo>
                  <a:pt x="1138237" y="209550"/>
                </a:lnTo>
                <a:lnTo>
                  <a:pt x="1119187" y="233362"/>
                </a:lnTo>
                <a:lnTo>
                  <a:pt x="1083468" y="259556"/>
                </a:lnTo>
                <a:lnTo>
                  <a:pt x="1007268" y="304800"/>
                </a:lnTo>
                <a:lnTo>
                  <a:pt x="766762" y="245269"/>
                </a:lnTo>
                <a:lnTo>
                  <a:pt x="757237" y="238125"/>
                </a:lnTo>
                <a:lnTo>
                  <a:pt x="614362" y="245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C0273C-5D1E-4F20-8D87-41D80D8F93AC}"/>
              </a:ext>
            </a:extLst>
          </p:cNvPr>
          <p:cNvSpPr/>
          <p:nvPr/>
        </p:nvSpPr>
        <p:spPr>
          <a:xfrm>
            <a:off x="4894264" y="1947864"/>
            <a:ext cx="776287" cy="904875"/>
          </a:xfrm>
          <a:custGeom>
            <a:avLst/>
            <a:gdLst>
              <a:gd name="connsiteX0" fmla="*/ 233362 w 776287"/>
              <a:gd name="connsiteY0" fmla="*/ 504825 h 904875"/>
              <a:gd name="connsiteX1" fmla="*/ 388144 w 776287"/>
              <a:gd name="connsiteY1" fmla="*/ 252412 h 904875"/>
              <a:gd name="connsiteX2" fmla="*/ 481012 w 776287"/>
              <a:gd name="connsiteY2" fmla="*/ 97631 h 904875"/>
              <a:gd name="connsiteX3" fmla="*/ 523875 w 776287"/>
              <a:gd name="connsiteY3" fmla="*/ 0 h 904875"/>
              <a:gd name="connsiteX4" fmla="*/ 776287 w 776287"/>
              <a:gd name="connsiteY4" fmla="*/ 50006 h 904875"/>
              <a:gd name="connsiteX5" fmla="*/ 750094 w 776287"/>
              <a:gd name="connsiteY5" fmla="*/ 97631 h 904875"/>
              <a:gd name="connsiteX6" fmla="*/ 666750 w 776287"/>
              <a:gd name="connsiteY6" fmla="*/ 216693 h 904875"/>
              <a:gd name="connsiteX7" fmla="*/ 542925 w 776287"/>
              <a:gd name="connsiteY7" fmla="*/ 395287 h 904875"/>
              <a:gd name="connsiteX8" fmla="*/ 442912 w 776287"/>
              <a:gd name="connsiteY8" fmla="*/ 538162 h 904875"/>
              <a:gd name="connsiteX9" fmla="*/ 266700 w 776287"/>
              <a:gd name="connsiteY9" fmla="*/ 750093 h 904875"/>
              <a:gd name="connsiteX10" fmla="*/ 166687 w 776287"/>
              <a:gd name="connsiteY10" fmla="*/ 876300 h 904875"/>
              <a:gd name="connsiteX11" fmla="*/ 0 w 776287"/>
              <a:gd name="connsiteY11" fmla="*/ 904875 h 904875"/>
              <a:gd name="connsiteX12" fmla="*/ 233362 w 776287"/>
              <a:gd name="connsiteY12" fmla="*/ 5048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6287" h="904875">
                <a:moveTo>
                  <a:pt x="233362" y="504825"/>
                </a:moveTo>
                <a:lnTo>
                  <a:pt x="388144" y="252412"/>
                </a:lnTo>
                <a:lnTo>
                  <a:pt x="481012" y="97631"/>
                </a:lnTo>
                <a:lnTo>
                  <a:pt x="523875" y="0"/>
                </a:lnTo>
                <a:lnTo>
                  <a:pt x="776287" y="50006"/>
                </a:lnTo>
                <a:lnTo>
                  <a:pt x="750094" y="97631"/>
                </a:lnTo>
                <a:lnTo>
                  <a:pt x="666750" y="216693"/>
                </a:lnTo>
                <a:lnTo>
                  <a:pt x="542925" y="395287"/>
                </a:lnTo>
                <a:lnTo>
                  <a:pt x="442912" y="538162"/>
                </a:lnTo>
                <a:lnTo>
                  <a:pt x="266700" y="750093"/>
                </a:lnTo>
                <a:lnTo>
                  <a:pt x="166687" y="876300"/>
                </a:lnTo>
                <a:lnTo>
                  <a:pt x="0" y="904875"/>
                </a:lnTo>
                <a:lnTo>
                  <a:pt x="233362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7CFF507-B261-45B8-B5F3-D264361163E5}"/>
              </a:ext>
            </a:extLst>
          </p:cNvPr>
          <p:cNvSpPr/>
          <p:nvPr/>
        </p:nvSpPr>
        <p:spPr>
          <a:xfrm rot="16200000">
            <a:off x="2658270" y="3944145"/>
            <a:ext cx="2941637" cy="663575"/>
          </a:xfrm>
          <a:custGeom>
            <a:avLst/>
            <a:gdLst>
              <a:gd name="connsiteX0" fmla="*/ 1845469 w 2940844"/>
              <a:gd name="connsiteY0" fmla="*/ 657225 h 664369"/>
              <a:gd name="connsiteX1" fmla="*/ 1326357 w 2940844"/>
              <a:gd name="connsiteY1" fmla="*/ 640556 h 664369"/>
              <a:gd name="connsiteX2" fmla="*/ 1181100 w 2940844"/>
              <a:gd name="connsiteY2" fmla="*/ 621506 h 664369"/>
              <a:gd name="connsiteX3" fmla="*/ 997744 w 2940844"/>
              <a:gd name="connsiteY3" fmla="*/ 578644 h 664369"/>
              <a:gd name="connsiteX4" fmla="*/ 859632 w 2940844"/>
              <a:gd name="connsiteY4" fmla="*/ 538162 h 664369"/>
              <a:gd name="connsiteX5" fmla="*/ 709613 w 2940844"/>
              <a:gd name="connsiteY5" fmla="*/ 481012 h 664369"/>
              <a:gd name="connsiteX6" fmla="*/ 545307 w 2940844"/>
              <a:gd name="connsiteY6" fmla="*/ 409575 h 664369"/>
              <a:gd name="connsiteX7" fmla="*/ 316707 w 2940844"/>
              <a:gd name="connsiteY7" fmla="*/ 280987 h 664369"/>
              <a:gd name="connsiteX8" fmla="*/ 169069 w 2940844"/>
              <a:gd name="connsiteY8" fmla="*/ 183356 h 664369"/>
              <a:gd name="connsiteX9" fmla="*/ 42863 w 2940844"/>
              <a:gd name="connsiteY9" fmla="*/ 88106 h 664369"/>
              <a:gd name="connsiteX10" fmla="*/ 16669 w 2940844"/>
              <a:gd name="connsiteY10" fmla="*/ 64294 h 664369"/>
              <a:gd name="connsiteX11" fmla="*/ 4763 w 2940844"/>
              <a:gd name="connsiteY11" fmla="*/ 40481 h 664369"/>
              <a:gd name="connsiteX12" fmla="*/ 0 w 2940844"/>
              <a:gd name="connsiteY12" fmla="*/ 19050 h 664369"/>
              <a:gd name="connsiteX13" fmla="*/ 4763 w 2940844"/>
              <a:gd name="connsiteY13" fmla="*/ 2381 h 664369"/>
              <a:gd name="connsiteX14" fmla="*/ 16669 w 2940844"/>
              <a:gd name="connsiteY14" fmla="*/ 0 h 664369"/>
              <a:gd name="connsiteX15" fmla="*/ 42863 w 2940844"/>
              <a:gd name="connsiteY15" fmla="*/ 2381 h 664369"/>
              <a:gd name="connsiteX16" fmla="*/ 130969 w 2940844"/>
              <a:gd name="connsiteY16" fmla="*/ 47625 h 664369"/>
              <a:gd name="connsiteX17" fmla="*/ 245269 w 2940844"/>
              <a:gd name="connsiteY17" fmla="*/ 102394 h 664369"/>
              <a:gd name="connsiteX18" fmla="*/ 364332 w 2940844"/>
              <a:gd name="connsiteY18" fmla="*/ 159544 h 664369"/>
              <a:gd name="connsiteX19" fmla="*/ 538163 w 2940844"/>
              <a:gd name="connsiteY19" fmla="*/ 233362 h 664369"/>
              <a:gd name="connsiteX20" fmla="*/ 723900 w 2940844"/>
              <a:gd name="connsiteY20" fmla="*/ 307181 h 664369"/>
              <a:gd name="connsiteX21" fmla="*/ 871538 w 2940844"/>
              <a:gd name="connsiteY21" fmla="*/ 352425 h 664369"/>
              <a:gd name="connsiteX22" fmla="*/ 1014413 w 2940844"/>
              <a:gd name="connsiteY22" fmla="*/ 383381 h 664369"/>
              <a:gd name="connsiteX23" fmla="*/ 1185863 w 2940844"/>
              <a:gd name="connsiteY23" fmla="*/ 409575 h 664369"/>
              <a:gd name="connsiteX24" fmla="*/ 1507332 w 2940844"/>
              <a:gd name="connsiteY24" fmla="*/ 431006 h 664369"/>
              <a:gd name="connsiteX25" fmla="*/ 1919288 w 2940844"/>
              <a:gd name="connsiteY25" fmla="*/ 440531 h 664369"/>
              <a:gd name="connsiteX26" fmla="*/ 2340769 w 2940844"/>
              <a:gd name="connsiteY26" fmla="*/ 440531 h 664369"/>
              <a:gd name="connsiteX27" fmla="*/ 2676525 w 2940844"/>
              <a:gd name="connsiteY27" fmla="*/ 438150 h 664369"/>
              <a:gd name="connsiteX28" fmla="*/ 2712244 w 2940844"/>
              <a:gd name="connsiteY28" fmla="*/ 433387 h 664369"/>
              <a:gd name="connsiteX29" fmla="*/ 2750344 w 2940844"/>
              <a:gd name="connsiteY29" fmla="*/ 421481 h 664369"/>
              <a:gd name="connsiteX30" fmla="*/ 2790825 w 2940844"/>
              <a:gd name="connsiteY30" fmla="*/ 397669 h 664369"/>
              <a:gd name="connsiteX31" fmla="*/ 2836069 w 2940844"/>
              <a:gd name="connsiteY31" fmla="*/ 359569 h 664369"/>
              <a:gd name="connsiteX32" fmla="*/ 2864644 w 2940844"/>
              <a:gd name="connsiteY32" fmla="*/ 319087 h 664369"/>
              <a:gd name="connsiteX33" fmla="*/ 2883694 w 2940844"/>
              <a:gd name="connsiteY33" fmla="*/ 292894 h 664369"/>
              <a:gd name="connsiteX34" fmla="*/ 2902744 w 2940844"/>
              <a:gd name="connsiteY34" fmla="*/ 276225 h 664369"/>
              <a:gd name="connsiteX35" fmla="*/ 2919413 w 2940844"/>
              <a:gd name="connsiteY35" fmla="*/ 271462 h 664369"/>
              <a:gd name="connsiteX36" fmla="*/ 2933700 w 2940844"/>
              <a:gd name="connsiteY36" fmla="*/ 278606 h 664369"/>
              <a:gd name="connsiteX37" fmla="*/ 2938463 w 2940844"/>
              <a:gd name="connsiteY37" fmla="*/ 292894 h 664369"/>
              <a:gd name="connsiteX38" fmla="*/ 2940844 w 2940844"/>
              <a:gd name="connsiteY38" fmla="*/ 311944 h 664369"/>
              <a:gd name="connsiteX39" fmla="*/ 2938463 w 2940844"/>
              <a:gd name="connsiteY39" fmla="*/ 369094 h 664369"/>
              <a:gd name="connsiteX40" fmla="*/ 2931319 w 2940844"/>
              <a:gd name="connsiteY40" fmla="*/ 426244 h 664369"/>
              <a:gd name="connsiteX41" fmla="*/ 2907507 w 2940844"/>
              <a:gd name="connsiteY41" fmla="*/ 497681 h 664369"/>
              <a:gd name="connsiteX42" fmla="*/ 2852738 w 2940844"/>
              <a:gd name="connsiteY42" fmla="*/ 578644 h 664369"/>
              <a:gd name="connsiteX43" fmla="*/ 2752725 w 2940844"/>
              <a:gd name="connsiteY43" fmla="*/ 664369 h 664369"/>
              <a:gd name="connsiteX44" fmla="*/ 2412207 w 2940844"/>
              <a:gd name="connsiteY44" fmla="*/ 659606 h 664369"/>
              <a:gd name="connsiteX45" fmla="*/ 2140744 w 2940844"/>
              <a:gd name="connsiteY45" fmla="*/ 664369 h 664369"/>
              <a:gd name="connsiteX46" fmla="*/ 1995488 w 2940844"/>
              <a:gd name="connsiteY46" fmla="*/ 664369 h 664369"/>
              <a:gd name="connsiteX47" fmla="*/ 1845469 w 2940844"/>
              <a:gd name="connsiteY47" fmla="*/ 6572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40844" h="664369">
                <a:moveTo>
                  <a:pt x="1845469" y="657225"/>
                </a:moveTo>
                <a:lnTo>
                  <a:pt x="1326357" y="640556"/>
                </a:lnTo>
                <a:lnTo>
                  <a:pt x="1181100" y="621506"/>
                </a:lnTo>
                <a:lnTo>
                  <a:pt x="997744" y="578644"/>
                </a:lnTo>
                <a:lnTo>
                  <a:pt x="859632" y="538162"/>
                </a:lnTo>
                <a:lnTo>
                  <a:pt x="709613" y="481012"/>
                </a:lnTo>
                <a:lnTo>
                  <a:pt x="545307" y="409575"/>
                </a:lnTo>
                <a:lnTo>
                  <a:pt x="316707" y="280987"/>
                </a:lnTo>
                <a:lnTo>
                  <a:pt x="169069" y="183356"/>
                </a:lnTo>
                <a:lnTo>
                  <a:pt x="42863" y="88106"/>
                </a:lnTo>
                <a:lnTo>
                  <a:pt x="16669" y="64294"/>
                </a:lnTo>
                <a:lnTo>
                  <a:pt x="4763" y="40481"/>
                </a:lnTo>
                <a:lnTo>
                  <a:pt x="0" y="19050"/>
                </a:lnTo>
                <a:lnTo>
                  <a:pt x="4763" y="2381"/>
                </a:lnTo>
                <a:lnTo>
                  <a:pt x="16669" y="0"/>
                </a:lnTo>
                <a:lnTo>
                  <a:pt x="42863" y="2381"/>
                </a:lnTo>
                <a:lnTo>
                  <a:pt x="130969" y="47625"/>
                </a:lnTo>
                <a:lnTo>
                  <a:pt x="245269" y="102394"/>
                </a:lnTo>
                <a:lnTo>
                  <a:pt x="364332" y="159544"/>
                </a:lnTo>
                <a:lnTo>
                  <a:pt x="538163" y="233362"/>
                </a:lnTo>
                <a:lnTo>
                  <a:pt x="723900" y="307181"/>
                </a:lnTo>
                <a:lnTo>
                  <a:pt x="871538" y="352425"/>
                </a:lnTo>
                <a:lnTo>
                  <a:pt x="1014413" y="383381"/>
                </a:lnTo>
                <a:lnTo>
                  <a:pt x="1185863" y="409575"/>
                </a:lnTo>
                <a:lnTo>
                  <a:pt x="1507332" y="431006"/>
                </a:lnTo>
                <a:lnTo>
                  <a:pt x="1919288" y="440531"/>
                </a:lnTo>
                <a:lnTo>
                  <a:pt x="2340769" y="440531"/>
                </a:lnTo>
                <a:lnTo>
                  <a:pt x="2676525" y="438150"/>
                </a:lnTo>
                <a:lnTo>
                  <a:pt x="2712244" y="433387"/>
                </a:lnTo>
                <a:lnTo>
                  <a:pt x="2750344" y="421481"/>
                </a:lnTo>
                <a:lnTo>
                  <a:pt x="2790825" y="397669"/>
                </a:lnTo>
                <a:lnTo>
                  <a:pt x="2836069" y="359569"/>
                </a:lnTo>
                <a:lnTo>
                  <a:pt x="2864644" y="319087"/>
                </a:lnTo>
                <a:lnTo>
                  <a:pt x="2883694" y="292894"/>
                </a:lnTo>
                <a:lnTo>
                  <a:pt x="2902744" y="276225"/>
                </a:lnTo>
                <a:lnTo>
                  <a:pt x="2919413" y="271462"/>
                </a:lnTo>
                <a:lnTo>
                  <a:pt x="2933700" y="278606"/>
                </a:lnTo>
                <a:lnTo>
                  <a:pt x="2938463" y="292894"/>
                </a:lnTo>
                <a:lnTo>
                  <a:pt x="2940844" y="311944"/>
                </a:lnTo>
                <a:cubicBezTo>
                  <a:pt x="2940016" y="330993"/>
                  <a:pt x="2938463" y="350027"/>
                  <a:pt x="2938463" y="369094"/>
                </a:cubicBezTo>
                <a:lnTo>
                  <a:pt x="2931319" y="426244"/>
                </a:lnTo>
                <a:lnTo>
                  <a:pt x="2907507" y="497681"/>
                </a:lnTo>
                <a:lnTo>
                  <a:pt x="2852738" y="578644"/>
                </a:lnTo>
                <a:lnTo>
                  <a:pt x="2752725" y="664369"/>
                </a:lnTo>
                <a:lnTo>
                  <a:pt x="2412207" y="659606"/>
                </a:lnTo>
                <a:lnTo>
                  <a:pt x="2140744" y="664369"/>
                </a:lnTo>
                <a:lnTo>
                  <a:pt x="1995488" y="664369"/>
                </a:lnTo>
                <a:lnTo>
                  <a:pt x="1845469" y="657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9732B05-C857-4315-B7E3-AAB278A7054D}"/>
              </a:ext>
            </a:extLst>
          </p:cNvPr>
          <p:cNvSpPr/>
          <p:nvPr/>
        </p:nvSpPr>
        <p:spPr>
          <a:xfrm rot="16200000">
            <a:off x="3479800" y="3411538"/>
            <a:ext cx="3360738" cy="1751012"/>
          </a:xfrm>
          <a:custGeom>
            <a:avLst/>
            <a:gdLst>
              <a:gd name="connsiteX0" fmla="*/ 1667266 w 3360492"/>
              <a:gd name="connsiteY0" fmla="*/ 1655728 h 1750918"/>
              <a:gd name="connsiteX1" fmla="*/ 1026898 w 3360492"/>
              <a:gd name="connsiteY1" fmla="*/ 1649959 h 1750918"/>
              <a:gd name="connsiteX2" fmla="*/ 822095 w 3360492"/>
              <a:gd name="connsiteY2" fmla="*/ 1649959 h 1750918"/>
              <a:gd name="connsiteX3" fmla="*/ 550948 w 3360492"/>
              <a:gd name="connsiteY3" fmla="*/ 1664381 h 1750918"/>
              <a:gd name="connsiteX4" fmla="*/ 398067 w 3360492"/>
              <a:gd name="connsiteY4" fmla="*/ 1673035 h 1750918"/>
              <a:gd name="connsiteX5" fmla="*/ 323069 w 3360492"/>
              <a:gd name="connsiteY5" fmla="*/ 1652843 h 1750918"/>
              <a:gd name="connsiteX6" fmla="*/ 227879 w 3360492"/>
              <a:gd name="connsiteY6" fmla="*/ 1618229 h 1750918"/>
              <a:gd name="connsiteX7" fmla="*/ 141343 w 3360492"/>
              <a:gd name="connsiteY7" fmla="*/ 1580730 h 1750918"/>
              <a:gd name="connsiteX8" fmla="*/ 49038 w 3360492"/>
              <a:gd name="connsiteY8" fmla="*/ 1525923 h 1750918"/>
              <a:gd name="connsiteX9" fmla="*/ 20192 w 3360492"/>
              <a:gd name="connsiteY9" fmla="*/ 1502847 h 1750918"/>
              <a:gd name="connsiteX10" fmla="*/ 8654 w 3360492"/>
              <a:gd name="connsiteY10" fmla="*/ 1491309 h 1750918"/>
              <a:gd name="connsiteX11" fmla="*/ 0 w 3360492"/>
              <a:gd name="connsiteY11" fmla="*/ 1471117 h 1750918"/>
              <a:gd name="connsiteX12" fmla="*/ 8654 w 3360492"/>
              <a:gd name="connsiteY12" fmla="*/ 1448041 h 1750918"/>
              <a:gd name="connsiteX13" fmla="*/ 37499 w 3360492"/>
              <a:gd name="connsiteY13" fmla="*/ 1422080 h 1750918"/>
              <a:gd name="connsiteX14" fmla="*/ 109613 w 3360492"/>
              <a:gd name="connsiteY14" fmla="*/ 1384581 h 1750918"/>
              <a:gd name="connsiteX15" fmla="*/ 201918 w 3360492"/>
              <a:gd name="connsiteY15" fmla="*/ 1344197 h 1750918"/>
              <a:gd name="connsiteX16" fmla="*/ 248071 w 3360492"/>
              <a:gd name="connsiteY16" fmla="*/ 1318236 h 1750918"/>
              <a:gd name="connsiteX17" fmla="*/ 597101 w 3360492"/>
              <a:gd name="connsiteY17" fmla="*/ 1396119 h 1750918"/>
              <a:gd name="connsiteX18" fmla="*/ 620177 w 3360492"/>
              <a:gd name="connsiteY18" fmla="*/ 1399003 h 1750918"/>
              <a:gd name="connsiteX19" fmla="*/ 833633 w 3360492"/>
              <a:gd name="connsiteY19" fmla="*/ 1407657 h 1750918"/>
              <a:gd name="connsiteX20" fmla="*/ 1211508 w 3360492"/>
              <a:gd name="connsiteY20" fmla="*/ 1419195 h 1750918"/>
              <a:gd name="connsiteX21" fmla="*/ 1566307 w 3360492"/>
              <a:gd name="connsiteY21" fmla="*/ 1424964 h 1750918"/>
              <a:gd name="connsiteX22" fmla="*/ 1762456 w 3360492"/>
              <a:gd name="connsiteY22" fmla="*/ 1427849 h 1750918"/>
              <a:gd name="connsiteX23" fmla="*/ 2385517 w 3360492"/>
              <a:gd name="connsiteY23" fmla="*/ 1422080 h 1750918"/>
              <a:gd name="connsiteX24" fmla="*/ 2653780 w 3360492"/>
              <a:gd name="connsiteY24" fmla="*/ 1424964 h 1750918"/>
              <a:gd name="connsiteX25" fmla="*/ 3072038 w 3360492"/>
              <a:gd name="connsiteY25" fmla="*/ 1422080 h 1750918"/>
              <a:gd name="connsiteX26" fmla="*/ 3100884 w 3360492"/>
              <a:gd name="connsiteY26" fmla="*/ 1407657 h 1750918"/>
              <a:gd name="connsiteX27" fmla="*/ 3112422 w 3360492"/>
              <a:gd name="connsiteY27" fmla="*/ 1390350 h 1750918"/>
              <a:gd name="connsiteX28" fmla="*/ 3115306 w 3360492"/>
              <a:gd name="connsiteY28" fmla="*/ 1370158 h 1750918"/>
              <a:gd name="connsiteX29" fmla="*/ 3112422 w 3360492"/>
              <a:gd name="connsiteY29" fmla="*/ 1312467 h 1750918"/>
              <a:gd name="connsiteX30" fmla="*/ 3048962 w 3360492"/>
              <a:gd name="connsiteY30" fmla="*/ 876901 h 1750918"/>
              <a:gd name="connsiteX31" fmla="*/ 3008578 w 3360492"/>
              <a:gd name="connsiteY31" fmla="*/ 588447 h 1750918"/>
              <a:gd name="connsiteX32" fmla="*/ 2922042 w 3360492"/>
              <a:gd name="connsiteY32" fmla="*/ 129805 h 1750918"/>
              <a:gd name="connsiteX33" fmla="*/ 3083576 w 3360492"/>
              <a:gd name="connsiteY33" fmla="*/ 0 h 1750918"/>
              <a:gd name="connsiteX34" fmla="*/ 3109537 w 3360492"/>
              <a:gd name="connsiteY34" fmla="*/ 138458 h 1750918"/>
              <a:gd name="connsiteX35" fmla="*/ 3149921 w 3360492"/>
              <a:gd name="connsiteY35" fmla="*/ 403836 h 1750918"/>
              <a:gd name="connsiteX36" fmla="*/ 3222034 w 3360492"/>
              <a:gd name="connsiteY36" fmla="*/ 874017 h 1750918"/>
              <a:gd name="connsiteX37" fmla="*/ 3259534 w 3360492"/>
              <a:gd name="connsiteY37" fmla="*/ 1104780 h 1750918"/>
              <a:gd name="connsiteX38" fmla="*/ 3297033 w 3360492"/>
              <a:gd name="connsiteY38" fmla="*/ 1283622 h 1750918"/>
              <a:gd name="connsiteX39" fmla="*/ 3317224 w 3360492"/>
              <a:gd name="connsiteY39" fmla="*/ 1326890 h 1750918"/>
              <a:gd name="connsiteX40" fmla="*/ 3354723 w 3360492"/>
              <a:gd name="connsiteY40" fmla="*/ 1387465 h 1750918"/>
              <a:gd name="connsiteX41" fmla="*/ 3360492 w 3360492"/>
              <a:gd name="connsiteY41" fmla="*/ 1404773 h 1750918"/>
              <a:gd name="connsiteX42" fmla="*/ 3322993 w 3360492"/>
              <a:gd name="connsiteY42" fmla="*/ 1497078 h 1750918"/>
              <a:gd name="connsiteX43" fmla="*/ 3230688 w 3360492"/>
              <a:gd name="connsiteY43" fmla="*/ 1649959 h 1750918"/>
              <a:gd name="connsiteX44" fmla="*/ 3178766 w 3360492"/>
              <a:gd name="connsiteY44" fmla="*/ 1722072 h 1750918"/>
              <a:gd name="connsiteX45" fmla="*/ 3152805 w 3360492"/>
              <a:gd name="connsiteY45" fmla="*/ 1739379 h 1750918"/>
              <a:gd name="connsiteX46" fmla="*/ 3126845 w 3360492"/>
              <a:gd name="connsiteY46" fmla="*/ 1750918 h 1750918"/>
              <a:gd name="connsiteX47" fmla="*/ 3103768 w 3360492"/>
              <a:gd name="connsiteY47" fmla="*/ 1750918 h 1750918"/>
              <a:gd name="connsiteX48" fmla="*/ 3066269 w 3360492"/>
              <a:gd name="connsiteY48" fmla="*/ 1739379 h 1750918"/>
              <a:gd name="connsiteX49" fmla="*/ 2985502 w 3360492"/>
              <a:gd name="connsiteY49" fmla="*/ 1673035 h 1750918"/>
              <a:gd name="connsiteX50" fmla="*/ 2769161 w 3360492"/>
              <a:gd name="connsiteY50" fmla="*/ 1664381 h 1750918"/>
              <a:gd name="connsiteX51" fmla="*/ 1667266 w 3360492"/>
              <a:gd name="connsiteY51" fmla="*/ 1655728 h 175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60492" h="1750918">
                <a:moveTo>
                  <a:pt x="1667266" y="1655728"/>
                </a:moveTo>
                <a:lnTo>
                  <a:pt x="1026898" y="1649959"/>
                </a:lnTo>
                <a:lnTo>
                  <a:pt x="822095" y="1649959"/>
                </a:lnTo>
                <a:lnTo>
                  <a:pt x="550948" y="1664381"/>
                </a:lnTo>
                <a:lnTo>
                  <a:pt x="398067" y="1673035"/>
                </a:lnTo>
                <a:lnTo>
                  <a:pt x="323069" y="1652843"/>
                </a:lnTo>
                <a:lnTo>
                  <a:pt x="227879" y="1618229"/>
                </a:lnTo>
                <a:lnTo>
                  <a:pt x="141343" y="1580730"/>
                </a:lnTo>
                <a:lnTo>
                  <a:pt x="49038" y="1525923"/>
                </a:lnTo>
                <a:lnTo>
                  <a:pt x="20192" y="1502847"/>
                </a:lnTo>
                <a:lnTo>
                  <a:pt x="8654" y="1491309"/>
                </a:lnTo>
                <a:lnTo>
                  <a:pt x="0" y="1471117"/>
                </a:lnTo>
                <a:lnTo>
                  <a:pt x="8654" y="1448041"/>
                </a:lnTo>
                <a:lnTo>
                  <a:pt x="37499" y="1422080"/>
                </a:lnTo>
                <a:lnTo>
                  <a:pt x="109613" y="1384581"/>
                </a:lnTo>
                <a:lnTo>
                  <a:pt x="201918" y="1344197"/>
                </a:lnTo>
                <a:lnTo>
                  <a:pt x="248071" y="1318236"/>
                </a:lnTo>
                <a:lnTo>
                  <a:pt x="597101" y="1396119"/>
                </a:lnTo>
                <a:lnTo>
                  <a:pt x="620177" y="1399003"/>
                </a:lnTo>
                <a:lnTo>
                  <a:pt x="833633" y="1407657"/>
                </a:lnTo>
                <a:lnTo>
                  <a:pt x="1211508" y="1419195"/>
                </a:lnTo>
                <a:lnTo>
                  <a:pt x="1566307" y="1424964"/>
                </a:lnTo>
                <a:lnTo>
                  <a:pt x="1762456" y="1427849"/>
                </a:lnTo>
                <a:lnTo>
                  <a:pt x="2385517" y="1422080"/>
                </a:lnTo>
                <a:lnTo>
                  <a:pt x="2653780" y="1424964"/>
                </a:lnTo>
                <a:lnTo>
                  <a:pt x="3072038" y="1422080"/>
                </a:lnTo>
                <a:lnTo>
                  <a:pt x="3100884" y="1407657"/>
                </a:lnTo>
                <a:lnTo>
                  <a:pt x="3112422" y="1390350"/>
                </a:lnTo>
                <a:lnTo>
                  <a:pt x="3115306" y="1370158"/>
                </a:lnTo>
                <a:lnTo>
                  <a:pt x="3112422" y="1312467"/>
                </a:lnTo>
                <a:lnTo>
                  <a:pt x="3048962" y="876901"/>
                </a:lnTo>
                <a:lnTo>
                  <a:pt x="3008578" y="588447"/>
                </a:lnTo>
                <a:lnTo>
                  <a:pt x="2922042" y="129805"/>
                </a:lnTo>
                <a:lnTo>
                  <a:pt x="3083576" y="0"/>
                </a:lnTo>
                <a:lnTo>
                  <a:pt x="3109537" y="138458"/>
                </a:lnTo>
                <a:lnTo>
                  <a:pt x="3149921" y="403836"/>
                </a:lnTo>
                <a:lnTo>
                  <a:pt x="3222034" y="874017"/>
                </a:lnTo>
                <a:lnTo>
                  <a:pt x="3259534" y="1104780"/>
                </a:lnTo>
                <a:lnTo>
                  <a:pt x="3297033" y="1283622"/>
                </a:lnTo>
                <a:lnTo>
                  <a:pt x="3317224" y="1326890"/>
                </a:lnTo>
                <a:lnTo>
                  <a:pt x="3354723" y="1387465"/>
                </a:lnTo>
                <a:lnTo>
                  <a:pt x="3360492" y="1404773"/>
                </a:lnTo>
                <a:lnTo>
                  <a:pt x="3322993" y="1497078"/>
                </a:lnTo>
                <a:lnTo>
                  <a:pt x="3230688" y="1649959"/>
                </a:lnTo>
                <a:lnTo>
                  <a:pt x="3178766" y="1722072"/>
                </a:lnTo>
                <a:lnTo>
                  <a:pt x="3152805" y="1739379"/>
                </a:lnTo>
                <a:lnTo>
                  <a:pt x="3126845" y="1750918"/>
                </a:lnTo>
                <a:lnTo>
                  <a:pt x="3103768" y="1750918"/>
                </a:lnTo>
                <a:lnTo>
                  <a:pt x="3066269" y="1739379"/>
                </a:lnTo>
                <a:lnTo>
                  <a:pt x="2985502" y="1673035"/>
                </a:lnTo>
                <a:lnTo>
                  <a:pt x="2769161" y="1664381"/>
                </a:lnTo>
                <a:lnTo>
                  <a:pt x="1667266" y="165572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E0EBD2A-D8A6-4E97-BAAC-B7535484DAB5}"/>
              </a:ext>
            </a:extLst>
          </p:cNvPr>
          <p:cNvSpPr/>
          <p:nvPr/>
        </p:nvSpPr>
        <p:spPr>
          <a:xfrm>
            <a:off x="5173663" y="5300663"/>
            <a:ext cx="539750" cy="488950"/>
          </a:xfrm>
          <a:custGeom>
            <a:avLst/>
            <a:gdLst>
              <a:gd name="connsiteX0" fmla="*/ 123825 w 538163"/>
              <a:gd name="connsiteY0" fmla="*/ 61912 h 488156"/>
              <a:gd name="connsiteX1" fmla="*/ 283369 w 538163"/>
              <a:gd name="connsiteY1" fmla="*/ 104775 h 488156"/>
              <a:gd name="connsiteX2" fmla="*/ 338138 w 538163"/>
              <a:gd name="connsiteY2" fmla="*/ 111918 h 488156"/>
              <a:gd name="connsiteX3" fmla="*/ 395288 w 538163"/>
              <a:gd name="connsiteY3" fmla="*/ 116681 h 488156"/>
              <a:gd name="connsiteX4" fmla="*/ 433388 w 538163"/>
              <a:gd name="connsiteY4" fmla="*/ 111918 h 488156"/>
              <a:gd name="connsiteX5" fmla="*/ 459582 w 538163"/>
              <a:gd name="connsiteY5" fmla="*/ 104775 h 488156"/>
              <a:gd name="connsiteX6" fmla="*/ 488157 w 538163"/>
              <a:gd name="connsiteY6" fmla="*/ 88106 h 488156"/>
              <a:gd name="connsiteX7" fmla="*/ 538163 w 538163"/>
              <a:gd name="connsiteY7" fmla="*/ 0 h 488156"/>
              <a:gd name="connsiteX8" fmla="*/ 485775 w 538163"/>
              <a:gd name="connsiteY8" fmla="*/ 488156 h 488156"/>
              <a:gd name="connsiteX9" fmla="*/ 426244 w 538163"/>
              <a:gd name="connsiteY9" fmla="*/ 416718 h 488156"/>
              <a:gd name="connsiteX10" fmla="*/ 383382 w 538163"/>
              <a:gd name="connsiteY10" fmla="*/ 361950 h 488156"/>
              <a:gd name="connsiteX11" fmla="*/ 340519 w 538163"/>
              <a:gd name="connsiteY11" fmla="*/ 316706 h 488156"/>
              <a:gd name="connsiteX12" fmla="*/ 285750 w 538163"/>
              <a:gd name="connsiteY12" fmla="*/ 269081 h 488156"/>
              <a:gd name="connsiteX13" fmla="*/ 242888 w 538163"/>
              <a:gd name="connsiteY13" fmla="*/ 233362 h 488156"/>
              <a:gd name="connsiteX14" fmla="*/ 200025 w 538163"/>
              <a:gd name="connsiteY14" fmla="*/ 202406 h 488156"/>
              <a:gd name="connsiteX15" fmla="*/ 130969 w 538163"/>
              <a:gd name="connsiteY15" fmla="*/ 159543 h 488156"/>
              <a:gd name="connsiteX16" fmla="*/ 69057 w 538163"/>
              <a:gd name="connsiteY16" fmla="*/ 128587 h 488156"/>
              <a:gd name="connsiteX17" fmla="*/ 45244 w 538163"/>
              <a:gd name="connsiteY17" fmla="*/ 119062 h 488156"/>
              <a:gd name="connsiteX18" fmla="*/ 26194 w 538163"/>
              <a:gd name="connsiteY18" fmla="*/ 104775 h 488156"/>
              <a:gd name="connsiteX19" fmla="*/ 4763 w 538163"/>
              <a:gd name="connsiteY19" fmla="*/ 76200 h 488156"/>
              <a:gd name="connsiteX20" fmla="*/ 0 w 538163"/>
              <a:gd name="connsiteY20" fmla="*/ 61912 h 488156"/>
              <a:gd name="connsiteX21" fmla="*/ 2382 w 538163"/>
              <a:gd name="connsiteY21" fmla="*/ 47625 h 488156"/>
              <a:gd name="connsiteX22" fmla="*/ 16669 w 538163"/>
              <a:gd name="connsiteY22" fmla="*/ 40481 h 488156"/>
              <a:gd name="connsiteX23" fmla="*/ 42863 w 538163"/>
              <a:gd name="connsiteY23" fmla="*/ 40481 h 488156"/>
              <a:gd name="connsiteX24" fmla="*/ 123825 w 538163"/>
              <a:gd name="connsiteY24" fmla="*/ 619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8163" h="488156">
                <a:moveTo>
                  <a:pt x="123825" y="61912"/>
                </a:moveTo>
                <a:lnTo>
                  <a:pt x="283369" y="104775"/>
                </a:lnTo>
                <a:lnTo>
                  <a:pt x="338138" y="111918"/>
                </a:lnTo>
                <a:lnTo>
                  <a:pt x="395288" y="116681"/>
                </a:lnTo>
                <a:lnTo>
                  <a:pt x="433388" y="111918"/>
                </a:lnTo>
                <a:lnTo>
                  <a:pt x="459582" y="104775"/>
                </a:lnTo>
                <a:lnTo>
                  <a:pt x="488157" y="88106"/>
                </a:lnTo>
                <a:lnTo>
                  <a:pt x="538163" y="0"/>
                </a:lnTo>
                <a:lnTo>
                  <a:pt x="485775" y="488156"/>
                </a:lnTo>
                <a:lnTo>
                  <a:pt x="426244" y="416718"/>
                </a:lnTo>
                <a:lnTo>
                  <a:pt x="383382" y="361950"/>
                </a:lnTo>
                <a:lnTo>
                  <a:pt x="340519" y="316706"/>
                </a:lnTo>
                <a:lnTo>
                  <a:pt x="285750" y="269081"/>
                </a:lnTo>
                <a:lnTo>
                  <a:pt x="242888" y="233362"/>
                </a:lnTo>
                <a:lnTo>
                  <a:pt x="200025" y="202406"/>
                </a:lnTo>
                <a:lnTo>
                  <a:pt x="130969" y="159543"/>
                </a:lnTo>
                <a:lnTo>
                  <a:pt x="69057" y="128587"/>
                </a:lnTo>
                <a:lnTo>
                  <a:pt x="45244" y="119062"/>
                </a:lnTo>
                <a:lnTo>
                  <a:pt x="26194" y="104775"/>
                </a:lnTo>
                <a:lnTo>
                  <a:pt x="4763" y="76200"/>
                </a:lnTo>
                <a:lnTo>
                  <a:pt x="0" y="61912"/>
                </a:lnTo>
                <a:lnTo>
                  <a:pt x="2382" y="47625"/>
                </a:lnTo>
                <a:lnTo>
                  <a:pt x="16669" y="40481"/>
                </a:lnTo>
                <a:lnTo>
                  <a:pt x="42863" y="40481"/>
                </a:lnTo>
                <a:lnTo>
                  <a:pt x="123825" y="61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A8B4B49-5FD2-4ED9-A9F6-6E1986F639B2}"/>
              </a:ext>
            </a:extLst>
          </p:cNvPr>
          <p:cNvSpPr/>
          <p:nvPr/>
        </p:nvSpPr>
        <p:spPr>
          <a:xfrm>
            <a:off x="4837114" y="2843214"/>
            <a:ext cx="377825" cy="1552575"/>
          </a:xfrm>
          <a:custGeom>
            <a:avLst/>
            <a:gdLst>
              <a:gd name="connsiteX0" fmla="*/ 111919 w 378619"/>
              <a:gd name="connsiteY0" fmla="*/ 957262 h 1552575"/>
              <a:gd name="connsiteX1" fmla="*/ 114300 w 378619"/>
              <a:gd name="connsiteY1" fmla="*/ 223837 h 1552575"/>
              <a:gd name="connsiteX2" fmla="*/ 109537 w 378619"/>
              <a:gd name="connsiteY2" fmla="*/ 200025 h 1552575"/>
              <a:gd name="connsiteX3" fmla="*/ 66675 w 378619"/>
              <a:gd name="connsiteY3" fmla="*/ 147637 h 1552575"/>
              <a:gd name="connsiteX4" fmla="*/ 0 w 378619"/>
              <a:gd name="connsiteY4" fmla="*/ 61912 h 1552575"/>
              <a:gd name="connsiteX5" fmla="*/ 295275 w 378619"/>
              <a:gd name="connsiteY5" fmla="*/ 0 h 1552575"/>
              <a:gd name="connsiteX6" fmla="*/ 378619 w 378619"/>
              <a:gd name="connsiteY6" fmla="*/ 157162 h 1552575"/>
              <a:gd name="connsiteX7" fmla="*/ 366712 w 378619"/>
              <a:gd name="connsiteY7" fmla="*/ 183356 h 1552575"/>
              <a:gd name="connsiteX8" fmla="*/ 352425 w 378619"/>
              <a:gd name="connsiteY8" fmla="*/ 221456 h 1552575"/>
              <a:gd name="connsiteX9" fmla="*/ 340519 w 378619"/>
              <a:gd name="connsiteY9" fmla="*/ 292893 h 1552575"/>
              <a:gd name="connsiteX10" fmla="*/ 335756 w 378619"/>
              <a:gd name="connsiteY10" fmla="*/ 416718 h 1552575"/>
              <a:gd name="connsiteX11" fmla="*/ 333375 w 378619"/>
              <a:gd name="connsiteY11" fmla="*/ 673893 h 1552575"/>
              <a:gd name="connsiteX12" fmla="*/ 316706 w 378619"/>
              <a:gd name="connsiteY12" fmla="*/ 807243 h 1552575"/>
              <a:gd name="connsiteX13" fmla="*/ 314325 w 378619"/>
              <a:gd name="connsiteY13" fmla="*/ 1131093 h 1552575"/>
              <a:gd name="connsiteX14" fmla="*/ 311944 w 378619"/>
              <a:gd name="connsiteY14" fmla="*/ 1493043 h 1552575"/>
              <a:gd name="connsiteX15" fmla="*/ 114300 w 378619"/>
              <a:gd name="connsiteY15" fmla="*/ 1552575 h 1552575"/>
              <a:gd name="connsiteX16" fmla="*/ 111919 w 378619"/>
              <a:gd name="connsiteY16" fmla="*/ 957262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78619" h="1552575">
                <a:moveTo>
                  <a:pt x="111919" y="957262"/>
                </a:moveTo>
                <a:cubicBezTo>
                  <a:pt x="112713" y="712787"/>
                  <a:pt x="113506" y="468312"/>
                  <a:pt x="114300" y="223837"/>
                </a:cubicBezTo>
                <a:lnTo>
                  <a:pt x="109537" y="200025"/>
                </a:lnTo>
                <a:lnTo>
                  <a:pt x="66675" y="147637"/>
                </a:lnTo>
                <a:lnTo>
                  <a:pt x="0" y="61912"/>
                </a:lnTo>
                <a:lnTo>
                  <a:pt x="295275" y="0"/>
                </a:lnTo>
                <a:lnTo>
                  <a:pt x="378619" y="157162"/>
                </a:lnTo>
                <a:lnTo>
                  <a:pt x="366712" y="183356"/>
                </a:lnTo>
                <a:lnTo>
                  <a:pt x="352425" y="221456"/>
                </a:lnTo>
                <a:lnTo>
                  <a:pt x="340519" y="292893"/>
                </a:lnTo>
                <a:lnTo>
                  <a:pt x="335756" y="416718"/>
                </a:lnTo>
                <a:cubicBezTo>
                  <a:pt x="334962" y="502443"/>
                  <a:pt x="334169" y="598487"/>
                  <a:pt x="333375" y="673893"/>
                </a:cubicBezTo>
                <a:lnTo>
                  <a:pt x="316706" y="807243"/>
                </a:lnTo>
                <a:cubicBezTo>
                  <a:pt x="315912" y="915193"/>
                  <a:pt x="315119" y="1023143"/>
                  <a:pt x="314325" y="1131093"/>
                </a:cubicBezTo>
                <a:cubicBezTo>
                  <a:pt x="313531" y="1251743"/>
                  <a:pt x="312738" y="1372393"/>
                  <a:pt x="311944" y="1493043"/>
                </a:cubicBezTo>
                <a:lnTo>
                  <a:pt x="114300" y="1552575"/>
                </a:lnTo>
                <a:cubicBezTo>
                  <a:pt x="113506" y="1354137"/>
                  <a:pt x="112713" y="1155700"/>
                  <a:pt x="111919" y="9572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291074-4CFE-4979-9401-CE423E451F9F}"/>
              </a:ext>
            </a:extLst>
          </p:cNvPr>
          <p:cNvSpPr/>
          <p:nvPr/>
        </p:nvSpPr>
        <p:spPr>
          <a:xfrm>
            <a:off x="4384675" y="3389314"/>
            <a:ext cx="1385888" cy="384175"/>
          </a:xfrm>
          <a:custGeom>
            <a:avLst/>
            <a:gdLst>
              <a:gd name="connsiteX0" fmla="*/ 1002507 w 1385888"/>
              <a:gd name="connsiteY0" fmla="*/ 235744 h 385762"/>
              <a:gd name="connsiteX1" fmla="*/ 740569 w 1385888"/>
              <a:gd name="connsiteY1" fmla="*/ 271462 h 385762"/>
              <a:gd name="connsiteX2" fmla="*/ 588169 w 1385888"/>
              <a:gd name="connsiteY2" fmla="*/ 304800 h 385762"/>
              <a:gd name="connsiteX3" fmla="*/ 195263 w 1385888"/>
              <a:gd name="connsiteY3" fmla="*/ 359569 h 385762"/>
              <a:gd name="connsiteX4" fmla="*/ 2382 w 1385888"/>
              <a:gd name="connsiteY4" fmla="*/ 385762 h 385762"/>
              <a:gd name="connsiteX5" fmla="*/ 0 w 1385888"/>
              <a:gd name="connsiteY5" fmla="*/ 211931 h 385762"/>
              <a:gd name="connsiteX6" fmla="*/ 307182 w 1385888"/>
              <a:gd name="connsiteY6" fmla="*/ 164306 h 385762"/>
              <a:gd name="connsiteX7" fmla="*/ 595313 w 1385888"/>
              <a:gd name="connsiteY7" fmla="*/ 123825 h 385762"/>
              <a:gd name="connsiteX8" fmla="*/ 754857 w 1385888"/>
              <a:gd name="connsiteY8" fmla="*/ 111919 h 385762"/>
              <a:gd name="connsiteX9" fmla="*/ 935832 w 1385888"/>
              <a:gd name="connsiteY9" fmla="*/ 83344 h 385762"/>
              <a:gd name="connsiteX10" fmla="*/ 1097757 w 1385888"/>
              <a:gd name="connsiteY10" fmla="*/ 42862 h 385762"/>
              <a:gd name="connsiteX11" fmla="*/ 1116807 w 1385888"/>
              <a:gd name="connsiteY11" fmla="*/ 28575 h 385762"/>
              <a:gd name="connsiteX12" fmla="*/ 1133475 w 1385888"/>
              <a:gd name="connsiteY12" fmla="*/ 16669 h 385762"/>
              <a:gd name="connsiteX13" fmla="*/ 1154907 w 1385888"/>
              <a:gd name="connsiteY13" fmla="*/ 7144 h 385762"/>
              <a:gd name="connsiteX14" fmla="*/ 1176338 w 1385888"/>
              <a:gd name="connsiteY14" fmla="*/ 0 h 385762"/>
              <a:gd name="connsiteX15" fmla="*/ 1202532 w 1385888"/>
              <a:gd name="connsiteY15" fmla="*/ 0 h 385762"/>
              <a:gd name="connsiteX16" fmla="*/ 1238250 w 1385888"/>
              <a:gd name="connsiteY16" fmla="*/ 4762 h 385762"/>
              <a:gd name="connsiteX17" fmla="*/ 1271588 w 1385888"/>
              <a:gd name="connsiteY17" fmla="*/ 16669 h 385762"/>
              <a:gd name="connsiteX18" fmla="*/ 1302544 w 1385888"/>
              <a:gd name="connsiteY18" fmla="*/ 40481 h 385762"/>
              <a:gd name="connsiteX19" fmla="*/ 1373982 w 1385888"/>
              <a:gd name="connsiteY19" fmla="*/ 83344 h 385762"/>
              <a:gd name="connsiteX20" fmla="*/ 1385888 w 1385888"/>
              <a:gd name="connsiteY20" fmla="*/ 195262 h 385762"/>
              <a:gd name="connsiteX21" fmla="*/ 1002507 w 1385888"/>
              <a:gd name="connsiteY21" fmla="*/ 235744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85888" h="385762">
                <a:moveTo>
                  <a:pt x="1002507" y="235744"/>
                </a:moveTo>
                <a:lnTo>
                  <a:pt x="740569" y="271462"/>
                </a:lnTo>
                <a:lnTo>
                  <a:pt x="588169" y="304800"/>
                </a:lnTo>
                <a:lnTo>
                  <a:pt x="195263" y="359569"/>
                </a:lnTo>
                <a:lnTo>
                  <a:pt x="2382" y="385762"/>
                </a:lnTo>
                <a:lnTo>
                  <a:pt x="0" y="211931"/>
                </a:lnTo>
                <a:lnTo>
                  <a:pt x="307182" y="164306"/>
                </a:lnTo>
                <a:lnTo>
                  <a:pt x="595313" y="123825"/>
                </a:lnTo>
                <a:lnTo>
                  <a:pt x="754857" y="111919"/>
                </a:lnTo>
                <a:lnTo>
                  <a:pt x="935832" y="83344"/>
                </a:lnTo>
                <a:lnTo>
                  <a:pt x="1097757" y="42862"/>
                </a:lnTo>
                <a:lnTo>
                  <a:pt x="1116807" y="28575"/>
                </a:lnTo>
                <a:lnTo>
                  <a:pt x="1133475" y="16669"/>
                </a:lnTo>
                <a:lnTo>
                  <a:pt x="1154907" y="7144"/>
                </a:lnTo>
                <a:lnTo>
                  <a:pt x="1176338" y="0"/>
                </a:lnTo>
                <a:lnTo>
                  <a:pt x="1202532" y="0"/>
                </a:lnTo>
                <a:lnTo>
                  <a:pt x="1238250" y="4762"/>
                </a:lnTo>
                <a:lnTo>
                  <a:pt x="1271588" y="16669"/>
                </a:lnTo>
                <a:lnTo>
                  <a:pt x="1302544" y="40481"/>
                </a:lnTo>
                <a:lnTo>
                  <a:pt x="1373982" y="83344"/>
                </a:lnTo>
                <a:lnTo>
                  <a:pt x="1385888" y="195262"/>
                </a:lnTo>
                <a:lnTo>
                  <a:pt x="1002507" y="2357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41A06F-9737-4EEE-9B2D-F8E6182C6E7E}"/>
              </a:ext>
            </a:extLst>
          </p:cNvPr>
          <p:cNvSpPr/>
          <p:nvPr/>
        </p:nvSpPr>
        <p:spPr>
          <a:xfrm>
            <a:off x="4348163" y="4173538"/>
            <a:ext cx="1428750" cy="398462"/>
          </a:xfrm>
          <a:custGeom>
            <a:avLst/>
            <a:gdLst>
              <a:gd name="connsiteX0" fmla="*/ 902493 w 1428750"/>
              <a:gd name="connsiteY0" fmla="*/ 302419 h 397669"/>
              <a:gd name="connsiteX1" fmla="*/ 442912 w 1428750"/>
              <a:gd name="connsiteY1" fmla="*/ 369094 h 397669"/>
              <a:gd name="connsiteX2" fmla="*/ 250031 w 1428750"/>
              <a:gd name="connsiteY2" fmla="*/ 397669 h 397669"/>
              <a:gd name="connsiteX3" fmla="*/ 2381 w 1428750"/>
              <a:gd name="connsiteY3" fmla="*/ 392907 h 397669"/>
              <a:gd name="connsiteX4" fmla="*/ 0 w 1428750"/>
              <a:gd name="connsiteY4" fmla="*/ 230982 h 397669"/>
              <a:gd name="connsiteX5" fmla="*/ 359568 w 1428750"/>
              <a:gd name="connsiteY5" fmla="*/ 180975 h 397669"/>
              <a:gd name="connsiteX6" fmla="*/ 631031 w 1428750"/>
              <a:gd name="connsiteY6" fmla="*/ 142875 h 397669"/>
              <a:gd name="connsiteX7" fmla="*/ 769143 w 1428750"/>
              <a:gd name="connsiteY7" fmla="*/ 109538 h 397669"/>
              <a:gd name="connsiteX8" fmla="*/ 1428750 w 1428750"/>
              <a:gd name="connsiteY8" fmla="*/ 0 h 397669"/>
              <a:gd name="connsiteX9" fmla="*/ 1428750 w 1428750"/>
              <a:gd name="connsiteY9" fmla="*/ 235744 h 397669"/>
              <a:gd name="connsiteX10" fmla="*/ 902493 w 1428750"/>
              <a:gd name="connsiteY10" fmla="*/ 30241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8750" h="397669">
                <a:moveTo>
                  <a:pt x="902493" y="302419"/>
                </a:moveTo>
                <a:lnTo>
                  <a:pt x="442912" y="369094"/>
                </a:lnTo>
                <a:lnTo>
                  <a:pt x="250031" y="397669"/>
                </a:lnTo>
                <a:lnTo>
                  <a:pt x="2381" y="392907"/>
                </a:lnTo>
                <a:cubicBezTo>
                  <a:pt x="1587" y="338932"/>
                  <a:pt x="794" y="284957"/>
                  <a:pt x="0" y="230982"/>
                </a:cubicBezTo>
                <a:lnTo>
                  <a:pt x="359568" y="180975"/>
                </a:lnTo>
                <a:lnTo>
                  <a:pt x="631031" y="142875"/>
                </a:lnTo>
                <a:lnTo>
                  <a:pt x="769143" y="109538"/>
                </a:lnTo>
                <a:lnTo>
                  <a:pt x="1428750" y="0"/>
                </a:lnTo>
                <a:lnTo>
                  <a:pt x="1428750" y="235744"/>
                </a:lnTo>
                <a:lnTo>
                  <a:pt x="902493" y="3024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33BBD95-818C-43AC-AEC6-861051EDE69D}"/>
              </a:ext>
            </a:extLst>
          </p:cNvPr>
          <p:cNvSpPr/>
          <p:nvPr/>
        </p:nvSpPr>
        <p:spPr>
          <a:xfrm>
            <a:off x="7527926" y="1754188"/>
            <a:ext cx="714375" cy="1422400"/>
          </a:xfrm>
          <a:custGeom>
            <a:avLst/>
            <a:gdLst>
              <a:gd name="connsiteX0" fmla="*/ 552450 w 714375"/>
              <a:gd name="connsiteY0" fmla="*/ 595313 h 1421607"/>
              <a:gd name="connsiteX1" fmla="*/ 478632 w 714375"/>
              <a:gd name="connsiteY1" fmla="*/ 807244 h 1421607"/>
              <a:gd name="connsiteX2" fmla="*/ 419100 w 714375"/>
              <a:gd name="connsiteY2" fmla="*/ 966788 h 1421607"/>
              <a:gd name="connsiteX3" fmla="*/ 364332 w 714375"/>
              <a:gd name="connsiteY3" fmla="*/ 1102519 h 1421607"/>
              <a:gd name="connsiteX4" fmla="*/ 316707 w 714375"/>
              <a:gd name="connsiteY4" fmla="*/ 1190625 h 1421607"/>
              <a:gd name="connsiteX5" fmla="*/ 269082 w 714375"/>
              <a:gd name="connsiteY5" fmla="*/ 1266825 h 1421607"/>
              <a:gd name="connsiteX6" fmla="*/ 219075 w 714375"/>
              <a:gd name="connsiteY6" fmla="*/ 1333500 h 1421607"/>
              <a:gd name="connsiteX7" fmla="*/ 176213 w 714375"/>
              <a:gd name="connsiteY7" fmla="*/ 1381125 h 1421607"/>
              <a:gd name="connsiteX8" fmla="*/ 142875 w 714375"/>
              <a:gd name="connsiteY8" fmla="*/ 1409700 h 1421607"/>
              <a:gd name="connsiteX9" fmla="*/ 126207 w 714375"/>
              <a:gd name="connsiteY9" fmla="*/ 1419225 h 1421607"/>
              <a:gd name="connsiteX10" fmla="*/ 109538 w 714375"/>
              <a:gd name="connsiteY10" fmla="*/ 1421607 h 1421607"/>
              <a:gd name="connsiteX11" fmla="*/ 83344 w 714375"/>
              <a:gd name="connsiteY11" fmla="*/ 1416844 h 1421607"/>
              <a:gd name="connsiteX12" fmla="*/ 69057 w 714375"/>
              <a:gd name="connsiteY12" fmla="*/ 1404938 h 1421607"/>
              <a:gd name="connsiteX13" fmla="*/ 57150 w 714375"/>
              <a:gd name="connsiteY13" fmla="*/ 1385888 h 1421607"/>
              <a:gd name="connsiteX14" fmla="*/ 42863 w 714375"/>
              <a:gd name="connsiteY14" fmla="*/ 1338263 h 1421607"/>
              <a:gd name="connsiteX15" fmla="*/ 21432 w 714375"/>
              <a:gd name="connsiteY15" fmla="*/ 1290638 h 1421607"/>
              <a:gd name="connsiteX16" fmla="*/ 0 w 714375"/>
              <a:gd name="connsiteY16" fmla="*/ 1245394 h 1421607"/>
              <a:gd name="connsiteX17" fmla="*/ 133350 w 714375"/>
              <a:gd name="connsiteY17" fmla="*/ 988219 h 1421607"/>
              <a:gd name="connsiteX18" fmla="*/ 252413 w 714375"/>
              <a:gd name="connsiteY18" fmla="*/ 709613 h 1421607"/>
              <a:gd name="connsiteX19" fmla="*/ 350044 w 714375"/>
              <a:gd name="connsiteY19" fmla="*/ 438150 h 1421607"/>
              <a:gd name="connsiteX20" fmla="*/ 426244 w 714375"/>
              <a:gd name="connsiteY20" fmla="*/ 195263 h 1421607"/>
              <a:gd name="connsiteX21" fmla="*/ 442913 w 714375"/>
              <a:gd name="connsiteY21" fmla="*/ 126207 h 1421607"/>
              <a:gd name="connsiteX22" fmla="*/ 447675 w 714375"/>
              <a:gd name="connsiteY22" fmla="*/ 102394 h 1421607"/>
              <a:gd name="connsiteX23" fmla="*/ 431007 w 714375"/>
              <a:gd name="connsiteY23" fmla="*/ 0 h 1421607"/>
              <a:gd name="connsiteX24" fmla="*/ 714375 w 714375"/>
              <a:gd name="connsiteY24" fmla="*/ 61913 h 1421607"/>
              <a:gd name="connsiteX25" fmla="*/ 697707 w 714375"/>
              <a:gd name="connsiteY25" fmla="*/ 116682 h 1421607"/>
              <a:gd name="connsiteX26" fmla="*/ 552450 w 714375"/>
              <a:gd name="connsiteY26" fmla="*/ 595313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14375" h="1421607">
                <a:moveTo>
                  <a:pt x="552450" y="595313"/>
                </a:moveTo>
                <a:lnTo>
                  <a:pt x="478632" y="807244"/>
                </a:lnTo>
                <a:lnTo>
                  <a:pt x="419100" y="966788"/>
                </a:lnTo>
                <a:lnTo>
                  <a:pt x="364332" y="1102519"/>
                </a:lnTo>
                <a:lnTo>
                  <a:pt x="316707" y="1190625"/>
                </a:lnTo>
                <a:lnTo>
                  <a:pt x="269082" y="1266825"/>
                </a:lnTo>
                <a:lnTo>
                  <a:pt x="219075" y="1333500"/>
                </a:lnTo>
                <a:lnTo>
                  <a:pt x="176213" y="1381125"/>
                </a:lnTo>
                <a:lnTo>
                  <a:pt x="142875" y="1409700"/>
                </a:lnTo>
                <a:lnTo>
                  <a:pt x="126207" y="1419225"/>
                </a:lnTo>
                <a:lnTo>
                  <a:pt x="109538" y="1421607"/>
                </a:lnTo>
                <a:lnTo>
                  <a:pt x="83344" y="1416844"/>
                </a:lnTo>
                <a:lnTo>
                  <a:pt x="69057" y="1404938"/>
                </a:lnTo>
                <a:lnTo>
                  <a:pt x="57150" y="1385888"/>
                </a:lnTo>
                <a:lnTo>
                  <a:pt x="42863" y="1338263"/>
                </a:lnTo>
                <a:lnTo>
                  <a:pt x="21432" y="1290638"/>
                </a:lnTo>
                <a:lnTo>
                  <a:pt x="0" y="1245394"/>
                </a:lnTo>
                <a:lnTo>
                  <a:pt x="133350" y="988219"/>
                </a:lnTo>
                <a:lnTo>
                  <a:pt x="252413" y="709613"/>
                </a:lnTo>
                <a:lnTo>
                  <a:pt x="350044" y="438150"/>
                </a:lnTo>
                <a:lnTo>
                  <a:pt x="426244" y="195263"/>
                </a:lnTo>
                <a:lnTo>
                  <a:pt x="442913" y="126207"/>
                </a:lnTo>
                <a:lnTo>
                  <a:pt x="447675" y="102394"/>
                </a:lnTo>
                <a:lnTo>
                  <a:pt x="431007" y="0"/>
                </a:lnTo>
                <a:lnTo>
                  <a:pt x="714375" y="61913"/>
                </a:lnTo>
                <a:lnTo>
                  <a:pt x="697707" y="116682"/>
                </a:lnTo>
                <a:lnTo>
                  <a:pt x="552450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6E07E26-7992-4AAB-A77E-B3ACF63E0A2C}"/>
              </a:ext>
            </a:extLst>
          </p:cNvPr>
          <p:cNvSpPr/>
          <p:nvPr/>
        </p:nvSpPr>
        <p:spPr>
          <a:xfrm>
            <a:off x="7272338" y="2728914"/>
            <a:ext cx="423862" cy="300037"/>
          </a:xfrm>
          <a:custGeom>
            <a:avLst/>
            <a:gdLst>
              <a:gd name="connsiteX0" fmla="*/ 111918 w 423862"/>
              <a:gd name="connsiteY0" fmla="*/ 28575 h 300037"/>
              <a:gd name="connsiteX1" fmla="*/ 230981 w 423862"/>
              <a:gd name="connsiteY1" fmla="*/ 50006 h 300037"/>
              <a:gd name="connsiteX2" fmla="*/ 271462 w 423862"/>
              <a:gd name="connsiteY2" fmla="*/ 52387 h 300037"/>
              <a:gd name="connsiteX3" fmla="*/ 300037 w 423862"/>
              <a:gd name="connsiteY3" fmla="*/ 52387 h 300037"/>
              <a:gd name="connsiteX4" fmla="*/ 333375 w 423862"/>
              <a:gd name="connsiteY4" fmla="*/ 50006 h 300037"/>
              <a:gd name="connsiteX5" fmla="*/ 359568 w 423862"/>
              <a:gd name="connsiteY5" fmla="*/ 40481 h 300037"/>
              <a:gd name="connsiteX6" fmla="*/ 423862 w 423862"/>
              <a:gd name="connsiteY6" fmla="*/ 0 h 300037"/>
              <a:gd name="connsiteX7" fmla="*/ 285750 w 423862"/>
              <a:gd name="connsiteY7" fmla="*/ 300037 h 300037"/>
              <a:gd name="connsiteX8" fmla="*/ 254793 w 423862"/>
              <a:gd name="connsiteY8" fmla="*/ 273843 h 300037"/>
              <a:gd name="connsiteX9" fmla="*/ 223837 w 423862"/>
              <a:gd name="connsiteY9" fmla="*/ 228600 h 300037"/>
              <a:gd name="connsiteX10" fmla="*/ 178593 w 423862"/>
              <a:gd name="connsiteY10" fmla="*/ 173831 h 300037"/>
              <a:gd name="connsiteX11" fmla="*/ 138112 w 423862"/>
              <a:gd name="connsiteY11" fmla="*/ 128587 h 300037"/>
              <a:gd name="connsiteX12" fmla="*/ 83343 w 423862"/>
              <a:gd name="connsiteY12" fmla="*/ 90487 h 300037"/>
              <a:gd name="connsiteX13" fmla="*/ 23812 w 423862"/>
              <a:gd name="connsiteY13" fmla="*/ 52387 h 300037"/>
              <a:gd name="connsiteX14" fmla="*/ 7143 w 423862"/>
              <a:gd name="connsiteY14" fmla="*/ 38100 h 300037"/>
              <a:gd name="connsiteX15" fmla="*/ 0 w 423862"/>
              <a:gd name="connsiteY15" fmla="*/ 26193 h 300037"/>
              <a:gd name="connsiteX16" fmla="*/ 2381 w 423862"/>
              <a:gd name="connsiteY16" fmla="*/ 14287 h 300037"/>
              <a:gd name="connsiteX17" fmla="*/ 16668 w 423862"/>
              <a:gd name="connsiteY17" fmla="*/ 2381 h 300037"/>
              <a:gd name="connsiteX18" fmla="*/ 47625 w 423862"/>
              <a:gd name="connsiteY18" fmla="*/ 2381 h 300037"/>
              <a:gd name="connsiteX19" fmla="*/ 111918 w 423862"/>
              <a:gd name="connsiteY19" fmla="*/ 285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300037">
                <a:moveTo>
                  <a:pt x="111918" y="28575"/>
                </a:moveTo>
                <a:lnTo>
                  <a:pt x="230981" y="50006"/>
                </a:lnTo>
                <a:lnTo>
                  <a:pt x="271462" y="52387"/>
                </a:lnTo>
                <a:lnTo>
                  <a:pt x="300037" y="52387"/>
                </a:lnTo>
                <a:lnTo>
                  <a:pt x="333375" y="50006"/>
                </a:lnTo>
                <a:lnTo>
                  <a:pt x="359568" y="40481"/>
                </a:lnTo>
                <a:lnTo>
                  <a:pt x="423862" y="0"/>
                </a:lnTo>
                <a:lnTo>
                  <a:pt x="285750" y="300037"/>
                </a:lnTo>
                <a:lnTo>
                  <a:pt x="254793" y="273843"/>
                </a:lnTo>
                <a:lnTo>
                  <a:pt x="223837" y="228600"/>
                </a:lnTo>
                <a:lnTo>
                  <a:pt x="178593" y="173831"/>
                </a:lnTo>
                <a:lnTo>
                  <a:pt x="138112" y="128587"/>
                </a:lnTo>
                <a:lnTo>
                  <a:pt x="83343" y="90487"/>
                </a:lnTo>
                <a:lnTo>
                  <a:pt x="23812" y="52387"/>
                </a:lnTo>
                <a:lnTo>
                  <a:pt x="7143" y="38100"/>
                </a:lnTo>
                <a:lnTo>
                  <a:pt x="0" y="26193"/>
                </a:lnTo>
                <a:lnTo>
                  <a:pt x="2381" y="14287"/>
                </a:lnTo>
                <a:lnTo>
                  <a:pt x="16668" y="2381"/>
                </a:lnTo>
                <a:lnTo>
                  <a:pt x="47625" y="2381"/>
                </a:lnTo>
                <a:lnTo>
                  <a:pt x="111918" y="28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79C21D3-1F08-46F2-A903-10A926123228}"/>
              </a:ext>
            </a:extLst>
          </p:cNvPr>
          <p:cNvSpPr/>
          <p:nvPr/>
        </p:nvSpPr>
        <p:spPr>
          <a:xfrm>
            <a:off x="6181726" y="1941513"/>
            <a:ext cx="1089025" cy="1301750"/>
          </a:xfrm>
          <a:custGeom>
            <a:avLst/>
            <a:gdLst>
              <a:gd name="connsiteX0" fmla="*/ 573881 w 1088231"/>
              <a:gd name="connsiteY0" fmla="*/ 866775 h 1302544"/>
              <a:gd name="connsiteX1" fmla="*/ 366713 w 1088231"/>
              <a:gd name="connsiteY1" fmla="*/ 1062037 h 1302544"/>
              <a:gd name="connsiteX2" fmla="*/ 180975 w 1088231"/>
              <a:gd name="connsiteY2" fmla="*/ 1207294 h 1302544"/>
              <a:gd name="connsiteX3" fmla="*/ 69056 w 1088231"/>
              <a:gd name="connsiteY3" fmla="*/ 1288256 h 1302544"/>
              <a:gd name="connsiteX4" fmla="*/ 33338 w 1088231"/>
              <a:gd name="connsiteY4" fmla="*/ 1302544 h 1302544"/>
              <a:gd name="connsiteX5" fmla="*/ 16669 w 1088231"/>
              <a:gd name="connsiteY5" fmla="*/ 1302544 h 1302544"/>
              <a:gd name="connsiteX6" fmla="*/ 7144 w 1088231"/>
              <a:gd name="connsiteY6" fmla="*/ 1295400 h 1302544"/>
              <a:gd name="connsiteX7" fmla="*/ 0 w 1088231"/>
              <a:gd name="connsiteY7" fmla="*/ 1283494 h 1302544"/>
              <a:gd name="connsiteX8" fmla="*/ 4763 w 1088231"/>
              <a:gd name="connsiteY8" fmla="*/ 1262062 h 1302544"/>
              <a:gd name="connsiteX9" fmla="*/ 23813 w 1088231"/>
              <a:gd name="connsiteY9" fmla="*/ 1235869 h 1302544"/>
              <a:gd name="connsiteX10" fmla="*/ 173831 w 1088231"/>
              <a:gd name="connsiteY10" fmla="*/ 1100137 h 1302544"/>
              <a:gd name="connsiteX11" fmla="*/ 292894 w 1088231"/>
              <a:gd name="connsiteY11" fmla="*/ 971550 h 1302544"/>
              <a:gd name="connsiteX12" fmla="*/ 400050 w 1088231"/>
              <a:gd name="connsiteY12" fmla="*/ 852487 h 1302544"/>
              <a:gd name="connsiteX13" fmla="*/ 497681 w 1088231"/>
              <a:gd name="connsiteY13" fmla="*/ 731044 h 1302544"/>
              <a:gd name="connsiteX14" fmla="*/ 602456 w 1088231"/>
              <a:gd name="connsiteY14" fmla="*/ 571500 h 1302544"/>
              <a:gd name="connsiteX15" fmla="*/ 661988 w 1088231"/>
              <a:gd name="connsiteY15" fmla="*/ 461962 h 1302544"/>
              <a:gd name="connsiteX16" fmla="*/ 721519 w 1088231"/>
              <a:gd name="connsiteY16" fmla="*/ 314325 h 1302544"/>
              <a:gd name="connsiteX17" fmla="*/ 752475 w 1088231"/>
              <a:gd name="connsiteY17" fmla="*/ 171450 h 1302544"/>
              <a:gd name="connsiteX18" fmla="*/ 645319 w 1088231"/>
              <a:gd name="connsiteY18" fmla="*/ 0 h 1302544"/>
              <a:gd name="connsiteX19" fmla="*/ 864394 w 1088231"/>
              <a:gd name="connsiteY19" fmla="*/ 0 h 1302544"/>
              <a:gd name="connsiteX20" fmla="*/ 973931 w 1088231"/>
              <a:gd name="connsiteY20" fmla="*/ 73819 h 1302544"/>
              <a:gd name="connsiteX21" fmla="*/ 1021556 w 1088231"/>
              <a:gd name="connsiteY21" fmla="*/ 109537 h 1302544"/>
              <a:gd name="connsiteX22" fmla="*/ 1054894 w 1088231"/>
              <a:gd name="connsiteY22" fmla="*/ 145256 h 1302544"/>
              <a:gd name="connsiteX23" fmla="*/ 1078706 w 1088231"/>
              <a:gd name="connsiteY23" fmla="*/ 176212 h 1302544"/>
              <a:gd name="connsiteX24" fmla="*/ 1085850 w 1088231"/>
              <a:gd name="connsiteY24" fmla="*/ 207169 h 1302544"/>
              <a:gd name="connsiteX25" fmla="*/ 1088231 w 1088231"/>
              <a:gd name="connsiteY25" fmla="*/ 228600 h 1302544"/>
              <a:gd name="connsiteX26" fmla="*/ 1083469 w 1088231"/>
              <a:gd name="connsiteY26" fmla="*/ 247650 h 1302544"/>
              <a:gd name="connsiteX27" fmla="*/ 1076325 w 1088231"/>
              <a:gd name="connsiteY27" fmla="*/ 273844 h 1302544"/>
              <a:gd name="connsiteX28" fmla="*/ 1064419 w 1088231"/>
              <a:gd name="connsiteY28" fmla="*/ 292894 h 1302544"/>
              <a:gd name="connsiteX29" fmla="*/ 1042988 w 1088231"/>
              <a:gd name="connsiteY29" fmla="*/ 307181 h 1302544"/>
              <a:gd name="connsiteX30" fmla="*/ 1014413 w 1088231"/>
              <a:gd name="connsiteY30" fmla="*/ 326231 h 1302544"/>
              <a:gd name="connsiteX31" fmla="*/ 995363 w 1088231"/>
              <a:gd name="connsiteY31" fmla="*/ 333375 h 1302544"/>
              <a:gd name="connsiteX32" fmla="*/ 869156 w 1088231"/>
              <a:gd name="connsiteY32" fmla="*/ 523875 h 1302544"/>
              <a:gd name="connsiteX33" fmla="*/ 797719 w 1088231"/>
              <a:gd name="connsiteY33" fmla="*/ 621506 h 1302544"/>
              <a:gd name="connsiteX34" fmla="*/ 714375 w 1088231"/>
              <a:gd name="connsiteY34" fmla="*/ 723900 h 1302544"/>
              <a:gd name="connsiteX35" fmla="*/ 573881 w 1088231"/>
              <a:gd name="connsiteY35" fmla="*/ 866775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8231" h="1302544">
                <a:moveTo>
                  <a:pt x="573881" y="866775"/>
                </a:moveTo>
                <a:lnTo>
                  <a:pt x="366713" y="1062037"/>
                </a:lnTo>
                <a:lnTo>
                  <a:pt x="180975" y="1207294"/>
                </a:lnTo>
                <a:lnTo>
                  <a:pt x="69056" y="1288256"/>
                </a:lnTo>
                <a:lnTo>
                  <a:pt x="33338" y="1302544"/>
                </a:lnTo>
                <a:lnTo>
                  <a:pt x="16669" y="1302544"/>
                </a:lnTo>
                <a:lnTo>
                  <a:pt x="7144" y="1295400"/>
                </a:lnTo>
                <a:lnTo>
                  <a:pt x="0" y="1283494"/>
                </a:lnTo>
                <a:lnTo>
                  <a:pt x="4763" y="1262062"/>
                </a:lnTo>
                <a:lnTo>
                  <a:pt x="23813" y="1235869"/>
                </a:lnTo>
                <a:lnTo>
                  <a:pt x="173831" y="1100137"/>
                </a:lnTo>
                <a:lnTo>
                  <a:pt x="292894" y="971550"/>
                </a:lnTo>
                <a:lnTo>
                  <a:pt x="400050" y="852487"/>
                </a:lnTo>
                <a:lnTo>
                  <a:pt x="497681" y="731044"/>
                </a:lnTo>
                <a:lnTo>
                  <a:pt x="602456" y="571500"/>
                </a:lnTo>
                <a:lnTo>
                  <a:pt x="661988" y="461962"/>
                </a:lnTo>
                <a:lnTo>
                  <a:pt x="721519" y="314325"/>
                </a:lnTo>
                <a:lnTo>
                  <a:pt x="752475" y="171450"/>
                </a:lnTo>
                <a:lnTo>
                  <a:pt x="645319" y="0"/>
                </a:lnTo>
                <a:lnTo>
                  <a:pt x="864394" y="0"/>
                </a:lnTo>
                <a:lnTo>
                  <a:pt x="973931" y="73819"/>
                </a:lnTo>
                <a:lnTo>
                  <a:pt x="1021556" y="109537"/>
                </a:lnTo>
                <a:lnTo>
                  <a:pt x="1054894" y="145256"/>
                </a:lnTo>
                <a:lnTo>
                  <a:pt x="1078706" y="176212"/>
                </a:lnTo>
                <a:lnTo>
                  <a:pt x="1085850" y="207169"/>
                </a:lnTo>
                <a:lnTo>
                  <a:pt x="1088231" y="228600"/>
                </a:lnTo>
                <a:lnTo>
                  <a:pt x="1083469" y="247650"/>
                </a:lnTo>
                <a:lnTo>
                  <a:pt x="1076325" y="273844"/>
                </a:lnTo>
                <a:lnTo>
                  <a:pt x="1064419" y="292894"/>
                </a:lnTo>
                <a:lnTo>
                  <a:pt x="1042988" y="307181"/>
                </a:lnTo>
                <a:lnTo>
                  <a:pt x="1014413" y="326231"/>
                </a:lnTo>
                <a:lnTo>
                  <a:pt x="995363" y="333375"/>
                </a:lnTo>
                <a:lnTo>
                  <a:pt x="869156" y="523875"/>
                </a:lnTo>
                <a:lnTo>
                  <a:pt x="797719" y="621506"/>
                </a:lnTo>
                <a:lnTo>
                  <a:pt x="714375" y="723900"/>
                </a:lnTo>
                <a:lnTo>
                  <a:pt x="573881" y="866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924484E-98F0-45C9-95C6-9561A001E64F}"/>
              </a:ext>
            </a:extLst>
          </p:cNvPr>
          <p:cNvSpPr/>
          <p:nvPr/>
        </p:nvSpPr>
        <p:spPr>
          <a:xfrm>
            <a:off x="5961063" y="3295651"/>
            <a:ext cx="887412" cy="1198563"/>
          </a:xfrm>
          <a:custGeom>
            <a:avLst/>
            <a:gdLst>
              <a:gd name="connsiteX0" fmla="*/ 404812 w 888206"/>
              <a:gd name="connsiteY0" fmla="*/ 859631 h 1197769"/>
              <a:gd name="connsiteX1" fmla="*/ 247650 w 888206"/>
              <a:gd name="connsiteY1" fmla="*/ 1016794 h 1197769"/>
              <a:gd name="connsiteX2" fmla="*/ 92869 w 888206"/>
              <a:gd name="connsiteY2" fmla="*/ 1159669 h 1197769"/>
              <a:gd name="connsiteX3" fmla="*/ 54769 w 888206"/>
              <a:gd name="connsiteY3" fmla="*/ 1190625 h 1197769"/>
              <a:gd name="connsiteX4" fmla="*/ 30956 w 888206"/>
              <a:gd name="connsiteY4" fmla="*/ 1197769 h 1197769"/>
              <a:gd name="connsiteX5" fmla="*/ 11906 w 888206"/>
              <a:gd name="connsiteY5" fmla="*/ 1197769 h 1197769"/>
              <a:gd name="connsiteX6" fmla="*/ 0 w 888206"/>
              <a:gd name="connsiteY6" fmla="*/ 1183481 h 1197769"/>
              <a:gd name="connsiteX7" fmla="*/ 2381 w 888206"/>
              <a:gd name="connsiteY7" fmla="*/ 1162050 h 1197769"/>
              <a:gd name="connsiteX8" fmla="*/ 33337 w 888206"/>
              <a:gd name="connsiteY8" fmla="*/ 1116806 h 1197769"/>
              <a:gd name="connsiteX9" fmla="*/ 192881 w 888206"/>
              <a:gd name="connsiteY9" fmla="*/ 926306 h 1197769"/>
              <a:gd name="connsiteX10" fmla="*/ 328612 w 888206"/>
              <a:gd name="connsiteY10" fmla="*/ 726281 h 1197769"/>
              <a:gd name="connsiteX11" fmla="*/ 423862 w 888206"/>
              <a:gd name="connsiteY11" fmla="*/ 573881 h 1197769"/>
              <a:gd name="connsiteX12" fmla="*/ 492919 w 888206"/>
              <a:gd name="connsiteY12" fmla="*/ 440531 h 1197769"/>
              <a:gd name="connsiteX13" fmla="*/ 550069 w 888206"/>
              <a:gd name="connsiteY13" fmla="*/ 302419 h 1197769"/>
              <a:gd name="connsiteX14" fmla="*/ 571500 w 888206"/>
              <a:gd name="connsiteY14" fmla="*/ 240506 h 1197769"/>
              <a:gd name="connsiteX15" fmla="*/ 578644 w 888206"/>
              <a:gd name="connsiteY15" fmla="*/ 197644 h 1197769"/>
              <a:gd name="connsiteX16" fmla="*/ 573881 w 888206"/>
              <a:gd name="connsiteY16" fmla="*/ 161925 h 1197769"/>
              <a:gd name="connsiteX17" fmla="*/ 561975 w 888206"/>
              <a:gd name="connsiteY17" fmla="*/ 130969 h 1197769"/>
              <a:gd name="connsiteX18" fmla="*/ 542925 w 888206"/>
              <a:gd name="connsiteY18" fmla="*/ 102394 h 1197769"/>
              <a:gd name="connsiteX19" fmla="*/ 528637 w 888206"/>
              <a:gd name="connsiteY19" fmla="*/ 90488 h 1197769"/>
              <a:gd name="connsiteX20" fmla="*/ 509587 w 888206"/>
              <a:gd name="connsiteY20" fmla="*/ 73819 h 1197769"/>
              <a:gd name="connsiteX21" fmla="*/ 490537 w 888206"/>
              <a:gd name="connsiteY21" fmla="*/ 57150 h 1197769"/>
              <a:gd name="connsiteX22" fmla="*/ 476250 w 888206"/>
              <a:gd name="connsiteY22" fmla="*/ 40481 h 1197769"/>
              <a:gd name="connsiteX23" fmla="*/ 473869 w 888206"/>
              <a:gd name="connsiteY23" fmla="*/ 23813 h 1197769"/>
              <a:gd name="connsiteX24" fmla="*/ 481012 w 888206"/>
              <a:gd name="connsiteY24" fmla="*/ 7144 h 1197769"/>
              <a:gd name="connsiteX25" fmla="*/ 502444 w 888206"/>
              <a:gd name="connsiteY25" fmla="*/ 0 h 1197769"/>
              <a:gd name="connsiteX26" fmla="*/ 531019 w 888206"/>
              <a:gd name="connsiteY26" fmla="*/ 0 h 1197769"/>
              <a:gd name="connsiteX27" fmla="*/ 592931 w 888206"/>
              <a:gd name="connsiteY27" fmla="*/ 16669 h 1197769"/>
              <a:gd name="connsiteX28" fmla="*/ 676275 w 888206"/>
              <a:gd name="connsiteY28" fmla="*/ 45244 h 1197769"/>
              <a:gd name="connsiteX29" fmla="*/ 738187 w 888206"/>
              <a:gd name="connsiteY29" fmla="*/ 73819 h 1197769"/>
              <a:gd name="connsiteX30" fmla="*/ 788194 w 888206"/>
              <a:gd name="connsiteY30" fmla="*/ 100013 h 1197769"/>
              <a:gd name="connsiteX31" fmla="*/ 821531 w 888206"/>
              <a:gd name="connsiteY31" fmla="*/ 126206 h 1197769"/>
              <a:gd name="connsiteX32" fmla="*/ 845344 w 888206"/>
              <a:gd name="connsiteY32" fmla="*/ 152400 h 1197769"/>
              <a:gd name="connsiteX33" fmla="*/ 866775 w 888206"/>
              <a:gd name="connsiteY33" fmla="*/ 178594 h 1197769"/>
              <a:gd name="connsiteX34" fmla="*/ 876300 w 888206"/>
              <a:gd name="connsiteY34" fmla="*/ 200025 h 1197769"/>
              <a:gd name="connsiteX35" fmla="*/ 888206 w 888206"/>
              <a:gd name="connsiteY35" fmla="*/ 266700 h 1197769"/>
              <a:gd name="connsiteX36" fmla="*/ 854869 w 888206"/>
              <a:gd name="connsiteY36" fmla="*/ 316706 h 1197769"/>
              <a:gd name="connsiteX37" fmla="*/ 757237 w 888206"/>
              <a:gd name="connsiteY37" fmla="*/ 450056 h 1197769"/>
              <a:gd name="connsiteX38" fmla="*/ 652462 w 888206"/>
              <a:gd name="connsiteY38" fmla="*/ 566738 h 1197769"/>
              <a:gd name="connsiteX39" fmla="*/ 578644 w 888206"/>
              <a:gd name="connsiteY39" fmla="*/ 664369 h 1197769"/>
              <a:gd name="connsiteX40" fmla="*/ 404812 w 888206"/>
              <a:gd name="connsiteY40" fmla="*/ 859631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8206" h="1197769">
                <a:moveTo>
                  <a:pt x="404812" y="859631"/>
                </a:moveTo>
                <a:lnTo>
                  <a:pt x="247650" y="1016794"/>
                </a:lnTo>
                <a:lnTo>
                  <a:pt x="92869" y="1159669"/>
                </a:lnTo>
                <a:lnTo>
                  <a:pt x="54769" y="1190625"/>
                </a:lnTo>
                <a:lnTo>
                  <a:pt x="30956" y="1197769"/>
                </a:lnTo>
                <a:lnTo>
                  <a:pt x="11906" y="1197769"/>
                </a:lnTo>
                <a:lnTo>
                  <a:pt x="0" y="1183481"/>
                </a:lnTo>
                <a:lnTo>
                  <a:pt x="2381" y="1162050"/>
                </a:lnTo>
                <a:lnTo>
                  <a:pt x="33337" y="1116806"/>
                </a:lnTo>
                <a:lnTo>
                  <a:pt x="192881" y="926306"/>
                </a:lnTo>
                <a:lnTo>
                  <a:pt x="328612" y="726281"/>
                </a:lnTo>
                <a:lnTo>
                  <a:pt x="423862" y="573881"/>
                </a:lnTo>
                <a:lnTo>
                  <a:pt x="492919" y="440531"/>
                </a:lnTo>
                <a:lnTo>
                  <a:pt x="550069" y="302419"/>
                </a:lnTo>
                <a:lnTo>
                  <a:pt x="571500" y="240506"/>
                </a:lnTo>
                <a:lnTo>
                  <a:pt x="578644" y="197644"/>
                </a:lnTo>
                <a:lnTo>
                  <a:pt x="573881" y="161925"/>
                </a:lnTo>
                <a:lnTo>
                  <a:pt x="561975" y="130969"/>
                </a:lnTo>
                <a:lnTo>
                  <a:pt x="542925" y="102394"/>
                </a:lnTo>
                <a:lnTo>
                  <a:pt x="528637" y="90488"/>
                </a:lnTo>
                <a:lnTo>
                  <a:pt x="509587" y="73819"/>
                </a:lnTo>
                <a:lnTo>
                  <a:pt x="490537" y="57150"/>
                </a:lnTo>
                <a:lnTo>
                  <a:pt x="476250" y="40481"/>
                </a:lnTo>
                <a:lnTo>
                  <a:pt x="473869" y="23813"/>
                </a:lnTo>
                <a:lnTo>
                  <a:pt x="481012" y="7144"/>
                </a:lnTo>
                <a:lnTo>
                  <a:pt x="502444" y="0"/>
                </a:lnTo>
                <a:lnTo>
                  <a:pt x="531019" y="0"/>
                </a:lnTo>
                <a:lnTo>
                  <a:pt x="592931" y="16669"/>
                </a:lnTo>
                <a:lnTo>
                  <a:pt x="676275" y="45244"/>
                </a:lnTo>
                <a:lnTo>
                  <a:pt x="738187" y="73819"/>
                </a:lnTo>
                <a:lnTo>
                  <a:pt x="788194" y="100013"/>
                </a:lnTo>
                <a:lnTo>
                  <a:pt x="821531" y="126206"/>
                </a:lnTo>
                <a:lnTo>
                  <a:pt x="845344" y="152400"/>
                </a:lnTo>
                <a:lnTo>
                  <a:pt x="866775" y="178594"/>
                </a:lnTo>
                <a:lnTo>
                  <a:pt x="876300" y="200025"/>
                </a:lnTo>
                <a:lnTo>
                  <a:pt x="888206" y="266700"/>
                </a:lnTo>
                <a:lnTo>
                  <a:pt x="854869" y="316706"/>
                </a:lnTo>
                <a:lnTo>
                  <a:pt x="757237" y="450056"/>
                </a:lnTo>
                <a:lnTo>
                  <a:pt x="652462" y="566738"/>
                </a:lnTo>
                <a:lnTo>
                  <a:pt x="578644" y="664369"/>
                </a:lnTo>
                <a:lnTo>
                  <a:pt x="404812" y="8596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EB4859-0D38-4C61-954E-675BE1974DD6}"/>
              </a:ext>
            </a:extLst>
          </p:cNvPr>
          <p:cNvSpPr/>
          <p:nvPr/>
        </p:nvSpPr>
        <p:spPr>
          <a:xfrm>
            <a:off x="6475413" y="3605214"/>
            <a:ext cx="1739900" cy="447675"/>
          </a:xfrm>
          <a:custGeom>
            <a:avLst/>
            <a:gdLst>
              <a:gd name="connsiteX0" fmla="*/ 1240631 w 1740694"/>
              <a:gd name="connsiteY0" fmla="*/ 335756 h 447675"/>
              <a:gd name="connsiteX1" fmla="*/ 926306 w 1740694"/>
              <a:gd name="connsiteY1" fmla="*/ 364331 h 447675"/>
              <a:gd name="connsiteX2" fmla="*/ 735806 w 1740694"/>
              <a:gd name="connsiteY2" fmla="*/ 402431 h 447675"/>
              <a:gd name="connsiteX3" fmla="*/ 542925 w 1740694"/>
              <a:gd name="connsiteY3" fmla="*/ 426243 h 447675"/>
              <a:gd name="connsiteX4" fmla="*/ 252412 w 1740694"/>
              <a:gd name="connsiteY4" fmla="*/ 447675 h 447675"/>
              <a:gd name="connsiteX5" fmla="*/ 195262 w 1740694"/>
              <a:gd name="connsiteY5" fmla="*/ 447675 h 447675"/>
              <a:gd name="connsiteX6" fmla="*/ 0 w 1740694"/>
              <a:gd name="connsiteY6" fmla="*/ 366712 h 447675"/>
              <a:gd name="connsiteX7" fmla="*/ 92869 w 1740694"/>
              <a:gd name="connsiteY7" fmla="*/ 228600 h 447675"/>
              <a:gd name="connsiteX8" fmla="*/ 278606 w 1740694"/>
              <a:gd name="connsiteY8" fmla="*/ 269081 h 447675"/>
              <a:gd name="connsiteX9" fmla="*/ 733425 w 1740694"/>
              <a:gd name="connsiteY9" fmla="*/ 221456 h 447675"/>
              <a:gd name="connsiteX10" fmla="*/ 919162 w 1740694"/>
              <a:gd name="connsiteY10" fmla="*/ 209550 h 447675"/>
              <a:gd name="connsiteX11" fmla="*/ 1316831 w 1740694"/>
              <a:gd name="connsiteY11" fmla="*/ 111918 h 447675"/>
              <a:gd name="connsiteX12" fmla="*/ 1383506 w 1740694"/>
              <a:gd name="connsiteY12" fmla="*/ 61912 h 447675"/>
              <a:gd name="connsiteX13" fmla="*/ 1443037 w 1740694"/>
              <a:gd name="connsiteY13" fmla="*/ 4762 h 447675"/>
              <a:gd name="connsiteX14" fmla="*/ 1459706 w 1740694"/>
              <a:gd name="connsiteY14" fmla="*/ 0 h 447675"/>
              <a:gd name="connsiteX15" fmla="*/ 1500187 w 1740694"/>
              <a:gd name="connsiteY15" fmla="*/ 7143 h 447675"/>
              <a:gd name="connsiteX16" fmla="*/ 1554956 w 1740694"/>
              <a:gd name="connsiteY16" fmla="*/ 26193 h 447675"/>
              <a:gd name="connsiteX17" fmla="*/ 1607344 w 1740694"/>
              <a:gd name="connsiteY17" fmla="*/ 57150 h 447675"/>
              <a:gd name="connsiteX18" fmla="*/ 1659731 w 1740694"/>
              <a:gd name="connsiteY18" fmla="*/ 92868 h 447675"/>
              <a:gd name="connsiteX19" fmla="*/ 1697831 w 1740694"/>
              <a:gd name="connsiteY19" fmla="*/ 121443 h 447675"/>
              <a:gd name="connsiteX20" fmla="*/ 1728787 w 1740694"/>
              <a:gd name="connsiteY20" fmla="*/ 152400 h 447675"/>
              <a:gd name="connsiteX21" fmla="*/ 1738312 w 1740694"/>
              <a:gd name="connsiteY21" fmla="*/ 166687 h 447675"/>
              <a:gd name="connsiteX22" fmla="*/ 1740694 w 1740694"/>
              <a:gd name="connsiteY22" fmla="*/ 180975 h 447675"/>
              <a:gd name="connsiteX23" fmla="*/ 1735931 w 1740694"/>
              <a:gd name="connsiteY23" fmla="*/ 209550 h 447675"/>
              <a:gd name="connsiteX24" fmla="*/ 1719262 w 1740694"/>
              <a:gd name="connsiteY24" fmla="*/ 233362 h 447675"/>
              <a:gd name="connsiteX25" fmla="*/ 1676400 w 1740694"/>
              <a:gd name="connsiteY25" fmla="*/ 254793 h 447675"/>
              <a:gd name="connsiteX26" fmla="*/ 1450181 w 1740694"/>
              <a:gd name="connsiteY26" fmla="*/ 302418 h 447675"/>
              <a:gd name="connsiteX27" fmla="*/ 1240631 w 1740694"/>
              <a:gd name="connsiteY27" fmla="*/ 3357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40694" h="447675">
                <a:moveTo>
                  <a:pt x="1240631" y="335756"/>
                </a:moveTo>
                <a:lnTo>
                  <a:pt x="926306" y="364331"/>
                </a:lnTo>
                <a:lnTo>
                  <a:pt x="735806" y="402431"/>
                </a:lnTo>
                <a:lnTo>
                  <a:pt x="542925" y="426243"/>
                </a:lnTo>
                <a:lnTo>
                  <a:pt x="252412" y="447675"/>
                </a:lnTo>
                <a:lnTo>
                  <a:pt x="195262" y="447675"/>
                </a:lnTo>
                <a:lnTo>
                  <a:pt x="0" y="366712"/>
                </a:lnTo>
                <a:lnTo>
                  <a:pt x="92869" y="228600"/>
                </a:lnTo>
                <a:lnTo>
                  <a:pt x="278606" y="269081"/>
                </a:lnTo>
                <a:lnTo>
                  <a:pt x="733425" y="221456"/>
                </a:lnTo>
                <a:lnTo>
                  <a:pt x="919162" y="209550"/>
                </a:lnTo>
                <a:lnTo>
                  <a:pt x="1316831" y="111918"/>
                </a:lnTo>
                <a:lnTo>
                  <a:pt x="1383506" y="61912"/>
                </a:lnTo>
                <a:lnTo>
                  <a:pt x="1443037" y="4762"/>
                </a:lnTo>
                <a:lnTo>
                  <a:pt x="1459706" y="0"/>
                </a:lnTo>
                <a:lnTo>
                  <a:pt x="1500187" y="7143"/>
                </a:lnTo>
                <a:lnTo>
                  <a:pt x="1554956" y="26193"/>
                </a:lnTo>
                <a:lnTo>
                  <a:pt x="1607344" y="57150"/>
                </a:lnTo>
                <a:lnTo>
                  <a:pt x="1659731" y="92868"/>
                </a:lnTo>
                <a:lnTo>
                  <a:pt x="1697831" y="121443"/>
                </a:lnTo>
                <a:lnTo>
                  <a:pt x="1728787" y="152400"/>
                </a:lnTo>
                <a:lnTo>
                  <a:pt x="1738312" y="166687"/>
                </a:lnTo>
                <a:lnTo>
                  <a:pt x="1740694" y="180975"/>
                </a:lnTo>
                <a:lnTo>
                  <a:pt x="1735931" y="209550"/>
                </a:lnTo>
                <a:lnTo>
                  <a:pt x="1719262" y="233362"/>
                </a:lnTo>
                <a:lnTo>
                  <a:pt x="1676400" y="254793"/>
                </a:lnTo>
                <a:lnTo>
                  <a:pt x="1450181" y="302418"/>
                </a:lnTo>
                <a:lnTo>
                  <a:pt x="1240631" y="335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4D153C-6491-4957-BAC5-7599EFC0E9BC}"/>
              </a:ext>
            </a:extLst>
          </p:cNvPr>
          <p:cNvSpPr/>
          <p:nvPr/>
        </p:nvSpPr>
        <p:spPr>
          <a:xfrm>
            <a:off x="5957889" y="4275139"/>
            <a:ext cx="2547937" cy="561975"/>
          </a:xfrm>
          <a:custGeom>
            <a:avLst/>
            <a:gdLst>
              <a:gd name="connsiteX0" fmla="*/ 1864518 w 2547937"/>
              <a:gd name="connsiteY0" fmla="*/ 280987 h 561975"/>
              <a:gd name="connsiteX1" fmla="*/ 1438275 w 2547937"/>
              <a:gd name="connsiteY1" fmla="*/ 345281 h 561975"/>
              <a:gd name="connsiteX2" fmla="*/ 1252537 w 2547937"/>
              <a:gd name="connsiteY2" fmla="*/ 376237 h 561975"/>
              <a:gd name="connsiteX3" fmla="*/ 995362 w 2547937"/>
              <a:gd name="connsiteY3" fmla="*/ 421481 h 561975"/>
              <a:gd name="connsiteX4" fmla="*/ 752475 w 2547937"/>
              <a:gd name="connsiteY4" fmla="*/ 471487 h 561975"/>
              <a:gd name="connsiteX5" fmla="*/ 471487 w 2547937"/>
              <a:gd name="connsiteY5" fmla="*/ 540544 h 561975"/>
              <a:gd name="connsiteX6" fmla="*/ 397668 w 2547937"/>
              <a:gd name="connsiteY6" fmla="*/ 561975 h 561975"/>
              <a:gd name="connsiteX7" fmla="*/ 357187 w 2547937"/>
              <a:gd name="connsiteY7" fmla="*/ 554831 h 561975"/>
              <a:gd name="connsiteX8" fmla="*/ 280987 w 2547937"/>
              <a:gd name="connsiteY8" fmla="*/ 531019 h 561975"/>
              <a:gd name="connsiteX9" fmla="*/ 180975 w 2547937"/>
              <a:gd name="connsiteY9" fmla="*/ 476250 h 561975"/>
              <a:gd name="connsiteX10" fmla="*/ 121443 w 2547937"/>
              <a:gd name="connsiteY10" fmla="*/ 433387 h 561975"/>
              <a:gd name="connsiteX11" fmla="*/ 30956 w 2547937"/>
              <a:gd name="connsiteY11" fmla="*/ 357187 h 561975"/>
              <a:gd name="connsiteX12" fmla="*/ 9525 w 2547937"/>
              <a:gd name="connsiteY12" fmla="*/ 333375 h 561975"/>
              <a:gd name="connsiteX13" fmla="*/ 0 w 2547937"/>
              <a:gd name="connsiteY13" fmla="*/ 302419 h 561975"/>
              <a:gd name="connsiteX14" fmla="*/ 7143 w 2547937"/>
              <a:gd name="connsiteY14" fmla="*/ 283369 h 561975"/>
              <a:gd name="connsiteX15" fmla="*/ 21431 w 2547937"/>
              <a:gd name="connsiteY15" fmla="*/ 278606 h 561975"/>
              <a:gd name="connsiteX16" fmla="*/ 52387 w 2547937"/>
              <a:gd name="connsiteY16" fmla="*/ 285750 h 561975"/>
              <a:gd name="connsiteX17" fmla="*/ 107156 w 2547937"/>
              <a:gd name="connsiteY17" fmla="*/ 307181 h 561975"/>
              <a:gd name="connsiteX18" fmla="*/ 197643 w 2547937"/>
              <a:gd name="connsiteY18" fmla="*/ 328612 h 561975"/>
              <a:gd name="connsiteX19" fmla="*/ 323850 w 2547937"/>
              <a:gd name="connsiteY19" fmla="*/ 338137 h 561975"/>
              <a:gd name="connsiteX20" fmla="*/ 376237 w 2547937"/>
              <a:gd name="connsiteY20" fmla="*/ 338137 h 561975"/>
              <a:gd name="connsiteX21" fmla="*/ 764381 w 2547937"/>
              <a:gd name="connsiteY21" fmla="*/ 273844 h 561975"/>
              <a:gd name="connsiteX22" fmla="*/ 1254918 w 2547937"/>
              <a:gd name="connsiteY22" fmla="*/ 195262 h 561975"/>
              <a:gd name="connsiteX23" fmla="*/ 1443037 w 2547937"/>
              <a:gd name="connsiteY23" fmla="*/ 164306 h 561975"/>
              <a:gd name="connsiteX24" fmla="*/ 1778793 w 2547937"/>
              <a:gd name="connsiteY24" fmla="*/ 114300 h 561975"/>
              <a:gd name="connsiteX25" fmla="*/ 2035968 w 2547937"/>
              <a:gd name="connsiteY25" fmla="*/ 88106 h 561975"/>
              <a:gd name="connsiteX26" fmla="*/ 2124075 w 2547937"/>
              <a:gd name="connsiteY26" fmla="*/ 33337 h 561975"/>
              <a:gd name="connsiteX27" fmla="*/ 2183606 w 2547937"/>
              <a:gd name="connsiteY27" fmla="*/ 2381 h 561975"/>
              <a:gd name="connsiteX28" fmla="*/ 2205037 w 2547937"/>
              <a:gd name="connsiteY28" fmla="*/ 0 h 561975"/>
              <a:gd name="connsiteX29" fmla="*/ 2257425 w 2547937"/>
              <a:gd name="connsiteY29" fmla="*/ 11906 h 561975"/>
              <a:gd name="connsiteX30" fmla="*/ 2328862 w 2547937"/>
              <a:gd name="connsiteY30" fmla="*/ 33337 h 561975"/>
              <a:gd name="connsiteX31" fmla="*/ 2388393 w 2547937"/>
              <a:gd name="connsiteY31" fmla="*/ 59531 h 561975"/>
              <a:gd name="connsiteX32" fmla="*/ 2464593 w 2547937"/>
              <a:gd name="connsiteY32" fmla="*/ 97631 h 561975"/>
              <a:gd name="connsiteX33" fmla="*/ 2497931 w 2547937"/>
              <a:gd name="connsiteY33" fmla="*/ 116681 h 561975"/>
              <a:gd name="connsiteX34" fmla="*/ 2512218 w 2547937"/>
              <a:gd name="connsiteY34" fmla="*/ 130969 h 561975"/>
              <a:gd name="connsiteX35" fmla="*/ 2531268 w 2547937"/>
              <a:gd name="connsiteY35" fmla="*/ 152400 h 561975"/>
              <a:gd name="connsiteX36" fmla="*/ 2543175 w 2547937"/>
              <a:gd name="connsiteY36" fmla="*/ 178594 h 561975"/>
              <a:gd name="connsiteX37" fmla="*/ 2547937 w 2547937"/>
              <a:gd name="connsiteY37" fmla="*/ 204787 h 561975"/>
              <a:gd name="connsiteX38" fmla="*/ 2538412 w 2547937"/>
              <a:gd name="connsiteY38" fmla="*/ 228600 h 561975"/>
              <a:gd name="connsiteX39" fmla="*/ 2516981 w 2547937"/>
              <a:gd name="connsiteY39" fmla="*/ 250031 h 561975"/>
              <a:gd name="connsiteX40" fmla="*/ 2483643 w 2547937"/>
              <a:gd name="connsiteY40" fmla="*/ 266700 h 561975"/>
              <a:gd name="connsiteX41" fmla="*/ 2452687 w 2547937"/>
              <a:gd name="connsiteY41" fmla="*/ 266700 h 561975"/>
              <a:gd name="connsiteX42" fmla="*/ 2300287 w 2547937"/>
              <a:gd name="connsiteY42" fmla="*/ 252412 h 561975"/>
              <a:gd name="connsiteX43" fmla="*/ 2133600 w 2547937"/>
              <a:gd name="connsiteY43" fmla="*/ 247650 h 561975"/>
              <a:gd name="connsiteX44" fmla="*/ 1864518 w 2547937"/>
              <a:gd name="connsiteY44" fmla="*/ 280987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47937" h="561975">
                <a:moveTo>
                  <a:pt x="1864518" y="280987"/>
                </a:moveTo>
                <a:lnTo>
                  <a:pt x="1438275" y="345281"/>
                </a:lnTo>
                <a:lnTo>
                  <a:pt x="1252537" y="376237"/>
                </a:lnTo>
                <a:lnTo>
                  <a:pt x="995362" y="421481"/>
                </a:lnTo>
                <a:lnTo>
                  <a:pt x="752475" y="471487"/>
                </a:lnTo>
                <a:lnTo>
                  <a:pt x="471487" y="540544"/>
                </a:lnTo>
                <a:lnTo>
                  <a:pt x="397668" y="561975"/>
                </a:lnTo>
                <a:lnTo>
                  <a:pt x="357187" y="554831"/>
                </a:lnTo>
                <a:lnTo>
                  <a:pt x="280987" y="531019"/>
                </a:lnTo>
                <a:lnTo>
                  <a:pt x="180975" y="476250"/>
                </a:lnTo>
                <a:lnTo>
                  <a:pt x="121443" y="433387"/>
                </a:lnTo>
                <a:lnTo>
                  <a:pt x="30956" y="357187"/>
                </a:lnTo>
                <a:lnTo>
                  <a:pt x="9525" y="333375"/>
                </a:lnTo>
                <a:lnTo>
                  <a:pt x="0" y="302419"/>
                </a:lnTo>
                <a:lnTo>
                  <a:pt x="7143" y="283369"/>
                </a:lnTo>
                <a:lnTo>
                  <a:pt x="21431" y="278606"/>
                </a:lnTo>
                <a:lnTo>
                  <a:pt x="52387" y="285750"/>
                </a:lnTo>
                <a:lnTo>
                  <a:pt x="107156" y="307181"/>
                </a:lnTo>
                <a:lnTo>
                  <a:pt x="197643" y="328612"/>
                </a:lnTo>
                <a:lnTo>
                  <a:pt x="323850" y="338137"/>
                </a:lnTo>
                <a:lnTo>
                  <a:pt x="376237" y="338137"/>
                </a:lnTo>
                <a:lnTo>
                  <a:pt x="764381" y="273844"/>
                </a:lnTo>
                <a:lnTo>
                  <a:pt x="1254918" y="195262"/>
                </a:lnTo>
                <a:lnTo>
                  <a:pt x="1443037" y="164306"/>
                </a:lnTo>
                <a:lnTo>
                  <a:pt x="1778793" y="114300"/>
                </a:lnTo>
                <a:lnTo>
                  <a:pt x="2035968" y="88106"/>
                </a:lnTo>
                <a:lnTo>
                  <a:pt x="2124075" y="33337"/>
                </a:lnTo>
                <a:lnTo>
                  <a:pt x="2183606" y="2381"/>
                </a:lnTo>
                <a:lnTo>
                  <a:pt x="2205037" y="0"/>
                </a:lnTo>
                <a:lnTo>
                  <a:pt x="2257425" y="11906"/>
                </a:lnTo>
                <a:lnTo>
                  <a:pt x="2328862" y="33337"/>
                </a:lnTo>
                <a:lnTo>
                  <a:pt x="2388393" y="59531"/>
                </a:lnTo>
                <a:lnTo>
                  <a:pt x="2464593" y="97631"/>
                </a:lnTo>
                <a:lnTo>
                  <a:pt x="2497931" y="116681"/>
                </a:lnTo>
                <a:lnTo>
                  <a:pt x="2512218" y="130969"/>
                </a:lnTo>
                <a:lnTo>
                  <a:pt x="2531268" y="152400"/>
                </a:lnTo>
                <a:lnTo>
                  <a:pt x="2543175" y="178594"/>
                </a:lnTo>
                <a:lnTo>
                  <a:pt x="2547937" y="204787"/>
                </a:lnTo>
                <a:lnTo>
                  <a:pt x="2538412" y="228600"/>
                </a:lnTo>
                <a:lnTo>
                  <a:pt x="2516981" y="250031"/>
                </a:lnTo>
                <a:lnTo>
                  <a:pt x="2483643" y="266700"/>
                </a:lnTo>
                <a:lnTo>
                  <a:pt x="2452687" y="266700"/>
                </a:lnTo>
                <a:lnTo>
                  <a:pt x="2300287" y="252412"/>
                </a:lnTo>
                <a:lnTo>
                  <a:pt x="2133600" y="247650"/>
                </a:lnTo>
                <a:lnTo>
                  <a:pt x="1864518" y="2809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9C88C64-4F4B-42C4-90AE-F7E0308D8EC3}"/>
              </a:ext>
            </a:extLst>
          </p:cNvPr>
          <p:cNvSpPr/>
          <p:nvPr/>
        </p:nvSpPr>
        <p:spPr>
          <a:xfrm rot="16200000">
            <a:off x="5885658" y="4328320"/>
            <a:ext cx="2713037" cy="466725"/>
          </a:xfrm>
          <a:custGeom>
            <a:avLst/>
            <a:gdLst>
              <a:gd name="connsiteX0" fmla="*/ 1728788 w 2712244"/>
              <a:gd name="connsiteY0" fmla="*/ 416719 h 466725"/>
              <a:gd name="connsiteX1" fmla="*/ 478632 w 2712244"/>
              <a:gd name="connsiteY1" fmla="*/ 421481 h 466725"/>
              <a:gd name="connsiteX2" fmla="*/ 342900 w 2712244"/>
              <a:gd name="connsiteY2" fmla="*/ 419100 h 466725"/>
              <a:gd name="connsiteX3" fmla="*/ 288132 w 2712244"/>
              <a:gd name="connsiteY3" fmla="*/ 414338 h 466725"/>
              <a:gd name="connsiteX4" fmla="*/ 250032 w 2712244"/>
              <a:gd name="connsiteY4" fmla="*/ 409575 h 466725"/>
              <a:gd name="connsiteX5" fmla="*/ 192882 w 2712244"/>
              <a:gd name="connsiteY5" fmla="*/ 397669 h 466725"/>
              <a:gd name="connsiteX6" fmla="*/ 126207 w 2712244"/>
              <a:gd name="connsiteY6" fmla="*/ 373856 h 466725"/>
              <a:gd name="connsiteX7" fmla="*/ 85725 w 2712244"/>
              <a:gd name="connsiteY7" fmla="*/ 354806 h 466725"/>
              <a:gd name="connsiteX8" fmla="*/ 42863 w 2712244"/>
              <a:gd name="connsiteY8" fmla="*/ 330994 h 466725"/>
              <a:gd name="connsiteX9" fmla="*/ 11907 w 2712244"/>
              <a:gd name="connsiteY9" fmla="*/ 307181 h 466725"/>
              <a:gd name="connsiteX10" fmla="*/ 2382 w 2712244"/>
              <a:gd name="connsiteY10" fmla="*/ 295275 h 466725"/>
              <a:gd name="connsiteX11" fmla="*/ 0 w 2712244"/>
              <a:gd name="connsiteY11" fmla="*/ 273844 h 466725"/>
              <a:gd name="connsiteX12" fmla="*/ 7144 w 2712244"/>
              <a:gd name="connsiteY12" fmla="*/ 250031 h 466725"/>
              <a:gd name="connsiteX13" fmla="*/ 33338 w 2712244"/>
              <a:gd name="connsiteY13" fmla="*/ 223838 h 466725"/>
              <a:gd name="connsiteX14" fmla="*/ 76200 w 2712244"/>
              <a:gd name="connsiteY14" fmla="*/ 202406 h 466725"/>
              <a:gd name="connsiteX15" fmla="*/ 128588 w 2712244"/>
              <a:gd name="connsiteY15" fmla="*/ 183356 h 466725"/>
              <a:gd name="connsiteX16" fmla="*/ 192882 w 2712244"/>
              <a:gd name="connsiteY16" fmla="*/ 169069 h 466725"/>
              <a:gd name="connsiteX17" fmla="*/ 295275 w 2712244"/>
              <a:gd name="connsiteY17" fmla="*/ 157163 h 466725"/>
              <a:gd name="connsiteX18" fmla="*/ 440532 w 2712244"/>
              <a:gd name="connsiteY18" fmla="*/ 152400 h 466725"/>
              <a:gd name="connsiteX19" fmla="*/ 640557 w 2712244"/>
              <a:gd name="connsiteY19" fmla="*/ 157163 h 466725"/>
              <a:gd name="connsiteX20" fmla="*/ 985838 w 2712244"/>
              <a:gd name="connsiteY20" fmla="*/ 166688 h 466725"/>
              <a:gd name="connsiteX21" fmla="*/ 1271588 w 2712244"/>
              <a:gd name="connsiteY21" fmla="*/ 173831 h 466725"/>
              <a:gd name="connsiteX22" fmla="*/ 1421607 w 2712244"/>
              <a:gd name="connsiteY22" fmla="*/ 173831 h 466725"/>
              <a:gd name="connsiteX23" fmla="*/ 1916907 w 2712244"/>
              <a:gd name="connsiteY23" fmla="*/ 173831 h 466725"/>
              <a:gd name="connsiteX24" fmla="*/ 2078832 w 2712244"/>
              <a:gd name="connsiteY24" fmla="*/ 173831 h 466725"/>
              <a:gd name="connsiteX25" fmla="*/ 2395538 w 2712244"/>
              <a:gd name="connsiteY25" fmla="*/ 169069 h 466725"/>
              <a:gd name="connsiteX26" fmla="*/ 2469357 w 2712244"/>
              <a:gd name="connsiteY26" fmla="*/ 161925 h 466725"/>
              <a:gd name="connsiteX27" fmla="*/ 2505075 w 2712244"/>
              <a:gd name="connsiteY27" fmla="*/ 150019 h 466725"/>
              <a:gd name="connsiteX28" fmla="*/ 2540794 w 2712244"/>
              <a:gd name="connsiteY28" fmla="*/ 126206 h 466725"/>
              <a:gd name="connsiteX29" fmla="*/ 2590800 w 2712244"/>
              <a:gd name="connsiteY29" fmla="*/ 83344 h 466725"/>
              <a:gd name="connsiteX30" fmla="*/ 2640807 w 2712244"/>
              <a:gd name="connsiteY30" fmla="*/ 26194 h 466725"/>
              <a:gd name="connsiteX31" fmla="*/ 2659857 w 2712244"/>
              <a:gd name="connsiteY31" fmla="*/ 9525 h 466725"/>
              <a:gd name="connsiteX32" fmla="*/ 2678907 w 2712244"/>
              <a:gd name="connsiteY32" fmla="*/ 0 h 466725"/>
              <a:gd name="connsiteX33" fmla="*/ 2688432 w 2712244"/>
              <a:gd name="connsiteY33" fmla="*/ 0 h 466725"/>
              <a:gd name="connsiteX34" fmla="*/ 2695575 w 2712244"/>
              <a:gd name="connsiteY34" fmla="*/ 9525 h 466725"/>
              <a:gd name="connsiteX35" fmla="*/ 2702719 w 2712244"/>
              <a:gd name="connsiteY35" fmla="*/ 45244 h 466725"/>
              <a:gd name="connsiteX36" fmla="*/ 2712244 w 2712244"/>
              <a:gd name="connsiteY36" fmla="*/ 126206 h 466725"/>
              <a:gd name="connsiteX37" fmla="*/ 2712244 w 2712244"/>
              <a:gd name="connsiteY37" fmla="*/ 178594 h 466725"/>
              <a:gd name="connsiteX38" fmla="*/ 2705100 w 2712244"/>
              <a:gd name="connsiteY38" fmla="*/ 230981 h 466725"/>
              <a:gd name="connsiteX39" fmla="*/ 2678907 w 2712244"/>
              <a:gd name="connsiteY39" fmla="*/ 307181 h 466725"/>
              <a:gd name="connsiteX40" fmla="*/ 2650332 w 2712244"/>
              <a:gd name="connsiteY40" fmla="*/ 376238 h 466725"/>
              <a:gd name="connsiteX41" fmla="*/ 2624138 w 2712244"/>
              <a:gd name="connsiteY41" fmla="*/ 423863 h 466725"/>
              <a:gd name="connsiteX42" fmla="*/ 2602707 w 2712244"/>
              <a:gd name="connsiteY42" fmla="*/ 445294 h 466725"/>
              <a:gd name="connsiteX43" fmla="*/ 2578894 w 2712244"/>
              <a:gd name="connsiteY43" fmla="*/ 461963 h 466725"/>
              <a:gd name="connsiteX44" fmla="*/ 2555082 w 2712244"/>
              <a:gd name="connsiteY44" fmla="*/ 466725 h 466725"/>
              <a:gd name="connsiteX45" fmla="*/ 2524125 w 2712244"/>
              <a:gd name="connsiteY45" fmla="*/ 461963 h 466725"/>
              <a:gd name="connsiteX46" fmla="*/ 2497932 w 2712244"/>
              <a:gd name="connsiteY46" fmla="*/ 447675 h 466725"/>
              <a:gd name="connsiteX47" fmla="*/ 2459832 w 2712244"/>
              <a:gd name="connsiteY47" fmla="*/ 438150 h 466725"/>
              <a:gd name="connsiteX48" fmla="*/ 2405063 w 2712244"/>
              <a:gd name="connsiteY48" fmla="*/ 426244 h 466725"/>
              <a:gd name="connsiteX49" fmla="*/ 2307432 w 2712244"/>
              <a:gd name="connsiteY49" fmla="*/ 416719 h 466725"/>
              <a:gd name="connsiteX50" fmla="*/ 2090738 w 2712244"/>
              <a:gd name="connsiteY50" fmla="*/ 421481 h 466725"/>
              <a:gd name="connsiteX51" fmla="*/ 1728788 w 2712244"/>
              <a:gd name="connsiteY51" fmla="*/ 41671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12244" h="466725">
                <a:moveTo>
                  <a:pt x="1728788" y="416719"/>
                </a:moveTo>
                <a:lnTo>
                  <a:pt x="478632" y="421481"/>
                </a:lnTo>
                <a:lnTo>
                  <a:pt x="342900" y="419100"/>
                </a:lnTo>
                <a:lnTo>
                  <a:pt x="288132" y="414338"/>
                </a:lnTo>
                <a:lnTo>
                  <a:pt x="250032" y="409575"/>
                </a:lnTo>
                <a:lnTo>
                  <a:pt x="192882" y="397669"/>
                </a:lnTo>
                <a:lnTo>
                  <a:pt x="126207" y="373856"/>
                </a:lnTo>
                <a:lnTo>
                  <a:pt x="85725" y="354806"/>
                </a:lnTo>
                <a:lnTo>
                  <a:pt x="42863" y="330994"/>
                </a:lnTo>
                <a:lnTo>
                  <a:pt x="11907" y="307181"/>
                </a:lnTo>
                <a:lnTo>
                  <a:pt x="2382" y="295275"/>
                </a:lnTo>
                <a:lnTo>
                  <a:pt x="0" y="273844"/>
                </a:lnTo>
                <a:lnTo>
                  <a:pt x="7144" y="250031"/>
                </a:lnTo>
                <a:lnTo>
                  <a:pt x="33338" y="223838"/>
                </a:lnTo>
                <a:lnTo>
                  <a:pt x="76200" y="202406"/>
                </a:lnTo>
                <a:lnTo>
                  <a:pt x="128588" y="183356"/>
                </a:lnTo>
                <a:lnTo>
                  <a:pt x="192882" y="169069"/>
                </a:lnTo>
                <a:lnTo>
                  <a:pt x="295275" y="157163"/>
                </a:lnTo>
                <a:lnTo>
                  <a:pt x="440532" y="152400"/>
                </a:lnTo>
                <a:lnTo>
                  <a:pt x="640557" y="157163"/>
                </a:lnTo>
                <a:lnTo>
                  <a:pt x="985838" y="166688"/>
                </a:lnTo>
                <a:lnTo>
                  <a:pt x="1271588" y="173831"/>
                </a:lnTo>
                <a:lnTo>
                  <a:pt x="1421607" y="173831"/>
                </a:lnTo>
                <a:lnTo>
                  <a:pt x="1916907" y="173831"/>
                </a:lnTo>
                <a:lnTo>
                  <a:pt x="2078832" y="173831"/>
                </a:lnTo>
                <a:lnTo>
                  <a:pt x="2395538" y="169069"/>
                </a:lnTo>
                <a:lnTo>
                  <a:pt x="2469357" y="161925"/>
                </a:lnTo>
                <a:lnTo>
                  <a:pt x="2505075" y="150019"/>
                </a:lnTo>
                <a:lnTo>
                  <a:pt x="2540794" y="126206"/>
                </a:lnTo>
                <a:lnTo>
                  <a:pt x="2590800" y="83344"/>
                </a:lnTo>
                <a:lnTo>
                  <a:pt x="2640807" y="26194"/>
                </a:lnTo>
                <a:lnTo>
                  <a:pt x="2659857" y="9525"/>
                </a:lnTo>
                <a:lnTo>
                  <a:pt x="2678907" y="0"/>
                </a:lnTo>
                <a:lnTo>
                  <a:pt x="2688432" y="0"/>
                </a:lnTo>
                <a:lnTo>
                  <a:pt x="2695575" y="9525"/>
                </a:lnTo>
                <a:lnTo>
                  <a:pt x="2702719" y="45244"/>
                </a:lnTo>
                <a:lnTo>
                  <a:pt x="2712244" y="126206"/>
                </a:lnTo>
                <a:lnTo>
                  <a:pt x="2712244" y="178594"/>
                </a:lnTo>
                <a:lnTo>
                  <a:pt x="2705100" y="230981"/>
                </a:lnTo>
                <a:lnTo>
                  <a:pt x="2678907" y="307181"/>
                </a:lnTo>
                <a:lnTo>
                  <a:pt x="2650332" y="376238"/>
                </a:lnTo>
                <a:lnTo>
                  <a:pt x="2624138" y="423863"/>
                </a:lnTo>
                <a:lnTo>
                  <a:pt x="2602707" y="445294"/>
                </a:lnTo>
                <a:lnTo>
                  <a:pt x="2578894" y="461963"/>
                </a:lnTo>
                <a:lnTo>
                  <a:pt x="2555082" y="466725"/>
                </a:lnTo>
                <a:lnTo>
                  <a:pt x="2524125" y="461963"/>
                </a:lnTo>
                <a:lnTo>
                  <a:pt x="2497932" y="447675"/>
                </a:lnTo>
                <a:lnTo>
                  <a:pt x="2459832" y="438150"/>
                </a:lnTo>
                <a:lnTo>
                  <a:pt x="2405063" y="426244"/>
                </a:lnTo>
                <a:lnTo>
                  <a:pt x="2307432" y="416719"/>
                </a:lnTo>
                <a:lnTo>
                  <a:pt x="2090738" y="421481"/>
                </a:lnTo>
                <a:lnTo>
                  <a:pt x="1728788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7A8C82D5-D2EB-4255-A9D7-179059B47D99}"/>
              </a:ext>
            </a:extLst>
          </p:cNvPr>
          <p:cNvGrpSpPr/>
          <p:nvPr/>
        </p:nvGrpSpPr>
        <p:grpSpPr>
          <a:xfrm>
            <a:off x="3748088" y="1423988"/>
            <a:ext cx="4757738" cy="4543425"/>
            <a:chOff x="3748088" y="1423988"/>
            <a:chExt cx="4757738" cy="45434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1C6AAD4-7BFA-45AD-868F-D55682FB63E2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CC633420-924A-4502-B7BE-3467E6DEFE07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AAF9CFEE-5484-43D0-BB4B-3DA4D344A0F1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23FD6AA-0289-4DAA-94C8-7307DFF81AFC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C6659E42-422D-4BCF-B17F-5921C4907EBD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3ABFB238-DD92-497A-82A2-9C444432C9BF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978F00BE-F457-4583-ABC2-429AEE4D0E05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70E5BD40-E801-4ED1-8654-D7664EF6B258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2B05B98B-EAD9-465F-8BE8-2B062AF359C6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0A38CD41-792D-4265-8746-C9B8E2A86232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33FDC833-824D-4348-B168-BBE10D01689C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6008840C-530D-4937-8EFA-EF667527C552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BF8EF550-831E-4C5A-A0D2-CB69727D9E56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98F2DC25-11D0-4F8F-BB5C-C075B6FB4838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9FCEF894-AA9E-4EDF-BB88-B641722061CF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FC720A04-522D-4D9E-81DC-51C6D49BFFBE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93F1A72F-5A99-4CB1-80ED-FE82A22F12AB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53C32CDB-263D-49E0-B815-7552527B7FC6}"/>
              </a:ext>
            </a:extLst>
          </p:cNvPr>
          <p:cNvGrpSpPr/>
          <p:nvPr/>
        </p:nvGrpSpPr>
        <p:grpSpPr>
          <a:xfrm>
            <a:off x="3748959" y="1423988"/>
            <a:ext cx="4757738" cy="4543425"/>
            <a:chOff x="3748088" y="1423988"/>
            <a:chExt cx="4757738" cy="4543425"/>
          </a:xfrm>
          <a:solidFill>
            <a:schemeClr val="tx1"/>
          </a:solidFill>
        </p:grpSpPr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51E703C4-7851-4D64-92C8-5F2AAF80F0A6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6B3CFADB-C6A6-4B77-A489-81643FD9EC75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E79A062B-C274-41DB-B8B6-28184CE1CDE0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01E59D21-C3F6-4EC6-9CCA-CE38AC628E69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307A348F-D2B6-450E-9731-ED68FF9758F6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529F0777-17D1-4A81-AF5F-12A989D267A3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988F5419-0CD3-4559-9269-FACF1811ACB0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42DD5E38-4C97-496F-B356-62ECF12FE16B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4FE1C79C-72D7-4045-9EF3-16259FD74A2E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45B2C5A2-E7B6-4B8C-A444-1F0962C825C2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CEC00362-FD6A-4CE1-84FA-B33D71A4A2C9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7542226B-DA9F-4D76-8322-76A6A7B72103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9025E2A7-06C2-4A3F-9D2D-6A2496A4A234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2DC87AF1-C9F5-495D-8599-8640B335B3D3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CD31D0EA-2449-448D-8C6C-4D3313EC2FBD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20A7F4B4-C84C-4EAB-AE4C-DD898B8E8637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7">
              <a:extLst>
                <a:ext uri="{FF2B5EF4-FFF2-40B4-BE49-F238E27FC236}">
                  <a16:creationId xmlns:a16="http://schemas.microsoft.com/office/drawing/2014/main" id="{E95EFF36-E543-4F84-B6F8-A9B8BCFA8AF6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155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DE9491F-D059-4FC2-AF32-AB10800DC003}"/>
              </a:ext>
            </a:extLst>
          </p:cNvPr>
          <p:cNvGrpSpPr/>
          <p:nvPr/>
        </p:nvGrpSpPr>
        <p:grpSpPr>
          <a:xfrm>
            <a:off x="3748088" y="1423988"/>
            <a:ext cx="4757738" cy="4543425"/>
            <a:chOff x="3748088" y="1423988"/>
            <a:chExt cx="4757738" cy="4543425"/>
          </a:xfrm>
          <a:solidFill>
            <a:schemeClr val="tx1"/>
          </a:solidFill>
        </p:grpSpPr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7ECF1B16-8044-46DF-9222-FBA8A1D0F84C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996620B-5D3B-48C0-997B-39109104C23F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2051B048-C7D8-43C9-89F4-DA8320585FA2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CA6CE53-107A-437C-8AFF-7410CB9E59A4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8">
              <a:extLst>
                <a:ext uri="{FF2B5EF4-FFF2-40B4-BE49-F238E27FC236}">
                  <a16:creationId xmlns:a16="http://schemas.microsoft.com/office/drawing/2014/main" id="{A7F93618-6BA8-4764-BF3E-FB0B659ECDC1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6DBFE7FC-573E-42C3-B8C7-15F646B49026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4FCBA2D2-5A52-4A80-8095-DB52280B0BFC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DD1D49D-4A9B-4503-9211-61609148203B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6D7ECDB4-83F6-4CC6-9B0B-4A47BF51D746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F0C6ADAB-1C85-4E24-8B58-1C0A2C64BC75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762DD241-3B12-4D57-89A7-481AD2E20816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5AF51BB9-D7B8-492A-A760-CD16FD5FAFA3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000CD54A-4C62-4FDA-8E73-52C0669809EA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4C650361-5BA4-4ECF-A292-F3EF0A70D27F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E87EDA50-414B-4DE9-8A46-5FE32BBE7F4C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F51DC6F9-D0CF-4897-AE13-941A1797E0A2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81033CB8-74A8-49BC-B32A-709DBC6DED3C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16121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図書館を使いこなそう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技 術 複 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456707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A5A461-31F6-469A-BADD-DD1517AAC168}"/>
              </a:ext>
            </a:extLst>
          </p:cNvPr>
          <p:cNvSpPr/>
          <p:nvPr/>
        </p:nvSpPr>
        <p:spPr>
          <a:xfrm>
            <a:off x="3751263" y="2397125"/>
            <a:ext cx="2006600" cy="584200"/>
          </a:xfrm>
          <a:custGeom>
            <a:avLst/>
            <a:gdLst>
              <a:gd name="connsiteX0" fmla="*/ 1562100 w 2007394"/>
              <a:gd name="connsiteY0" fmla="*/ 314325 h 583407"/>
              <a:gd name="connsiteX1" fmla="*/ 1262062 w 2007394"/>
              <a:gd name="connsiteY1" fmla="*/ 388144 h 583407"/>
              <a:gd name="connsiteX2" fmla="*/ 1092994 w 2007394"/>
              <a:gd name="connsiteY2" fmla="*/ 419100 h 583407"/>
              <a:gd name="connsiteX3" fmla="*/ 771525 w 2007394"/>
              <a:gd name="connsiteY3" fmla="*/ 490538 h 583407"/>
              <a:gd name="connsiteX4" fmla="*/ 545306 w 2007394"/>
              <a:gd name="connsiteY4" fmla="*/ 542925 h 583407"/>
              <a:gd name="connsiteX5" fmla="*/ 440531 w 2007394"/>
              <a:gd name="connsiteY5" fmla="*/ 571500 h 583407"/>
              <a:gd name="connsiteX6" fmla="*/ 397669 w 2007394"/>
              <a:gd name="connsiteY6" fmla="*/ 581025 h 583407"/>
              <a:gd name="connsiteX7" fmla="*/ 366712 w 2007394"/>
              <a:gd name="connsiteY7" fmla="*/ 583407 h 583407"/>
              <a:gd name="connsiteX8" fmla="*/ 345281 w 2007394"/>
              <a:gd name="connsiteY8" fmla="*/ 578644 h 583407"/>
              <a:gd name="connsiteX9" fmla="*/ 288131 w 2007394"/>
              <a:gd name="connsiteY9" fmla="*/ 554832 h 583407"/>
              <a:gd name="connsiteX10" fmla="*/ 209550 w 2007394"/>
              <a:gd name="connsiteY10" fmla="*/ 511969 h 583407"/>
              <a:gd name="connsiteX11" fmla="*/ 128587 w 2007394"/>
              <a:gd name="connsiteY11" fmla="*/ 447675 h 583407"/>
              <a:gd name="connsiteX12" fmla="*/ 57150 w 2007394"/>
              <a:gd name="connsiteY12" fmla="*/ 383382 h 583407"/>
              <a:gd name="connsiteX13" fmla="*/ 19050 w 2007394"/>
              <a:gd name="connsiteY13" fmla="*/ 342900 h 583407"/>
              <a:gd name="connsiteX14" fmla="*/ 4762 w 2007394"/>
              <a:gd name="connsiteY14" fmla="*/ 323850 h 583407"/>
              <a:gd name="connsiteX15" fmla="*/ 0 w 2007394"/>
              <a:gd name="connsiteY15" fmla="*/ 314325 h 583407"/>
              <a:gd name="connsiteX16" fmla="*/ 2381 w 2007394"/>
              <a:gd name="connsiteY16" fmla="*/ 302419 h 583407"/>
              <a:gd name="connsiteX17" fmla="*/ 21431 w 2007394"/>
              <a:gd name="connsiteY17" fmla="*/ 290513 h 583407"/>
              <a:gd name="connsiteX18" fmla="*/ 40481 w 2007394"/>
              <a:gd name="connsiteY18" fmla="*/ 288132 h 583407"/>
              <a:gd name="connsiteX19" fmla="*/ 90487 w 2007394"/>
              <a:gd name="connsiteY19" fmla="*/ 304800 h 583407"/>
              <a:gd name="connsiteX20" fmla="*/ 195262 w 2007394"/>
              <a:gd name="connsiteY20" fmla="*/ 335757 h 583407"/>
              <a:gd name="connsiteX21" fmla="*/ 261937 w 2007394"/>
              <a:gd name="connsiteY21" fmla="*/ 350044 h 583407"/>
              <a:gd name="connsiteX22" fmla="*/ 309562 w 2007394"/>
              <a:gd name="connsiteY22" fmla="*/ 357188 h 583407"/>
              <a:gd name="connsiteX23" fmla="*/ 376237 w 2007394"/>
              <a:gd name="connsiteY23" fmla="*/ 357188 h 583407"/>
              <a:gd name="connsiteX24" fmla="*/ 521494 w 2007394"/>
              <a:gd name="connsiteY24" fmla="*/ 345282 h 583407"/>
              <a:gd name="connsiteX25" fmla="*/ 771525 w 2007394"/>
              <a:gd name="connsiteY25" fmla="*/ 307182 h 583407"/>
              <a:gd name="connsiteX26" fmla="*/ 1092994 w 2007394"/>
              <a:gd name="connsiteY26" fmla="*/ 238125 h 583407"/>
              <a:gd name="connsiteX27" fmla="*/ 1259681 w 2007394"/>
              <a:gd name="connsiteY27" fmla="*/ 207169 h 583407"/>
              <a:gd name="connsiteX28" fmla="*/ 1402556 w 2007394"/>
              <a:gd name="connsiteY28" fmla="*/ 180975 h 583407"/>
              <a:gd name="connsiteX29" fmla="*/ 1626394 w 2007394"/>
              <a:gd name="connsiteY29" fmla="*/ 111919 h 583407"/>
              <a:gd name="connsiteX30" fmla="*/ 1666875 w 2007394"/>
              <a:gd name="connsiteY30" fmla="*/ 71438 h 583407"/>
              <a:gd name="connsiteX31" fmla="*/ 1752600 w 2007394"/>
              <a:gd name="connsiteY31" fmla="*/ 0 h 583407"/>
              <a:gd name="connsiteX32" fmla="*/ 1762125 w 2007394"/>
              <a:gd name="connsiteY32" fmla="*/ 0 h 583407"/>
              <a:gd name="connsiteX33" fmla="*/ 1838325 w 2007394"/>
              <a:gd name="connsiteY33" fmla="*/ 28575 h 583407"/>
              <a:gd name="connsiteX34" fmla="*/ 1919287 w 2007394"/>
              <a:gd name="connsiteY34" fmla="*/ 69057 h 583407"/>
              <a:gd name="connsiteX35" fmla="*/ 1971675 w 2007394"/>
              <a:gd name="connsiteY35" fmla="*/ 97632 h 583407"/>
              <a:gd name="connsiteX36" fmla="*/ 1983581 w 2007394"/>
              <a:gd name="connsiteY36" fmla="*/ 107157 h 583407"/>
              <a:gd name="connsiteX37" fmla="*/ 1995487 w 2007394"/>
              <a:gd name="connsiteY37" fmla="*/ 128588 h 583407"/>
              <a:gd name="connsiteX38" fmla="*/ 2007394 w 2007394"/>
              <a:gd name="connsiteY38" fmla="*/ 161925 h 583407"/>
              <a:gd name="connsiteX39" fmla="*/ 2007394 w 2007394"/>
              <a:gd name="connsiteY39" fmla="*/ 185738 h 583407"/>
              <a:gd name="connsiteX40" fmla="*/ 2002631 w 2007394"/>
              <a:gd name="connsiteY40" fmla="*/ 202407 h 583407"/>
              <a:gd name="connsiteX41" fmla="*/ 1988344 w 2007394"/>
              <a:gd name="connsiteY41" fmla="*/ 209550 h 583407"/>
              <a:gd name="connsiteX42" fmla="*/ 1933575 w 2007394"/>
              <a:gd name="connsiteY42" fmla="*/ 228600 h 583407"/>
              <a:gd name="connsiteX43" fmla="*/ 1562100 w 2007394"/>
              <a:gd name="connsiteY43" fmla="*/ 314325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7394" h="583407">
                <a:moveTo>
                  <a:pt x="1562100" y="314325"/>
                </a:moveTo>
                <a:lnTo>
                  <a:pt x="1262062" y="388144"/>
                </a:lnTo>
                <a:lnTo>
                  <a:pt x="1092994" y="419100"/>
                </a:lnTo>
                <a:lnTo>
                  <a:pt x="771525" y="490538"/>
                </a:lnTo>
                <a:lnTo>
                  <a:pt x="545306" y="542925"/>
                </a:lnTo>
                <a:lnTo>
                  <a:pt x="440531" y="571500"/>
                </a:lnTo>
                <a:lnTo>
                  <a:pt x="397669" y="581025"/>
                </a:lnTo>
                <a:lnTo>
                  <a:pt x="366712" y="583407"/>
                </a:lnTo>
                <a:lnTo>
                  <a:pt x="345281" y="578644"/>
                </a:lnTo>
                <a:lnTo>
                  <a:pt x="288131" y="554832"/>
                </a:lnTo>
                <a:lnTo>
                  <a:pt x="209550" y="511969"/>
                </a:lnTo>
                <a:lnTo>
                  <a:pt x="128587" y="447675"/>
                </a:lnTo>
                <a:lnTo>
                  <a:pt x="57150" y="383382"/>
                </a:lnTo>
                <a:lnTo>
                  <a:pt x="19050" y="342900"/>
                </a:lnTo>
                <a:lnTo>
                  <a:pt x="4762" y="323850"/>
                </a:lnTo>
                <a:lnTo>
                  <a:pt x="0" y="314325"/>
                </a:lnTo>
                <a:lnTo>
                  <a:pt x="2381" y="302419"/>
                </a:lnTo>
                <a:lnTo>
                  <a:pt x="21431" y="290513"/>
                </a:lnTo>
                <a:lnTo>
                  <a:pt x="40481" y="288132"/>
                </a:lnTo>
                <a:lnTo>
                  <a:pt x="90487" y="304800"/>
                </a:lnTo>
                <a:lnTo>
                  <a:pt x="195262" y="335757"/>
                </a:lnTo>
                <a:lnTo>
                  <a:pt x="261937" y="350044"/>
                </a:lnTo>
                <a:lnTo>
                  <a:pt x="309562" y="357188"/>
                </a:lnTo>
                <a:lnTo>
                  <a:pt x="376237" y="357188"/>
                </a:lnTo>
                <a:lnTo>
                  <a:pt x="521494" y="345282"/>
                </a:lnTo>
                <a:lnTo>
                  <a:pt x="771525" y="307182"/>
                </a:lnTo>
                <a:lnTo>
                  <a:pt x="1092994" y="238125"/>
                </a:lnTo>
                <a:lnTo>
                  <a:pt x="1259681" y="207169"/>
                </a:lnTo>
                <a:lnTo>
                  <a:pt x="1402556" y="180975"/>
                </a:lnTo>
                <a:lnTo>
                  <a:pt x="1626394" y="111919"/>
                </a:lnTo>
                <a:lnTo>
                  <a:pt x="1666875" y="71438"/>
                </a:lnTo>
                <a:lnTo>
                  <a:pt x="1752600" y="0"/>
                </a:lnTo>
                <a:lnTo>
                  <a:pt x="1762125" y="0"/>
                </a:lnTo>
                <a:lnTo>
                  <a:pt x="1838325" y="28575"/>
                </a:lnTo>
                <a:lnTo>
                  <a:pt x="1919287" y="69057"/>
                </a:lnTo>
                <a:lnTo>
                  <a:pt x="1971675" y="97632"/>
                </a:lnTo>
                <a:lnTo>
                  <a:pt x="1983581" y="107157"/>
                </a:lnTo>
                <a:lnTo>
                  <a:pt x="1995487" y="128588"/>
                </a:lnTo>
                <a:lnTo>
                  <a:pt x="2007394" y="161925"/>
                </a:lnTo>
                <a:lnTo>
                  <a:pt x="2007394" y="185738"/>
                </a:lnTo>
                <a:lnTo>
                  <a:pt x="2002631" y="202407"/>
                </a:lnTo>
                <a:lnTo>
                  <a:pt x="1988344" y="209550"/>
                </a:lnTo>
                <a:lnTo>
                  <a:pt x="1933575" y="228600"/>
                </a:lnTo>
                <a:lnTo>
                  <a:pt x="1562100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FB8344-FA30-4525-9AE7-49FAFBDF07F6}"/>
              </a:ext>
            </a:extLst>
          </p:cNvPr>
          <p:cNvSpPr/>
          <p:nvPr/>
        </p:nvSpPr>
        <p:spPr>
          <a:xfrm rot="16200000">
            <a:off x="2656681" y="3472656"/>
            <a:ext cx="4471988" cy="577850"/>
          </a:xfrm>
          <a:custGeom>
            <a:avLst/>
            <a:gdLst>
              <a:gd name="connsiteX0" fmla="*/ 2984601 w 4473245"/>
              <a:gd name="connsiteY0" fmla="*/ 435255 h 577901"/>
              <a:gd name="connsiteX1" fmla="*/ 2443277 w 4473245"/>
              <a:gd name="connsiteY1" fmla="*/ 435255 h 577901"/>
              <a:gd name="connsiteX2" fmla="*/ 2267712 w 4473245"/>
              <a:gd name="connsiteY2" fmla="*/ 435255 h 577901"/>
              <a:gd name="connsiteX3" fmla="*/ 1858061 w 4473245"/>
              <a:gd name="connsiteY3" fmla="*/ 420624 h 577901"/>
              <a:gd name="connsiteX4" fmla="*/ 1558137 w 4473245"/>
              <a:gd name="connsiteY4" fmla="*/ 413309 h 577901"/>
              <a:gd name="connsiteX5" fmla="*/ 1207008 w 4473245"/>
              <a:gd name="connsiteY5" fmla="*/ 413309 h 577901"/>
              <a:gd name="connsiteX6" fmla="*/ 852221 w 4473245"/>
              <a:gd name="connsiteY6" fmla="*/ 416967 h 577901"/>
              <a:gd name="connsiteX7" fmla="*/ 544982 w 4473245"/>
              <a:gd name="connsiteY7" fmla="*/ 413309 h 577901"/>
              <a:gd name="connsiteX8" fmla="*/ 435254 w 4473245"/>
              <a:gd name="connsiteY8" fmla="*/ 398679 h 577901"/>
              <a:gd name="connsiteX9" fmla="*/ 354787 w 4473245"/>
              <a:gd name="connsiteY9" fmla="*/ 384048 h 577901"/>
              <a:gd name="connsiteX10" fmla="*/ 277977 w 4473245"/>
              <a:gd name="connsiteY10" fmla="*/ 365760 h 577901"/>
              <a:gd name="connsiteX11" fmla="*/ 197510 w 4473245"/>
              <a:gd name="connsiteY11" fmla="*/ 332842 h 577901"/>
              <a:gd name="connsiteX12" fmla="*/ 109728 w 4473245"/>
              <a:gd name="connsiteY12" fmla="*/ 288951 h 577901"/>
              <a:gd name="connsiteX13" fmla="*/ 32918 w 4473245"/>
              <a:gd name="connsiteY13" fmla="*/ 248717 h 577901"/>
              <a:gd name="connsiteX14" fmla="*/ 3657 w 4473245"/>
              <a:gd name="connsiteY14" fmla="*/ 226772 h 577901"/>
              <a:gd name="connsiteX15" fmla="*/ 0 w 4473245"/>
              <a:gd name="connsiteY15" fmla="*/ 204826 h 577901"/>
              <a:gd name="connsiteX16" fmla="*/ 25603 w 4473245"/>
              <a:gd name="connsiteY16" fmla="*/ 186538 h 577901"/>
              <a:gd name="connsiteX17" fmla="*/ 102413 w 4473245"/>
              <a:gd name="connsiteY17" fmla="*/ 157277 h 577901"/>
              <a:gd name="connsiteX18" fmla="*/ 208483 w 4473245"/>
              <a:gd name="connsiteY18" fmla="*/ 124359 h 577901"/>
              <a:gd name="connsiteX19" fmla="*/ 259689 w 4473245"/>
              <a:gd name="connsiteY19" fmla="*/ 95098 h 577901"/>
              <a:gd name="connsiteX20" fmla="*/ 603504 w 4473245"/>
              <a:gd name="connsiteY20" fmla="*/ 201168 h 577901"/>
              <a:gd name="connsiteX21" fmla="*/ 636422 w 4473245"/>
              <a:gd name="connsiteY21" fmla="*/ 212141 h 577901"/>
              <a:gd name="connsiteX22" fmla="*/ 1313078 w 4473245"/>
              <a:gd name="connsiteY22" fmla="*/ 215799 h 577901"/>
              <a:gd name="connsiteX23" fmla="*/ 2117750 w 4473245"/>
              <a:gd name="connsiteY23" fmla="*/ 212141 h 577901"/>
              <a:gd name="connsiteX24" fmla="*/ 2300630 w 4473245"/>
              <a:gd name="connsiteY24" fmla="*/ 215799 h 577901"/>
              <a:gd name="connsiteX25" fmla="*/ 3207715 w 4473245"/>
              <a:gd name="connsiteY25" fmla="*/ 212141 h 577901"/>
              <a:gd name="connsiteX26" fmla="*/ 3496665 w 4473245"/>
              <a:gd name="connsiteY26" fmla="*/ 212141 h 577901"/>
              <a:gd name="connsiteX27" fmla="*/ 4107485 w 4473245"/>
              <a:gd name="connsiteY27" fmla="*/ 212141 h 577901"/>
              <a:gd name="connsiteX28" fmla="*/ 4209897 w 4473245"/>
              <a:gd name="connsiteY28" fmla="*/ 212141 h 577901"/>
              <a:gd name="connsiteX29" fmla="*/ 4250131 w 4473245"/>
              <a:gd name="connsiteY29" fmla="*/ 201168 h 577901"/>
              <a:gd name="connsiteX30" fmla="*/ 4304995 w 4473245"/>
              <a:gd name="connsiteY30" fmla="*/ 175565 h 577901"/>
              <a:gd name="connsiteX31" fmla="*/ 4352544 w 4473245"/>
              <a:gd name="connsiteY31" fmla="*/ 124359 h 577901"/>
              <a:gd name="connsiteX32" fmla="*/ 4403750 w 4473245"/>
              <a:gd name="connsiteY32" fmla="*/ 36576 h 577901"/>
              <a:gd name="connsiteX33" fmla="*/ 4422038 w 4473245"/>
              <a:gd name="connsiteY33" fmla="*/ 10973 h 577901"/>
              <a:gd name="connsiteX34" fmla="*/ 4440326 w 4473245"/>
              <a:gd name="connsiteY34" fmla="*/ 0 h 577901"/>
              <a:gd name="connsiteX35" fmla="*/ 4451299 w 4473245"/>
              <a:gd name="connsiteY35" fmla="*/ 0 h 577901"/>
              <a:gd name="connsiteX36" fmla="*/ 4462272 w 4473245"/>
              <a:gd name="connsiteY36" fmla="*/ 7316 h 577901"/>
              <a:gd name="connsiteX37" fmla="*/ 4473245 w 4473245"/>
              <a:gd name="connsiteY37" fmla="*/ 40234 h 577901"/>
              <a:gd name="connsiteX38" fmla="*/ 4469587 w 4473245"/>
              <a:gd name="connsiteY38" fmla="*/ 95098 h 577901"/>
              <a:gd name="connsiteX39" fmla="*/ 4465929 w 4473245"/>
              <a:gd name="connsiteY39" fmla="*/ 160935 h 577901"/>
              <a:gd name="connsiteX40" fmla="*/ 4443984 w 4473245"/>
              <a:gd name="connsiteY40" fmla="*/ 234087 h 577901"/>
              <a:gd name="connsiteX41" fmla="*/ 4385462 w 4473245"/>
              <a:gd name="connsiteY41" fmla="*/ 351130 h 577901"/>
              <a:gd name="connsiteX42" fmla="*/ 4294022 w 4473245"/>
              <a:gd name="connsiteY42" fmla="*/ 479146 h 577901"/>
              <a:gd name="connsiteX43" fmla="*/ 4224528 w 4473245"/>
              <a:gd name="connsiteY43" fmla="*/ 548640 h 577901"/>
              <a:gd name="connsiteX44" fmla="*/ 4195267 w 4473245"/>
              <a:gd name="connsiteY44" fmla="*/ 570586 h 577901"/>
              <a:gd name="connsiteX45" fmla="*/ 4155033 w 4473245"/>
              <a:gd name="connsiteY45" fmla="*/ 577901 h 577901"/>
              <a:gd name="connsiteX46" fmla="*/ 4125773 w 4473245"/>
              <a:gd name="connsiteY46" fmla="*/ 574244 h 577901"/>
              <a:gd name="connsiteX47" fmla="*/ 4085539 w 4473245"/>
              <a:gd name="connsiteY47" fmla="*/ 541325 h 577901"/>
              <a:gd name="connsiteX48" fmla="*/ 4037990 w 4473245"/>
              <a:gd name="connsiteY48" fmla="*/ 497434 h 577901"/>
              <a:gd name="connsiteX49" fmla="*/ 3983126 w 4473245"/>
              <a:gd name="connsiteY49" fmla="*/ 464516 h 577901"/>
              <a:gd name="connsiteX50" fmla="*/ 3928262 w 4473245"/>
              <a:gd name="connsiteY50" fmla="*/ 446228 h 577901"/>
              <a:gd name="connsiteX51" fmla="*/ 3847795 w 4473245"/>
              <a:gd name="connsiteY51" fmla="*/ 435255 h 577901"/>
              <a:gd name="connsiteX52" fmla="*/ 3573475 w 4473245"/>
              <a:gd name="connsiteY52" fmla="*/ 435255 h 577901"/>
              <a:gd name="connsiteX53" fmla="*/ 2984601 w 4473245"/>
              <a:gd name="connsiteY53" fmla="*/ 43525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73245" h="577901">
                <a:moveTo>
                  <a:pt x="2984601" y="435255"/>
                </a:moveTo>
                <a:lnTo>
                  <a:pt x="2443277" y="435255"/>
                </a:lnTo>
                <a:lnTo>
                  <a:pt x="2267712" y="435255"/>
                </a:lnTo>
                <a:lnTo>
                  <a:pt x="1858061" y="420624"/>
                </a:lnTo>
                <a:lnTo>
                  <a:pt x="1558137" y="413309"/>
                </a:lnTo>
                <a:lnTo>
                  <a:pt x="1207008" y="413309"/>
                </a:lnTo>
                <a:lnTo>
                  <a:pt x="852221" y="416967"/>
                </a:lnTo>
                <a:lnTo>
                  <a:pt x="544982" y="413309"/>
                </a:lnTo>
                <a:lnTo>
                  <a:pt x="435254" y="398679"/>
                </a:lnTo>
                <a:lnTo>
                  <a:pt x="354787" y="384048"/>
                </a:lnTo>
                <a:lnTo>
                  <a:pt x="277977" y="365760"/>
                </a:lnTo>
                <a:lnTo>
                  <a:pt x="197510" y="332842"/>
                </a:lnTo>
                <a:lnTo>
                  <a:pt x="109728" y="288951"/>
                </a:lnTo>
                <a:lnTo>
                  <a:pt x="32918" y="248717"/>
                </a:lnTo>
                <a:lnTo>
                  <a:pt x="3657" y="226772"/>
                </a:lnTo>
                <a:lnTo>
                  <a:pt x="0" y="204826"/>
                </a:lnTo>
                <a:lnTo>
                  <a:pt x="25603" y="186538"/>
                </a:lnTo>
                <a:lnTo>
                  <a:pt x="102413" y="157277"/>
                </a:lnTo>
                <a:lnTo>
                  <a:pt x="208483" y="124359"/>
                </a:lnTo>
                <a:lnTo>
                  <a:pt x="259689" y="95098"/>
                </a:lnTo>
                <a:lnTo>
                  <a:pt x="603504" y="201168"/>
                </a:lnTo>
                <a:lnTo>
                  <a:pt x="636422" y="212141"/>
                </a:lnTo>
                <a:lnTo>
                  <a:pt x="1313078" y="215799"/>
                </a:lnTo>
                <a:lnTo>
                  <a:pt x="2117750" y="212141"/>
                </a:lnTo>
                <a:lnTo>
                  <a:pt x="2300630" y="215799"/>
                </a:lnTo>
                <a:lnTo>
                  <a:pt x="3207715" y="212141"/>
                </a:lnTo>
                <a:lnTo>
                  <a:pt x="3496665" y="212141"/>
                </a:lnTo>
                <a:lnTo>
                  <a:pt x="4107485" y="212141"/>
                </a:lnTo>
                <a:lnTo>
                  <a:pt x="4209897" y="212141"/>
                </a:lnTo>
                <a:lnTo>
                  <a:pt x="4250131" y="201168"/>
                </a:lnTo>
                <a:lnTo>
                  <a:pt x="4304995" y="175565"/>
                </a:lnTo>
                <a:lnTo>
                  <a:pt x="4352544" y="124359"/>
                </a:lnTo>
                <a:lnTo>
                  <a:pt x="4403750" y="36576"/>
                </a:lnTo>
                <a:lnTo>
                  <a:pt x="4422038" y="10973"/>
                </a:lnTo>
                <a:lnTo>
                  <a:pt x="4440326" y="0"/>
                </a:lnTo>
                <a:lnTo>
                  <a:pt x="4451299" y="0"/>
                </a:lnTo>
                <a:lnTo>
                  <a:pt x="4462272" y="7316"/>
                </a:lnTo>
                <a:lnTo>
                  <a:pt x="4473245" y="40234"/>
                </a:lnTo>
                <a:lnTo>
                  <a:pt x="4469587" y="95098"/>
                </a:lnTo>
                <a:lnTo>
                  <a:pt x="4465929" y="160935"/>
                </a:lnTo>
                <a:lnTo>
                  <a:pt x="4443984" y="234087"/>
                </a:lnTo>
                <a:lnTo>
                  <a:pt x="4385462" y="351130"/>
                </a:lnTo>
                <a:lnTo>
                  <a:pt x="4294022" y="479146"/>
                </a:lnTo>
                <a:lnTo>
                  <a:pt x="4224528" y="548640"/>
                </a:lnTo>
                <a:lnTo>
                  <a:pt x="4195267" y="570586"/>
                </a:lnTo>
                <a:lnTo>
                  <a:pt x="4155033" y="577901"/>
                </a:lnTo>
                <a:lnTo>
                  <a:pt x="4125773" y="574244"/>
                </a:lnTo>
                <a:lnTo>
                  <a:pt x="4085539" y="541325"/>
                </a:lnTo>
                <a:lnTo>
                  <a:pt x="4037990" y="497434"/>
                </a:lnTo>
                <a:lnTo>
                  <a:pt x="3983126" y="464516"/>
                </a:lnTo>
                <a:lnTo>
                  <a:pt x="3928262" y="446228"/>
                </a:lnTo>
                <a:lnTo>
                  <a:pt x="3847795" y="435255"/>
                </a:lnTo>
                <a:lnTo>
                  <a:pt x="3573475" y="435255"/>
                </a:lnTo>
                <a:lnTo>
                  <a:pt x="2984601" y="4352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5F2EA4-B6AA-4795-A650-DB308EFD5ABC}"/>
              </a:ext>
            </a:extLst>
          </p:cNvPr>
          <p:cNvSpPr/>
          <p:nvPr/>
        </p:nvSpPr>
        <p:spPr>
          <a:xfrm>
            <a:off x="4224339" y="5226050"/>
            <a:ext cx="625475" cy="596900"/>
          </a:xfrm>
          <a:custGeom>
            <a:avLst/>
            <a:gdLst>
              <a:gd name="connsiteX0" fmla="*/ 200025 w 626268"/>
              <a:gd name="connsiteY0" fmla="*/ 80963 h 595313"/>
              <a:gd name="connsiteX1" fmla="*/ 378618 w 626268"/>
              <a:gd name="connsiteY1" fmla="*/ 169069 h 595313"/>
              <a:gd name="connsiteX2" fmla="*/ 433387 w 626268"/>
              <a:gd name="connsiteY2" fmla="*/ 192882 h 595313"/>
              <a:gd name="connsiteX3" fmla="*/ 478631 w 626268"/>
              <a:gd name="connsiteY3" fmla="*/ 204788 h 595313"/>
              <a:gd name="connsiteX4" fmla="*/ 500062 w 626268"/>
              <a:gd name="connsiteY4" fmla="*/ 207169 h 595313"/>
              <a:gd name="connsiteX5" fmla="*/ 526256 w 626268"/>
              <a:gd name="connsiteY5" fmla="*/ 207169 h 595313"/>
              <a:gd name="connsiteX6" fmla="*/ 557212 w 626268"/>
              <a:gd name="connsiteY6" fmla="*/ 197644 h 595313"/>
              <a:gd name="connsiteX7" fmla="*/ 626268 w 626268"/>
              <a:gd name="connsiteY7" fmla="*/ 78582 h 595313"/>
              <a:gd name="connsiteX8" fmla="*/ 540543 w 626268"/>
              <a:gd name="connsiteY8" fmla="*/ 595313 h 595313"/>
              <a:gd name="connsiteX9" fmla="*/ 473868 w 626268"/>
              <a:gd name="connsiteY9" fmla="*/ 514350 h 595313"/>
              <a:gd name="connsiteX10" fmla="*/ 385762 w 626268"/>
              <a:gd name="connsiteY10" fmla="*/ 426244 h 595313"/>
              <a:gd name="connsiteX11" fmla="*/ 238125 w 626268"/>
              <a:gd name="connsiteY11" fmla="*/ 288132 h 595313"/>
              <a:gd name="connsiteX12" fmla="*/ 42862 w 626268"/>
              <a:gd name="connsiteY12" fmla="*/ 107157 h 595313"/>
              <a:gd name="connsiteX13" fmla="*/ 16668 w 626268"/>
              <a:gd name="connsiteY13" fmla="*/ 83344 h 595313"/>
              <a:gd name="connsiteX14" fmla="*/ 4762 w 626268"/>
              <a:gd name="connsiteY14" fmla="*/ 66675 h 595313"/>
              <a:gd name="connsiteX15" fmla="*/ 0 w 626268"/>
              <a:gd name="connsiteY15" fmla="*/ 42863 h 595313"/>
              <a:gd name="connsiteX16" fmla="*/ 4762 w 626268"/>
              <a:gd name="connsiteY16" fmla="*/ 23813 h 595313"/>
              <a:gd name="connsiteX17" fmla="*/ 14287 w 626268"/>
              <a:gd name="connsiteY17" fmla="*/ 7144 h 595313"/>
              <a:gd name="connsiteX18" fmla="*/ 35718 w 626268"/>
              <a:gd name="connsiteY18" fmla="*/ 0 h 595313"/>
              <a:gd name="connsiteX19" fmla="*/ 64293 w 626268"/>
              <a:gd name="connsiteY19" fmla="*/ 0 h 595313"/>
              <a:gd name="connsiteX20" fmla="*/ 90487 w 626268"/>
              <a:gd name="connsiteY20" fmla="*/ 4763 h 595313"/>
              <a:gd name="connsiteX21" fmla="*/ 200025 w 626268"/>
              <a:gd name="connsiteY21" fmla="*/ 80963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26268" h="595313">
                <a:moveTo>
                  <a:pt x="200025" y="80963"/>
                </a:moveTo>
                <a:lnTo>
                  <a:pt x="378618" y="169069"/>
                </a:lnTo>
                <a:lnTo>
                  <a:pt x="433387" y="192882"/>
                </a:lnTo>
                <a:lnTo>
                  <a:pt x="478631" y="204788"/>
                </a:lnTo>
                <a:lnTo>
                  <a:pt x="500062" y="207169"/>
                </a:lnTo>
                <a:lnTo>
                  <a:pt x="526256" y="207169"/>
                </a:lnTo>
                <a:lnTo>
                  <a:pt x="557212" y="197644"/>
                </a:lnTo>
                <a:lnTo>
                  <a:pt x="626268" y="78582"/>
                </a:lnTo>
                <a:lnTo>
                  <a:pt x="540543" y="595313"/>
                </a:lnTo>
                <a:lnTo>
                  <a:pt x="473868" y="514350"/>
                </a:lnTo>
                <a:lnTo>
                  <a:pt x="385762" y="426244"/>
                </a:lnTo>
                <a:lnTo>
                  <a:pt x="238125" y="288132"/>
                </a:lnTo>
                <a:lnTo>
                  <a:pt x="42862" y="107157"/>
                </a:lnTo>
                <a:lnTo>
                  <a:pt x="16668" y="83344"/>
                </a:lnTo>
                <a:lnTo>
                  <a:pt x="4762" y="66675"/>
                </a:lnTo>
                <a:lnTo>
                  <a:pt x="0" y="42863"/>
                </a:lnTo>
                <a:lnTo>
                  <a:pt x="4762" y="23813"/>
                </a:lnTo>
                <a:lnTo>
                  <a:pt x="14287" y="7144"/>
                </a:lnTo>
                <a:lnTo>
                  <a:pt x="35718" y="0"/>
                </a:lnTo>
                <a:lnTo>
                  <a:pt x="64293" y="0"/>
                </a:lnTo>
                <a:lnTo>
                  <a:pt x="90487" y="4763"/>
                </a:lnTo>
                <a:lnTo>
                  <a:pt x="200025" y="809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ACCC50-0527-4AB8-B5BB-A0F82DB7EE0A}"/>
              </a:ext>
            </a:extLst>
          </p:cNvPr>
          <p:cNvSpPr/>
          <p:nvPr/>
        </p:nvSpPr>
        <p:spPr>
          <a:xfrm>
            <a:off x="3786188" y="3232150"/>
            <a:ext cx="1693862" cy="1403350"/>
          </a:xfrm>
          <a:custGeom>
            <a:avLst/>
            <a:gdLst>
              <a:gd name="connsiteX0" fmla="*/ 938212 w 1693068"/>
              <a:gd name="connsiteY0" fmla="*/ 747712 h 1404937"/>
              <a:gd name="connsiteX1" fmla="*/ 609600 w 1693068"/>
              <a:gd name="connsiteY1" fmla="*/ 1062037 h 1404937"/>
              <a:gd name="connsiteX2" fmla="*/ 490537 w 1693068"/>
              <a:gd name="connsiteY2" fmla="*/ 1178719 h 1404937"/>
              <a:gd name="connsiteX3" fmla="*/ 473868 w 1693068"/>
              <a:gd name="connsiteY3" fmla="*/ 1202531 h 1404937"/>
              <a:gd name="connsiteX4" fmla="*/ 423862 w 1693068"/>
              <a:gd name="connsiteY4" fmla="*/ 1309687 h 1404937"/>
              <a:gd name="connsiteX5" fmla="*/ 392906 w 1693068"/>
              <a:gd name="connsiteY5" fmla="*/ 1371600 h 1404937"/>
              <a:gd name="connsiteX6" fmla="*/ 381000 w 1693068"/>
              <a:gd name="connsiteY6" fmla="*/ 1390650 h 1404937"/>
              <a:gd name="connsiteX7" fmla="*/ 361950 w 1693068"/>
              <a:gd name="connsiteY7" fmla="*/ 1402556 h 1404937"/>
              <a:gd name="connsiteX8" fmla="*/ 340518 w 1693068"/>
              <a:gd name="connsiteY8" fmla="*/ 1404937 h 1404937"/>
              <a:gd name="connsiteX9" fmla="*/ 314325 w 1693068"/>
              <a:gd name="connsiteY9" fmla="*/ 1400175 h 1404937"/>
              <a:gd name="connsiteX10" fmla="*/ 276225 w 1693068"/>
              <a:gd name="connsiteY10" fmla="*/ 1378744 h 1404937"/>
              <a:gd name="connsiteX11" fmla="*/ 214312 w 1693068"/>
              <a:gd name="connsiteY11" fmla="*/ 1326356 h 1404937"/>
              <a:gd name="connsiteX12" fmla="*/ 140493 w 1693068"/>
              <a:gd name="connsiteY12" fmla="*/ 1250156 h 1404937"/>
              <a:gd name="connsiteX13" fmla="*/ 92868 w 1693068"/>
              <a:gd name="connsiteY13" fmla="*/ 1181100 h 1404937"/>
              <a:gd name="connsiteX14" fmla="*/ 61912 w 1693068"/>
              <a:gd name="connsiteY14" fmla="*/ 1128712 h 1404937"/>
              <a:gd name="connsiteX15" fmla="*/ 38100 w 1693068"/>
              <a:gd name="connsiteY15" fmla="*/ 1071562 h 1404937"/>
              <a:gd name="connsiteX16" fmla="*/ 19050 w 1693068"/>
              <a:gd name="connsiteY16" fmla="*/ 1009650 h 1404937"/>
              <a:gd name="connsiteX17" fmla="*/ 7143 w 1693068"/>
              <a:gd name="connsiteY17" fmla="*/ 945356 h 1404937"/>
              <a:gd name="connsiteX18" fmla="*/ 0 w 1693068"/>
              <a:gd name="connsiteY18" fmla="*/ 888206 h 1404937"/>
              <a:gd name="connsiteX19" fmla="*/ 2381 w 1693068"/>
              <a:gd name="connsiteY19" fmla="*/ 864394 h 1404937"/>
              <a:gd name="connsiteX20" fmla="*/ 7143 w 1693068"/>
              <a:gd name="connsiteY20" fmla="*/ 847725 h 1404937"/>
              <a:gd name="connsiteX21" fmla="*/ 14287 w 1693068"/>
              <a:gd name="connsiteY21" fmla="*/ 840581 h 1404937"/>
              <a:gd name="connsiteX22" fmla="*/ 28575 w 1693068"/>
              <a:gd name="connsiteY22" fmla="*/ 840581 h 1404937"/>
              <a:gd name="connsiteX23" fmla="*/ 42862 w 1693068"/>
              <a:gd name="connsiteY23" fmla="*/ 847725 h 1404937"/>
              <a:gd name="connsiteX24" fmla="*/ 66675 w 1693068"/>
              <a:gd name="connsiteY24" fmla="*/ 881062 h 1404937"/>
              <a:gd name="connsiteX25" fmla="*/ 100012 w 1693068"/>
              <a:gd name="connsiteY25" fmla="*/ 923925 h 1404937"/>
              <a:gd name="connsiteX26" fmla="*/ 128587 w 1693068"/>
              <a:gd name="connsiteY26" fmla="*/ 947737 h 1404937"/>
              <a:gd name="connsiteX27" fmla="*/ 161925 w 1693068"/>
              <a:gd name="connsiteY27" fmla="*/ 973931 h 1404937"/>
              <a:gd name="connsiteX28" fmla="*/ 197643 w 1693068"/>
              <a:gd name="connsiteY28" fmla="*/ 995362 h 1404937"/>
              <a:gd name="connsiteX29" fmla="*/ 216693 w 1693068"/>
              <a:gd name="connsiteY29" fmla="*/ 1000125 h 1404937"/>
              <a:gd name="connsiteX30" fmla="*/ 247650 w 1693068"/>
              <a:gd name="connsiteY30" fmla="*/ 1000125 h 1404937"/>
              <a:gd name="connsiteX31" fmla="*/ 323850 w 1693068"/>
              <a:gd name="connsiteY31" fmla="*/ 966787 h 1404937"/>
              <a:gd name="connsiteX32" fmla="*/ 523875 w 1693068"/>
              <a:gd name="connsiteY32" fmla="*/ 842962 h 1404937"/>
              <a:gd name="connsiteX33" fmla="*/ 1057275 w 1693068"/>
              <a:gd name="connsiteY33" fmla="*/ 440531 h 1404937"/>
              <a:gd name="connsiteX34" fmla="*/ 1231106 w 1693068"/>
              <a:gd name="connsiteY34" fmla="*/ 316706 h 1404937"/>
              <a:gd name="connsiteX35" fmla="*/ 1488281 w 1693068"/>
              <a:gd name="connsiteY35" fmla="*/ 119062 h 1404937"/>
              <a:gd name="connsiteX36" fmla="*/ 1585912 w 1693068"/>
              <a:gd name="connsiteY36" fmla="*/ 47625 h 1404937"/>
              <a:gd name="connsiteX37" fmla="*/ 1628775 w 1693068"/>
              <a:gd name="connsiteY37" fmla="*/ 19050 h 1404937"/>
              <a:gd name="connsiteX38" fmla="*/ 1650206 w 1693068"/>
              <a:gd name="connsiteY38" fmla="*/ 4762 h 1404937"/>
              <a:gd name="connsiteX39" fmla="*/ 1669256 w 1693068"/>
              <a:gd name="connsiteY39" fmla="*/ 0 h 1404937"/>
              <a:gd name="connsiteX40" fmla="*/ 1683543 w 1693068"/>
              <a:gd name="connsiteY40" fmla="*/ 0 h 1404937"/>
              <a:gd name="connsiteX41" fmla="*/ 1690687 w 1693068"/>
              <a:gd name="connsiteY41" fmla="*/ 2381 h 1404937"/>
              <a:gd name="connsiteX42" fmla="*/ 1693068 w 1693068"/>
              <a:gd name="connsiteY42" fmla="*/ 11906 h 1404937"/>
              <a:gd name="connsiteX43" fmla="*/ 1688306 w 1693068"/>
              <a:gd name="connsiteY43" fmla="*/ 33337 h 1404937"/>
              <a:gd name="connsiteX44" fmla="*/ 1666875 w 1693068"/>
              <a:gd name="connsiteY44" fmla="*/ 71437 h 1404937"/>
              <a:gd name="connsiteX45" fmla="*/ 1397793 w 1693068"/>
              <a:gd name="connsiteY45" fmla="*/ 352425 h 1404937"/>
              <a:gd name="connsiteX46" fmla="*/ 1226343 w 1693068"/>
              <a:gd name="connsiteY46" fmla="*/ 526256 h 1404937"/>
              <a:gd name="connsiteX47" fmla="*/ 1045368 w 1693068"/>
              <a:gd name="connsiteY47" fmla="*/ 642937 h 1404937"/>
              <a:gd name="connsiteX48" fmla="*/ 938212 w 1693068"/>
              <a:gd name="connsiteY48" fmla="*/ 7477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93068" h="1404937">
                <a:moveTo>
                  <a:pt x="938212" y="747712"/>
                </a:moveTo>
                <a:lnTo>
                  <a:pt x="609600" y="1062037"/>
                </a:lnTo>
                <a:lnTo>
                  <a:pt x="490537" y="1178719"/>
                </a:lnTo>
                <a:lnTo>
                  <a:pt x="473868" y="1202531"/>
                </a:lnTo>
                <a:lnTo>
                  <a:pt x="423862" y="1309687"/>
                </a:lnTo>
                <a:lnTo>
                  <a:pt x="392906" y="1371600"/>
                </a:lnTo>
                <a:lnTo>
                  <a:pt x="381000" y="1390650"/>
                </a:lnTo>
                <a:lnTo>
                  <a:pt x="361950" y="1402556"/>
                </a:lnTo>
                <a:lnTo>
                  <a:pt x="340518" y="1404937"/>
                </a:lnTo>
                <a:lnTo>
                  <a:pt x="314325" y="1400175"/>
                </a:lnTo>
                <a:lnTo>
                  <a:pt x="276225" y="1378744"/>
                </a:lnTo>
                <a:lnTo>
                  <a:pt x="214312" y="1326356"/>
                </a:lnTo>
                <a:lnTo>
                  <a:pt x="140493" y="1250156"/>
                </a:lnTo>
                <a:lnTo>
                  <a:pt x="92868" y="1181100"/>
                </a:lnTo>
                <a:lnTo>
                  <a:pt x="61912" y="1128712"/>
                </a:lnTo>
                <a:lnTo>
                  <a:pt x="38100" y="1071562"/>
                </a:lnTo>
                <a:lnTo>
                  <a:pt x="19050" y="1009650"/>
                </a:lnTo>
                <a:lnTo>
                  <a:pt x="7143" y="945356"/>
                </a:lnTo>
                <a:lnTo>
                  <a:pt x="0" y="888206"/>
                </a:lnTo>
                <a:lnTo>
                  <a:pt x="2381" y="864394"/>
                </a:lnTo>
                <a:lnTo>
                  <a:pt x="7143" y="847725"/>
                </a:lnTo>
                <a:lnTo>
                  <a:pt x="14287" y="840581"/>
                </a:lnTo>
                <a:lnTo>
                  <a:pt x="28575" y="840581"/>
                </a:lnTo>
                <a:lnTo>
                  <a:pt x="42862" y="847725"/>
                </a:lnTo>
                <a:lnTo>
                  <a:pt x="66675" y="881062"/>
                </a:lnTo>
                <a:lnTo>
                  <a:pt x="100012" y="923925"/>
                </a:lnTo>
                <a:lnTo>
                  <a:pt x="128587" y="947737"/>
                </a:lnTo>
                <a:lnTo>
                  <a:pt x="161925" y="973931"/>
                </a:lnTo>
                <a:lnTo>
                  <a:pt x="197643" y="995362"/>
                </a:lnTo>
                <a:lnTo>
                  <a:pt x="216693" y="1000125"/>
                </a:lnTo>
                <a:lnTo>
                  <a:pt x="247650" y="1000125"/>
                </a:lnTo>
                <a:lnTo>
                  <a:pt x="323850" y="966787"/>
                </a:lnTo>
                <a:lnTo>
                  <a:pt x="523875" y="842962"/>
                </a:lnTo>
                <a:lnTo>
                  <a:pt x="1057275" y="440531"/>
                </a:lnTo>
                <a:lnTo>
                  <a:pt x="1231106" y="316706"/>
                </a:lnTo>
                <a:lnTo>
                  <a:pt x="1488281" y="119062"/>
                </a:lnTo>
                <a:lnTo>
                  <a:pt x="1585912" y="47625"/>
                </a:lnTo>
                <a:lnTo>
                  <a:pt x="1628775" y="19050"/>
                </a:lnTo>
                <a:lnTo>
                  <a:pt x="1650206" y="4762"/>
                </a:lnTo>
                <a:lnTo>
                  <a:pt x="1669256" y="0"/>
                </a:lnTo>
                <a:lnTo>
                  <a:pt x="1683543" y="0"/>
                </a:lnTo>
                <a:lnTo>
                  <a:pt x="1690687" y="2381"/>
                </a:lnTo>
                <a:lnTo>
                  <a:pt x="1693068" y="11906"/>
                </a:lnTo>
                <a:lnTo>
                  <a:pt x="1688306" y="33337"/>
                </a:lnTo>
                <a:lnTo>
                  <a:pt x="1666875" y="71437"/>
                </a:lnTo>
                <a:lnTo>
                  <a:pt x="1397793" y="352425"/>
                </a:lnTo>
                <a:lnTo>
                  <a:pt x="1226343" y="526256"/>
                </a:lnTo>
                <a:lnTo>
                  <a:pt x="1045368" y="642937"/>
                </a:lnTo>
                <a:lnTo>
                  <a:pt x="938212" y="747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224F89F-A657-4E8C-A36E-269234F0B735}"/>
              </a:ext>
            </a:extLst>
          </p:cNvPr>
          <p:cNvSpPr/>
          <p:nvPr/>
        </p:nvSpPr>
        <p:spPr>
          <a:xfrm>
            <a:off x="5610226" y="2371725"/>
            <a:ext cx="2600325" cy="565150"/>
          </a:xfrm>
          <a:custGeom>
            <a:avLst/>
            <a:gdLst>
              <a:gd name="connsiteX0" fmla="*/ 1852613 w 2600325"/>
              <a:gd name="connsiteY0" fmla="*/ 311943 h 564356"/>
              <a:gd name="connsiteX1" fmla="*/ 1338263 w 2600325"/>
              <a:gd name="connsiteY1" fmla="*/ 390525 h 564356"/>
              <a:gd name="connsiteX2" fmla="*/ 1173956 w 2600325"/>
              <a:gd name="connsiteY2" fmla="*/ 426243 h 564356"/>
              <a:gd name="connsiteX3" fmla="*/ 921544 w 2600325"/>
              <a:gd name="connsiteY3" fmla="*/ 459581 h 564356"/>
              <a:gd name="connsiteX4" fmla="*/ 702469 w 2600325"/>
              <a:gd name="connsiteY4" fmla="*/ 500062 h 564356"/>
              <a:gd name="connsiteX5" fmla="*/ 433388 w 2600325"/>
              <a:gd name="connsiteY5" fmla="*/ 564356 h 564356"/>
              <a:gd name="connsiteX6" fmla="*/ 395288 w 2600325"/>
              <a:gd name="connsiteY6" fmla="*/ 557212 h 564356"/>
              <a:gd name="connsiteX7" fmla="*/ 297656 w 2600325"/>
              <a:gd name="connsiteY7" fmla="*/ 533400 h 564356"/>
              <a:gd name="connsiteX8" fmla="*/ 228600 w 2600325"/>
              <a:gd name="connsiteY8" fmla="*/ 504825 h 564356"/>
              <a:gd name="connsiteX9" fmla="*/ 178594 w 2600325"/>
              <a:gd name="connsiteY9" fmla="*/ 476250 h 564356"/>
              <a:gd name="connsiteX10" fmla="*/ 123825 w 2600325"/>
              <a:gd name="connsiteY10" fmla="*/ 445293 h 564356"/>
              <a:gd name="connsiteX11" fmla="*/ 61913 w 2600325"/>
              <a:gd name="connsiteY11" fmla="*/ 402431 h 564356"/>
              <a:gd name="connsiteX12" fmla="*/ 33338 w 2600325"/>
              <a:gd name="connsiteY12" fmla="*/ 376237 h 564356"/>
              <a:gd name="connsiteX13" fmla="*/ 16669 w 2600325"/>
              <a:gd name="connsiteY13" fmla="*/ 354806 h 564356"/>
              <a:gd name="connsiteX14" fmla="*/ 7144 w 2600325"/>
              <a:gd name="connsiteY14" fmla="*/ 335756 h 564356"/>
              <a:gd name="connsiteX15" fmla="*/ 0 w 2600325"/>
              <a:gd name="connsiteY15" fmla="*/ 297656 h 564356"/>
              <a:gd name="connsiteX16" fmla="*/ 4763 w 2600325"/>
              <a:gd name="connsiteY16" fmla="*/ 235743 h 564356"/>
              <a:gd name="connsiteX17" fmla="*/ 107156 w 2600325"/>
              <a:gd name="connsiteY17" fmla="*/ 204787 h 564356"/>
              <a:gd name="connsiteX18" fmla="*/ 92869 w 2600325"/>
              <a:gd name="connsiteY18" fmla="*/ 261937 h 564356"/>
              <a:gd name="connsiteX19" fmla="*/ 95250 w 2600325"/>
              <a:gd name="connsiteY19" fmla="*/ 280987 h 564356"/>
              <a:gd name="connsiteX20" fmla="*/ 104775 w 2600325"/>
              <a:gd name="connsiteY20" fmla="*/ 297656 h 564356"/>
              <a:gd name="connsiteX21" fmla="*/ 121444 w 2600325"/>
              <a:gd name="connsiteY21" fmla="*/ 309562 h 564356"/>
              <a:gd name="connsiteX22" fmla="*/ 152400 w 2600325"/>
              <a:gd name="connsiteY22" fmla="*/ 319087 h 564356"/>
              <a:gd name="connsiteX23" fmla="*/ 223838 w 2600325"/>
              <a:gd name="connsiteY23" fmla="*/ 328612 h 564356"/>
              <a:gd name="connsiteX24" fmla="*/ 319088 w 2600325"/>
              <a:gd name="connsiteY24" fmla="*/ 335756 h 564356"/>
              <a:gd name="connsiteX25" fmla="*/ 442913 w 2600325"/>
              <a:gd name="connsiteY25" fmla="*/ 340518 h 564356"/>
              <a:gd name="connsiteX26" fmla="*/ 557213 w 2600325"/>
              <a:gd name="connsiteY26" fmla="*/ 335756 h 564356"/>
              <a:gd name="connsiteX27" fmla="*/ 735806 w 2600325"/>
              <a:gd name="connsiteY27" fmla="*/ 321468 h 564356"/>
              <a:gd name="connsiteX28" fmla="*/ 1173956 w 2600325"/>
              <a:gd name="connsiteY28" fmla="*/ 269081 h 564356"/>
              <a:gd name="connsiteX29" fmla="*/ 1340644 w 2600325"/>
              <a:gd name="connsiteY29" fmla="*/ 233362 h 564356"/>
              <a:gd name="connsiteX30" fmla="*/ 1602581 w 2600325"/>
              <a:gd name="connsiteY30" fmla="*/ 190500 h 564356"/>
              <a:gd name="connsiteX31" fmla="*/ 1924050 w 2600325"/>
              <a:gd name="connsiteY31" fmla="*/ 119062 h 564356"/>
              <a:gd name="connsiteX32" fmla="*/ 1993106 w 2600325"/>
              <a:gd name="connsiteY32" fmla="*/ 73818 h 564356"/>
              <a:gd name="connsiteX33" fmla="*/ 2057400 w 2600325"/>
              <a:gd name="connsiteY33" fmla="*/ 35718 h 564356"/>
              <a:gd name="connsiteX34" fmla="*/ 2107406 w 2600325"/>
              <a:gd name="connsiteY34" fmla="*/ 9525 h 564356"/>
              <a:gd name="connsiteX35" fmla="*/ 2138363 w 2600325"/>
              <a:gd name="connsiteY35" fmla="*/ 0 h 564356"/>
              <a:gd name="connsiteX36" fmla="*/ 2214563 w 2600325"/>
              <a:gd name="connsiteY36" fmla="*/ 4762 h 564356"/>
              <a:gd name="connsiteX37" fmla="*/ 2350294 w 2600325"/>
              <a:gd name="connsiteY37" fmla="*/ 21431 h 564356"/>
              <a:gd name="connsiteX38" fmla="*/ 2457450 w 2600325"/>
              <a:gd name="connsiteY38" fmla="*/ 45243 h 564356"/>
              <a:gd name="connsiteX39" fmla="*/ 2483644 w 2600325"/>
              <a:gd name="connsiteY39" fmla="*/ 54768 h 564356"/>
              <a:gd name="connsiteX40" fmla="*/ 2528888 w 2600325"/>
              <a:gd name="connsiteY40" fmla="*/ 80962 h 564356"/>
              <a:gd name="connsiteX41" fmla="*/ 2564606 w 2600325"/>
              <a:gd name="connsiteY41" fmla="*/ 107156 h 564356"/>
              <a:gd name="connsiteX42" fmla="*/ 2586038 w 2600325"/>
              <a:gd name="connsiteY42" fmla="*/ 126206 h 564356"/>
              <a:gd name="connsiteX43" fmla="*/ 2597944 w 2600325"/>
              <a:gd name="connsiteY43" fmla="*/ 150018 h 564356"/>
              <a:gd name="connsiteX44" fmla="*/ 2600325 w 2600325"/>
              <a:gd name="connsiteY44" fmla="*/ 171450 h 564356"/>
              <a:gd name="connsiteX45" fmla="*/ 2590800 w 2600325"/>
              <a:gd name="connsiteY45" fmla="*/ 209550 h 564356"/>
              <a:gd name="connsiteX46" fmla="*/ 2576513 w 2600325"/>
              <a:gd name="connsiteY46" fmla="*/ 238125 h 564356"/>
              <a:gd name="connsiteX47" fmla="*/ 2555081 w 2600325"/>
              <a:gd name="connsiteY47" fmla="*/ 259556 h 564356"/>
              <a:gd name="connsiteX48" fmla="*/ 2528888 w 2600325"/>
              <a:gd name="connsiteY48" fmla="*/ 266700 h 564356"/>
              <a:gd name="connsiteX49" fmla="*/ 2421731 w 2600325"/>
              <a:gd name="connsiteY49" fmla="*/ 273843 h 564356"/>
              <a:gd name="connsiteX50" fmla="*/ 2193131 w 2600325"/>
              <a:gd name="connsiteY50" fmla="*/ 280987 h 564356"/>
              <a:gd name="connsiteX51" fmla="*/ 1852613 w 2600325"/>
              <a:gd name="connsiteY51" fmla="*/ 311943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0325" h="564356">
                <a:moveTo>
                  <a:pt x="1852613" y="311943"/>
                </a:moveTo>
                <a:lnTo>
                  <a:pt x="1338263" y="390525"/>
                </a:lnTo>
                <a:lnTo>
                  <a:pt x="1173956" y="426243"/>
                </a:lnTo>
                <a:lnTo>
                  <a:pt x="921544" y="459581"/>
                </a:lnTo>
                <a:lnTo>
                  <a:pt x="702469" y="500062"/>
                </a:lnTo>
                <a:lnTo>
                  <a:pt x="433388" y="564356"/>
                </a:lnTo>
                <a:lnTo>
                  <a:pt x="395288" y="557212"/>
                </a:lnTo>
                <a:lnTo>
                  <a:pt x="297656" y="533400"/>
                </a:lnTo>
                <a:lnTo>
                  <a:pt x="228600" y="504825"/>
                </a:lnTo>
                <a:lnTo>
                  <a:pt x="178594" y="476250"/>
                </a:lnTo>
                <a:lnTo>
                  <a:pt x="123825" y="445293"/>
                </a:lnTo>
                <a:lnTo>
                  <a:pt x="61913" y="402431"/>
                </a:lnTo>
                <a:lnTo>
                  <a:pt x="33338" y="376237"/>
                </a:lnTo>
                <a:lnTo>
                  <a:pt x="16669" y="354806"/>
                </a:lnTo>
                <a:lnTo>
                  <a:pt x="7144" y="335756"/>
                </a:lnTo>
                <a:lnTo>
                  <a:pt x="0" y="297656"/>
                </a:lnTo>
                <a:lnTo>
                  <a:pt x="4763" y="235743"/>
                </a:lnTo>
                <a:lnTo>
                  <a:pt x="107156" y="204787"/>
                </a:lnTo>
                <a:lnTo>
                  <a:pt x="92869" y="261937"/>
                </a:lnTo>
                <a:lnTo>
                  <a:pt x="95250" y="280987"/>
                </a:lnTo>
                <a:lnTo>
                  <a:pt x="104775" y="297656"/>
                </a:lnTo>
                <a:lnTo>
                  <a:pt x="121444" y="309562"/>
                </a:lnTo>
                <a:lnTo>
                  <a:pt x="152400" y="319087"/>
                </a:lnTo>
                <a:lnTo>
                  <a:pt x="223838" y="328612"/>
                </a:lnTo>
                <a:lnTo>
                  <a:pt x="319088" y="335756"/>
                </a:lnTo>
                <a:lnTo>
                  <a:pt x="442913" y="340518"/>
                </a:lnTo>
                <a:lnTo>
                  <a:pt x="557213" y="335756"/>
                </a:lnTo>
                <a:lnTo>
                  <a:pt x="735806" y="321468"/>
                </a:lnTo>
                <a:lnTo>
                  <a:pt x="1173956" y="269081"/>
                </a:lnTo>
                <a:lnTo>
                  <a:pt x="1340644" y="233362"/>
                </a:lnTo>
                <a:lnTo>
                  <a:pt x="1602581" y="190500"/>
                </a:lnTo>
                <a:lnTo>
                  <a:pt x="1924050" y="119062"/>
                </a:lnTo>
                <a:lnTo>
                  <a:pt x="1993106" y="73818"/>
                </a:lnTo>
                <a:lnTo>
                  <a:pt x="2057400" y="35718"/>
                </a:lnTo>
                <a:lnTo>
                  <a:pt x="2107406" y="9525"/>
                </a:lnTo>
                <a:lnTo>
                  <a:pt x="2138363" y="0"/>
                </a:lnTo>
                <a:lnTo>
                  <a:pt x="2214563" y="4762"/>
                </a:lnTo>
                <a:lnTo>
                  <a:pt x="2350294" y="21431"/>
                </a:lnTo>
                <a:lnTo>
                  <a:pt x="2457450" y="45243"/>
                </a:lnTo>
                <a:lnTo>
                  <a:pt x="2483644" y="54768"/>
                </a:lnTo>
                <a:lnTo>
                  <a:pt x="2528888" y="80962"/>
                </a:lnTo>
                <a:lnTo>
                  <a:pt x="2564606" y="107156"/>
                </a:lnTo>
                <a:lnTo>
                  <a:pt x="2586038" y="126206"/>
                </a:lnTo>
                <a:lnTo>
                  <a:pt x="2597944" y="150018"/>
                </a:lnTo>
                <a:lnTo>
                  <a:pt x="2600325" y="171450"/>
                </a:lnTo>
                <a:lnTo>
                  <a:pt x="2590800" y="209550"/>
                </a:lnTo>
                <a:lnTo>
                  <a:pt x="2576513" y="238125"/>
                </a:lnTo>
                <a:lnTo>
                  <a:pt x="2555081" y="259556"/>
                </a:lnTo>
                <a:lnTo>
                  <a:pt x="2528888" y="266700"/>
                </a:lnTo>
                <a:lnTo>
                  <a:pt x="2421731" y="273843"/>
                </a:lnTo>
                <a:lnTo>
                  <a:pt x="2193131" y="280987"/>
                </a:lnTo>
                <a:lnTo>
                  <a:pt x="1852613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5E35448-BA62-4466-94BF-DBE7774EBA21}"/>
              </a:ext>
            </a:extLst>
          </p:cNvPr>
          <p:cNvSpPr/>
          <p:nvPr/>
        </p:nvSpPr>
        <p:spPr>
          <a:xfrm rot="16200000">
            <a:off x="5728495" y="2283619"/>
            <a:ext cx="2173287" cy="517525"/>
          </a:xfrm>
          <a:custGeom>
            <a:avLst/>
            <a:gdLst>
              <a:gd name="connsiteX0" fmla="*/ 1278731 w 2174081"/>
              <a:gd name="connsiteY0" fmla="*/ 426243 h 516731"/>
              <a:gd name="connsiteX1" fmla="*/ 30956 w 2174081"/>
              <a:gd name="connsiteY1" fmla="*/ 423862 h 516731"/>
              <a:gd name="connsiteX2" fmla="*/ 0 w 2174081"/>
              <a:gd name="connsiteY2" fmla="*/ 207168 h 516731"/>
              <a:gd name="connsiteX3" fmla="*/ 1831181 w 2174081"/>
              <a:gd name="connsiteY3" fmla="*/ 202406 h 516731"/>
              <a:gd name="connsiteX4" fmla="*/ 1883568 w 2174081"/>
              <a:gd name="connsiteY4" fmla="*/ 200025 h 516731"/>
              <a:gd name="connsiteX5" fmla="*/ 1907381 w 2174081"/>
              <a:gd name="connsiteY5" fmla="*/ 195262 h 516731"/>
              <a:gd name="connsiteX6" fmla="*/ 1943100 w 2174081"/>
              <a:gd name="connsiteY6" fmla="*/ 178593 h 516731"/>
              <a:gd name="connsiteX7" fmla="*/ 1988343 w 2174081"/>
              <a:gd name="connsiteY7" fmla="*/ 147637 h 516731"/>
              <a:gd name="connsiteX8" fmla="*/ 2033587 w 2174081"/>
              <a:gd name="connsiteY8" fmla="*/ 104775 h 516731"/>
              <a:gd name="connsiteX9" fmla="*/ 2088356 w 2174081"/>
              <a:gd name="connsiteY9" fmla="*/ 40481 h 516731"/>
              <a:gd name="connsiteX10" fmla="*/ 2109787 w 2174081"/>
              <a:gd name="connsiteY10" fmla="*/ 16668 h 516731"/>
              <a:gd name="connsiteX11" fmla="*/ 2124075 w 2174081"/>
              <a:gd name="connsiteY11" fmla="*/ 4762 h 516731"/>
              <a:gd name="connsiteX12" fmla="*/ 2145506 w 2174081"/>
              <a:gd name="connsiteY12" fmla="*/ 0 h 516731"/>
              <a:gd name="connsiteX13" fmla="*/ 2162175 w 2174081"/>
              <a:gd name="connsiteY13" fmla="*/ 2381 h 516731"/>
              <a:gd name="connsiteX14" fmla="*/ 2166937 w 2174081"/>
              <a:gd name="connsiteY14" fmla="*/ 7143 h 516731"/>
              <a:gd name="connsiteX15" fmla="*/ 2171700 w 2174081"/>
              <a:gd name="connsiteY15" fmla="*/ 19050 h 516731"/>
              <a:gd name="connsiteX16" fmla="*/ 2174081 w 2174081"/>
              <a:gd name="connsiteY16" fmla="*/ 61912 h 516731"/>
              <a:gd name="connsiteX17" fmla="*/ 2169318 w 2174081"/>
              <a:gd name="connsiteY17" fmla="*/ 145256 h 516731"/>
              <a:gd name="connsiteX18" fmla="*/ 2157412 w 2174081"/>
              <a:gd name="connsiteY18" fmla="*/ 204787 h 516731"/>
              <a:gd name="connsiteX19" fmla="*/ 2124075 w 2174081"/>
              <a:gd name="connsiteY19" fmla="*/ 290512 h 516731"/>
              <a:gd name="connsiteX20" fmla="*/ 2081212 w 2174081"/>
              <a:gd name="connsiteY20" fmla="*/ 371475 h 516731"/>
              <a:gd name="connsiteX21" fmla="*/ 2000250 w 2174081"/>
              <a:gd name="connsiteY21" fmla="*/ 488156 h 516731"/>
              <a:gd name="connsiteX22" fmla="*/ 1981200 w 2174081"/>
              <a:gd name="connsiteY22" fmla="*/ 504825 h 516731"/>
              <a:gd name="connsiteX23" fmla="*/ 1964531 w 2174081"/>
              <a:gd name="connsiteY23" fmla="*/ 511968 h 516731"/>
              <a:gd name="connsiteX24" fmla="*/ 1933575 w 2174081"/>
              <a:gd name="connsiteY24" fmla="*/ 516731 h 516731"/>
              <a:gd name="connsiteX25" fmla="*/ 1897856 w 2174081"/>
              <a:gd name="connsiteY25" fmla="*/ 516731 h 516731"/>
              <a:gd name="connsiteX26" fmla="*/ 1864518 w 2174081"/>
              <a:gd name="connsiteY26" fmla="*/ 504825 h 516731"/>
              <a:gd name="connsiteX27" fmla="*/ 1833562 w 2174081"/>
              <a:gd name="connsiteY27" fmla="*/ 481012 h 516731"/>
              <a:gd name="connsiteX28" fmla="*/ 1795462 w 2174081"/>
              <a:gd name="connsiteY28" fmla="*/ 457200 h 516731"/>
              <a:gd name="connsiteX29" fmla="*/ 1740693 w 2174081"/>
              <a:gd name="connsiteY29" fmla="*/ 438150 h 516731"/>
              <a:gd name="connsiteX30" fmla="*/ 1666875 w 2174081"/>
              <a:gd name="connsiteY30" fmla="*/ 426243 h 516731"/>
              <a:gd name="connsiteX31" fmla="*/ 1278731 w 2174081"/>
              <a:gd name="connsiteY31" fmla="*/ 426243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4081" h="516731">
                <a:moveTo>
                  <a:pt x="1278731" y="426243"/>
                </a:moveTo>
                <a:lnTo>
                  <a:pt x="30956" y="423862"/>
                </a:lnTo>
                <a:lnTo>
                  <a:pt x="0" y="207168"/>
                </a:lnTo>
                <a:lnTo>
                  <a:pt x="1831181" y="202406"/>
                </a:lnTo>
                <a:lnTo>
                  <a:pt x="1883568" y="200025"/>
                </a:lnTo>
                <a:lnTo>
                  <a:pt x="1907381" y="195262"/>
                </a:lnTo>
                <a:lnTo>
                  <a:pt x="1943100" y="178593"/>
                </a:lnTo>
                <a:lnTo>
                  <a:pt x="1988343" y="147637"/>
                </a:lnTo>
                <a:lnTo>
                  <a:pt x="2033587" y="104775"/>
                </a:lnTo>
                <a:lnTo>
                  <a:pt x="2088356" y="40481"/>
                </a:lnTo>
                <a:lnTo>
                  <a:pt x="2109787" y="16668"/>
                </a:lnTo>
                <a:lnTo>
                  <a:pt x="2124075" y="4762"/>
                </a:lnTo>
                <a:lnTo>
                  <a:pt x="2145506" y="0"/>
                </a:lnTo>
                <a:lnTo>
                  <a:pt x="2162175" y="2381"/>
                </a:lnTo>
                <a:lnTo>
                  <a:pt x="2166937" y="7143"/>
                </a:lnTo>
                <a:lnTo>
                  <a:pt x="2171700" y="19050"/>
                </a:lnTo>
                <a:lnTo>
                  <a:pt x="2174081" y="61912"/>
                </a:lnTo>
                <a:lnTo>
                  <a:pt x="2169318" y="145256"/>
                </a:lnTo>
                <a:lnTo>
                  <a:pt x="2157412" y="204787"/>
                </a:lnTo>
                <a:lnTo>
                  <a:pt x="2124075" y="290512"/>
                </a:lnTo>
                <a:lnTo>
                  <a:pt x="2081212" y="371475"/>
                </a:lnTo>
                <a:lnTo>
                  <a:pt x="2000250" y="488156"/>
                </a:lnTo>
                <a:lnTo>
                  <a:pt x="1981200" y="504825"/>
                </a:lnTo>
                <a:lnTo>
                  <a:pt x="1964531" y="511968"/>
                </a:lnTo>
                <a:lnTo>
                  <a:pt x="1933575" y="516731"/>
                </a:lnTo>
                <a:lnTo>
                  <a:pt x="1897856" y="516731"/>
                </a:lnTo>
                <a:lnTo>
                  <a:pt x="1864518" y="504825"/>
                </a:lnTo>
                <a:lnTo>
                  <a:pt x="1833562" y="481012"/>
                </a:lnTo>
                <a:lnTo>
                  <a:pt x="1795462" y="457200"/>
                </a:lnTo>
                <a:lnTo>
                  <a:pt x="1740693" y="438150"/>
                </a:lnTo>
                <a:lnTo>
                  <a:pt x="1666875" y="426243"/>
                </a:lnTo>
                <a:lnTo>
                  <a:pt x="1278731" y="426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75574F-66C2-47B8-AA02-F49270F429E1}"/>
              </a:ext>
            </a:extLst>
          </p:cNvPr>
          <p:cNvSpPr/>
          <p:nvPr/>
        </p:nvSpPr>
        <p:spPr>
          <a:xfrm>
            <a:off x="5805488" y="3376613"/>
            <a:ext cx="2024062" cy="517525"/>
          </a:xfrm>
          <a:custGeom>
            <a:avLst/>
            <a:gdLst>
              <a:gd name="connsiteX0" fmla="*/ 1245393 w 2024062"/>
              <a:gd name="connsiteY0" fmla="*/ 297656 h 516731"/>
              <a:gd name="connsiteX1" fmla="*/ 602456 w 2024062"/>
              <a:gd name="connsiteY1" fmla="*/ 445293 h 516731"/>
              <a:gd name="connsiteX2" fmla="*/ 521493 w 2024062"/>
              <a:gd name="connsiteY2" fmla="*/ 478631 h 516731"/>
              <a:gd name="connsiteX3" fmla="*/ 450056 w 2024062"/>
              <a:gd name="connsiteY3" fmla="*/ 502443 h 516731"/>
              <a:gd name="connsiteX4" fmla="*/ 407193 w 2024062"/>
              <a:gd name="connsiteY4" fmla="*/ 514350 h 516731"/>
              <a:gd name="connsiteX5" fmla="*/ 366712 w 2024062"/>
              <a:gd name="connsiteY5" fmla="*/ 516731 h 516731"/>
              <a:gd name="connsiteX6" fmla="*/ 319087 w 2024062"/>
              <a:gd name="connsiteY6" fmla="*/ 514350 h 516731"/>
              <a:gd name="connsiteX7" fmla="*/ 271462 w 2024062"/>
              <a:gd name="connsiteY7" fmla="*/ 504825 h 516731"/>
              <a:gd name="connsiteX8" fmla="*/ 214312 w 2024062"/>
              <a:gd name="connsiteY8" fmla="*/ 478631 h 516731"/>
              <a:gd name="connsiteX9" fmla="*/ 154781 w 2024062"/>
              <a:gd name="connsiteY9" fmla="*/ 442912 h 516731"/>
              <a:gd name="connsiteX10" fmla="*/ 100012 w 2024062"/>
              <a:gd name="connsiteY10" fmla="*/ 397668 h 516731"/>
              <a:gd name="connsiteX11" fmla="*/ 42862 w 2024062"/>
              <a:gd name="connsiteY11" fmla="*/ 335756 h 516731"/>
              <a:gd name="connsiteX12" fmla="*/ 21431 w 2024062"/>
              <a:gd name="connsiteY12" fmla="*/ 304800 h 516731"/>
              <a:gd name="connsiteX13" fmla="*/ 9525 w 2024062"/>
              <a:gd name="connsiteY13" fmla="*/ 283368 h 516731"/>
              <a:gd name="connsiteX14" fmla="*/ 0 w 2024062"/>
              <a:gd name="connsiteY14" fmla="*/ 247650 h 516731"/>
              <a:gd name="connsiteX15" fmla="*/ 0 w 2024062"/>
              <a:gd name="connsiteY15" fmla="*/ 230981 h 516731"/>
              <a:gd name="connsiteX16" fmla="*/ 7143 w 2024062"/>
              <a:gd name="connsiteY16" fmla="*/ 221456 h 516731"/>
              <a:gd name="connsiteX17" fmla="*/ 21431 w 2024062"/>
              <a:gd name="connsiteY17" fmla="*/ 216693 h 516731"/>
              <a:gd name="connsiteX18" fmla="*/ 42862 w 2024062"/>
              <a:gd name="connsiteY18" fmla="*/ 223837 h 516731"/>
              <a:gd name="connsiteX19" fmla="*/ 88106 w 2024062"/>
              <a:gd name="connsiteY19" fmla="*/ 250031 h 516731"/>
              <a:gd name="connsiteX20" fmla="*/ 152400 w 2024062"/>
              <a:gd name="connsiteY20" fmla="*/ 273843 h 516731"/>
              <a:gd name="connsiteX21" fmla="*/ 221456 w 2024062"/>
              <a:gd name="connsiteY21" fmla="*/ 290512 h 516731"/>
              <a:gd name="connsiteX22" fmla="*/ 290512 w 2024062"/>
              <a:gd name="connsiteY22" fmla="*/ 297656 h 516731"/>
              <a:gd name="connsiteX23" fmla="*/ 354806 w 2024062"/>
              <a:gd name="connsiteY23" fmla="*/ 297656 h 516731"/>
              <a:gd name="connsiteX24" fmla="*/ 426243 w 2024062"/>
              <a:gd name="connsiteY24" fmla="*/ 285750 h 516731"/>
              <a:gd name="connsiteX25" fmla="*/ 978693 w 2024062"/>
              <a:gd name="connsiteY25" fmla="*/ 176212 h 516731"/>
              <a:gd name="connsiteX26" fmla="*/ 1152525 w 2024062"/>
              <a:gd name="connsiteY26" fmla="*/ 142875 h 516731"/>
              <a:gd name="connsiteX27" fmla="*/ 1493043 w 2024062"/>
              <a:gd name="connsiteY27" fmla="*/ 69056 h 516731"/>
              <a:gd name="connsiteX28" fmla="*/ 1595437 w 2024062"/>
              <a:gd name="connsiteY28" fmla="*/ 0 h 516731"/>
              <a:gd name="connsiteX29" fmla="*/ 1604962 w 2024062"/>
              <a:gd name="connsiteY29" fmla="*/ 0 h 516731"/>
              <a:gd name="connsiteX30" fmla="*/ 1676400 w 2024062"/>
              <a:gd name="connsiteY30" fmla="*/ 9525 h 516731"/>
              <a:gd name="connsiteX31" fmla="*/ 1793081 w 2024062"/>
              <a:gd name="connsiteY31" fmla="*/ 35718 h 516731"/>
              <a:gd name="connsiteX32" fmla="*/ 1909762 w 2024062"/>
              <a:gd name="connsiteY32" fmla="*/ 69056 h 516731"/>
              <a:gd name="connsiteX33" fmla="*/ 1959768 w 2024062"/>
              <a:gd name="connsiteY33" fmla="*/ 90487 h 516731"/>
              <a:gd name="connsiteX34" fmla="*/ 1985962 w 2024062"/>
              <a:gd name="connsiteY34" fmla="*/ 104775 h 516731"/>
              <a:gd name="connsiteX35" fmla="*/ 2005012 w 2024062"/>
              <a:gd name="connsiteY35" fmla="*/ 116681 h 516731"/>
              <a:gd name="connsiteX36" fmla="*/ 2016918 w 2024062"/>
              <a:gd name="connsiteY36" fmla="*/ 128587 h 516731"/>
              <a:gd name="connsiteX37" fmla="*/ 2024062 w 2024062"/>
              <a:gd name="connsiteY37" fmla="*/ 142875 h 516731"/>
              <a:gd name="connsiteX38" fmla="*/ 2024062 w 2024062"/>
              <a:gd name="connsiteY38" fmla="*/ 157162 h 516731"/>
              <a:gd name="connsiteX39" fmla="*/ 2019300 w 2024062"/>
              <a:gd name="connsiteY39" fmla="*/ 183356 h 516731"/>
              <a:gd name="connsiteX40" fmla="*/ 2009775 w 2024062"/>
              <a:gd name="connsiteY40" fmla="*/ 209550 h 516731"/>
              <a:gd name="connsiteX41" fmla="*/ 1985962 w 2024062"/>
              <a:gd name="connsiteY41" fmla="*/ 238125 h 516731"/>
              <a:gd name="connsiteX42" fmla="*/ 1935956 w 2024062"/>
              <a:gd name="connsiteY42" fmla="*/ 266700 h 516731"/>
              <a:gd name="connsiteX43" fmla="*/ 1893093 w 2024062"/>
              <a:gd name="connsiteY43" fmla="*/ 297656 h 516731"/>
              <a:gd name="connsiteX44" fmla="*/ 1590675 w 2024062"/>
              <a:gd name="connsiteY44" fmla="*/ 235743 h 516731"/>
              <a:gd name="connsiteX45" fmla="*/ 1245393 w 2024062"/>
              <a:gd name="connsiteY45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24062" h="516731">
                <a:moveTo>
                  <a:pt x="1245393" y="297656"/>
                </a:moveTo>
                <a:lnTo>
                  <a:pt x="602456" y="445293"/>
                </a:lnTo>
                <a:lnTo>
                  <a:pt x="521493" y="478631"/>
                </a:lnTo>
                <a:lnTo>
                  <a:pt x="450056" y="502443"/>
                </a:lnTo>
                <a:lnTo>
                  <a:pt x="407193" y="514350"/>
                </a:lnTo>
                <a:lnTo>
                  <a:pt x="366712" y="516731"/>
                </a:lnTo>
                <a:lnTo>
                  <a:pt x="319087" y="514350"/>
                </a:lnTo>
                <a:lnTo>
                  <a:pt x="271462" y="504825"/>
                </a:lnTo>
                <a:lnTo>
                  <a:pt x="214312" y="478631"/>
                </a:lnTo>
                <a:lnTo>
                  <a:pt x="154781" y="442912"/>
                </a:lnTo>
                <a:lnTo>
                  <a:pt x="100012" y="397668"/>
                </a:lnTo>
                <a:lnTo>
                  <a:pt x="42862" y="335756"/>
                </a:lnTo>
                <a:lnTo>
                  <a:pt x="21431" y="304800"/>
                </a:lnTo>
                <a:lnTo>
                  <a:pt x="9525" y="283368"/>
                </a:lnTo>
                <a:lnTo>
                  <a:pt x="0" y="247650"/>
                </a:lnTo>
                <a:lnTo>
                  <a:pt x="0" y="230981"/>
                </a:lnTo>
                <a:lnTo>
                  <a:pt x="7143" y="221456"/>
                </a:lnTo>
                <a:lnTo>
                  <a:pt x="21431" y="216693"/>
                </a:lnTo>
                <a:lnTo>
                  <a:pt x="42862" y="223837"/>
                </a:lnTo>
                <a:lnTo>
                  <a:pt x="88106" y="250031"/>
                </a:lnTo>
                <a:lnTo>
                  <a:pt x="152400" y="273843"/>
                </a:lnTo>
                <a:lnTo>
                  <a:pt x="221456" y="290512"/>
                </a:lnTo>
                <a:lnTo>
                  <a:pt x="290512" y="297656"/>
                </a:lnTo>
                <a:lnTo>
                  <a:pt x="354806" y="297656"/>
                </a:lnTo>
                <a:lnTo>
                  <a:pt x="426243" y="285750"/>
                </a:lnTo>
                <a:lnTo>
                  <a:pt x="978693" y="176212"/>
                </a:lnTo>
                <a:lnTo>
                  <a:pt x="1152525" y="142875"/>
                </a:lnTo>
                <a:lnTo>
                  <a:pt x="1493043" y="69056"/>
                </a:lnTo>
                <a:lnTo>
                  <a:pt x="1595437" y="0"/>
                </a:lnTo>
                <a:lnTo>
                  <a:pt x="1604962" y="0"/>
                </a:lnTo>
                <a:lnTo>
                  <a:pt x="1676400" y="9525"/>
                </a:lnTo>
                <a:lnTo>
                  <a:pt x="1793081" y="35718"/>
                </a:lnTo>
                <a:lnTo>
                  <a:pt x="1909762" y="69056"/>
                </a:lnTo>
                <a:lnTo>
                  <a:pt x="1959768" y="90487"/>
                </a:lnTo>
                <a:lnTo>
                  <a:pt x="1985962" y="104775"/>
                </a:lnTo>
                <a:lnTo>
                  <a:pt x="2005012" y="116681"/>
                </a:lnTo>
                <a:lnTo>
                  <a:pt x="2016918" y="128587"/>
                </a:lnTo>
                <a:lnTo>
                  <a:pt x="2024062" y="142875"/>
                </a:lnTo>
                <a:lnTo>
                  <a:pt x="2024062" y="157162"/>
                </a:lnTo>
                <a:lnTo>
                  <a:pt x="2019300" y="183356"/>
                </a:lnTo>
                <a:lnTo>
                  <a:pt x="2009775" y="209550"/>
                </a:lnTo>
                <a:lnTo>
                  <a:pt x="1985962" y="238125"/>
                </a:lnTo>
                <a:lnTo>
                  <a:pt x="1935956" y="266700"/>
                </a:lnTo>
                <a:lnTo>
                  <a:pt x="1893093" y="297656"/>
                </a:lnTo>
                <a:lnTo>
                  <a:pt x="1590675" y="235743"/>
                </a:lnTo>
                <a:lnTo>
                  <a:pt x="1245393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96B261-F426-4FA9-A583-CB36ED50DF6C}"/>
              </a:ext>
            </a:extLst>
          </p:cNvPr>
          <p:cNvSpPr/>
          <p:nvPr/>
        </p:nvSpPr>
        <p:spPr>
          <a:xfrm>
            <a:off x="5372100" y="3581399"/>
            <a:ext cx="2349500" cy="2247900"/>
          </a:xfrm>
          <a:custGeom>
            <a:avLst/>
            <a:gdLst>
              <a:gd name="connsiteX0" fmla="*/ 1838325 w 2349500"/>
              <a:gd name="connsiteY0" fmla="*/ 777875 h 2247900"/>
              <a:gd name="connsiteX1" fmla="*/ 1527175 w 2349500"/>
              <a:gd name="connsiteY1" fmla="*/ 1174750 h 2247900"/>
              <a:gd name="connsiteX2" fmla="*/ 1425575 w 2349500"/>
              <a:gd name="connsiteY2" fmla="*/ 1301750 h 2247900"/>
              <a:gd name="connsiteX3" fmla="*/ 1200150 w 2349500"/>
              <a:gd name="connsiteY3" fmla="*/ 1517650 h 2247900"/>
              <a:gd name="connsiteX4" fmla="*/ 1012825 w 2349500"/>
              <a:gd name="connsiteY4" fmla="*/ 1682750 h 2247900"/>
              <a:gd name="connsiteX5" fmla="*/ 838200 w 2349500"/>
              <a:gd name="connsiteY5" fmla="*/ 1812925 h 2247900"/>
              <a:gd name="connsiteX6" fmla="*/ 644525 w 2349500"/>
              <a:gd name="connsiteY6" fmla="*/ 1946275 h 2247900"/>
              <a:gd name="connsiteX7" fmla="*/ 450850 w 2349500"/>
              <a:gd name="connsiteY7" fmla="*/ 2060575 h 2247900"/>
              <a:gd name="connsiteX8" fmla="*/ 215900 w 2349500"/>
              <a:gd name="connsiteY8" fmla="*/ 2171700 h 2247900"/>
              <a:gd name="connsiteX9" fmla="*/ 41275 w 2349500"/>
              <a:gd name="connsiteY9" fmla="*/ 2241550 h 2247900"/>
              <a:gd name="connsiteX10" fmla="*/ 12700 w 2349500"/>
              <a:gd name="connsiteY10" fmla="*/ 2247900 h 2247900"/>
              <a:gd name="connsiteX11" fmla="*/ 0 w 2349500"/>
              <a:gd name="connsiteY11" fmla="*/ 2238375 h 2247900"/>
              <a:gd name="connsiteX12" fmla="*/ 0 w 2349500"/>
              <a:gd name="connsiteY12" fmla="*/ 2222500 h 2247900"/>
              <a:gd name="connsiteX13" fmla="*/ 9525 w 2349500"/>
              <a:gd name="connsiteY13" fmla="*/ 2203450 h 2247900"/>
              <a:gd name="connsiteX14" fmla="*/ 117475 w 2349500"/>
              <a:gd name="connsiteY14" fmla="*/ 2133600 h 2247900"/>
              <a:gd name="connsiteX15" fmla="*/ 314325 w 2349500"/>
              <a:gd name="connsiteY15" fmla="*/ 2003425 h 2247900"/>
              <a:gd name="connsiteX16" fmla="*/ 488950 w 2349500"/>
              <a:gd name="connsiteY16" fmla="*/ 1879600 h 2247900"/>
              <a:gd name="connsiteX17" fmla="*/ 688975 w 2349500"/>
              <a:gd name="connsiteY17" fmla="*/ 1727200 h 2247900"/>
              <a:gd name="connsiteX18" fmla="*/ 882650 w 2349500"/>
              <a:gd name="connsiteY18" fmla="*/ 1562100 h 2247900"/>
              <a:gd name="connsiteX19" fmla="*/ 1082675 w 2349500"/>
              <a:gd name="connsiteY19" fmla="*/ 1371600 h 2247900"/>
              <a:gd name="connsiteX20" fmla="*/ 1285875 w 2349500"/>
              <a:gd name="connsiteY20" fmla="*/ 1146175 h 2247900"/>
              <a:gd name="connsiteX21" fmla="*/ 1393825 w 2349500"/>
              <a:gd name="connsiteY21" fmla="*/ 1012825 h 2247900"/>
              <a:gd name="connsiteX22" fmla="*/ 1558925 w 2349500"/>
              <a:gd name="connsiteY22" fmla="*/ 793750 h 2247900"/>
              <a:gd name="connsiteX23" fmla="*/ 1730375 w 2349500"/>
              <a:gd name="connsiteY23" fmla="*/ 542925 h 2247900"/>
              <a:gd name="connsiteX24" fmla="*/ 1882775 w 2349500"/>
              <a:gd name="connsiteY24" fmla="*/ 298450 h 2247900"/>
              <a:gd name="connsiteX25" fmla="*/ 1968500 w 2349500"/>
              <a:gd name="connsiteY25" fmla="*/ 152400 h 2247900"/>
              <a:gd name="connsiteX26" fmla="*/ 1997075 w 2349500"/>
              <a:gd name="connsiteY26" fmla="*/ 88900 h 2247900"/>
              <a:gd name="connsiteX27" fmla="*/ 2000250 w 2349500"/>
              <a:gd name="connsiteY27" fmla="*/ 57150 h 2247900"/>
              <a:gd name="connsiteX28" fmla="*/ 1971675 w 2349500"/>
              <a:gd name="connsiteY28" fmla="*/ 0 h 2247900"/>
              <a:gd name="connsiteX29" fmla="*/ 2349500 w 2349500"/>
              <a:gd name="connsiteY29" fmla="*/ 38100 h 2247900"/>
              <a:gd name="connsiteX30" fmla="*/ 2327275 w 2349500"/>
              <a:gd name="connsiteY30" fmla="*/ 88900 h 2247900"/>
              <a:gd name="connsiteX31" fmla="*/ 2225675 w 2349500"/>
              <a:gd name="connsiteY31" fmla="*/ 234950 h 2247900"/>
              <a:gd name="connsiteX32" fmla="*/ 2057400 w 2349500"/>
              <a:gd name="connsiteY32" fmla="*/ 485775 h 2247900"/>
              <a:gd name="connsiteX33" fmla="*/ 1838325 w 2349500"/>
              <a:gd name="connsiteY33" fmla="*/ 777875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9500" h="2247900">
                <a:moveTo>
                  <a:pt x="1838325" y="777875"/>
                </a:moveTo>
                <a:lnTo>
                  <a:pt x="1527175" y="1174750"/>
                </a:lnTo>
                <a:lnTo>
                  <a:pt x="1425575" y="1301750"/>
                </a:lnTo>
                <a:lnTo>
                  <a:pt x="1200150" y="1517650"/>
                </a:lnTo>
                <a:lnTo>
                  <a:pt x="1012825" y="1682750"/>
                </a:lnTo>
                <a:lnTo>
                  <a:pt x="838200" y="1812925"/>
                </a:lnTo>
                <a:lnTo>
                  <a:pt x="644525" y="1946275"/>
                </a:lnTo>
                <a:lnTo>
                  <a:pt x="450850" y="2060575"/>
                </a:lnTo>
                <a:lnTo>
                  <a:pt x="215900" y="2171700"/>
                </a:lnTo>
                <a:lnTo>
                  <a:pt x="41275" y="2241550"/>
                </a:lnTo>
                <a:lnTo>
                  <a:pt x="12700" y="2247900"/>
                </a:lnTo>
                <a:lnTo>
                  <a:pt x="0" y="2238375"/>
                </a:lnTo>
                <a:lnTo>
                  <a:pt x="0" y="2222500"/>
                </a:lnTo>
                <a:lnTo>
                  <a:pt x="9525" y="2203450"/>
                </a:lnTo>
                <a:lnTo>
                  <a:pt x="117475" y="2133600"/>
                </a:lnTo>
                <a:lnTo>
                  <a:pt x="314325" y="2003425"/>
                </a:lnTo>
                <a:lnTo>
                  <a:pt x="488950" y="1879600"/>
                </a:lnTo>
                <a:lnTo>
                  <a:pt x="688975" y="1727200"/>
                </a:lnTo>
                <a:lnTo>
                  <a:pt x="882650" y="1562100"/>
                </a:lnTo>
                <a:lnTo>
                  <a:pt x="1082675" y="1371600"/>
                </a:lnTo>
                <a:lnTo>
                  <a:pt x="1285875" y="1146175"/>
                </a:lnTo>
                <a:lnTo>
                  <a:pt x="1393825" y="1012825"/>
                </a:lnTo>
                <a:lnTo>
                  <a:pt x="1558925" y="793750"/>
                </a:lnTo>
                <a:lnTo>
                  <a:pt x="1730375" y="542925"/>
                </a:lnTo>
                <a:lnTo>
                  <a:pt x="1882775" y="298450"/>
                </a:lnTo>
                <a:lnTo>
                  <a:pt x="1968500" y="152400"/>
                </a:lnTo>
                <a:lnTo>
                  <a:pt x="1997075" y="88900"/>
                </a:lnTo>
                <a:lnTo>
                  <a:pt x="2000250" y="57150"/>
                </a:lnTo>
                <a:lnTo>
                  <a:pt x="1971675" y="0"/>
                </a:lnTo>
                <a:lnTo>
                  <a:pt x="2349500" y="38100"/>
                </a:lnTo>
                <a:lnTo>
                  <a:pt x="2327275" y="88900"/>
                </a:lnTo>
                <a:lnTo>
                  <a:pt x="2225675" y="234950"/>
                </a:lnTo>
                <a:lnTo>
                  <a:pt x="2057400" y="485775"/>
                </a:lnTo>
                <a:lnTo>
                  <a:pt x="1838325" y="777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DE4948-99FD-4822-89CE-10CA7CA65EA6}"/>
              </a:ext>
            </a:extLst>
          </p:cNvPr>
          <p:cNvSpPr/>
          <p:nvPr/>
        </p:nvSpPr>
        <p:spPr>
          <a:xfrm>
            <a:off x="5784851" y="3984625"/>
            <a:ext cx="2828925" cy="2012950"/>
          </a:xfrm>
          <a:custGeom>
            <a:avLst/>
            <a:gdLst>
              <a:gd name="connsiteX0" fmla="*/ 1381125 w 2828925"/>
              <a:gd name="connsiteY0" fmla="*/ 1336675 h 2012950"/>
              <a:gd name="connsiteX1" fmla="*/ 984250 w 2828925"/>
              <a:gd name="connsiteY1" fmla="*/ 933450 h 2012950"/>
              <a:gd name="connsiteX2" fmla="*/ 857250 w 2828925"/>
              <a:gd name="connsiteY2" fmla="*/ 787400 h 2012950"/>
              <a:gd name="connsiteX3" fmla="*/ 549275 w 2828925"/>
              <a:gd name="connsiteY3" fmla="*/ 469900 h 2012950"/>
              <a:gd name="connsiteX4" fmla="*/ 314325 w 2828925"/>
              <a:gd name="connsiteY4" fmla="*/ 238125 h 2012950"/>
              <a:gd name="connsiteX5" fmla="*/ 263525 w 2828925"/>
              <a:gd name="connsiteY5" fmla="*/ 187325 h 2012950"/>
              <a:gd name="connsiteX6" fmla="*/ 250825 w 2828925"/>
              <a:gd name="connsiteY6" fmla="*/ 171450 h 2012950"/>
              <a:gd name="connsiteX7" fmla="*/ 238125 w 2828925"/>
              <a:gd name="connsiteY7" fmla="*/ 158750 h 2012950"/>
              <a:gd name="connsiteX8" fmla="*/ 215900 w 2828925"/>
              <a:gd name="connsiteY8" fmla="*/ 146050 h 2012950"/>
              <a:gd name="connsiteX9" fmla="*/ 180975 w 2828925"/>
              <a:gd name="connsiteY9" fmla="*/ 133350 h 2012950"/>
              <a:gd name="connsiteX10" fmla="*/ 133350 w 2828925"/>
              <a:gd name="connsiteY10" fmla="*/ 127000 h 2012950"/>
              <a:gd name="connsiteX11" fmla="*/ 85725 w 2828925"/>
              <a:gd name="connsiteY11" fmla="*/ 136525 h 2012950"/>
              <a:gd name="connsiteX12" fmla="*/ 73025 w 2828925"/>
              <a:gd name="connsiteY12" fmla="*/ 133350 h 2012950"/>
              <a:gd name="connsiteX13" fmla="*/ 50800 w 2828925"/>
              <a:gd name="connsiteY13" fmla="*/ 127000 h 2012950"/>
              <a:gd name="connsiteX14" fmla="*/ 12700 w 2828925"/>
              <a:gd name="connsiteY14" fmla="*/ 107950 h 2012950"/>
              <a:gd name="connsiteX15" fmla="*/ 3175 w 2828925"/>
              <a:gd name="connsiteY15" fmla="*/ 92075 h 2012950"/>
              <a:gd name="connsiteX16" fmla="*/ 0 w 2828925"/>
              <a:gd name="connsiteY16" fmla="*/ 76200 h 2012950"/>
              <a:gd name="connsiteX17" fmla="*/ 0 w 2828925"/>
              <a:gd name="connsiteY17" fmla="*/ 60325 h 2012950"/>
              <a:gd name="connsiteX18" fmla="*/ 15875 w 2828925"/>
              <a:gd name="connsiteY18" fmla="*/ 38100 h 2012950"/>
              <a:gd name="connsiteX19" fmla="*/ 34925 w 2828925"/>
              <a:gd name="connsiteY19" fmla="*/ 19050 h 2012950"/>
              <a:gd name="connsiteX20" fmla="*/ 66675 w 2828925"/>
              <a:gd name="connsiteY20" fmla="*/ 6350 h 2012950"/>
              <a:gd name="connsiteX21" fmla="*/ 111125 w 2828925"/>
              <a:gd name="connsiteY21" fmla="*/ 0 h 2012950"/>
              <a:gd name="connsiteX22" fmla="*/ 193675 w 2828925"/>
              <a:gd name="connsiteY22" fmla="*/ 6350 h 2012950"/>
              <a:gd name="connsiteX23" fmla="*/ 244475 w 2828925"/>
              <a:gd name="connsiteY23" fmla="*/ 19050 h 2012950"/>
              <a:gd name="connsiteX24" fmla="*/ 304800 w 2828925"/>
              <a:gd name="connsiteY24" fmla="*/ 47625 h 2012950"/>
              <a:gd name="connsiteX25" fmla="*/ 504825 w 2828925"/>
              <a:gd name="connsiteY25" fmla="*/ 244475 h 2012950"/>
              <a:gd name="connsiteX26" fmla="*/ 749300 w 2828925"/>
              <a:gd name="connsiteY26" fmla="*/ 479425 h 2012950"/>
              <a:gd name="connsiteX27" fmla="*/ 974725 w 2828925"/>
              <a:gd name="connsiteY27" fmla="*/ 692150 h 2012950"/>
              <a:gd name="connsiteX28" fmla="*/ 1111250 w 2828925"/>
              <a:gd name="connsiteY28" fmla="*/ 771525 h 2012950"/>
              <a:gd name="connsiteX29" fmla="*/ 1323975 w 2828925"/>
              <a:gd name="connsiteY29" fmla="*/ 958850 h 2012950"/>
              <a:gd name="connsiteX30" fmla="*/ 1577975 w 2828925"/>
              <a:gd name="connsiteY30" fmla="*/ 1171575 h 2012950"/>
              <a:gd name="connsiteX31" fmla="*/ 1809750 w 2828925"/>
              <a:gd name="connsiteY31" fmla="*/ 1365250 h 2012950"/>
              <a:gd name="connsiteX32" fmla="*/ 1981200 w 2828925"/>
              <a:gd name="connsiteY32" fmla="*/ 1495425 h 2012950"/>
              <a:gd name="connsiteX33" fmla="*/ 2130425 w 2828925"/>
              <a:gd name="connsiteY33" fmla="*/ 1600200 h 2012950"/>
              <a:gd name="connsiteX34" fmla="*/ 2254250 w 2828925"/>
              <a:gd name="connsiteY34" fmla="*/ 1682750 h 2012950"/>
              <a:gd name="connsiteX35" fmla="*/ 2387600 w 2828925"/>
              <a:gd name="connsiteY35" fmla="*/ 1755775 h 2012950"/>
              <a:gd name="connsiteX36" fmla="*/ 2540000 w 2828925"/>
              <a:gd name="connsiteY36" fmla="*/ 1831975 h 2012950"/>
              <a:gd name="connsiteX37" fmla="*/ 2698750 w 2828925"/>
              <a:gd name="connsiteY37" fmla="*/ 1905000 h 2012950"/>
              <a:gd name="connsiteX38" fmla="*/ 2800350 w 2828925"/>
              <a:gd name="connsiteY38" fmla="*/ 1939925 h 2012950"/>
              <a:gd name="connsiteX39" fmla="*/ 2816225 w 2828925"/>
              <a:gd name="connsiteY39" fmla="*/ 1952625 h 2012950"/>
              <a:gd name="connsiteX40" fmla="*/ 2828925 w 2828925"/>
              <a:gd name="connsiteY40" fmla="*/ 1968500 h 2012950"/>
              <a:gd name="connsiteX41" fmla="*/ 2828925 w 2828925"/>
              <a:gd name="connsiteY41" fmla="*/ 1984375 h 2012950"/>
              <a:gd name="connsiteX42" fmla="*/ 2825750 w 2828925"/>
              <a:gd name="connsiteY42" fmla="*/ 1997075 h 2012950"/>
              <a:gd name="connsiteX43" fmla="*/ 2816225 w 2828925"/>
              <a:gd name="connsiteY43" fmla="*/ 2006600 h 2012950"/>
              <a:gd name="connsiteX44" fmla="*/ 2768600 w 2828925"/>
              <a:gd name="connsiteY44" fmla="*/ 2012950 h 2012950"/>
              <a:gd name="connsiteX45" fmla="*/ 2473325 w 2828925"/>
              <a:gd name="connsiteY45" fmla="*/ 2012950 h 2012950"/>
              <a:gd name="connsiteX46" fmla="*/ 2105025 w 2828925"/>
              <a:gd name="connsiteY46" fmla="*/ 2009775 h 2012950"/>
              <a:gd name="connsiteX47" fmla="*/ 1962150 w 2828925"/>
              <a:gd name="connsiteY47" fmla="*/ 1892300 h 2012950"/>
              <a:gd name="connsiteX48" fmla="*/ 1600200 w 2828925"/>
              <a:gd name="connsiteY48" fmla="*/ 1555750 h 2012950"/>
              <a:gd name="connsiteX49" fmla="*/ 1381125 w 2828925"/>
              <a:gd name="connsiteY49" fmla="*/ 1336675 h 201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8925" h="2012950">
                <a:moveTo>
                  <a:pt x="1381125" y="1336675"/>
                </a:moveTo>
                <a:lnTo>
                  <a:pt x="984250" y="933450"/>
                </a:lnTo>
                <a:lnTo>
                  <a:pt x="857250" y="787400"/>
                </a:lnTo>
                <a:lnTo>
                  <a:pt x="549275" y="469900"/>
                </a:lnTo>
                <a:lnTo>
                  <a:pt x="314325" y="238125"/>
                </a:lnTo>
                <a:lnTo>
                  <a:pt x="263525" y="187325"/>
                </a:lnTo>
                <a:lnTo>
                  <a:pt x="250825" y="171450"/>
                </a:lnTo>
                <a:lnTo>
                  <a:pt x="238125" y="158750"/>
                </a:lnTo>
                <a:lnTo>
                  <a:pt x="215900" y="146050"/>
                </a:lnTo>
                <a:lnTo>
                  <a:pt x="180975" y="133350"/>
                </a:lnTo>
                <a:lnTo>
                  <a:pt x="133350" y="127000"/>
                </a:lnTo>
                <a:lnTo>
                  <a:pt x="85725" y="136525"/>
                </a:lnTo>
                <a:lnTo>
                  <a:pt x="73025" y="133350"/>
                </a:lnTo>
                <a:lnTo>
                  <a:pt x="50800" y="127000"/>
                </a:lnTo>
                <a:lnTo>
                  <a:pt x="12700" y="107950"/>
                </a:lnTo>
                <a:lnTo>
                  <a:pt x="3175" y="92075"/>
                </a:lnTo>
                <a:lnTo>
                  <a:pt x="0" y="76200"/>
                </a:lnTo>
                <a:lnTo>
                  <a:pt x="0" y="60325"/>
                </a:lnTo>
                <a:lnTo>
                  <a:pt x="15875" y="38100"/>
                </a:lnTo>
                <a:lnTo>
                  <a:pt x="34925" y="19050"/>
                </a:lnTo>
                <a:lnTo>
                  <a:pt x="66675" y="6350"/>
                </a:lnTo>
                <a:lnTo>
                  <a:pt x="111125" y="0"/>
                </a:lnTo>
                <a:lnTo>
                  <a:pt x="193675" y="6350"/>
                </a:lnTo>
                <a:lnTo>
                  <a:pt x="244475" y="19050"/>
                </a:lnTo>
                <a:lnTo>
                  <a:pt x="304800" y="47625"/>
                </a:lnTo>
                <a:lnTo>
                  <a:pt x="504825" y="244475"/>
                </a:lnTo>
                <a:lnTo>
                  <a:pt x="749300" y="479425"/>
                </a:lnTo>
                <a:lnTo>
                  <a:pt x="974725" y="692150"/>
                </a:lnTo>
                <a:lnTo>
                  <a:pt x="1111250" y="771525"/>
                </a:lnTo>
                <a:lnTo>
                  <a:pt x="1323975" y="958850"/>
                </a:lnTo>
                <a:lnTo>
                  <a:pt x="1577975" y="1171575"/>
                </a:lnTo>
                <a:lnTo>
                  <a:pt x="1809750" y="1365250"/>
                </a:lnTo>
                <a:lnTo>
                  <a:pt x="1981200" y="1495425"/>
                </a:lnTo>
                <a:lnTo>
                  <a:pt x="2130425" y="1600200"/>
                </a:lnTo>
                <a:lnTo>
                  <a:pt x="2254250" y="1682750"/>
                </a:lnTo>
                <a:lnTo>
                  <a:pt x="2387600" y="1755775"/>
                </a:lnTo>
                <a:lnTo>
                  <a:pt x="2540000" y="1831975"/>
                </a:lnTo>
                <a:lnTo>
                  <a:pt x="2698750" y="1905000"/>
                </a:lnTo>
                <a:lnTo>
                  <a:pt x="2800350" y="1939925"/>
                </a:lnTo>
                <a:lnTo>
                  <a:pt x="2816225" y="1952625"/>
                </a:lnTo>
                <a:lnTo>
                  <a:pt x="2828925" y="1968500"/>
                </a:lnTo>
                <a:lnTo>
                  <a:pt x="2828925" y="1984375"/>
                </a:lnTo>
                <a:lnTo>
                  <a:pt x="2825750" y="1997075"/>
                </a:lnTo>
                <a:lnTo>
                  <a:pt x="2816225" y="2006600"/>
                </a:lnTo>
                <a:lnTo>
                  <a:pt x="2768600" y="2012950"/>
                </a:lnTo>
                <a:lnTo>
                  <a:pt x="2473325" y="2012950"/>
                </a:lnTo>
                <a:lnTo>
                  <a:pt x="2105025" y="2009775"/>
                </a:lnTo>
                <a:lnTo>
                  <a:pt x="1962150" y="1892300"/>
                </a:lnTo>
                <a:lnTo>
                  <a:pt x="1600200" y="1555750"/>
                </a:lnTo>
                <a:lnTo>
                  <a:pt x="1381125" y="133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3235239-C90B-4227-9006-E882D2BD4103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41A745-359A-4C64-ADC4-A6139A99F400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">
              <a:extLst>
                <a:ext uri="{FF2B5EF4-FFF2-40B4-BE49-F238E27FC236}">
                  <a16:creationId xmlns:a16="http://schemas.microsoft.com/office/drawing/2014/main" id="{DF31F56A-2B11-4A86-999D-31413D8B2289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9DE282CD-0ADD-43C1-A45F-7F36A084668C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96CAD267-683B-4226-9323-E5FDFCD9AFB9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3BED8FB-4710-4B40-9AF1-A879E23CBFB8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2B183D90-FB4B-4257-878F-4A4A22AC56D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80A8A9A7-0DA6-4F2A-8AE1-F2305323C5D9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1CFFD5D-CB9D-40ED-B692-AF7099E8B17B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3C41B267-1DF5-4B3F-BB2F-17A52229324F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BD57D561-5B5A-4A81-8DB4-A0715BC24940}"/>
              </a:ext>
            </a:extLst>
          </p:cNvPr>
          <p:cNvGrpSpPr/>
          <p:nvPr/>
        </p:nvGrpSpPr>
        <p:grpSpPr>
          <a:xfrm>
            <a:off x="3751263" y="1455737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3ACCAA2E-8D58-490C-9D68-BAE785AC1BD2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28D75384-D4D1-44CA-BC8C-B6E833561261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AEAD5A88-60A2-430D-ACEC-75DCF693F250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D5B9A76-A43C-4EFC-A4C0-2CE2CAA6CE31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0A4B750-4EC1-4006-9FFD-B1ACF00AEAF0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415F52A5-0449-430B-9995-58C312713D34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7255CB73-E04B-4D67-AF54-A6FFA72233CC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3BA3EC6-84FB-4E78-8ED5-8354DE5E8490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66FCA46-E8FC-4EF6-8DA6-2AF4348B5E56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0483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BE14D-BE15-4D47-AB0A-8341D5168A07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E29B3-2946-4186-B951-1E4402DF1106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ACAF1D81-989E-4598-A2B3-700B19831168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6">
              <a:extLst>
                <a:ext uri="{FF2B5EF4-FFF2-40B4-BE49-F238E27FC236}">
                  <a16:creationId xmlns:a16="http://schemas.microsoft.com/office/drawing/2014/main" id="{04FCCB71-08D7-4AE6-ABF7-1E2A078BC23E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CF44609-146F-490E-950A-0AB48CE210AD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4FE8F96-AA5C-4DA9-BF52-2FA5678CF272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B126D91-96F4-4C56-A614-31F01FB981E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18AD74A-21BD-4070-BF2C-48E6F6BCCFB4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A0B3A32-290F-4E6A-A98C-93867627F12A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98F0FFA9-E21A-4FDB-8B83-D297532DA489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826095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5B5F86A-8BDF-4566-9477-4E34D6249E20}"/>
              </a:ext>
            </a:extLst>
          </p:cNvPr>
          <p:cNvGrpSpPr/>
          <p:nvPr/>
        </p:nvGrpSpPr>
        <p:grpSpPr>
          <a:xfrm>
            <a:off x="6887218" y="3052763"/>
            <a:ext cx="924716" cy="2838450"/>
            <a:chOff x="6869920" y="3052764"/>
            <a:chExt cx="924716" cy="283845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D57500-842A-4AEF-A587-B858BDBBE492}"/>
                </a:ext>
              </a:extLst>
            </p:cNvPr>
            <p:cNvSpPr/>
            <p:nvPr/>
          </p:nvSpPr>
          <p:spPr>
            <a:xfrm rot="16200000">
              <a:off x="6133318" y="4229895"/>
              <a:ext cx="2838450" cy="484187"/>
            </a:xfrm>
            <a:custGeom>
              <a:avLst/>
              <a:gdLst>
                <a:gd name="connsiteX0" fmla="*/ 1417864 w 2838450"/>
                <a:gd name="connsiteY0" fmla="*/ 449035 h 484414"/>
                <a:gd name="connsiteX1" fmla="*/ 846364 w 2838450"/>
                <a:gd name="connsiteY1" fmla="*/ 438150 h 484414"/>
                <a:gd name="connsiteX2" fmla="*/ 544286 w 2838450"/>
                <a:gd name="connsiteY2" fmla="*/ 427264 h 484414"/>
                <a:gd name="connsiteX3" fmla="*/ 457200 w 2838450"/>
                <a:gd name="connsiteY3" fmla="*/ 421821 h 484414"/>
                <a:gd name="connsiteX4" fmla="*/ 337457 w 2838450"/>
                <a:gd name="connsiteY4" fmla="*/ 394607 h 484414"/>
                <a:gd name="connsiteX5" fmla="*/ 228600 w 2838450"/>
                <a:gd name="connsiteY5" fmla="*/ 359228 h 484414"/>
                <a:gd name="connsiteX6" fmla="*/ 146957 w 2838450"/>
                <a:gd name="connsiteY6" fmla="*/ 321128 h 484414"/>
                <a:gd name="connsiteX7" fmla="*/ 97971 w 2838450"/>
                <a:gd name="connsiteY7" fmla="*/ 302078 h 484414"/>
                <a:gd name="connsiteX8" fmla="*/ 59871 w 2838450"/>
                <a:gd name="connsiteY8" fmla="*/ 272142 h 484414"/>
                <a:gd name="connsiteX9" fmla="*/ 21771 w 2838450"/>
                <a:gd name="connsiteY9" fmla="*/ 236764 h 484414"/>
                <a:gd name="connsiteX10" fmla="*/ 5443 w 2838450"/>
                <a:gd name="connsiteY10" fmla="*/ 217714 h 484414"/>
                <a:gd name="connsiteX11" fmla="*/ 0 w 2838450"/>
                <a:gd name="connsiteY11" fmla="*/ 193221 h 484414"/>
                <a:gd name="connsiteX12" fmla="*/ 10886 w 2838450"/>
                <a:gd name="connsiteY12" fmla="*/ 168728 h 484414"/>
                <a:gd name="connsiteX13" fmla="*/ 35379 w 2838450"/>
                <a:gd name="connsiteY13" fmla="*/ 146957 h 484414"/>
                <a:gd name="connsiteX14" fmla="*/ 103414 w 2838450"/>
                <a:gd name="connsiteY14" fmla="*/ 106135 h 484414"/>
                <a:gd name="connsiteX15" fmla="*/ 185057 w 2838450"/>
                <a:gd name="connsiteY15" fmla="*/ 70757 h 484414"/>
                <a:gd name="connsiteX16" fmla="*/ 508907 w 2838450"/>
                <a:gd name="connsiteY16" fmla="*/ 122464 h 484414"/>
                <a:gd name="connsiteX17" fmla="*/ 544286 w 2838450"/>
                <a:gd name="connsiteY17" fmla="*/ 152400 h 484414"/>
                <a:gd name="connsiteX18" fmla="*/ 579664 w 2838450"/>
                <a:gd name="connsiteY18" fmla="*/ 171450 h 484414"/>
                <a:gd name="connsiteX19" fmla="*/ 625929 w 2838450"/>
                <a:gd name="connsiteY19" fmla="*/ 187778 h 484414"/>
                <a:gd name="connsiteX20" fmla="*/ 674914 w 2838450"/>
                <a:gd name="connsiteY20" fmla="*/ 204107 h 484414"/>
                <a:gd name="connsiteX21" fmla="*/ 734786 w 2838450"/>
                <a:gd name="connsiteY21" fmla="*/ 209550 h 484414"/>
                <a:gd name="connsiteX22" fmla="*/ 1281793 w 2838450"/>
                <a:gd name="connsiteY22" fmla="*/ 220435 h 484414"/>
                <a:gd name="connsiteX23" fmla="*/ 1823357 w 2838450"/>
                <a:gd name="connsiteY23" fmla="*/ 225878 h 484414"/>
                <a:gd name="connsiteX24" fmla="*/ 2168979 w 2838450"/>
                <a:gd name="connsiteY24" fmla="*/ 231321 h 484414"/>
                <a:gd name="connsiteX25" fmla="*/ 2408464 w 2838450"/>
                <a:gd name="connsiteY25" fmla="*/ 228600 h 484414"/>
                <a:gd name="connsiteX26" fmla="*/ 2443843 w 2838450"/>
                <a:gd name="connsiteY26" fmla="*/ 223157 h 484414"/>
                <a:gd name="connsiteX27" fmla="*/ 2487386 w 2838450"/>
                <a:gd name="connsiteY27" fmla="*/ 209550 h 484414"/>
                <a:gd name="connsiteX28" fmla="*/ 2533650 w 2838450"/>
                <a:gd name="connsiteY28" fmla="*/ 182335 h 484414"/>
                <a:gd name="connsiteX29" fmla="*/ 2588079 w 2838450"/>
                <a:gd name="connsiteY29" fmla="*/ 144235 h 484414"/>
                <a:gd name="connsiteX30" fmla="*/ 2656114 w 2838450"/>
                <a:gd name="connsiteY30" fmla="*/ 87085 h 484414"/>
                <a:gd name="connsiteX31" fmla="*/ 2713264 w 2838450"/>
                <a:gd name="connsiteY31" fmla="*/ 48985 h 484414"/>
                <a:gd name="connsiteX32" fmla="*/ 2781300 w 2838450"/>
                <a:gd name="connsiteY32" fmla="*/ 0 h 484414"/>
                <a:gd name="connsiteX33" fmla="*/ 2838450 w 2838450"/>
                <a:gd name="connsiteY33" fmla="*/ 114300 h 484414"/>
                <a:gd name="connsiteX34" fmla="*/ 2740479 w 2838450"/>
                <a:gd name="connsiteY34" fmla="*/ 157842 h 484414"/>
                <a:gd name="connsiteX35" fmla="*/ 2713264 w 2838450"/>
                <a:gd name="connsiteY35" fmla="*/ 179614 h 484414"/>
                <a:gd name="connsiteX36" fmla="*/ 2677886 w 2838450"/>
                <a:gd name="connsiteY36" fmla="*/ 223157 h 484414"/>
                <a:gd name="connsiteX37" fmla="*/ 2647950 w 2838450"/>
                <a:gd name="connsiteY37" fmla="*/ 283028 h 484414"/>
                <a:gd name="connsiteX38" fmla="*/ 2609850 w 2838450"/>
                <a:gd name="connsiteY38" fmla="*/ 364671 h 484414"/>
                <a:gd name="connsiteX39" fmla="*/ 2593521 w 2838450"/>
                <a:gd name="connsiteY39" fmla="*/ 389164 h 484414"/>
                <a:gd name="connsiteX40" fmla="*/ 2560864 w 2838450"/>
                <a:gd name="connsiteY40" fmla="*/ 424542 h 484414"/>
                <a:gd name="connsiteX41" fmla="*/ 2517321 w 2838450"/>
                <a:gd name="connsiteY41" fmla="*/ 459921 h 484414"/>
                <a:gd name="connsiteX42" fmla="*/ 2490107 w 2838450"/>
                <a:gd name="connsiteY42" fmla="*/ 476250 h 484414"/>
                <a:gd name="connsiteX43" fmla="*/ 2460171 w 2838450"/>
                <a:gd name="connsiteY43" fmla="*/ 484414 h 484414"/>
                <a:gd name="connsiteX44" fmla="*/ 2419350 w 2838450"/>
                <a:gd name="connsiteY44" fmla="*/ 484414 h 484414"/>
                <a:gd name="connsiteX45" fmla="*/ 2378529 w 2838450"/>
                <a:gd name="connsiteY45" fmla="*/ 468085 h 484414"/>
                <a:gd name="connsiteX46" fmla="*/ 2337707 w 2838450"/>
                <a:gd name="connsiteY46" fmla="*/ 454478 h 484414"/>
                <a:gd name="connsiteX47" fmla="*/ 1417864 w 2838450"/>
                <a:gd name="connsiteY47" fmla="*/ 449035 h 48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38450" h="484414">
                  <a:moveTo>
                    <a:pt x="1417864" y="449035"/>
                  </a:moveTo>
                  <a:lnTo>
                    <a:pt x="846364" y="438150"/>
                  </a:lnTo>
                  <a:lnTo>
                    <a:pt x="544286" y="427264"/>
                  </a:lnTo>
                  <a:lnTo>
                    <a:pt x="457200" y="421821"/>
                  </a:lnTo>
                  <a:lnTo>
                    <a:pt x="337457" y="394607"/>
                  </a:lnTo>
                  <a:lnTo>
                    <a:pt x="228600" y="359228"/>
                  </a:lnTo>
                  <a:lnTo>
                    <a:pt x="146957" y="321128"/>
                  </a:lnTo>
                  <a:lnTo>
                    <a:pt x="97971" y="302078"/>
                  </a:lnTo>
                  <a:lnTo>
                    <a:pt x="59871" y="272142"/>
                  </a:lnTo>
                  <a:lnTo>
                    <a:pt x="21771" y="236764"/>
                  </a:lnTo>
                  <a:lnTo>
                    <a:pt x="5443" y="217714"/>
                  </a:lnTo>
                  <a:lnTo>
                    <a:pt x="0" y="193221"/>
                  </a:lnTo>
                  <a:lnTo>
                    <a:pt x="10886" y="168728"/>
                  </a:lnTo>
                  <a:lnTo>
                    <a:pt x="35379" y="146957"/>
                  </a:lnTo>
                  <a:lnTo>
                    <a:pt x="103414" y="106135"/>
                  </a:lnTo>
                  <a:lnTo>
                    <a:pt x="185057" y="70757"/>
                  </a:lnTo>
                  <a:lnTo>
                    <a:pt x="508907" y="122464"/>
                  </a:lnTo>
                  <a:lnTo>
                    <a:pt x="544286" y="152400"/>
                  </a:lnTo>
                  <a:lnTo>
                    <a:pt x="579664" y="171450"/>
                  </a:lnTo>
                  <a:lnTo>
                    <a:pt x="625929" y="187778"/>
                  </a:lnTo>
                  <a:lnTo>
                    <a:pt x="674914" y="204107"/>
                  </a:lnTo>
                  <a:lnTo>
                    <a:pt x="734786" y="209550"/>
                  </a:lnTo>
                  <a:lnTo>
                    <a:pt x="1281793" y="220435"/>
                  </a:lnTo>
                  <a:lnTo>
                    <a:pt x="1823357" y="225878"/>
                  </a:lnTo>
                  <a:lnTo>
                    <a:pt x="2168979" y="231321"/>
                  </a:lnTo>
                  <a:lnTo>
                    <a:pt x="2408464" y="228600"/>
                  </a:lnTo>
                  <a:lnTo>
                    <a:pt x="2443843" y="223157"/>
                  </a:lnTo>
                  <a:lnTo>
                    <a:pt x="2487386" y="209550"/>
                  </a:lnTo>
                  <a:lnTo>
                    <a:pt x="2533650" y="182335"/>
                  </a:lnTo>
                  <a:lnTo>
                    <a:pt x="2588079" y="144235"/>
                  </a:lnTo>
                  <a:lnTo>
                    <a:pt x="2656114" y="87085"/>
                  </a:lnTo>
                  <a:lnTo>
                    <a:pt x="2713264" y="48985"/>
                  </a:lnTo>
                  <a:lnTo>
                    <a:pt x="2781300" y="0"/>
                  </a:lnTo>
                  <a:lnTo>
                    <a:pt x="2838450" y="114300"/>
                  </a:lnTo>
                  <a:lnTo>
                    <a:pt x="2740479" y="157842"/>
                  </a:lnTo>
                  <a:lnTo>
                    <a:pt x="2713264" y="179614"/>
                  </a:lnTo>
                  <a:lnTo>
                    <a:pt x="2677886" y="223157"/>
                  </a:lnTo>
                  <a:lnTo>
                    <a:pt x="2647950" y="283028"/>
                  </a:lnTo>
                  <a:lnTo>
                    <a:pt x="2609850" y="364671"/>
                  </a:lnTo>
                  <a:lnTo>
                    <a:pt x="2593521" y="389164"/>
                  </a:lnTo>
                  <a:lnTo>
                    <a:pt x="2560864" y="424542"/>
                  </a:lnTo>
                  <a:lnTo>
                    <a:pt x="2517321" y="459921"/>
                  </a:lnTo>
                  <a:lnTo>
                    <a:pt x="2490107" y="476250"/>
                  </a:lnTo>
                  <a:lnTo>
                    <a:pt x="2460171" y="484414"/>
                  </a:lnTo>
                  <a:lnTo>
                    <a:pt x="2419350" y="484414"/>
                  </a:lnTo>
                  <a:lnTo>
                    <a:pt x="2378529" y="468085"/>
                  </a:lnTo>
                  <a:lnTo>
                    <a:pt x="2337707" y="454478"/>
                  </a:lnTo>
                  <a:lnTo>
                    <a:pt x="1417864" y="4490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91AC14B0-A017-4ABC-8F70-3FE3D74F3EA4}"/>
                </a:ext>
              </a:extLst>
            </p:cNvPr>
            <p:cNvSpPr/>
            <p:nvPr/>
          </p:nvSpPr>
          <p:spPr>
            <a:xfrm>
              <a:off x="6869920" y="5294772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7CB429-3EAE-4539-87DB-9AEA8C543ECE}"/>
              </a:ext>
            </a:extLst>
          </p:cNvPr>
          <p:cNvSpPr/>
          <p:nvPr/>
        </p:nvSpPr>
        <p:spPr>
          <a:xfrm>
            <a:off x="3689361" y="1665288"/>
            <a:ext cx="1154113" cy="971550"/>
          </a:xfrm>
          <a:custGeom>
            <a:avLst/>
            <a:gdLst>
              <a:gd name="connsiteX0" fmla="*/ 773907 w 1154907"/>
              <a:gd name="connsiteY0" fmla="*/ 571500 h 971550"/>
              <a:gd name="connsiteX1" fmla="*/ 538163 w 1154907"/>
              <a:gd name="connsiteY1" fmla="*/ 719137 h 971550"/>
              <a:gd name="connsiteX2" fmla="*/ 345282 w 1154907"/>
              <a:gd name="connsiteY2" fmla="*/ 828675 h 971550"/>
              <a:gd name="connsiteX3" fmla="*/ 190500 w 1154907"/>
              <a:gd name="connsiteY3" fmla="*/ 909637 h 971550"/>
              <a:gd name="connsiteX4" fmla="*/ 97632 w 1154907"/>
              <a:gd name="connsiteY4" fmla="*/ 954881 h 971550"/>
              <a:gd name="connsiteX5" fmla="*/ 71438 w 1154907"/>
              <a:gd name="connsiteY5" fmla="*/ 964406 h 971550"/>
              <a:gd name="connsiteX6" fmla="*/ 33338 w 1154907"/>
              <a:gd name="connsiteY6" fmla="*/ 971550 h 971550"/>
              <a:gd name="connsiteX7" fmla="*/ 11907 w 1154907"/>
              <a:gd name="connsiteY7" fmla="*/ 971550 h 971550"/>
              <a:gd name="connsiteX8" fmla="*/ 0 w 1154907"/>
              <a:gd name="connsiteY8" fmla="*/ 964406 h 971550"/>
              <a:gd name="connsiteX9" fmla="*/ 0 w 1154907"/>
              <a:gd name="connsiteY9" fmla="*/ 952500 h 971550"/>
              <a:gd name="connsiteX10" fmla="*/ 16669 w 1154907"/>
              <a:gd name="connsiteY10" fmla="*/ 928687 h 971550"/>
              <a:gd name="connsiteX11" fmla="*/ 130969 w 1154907"/>
              <a:gd name="connsiteY11" fmla="*/ 850106 h 971550"/>
              <a:gd name="connsiteX12" fmla="*/ 250032 w 1154907"/>
              <a:gd name="connsiteY12" fmla="*/ 766762 h 971550"/>
              <a:gd name="connsiteX13" fmla="*/ 357188 w 1154907"/>
              <a:gd name="connsiteY13" fmla="*/ 685800 h 971550"/>
              <a:gd name="connsiteX14" fmla="*/ 473869 w 1154907"/>
              <a:gd name="connsiteY14" fmla="*/ 592931 h 971550"/>
              <a:gd name="connsiteX15" fmla="*/ 550069 w 1154907"/>
              <a:gd name="connsiteY15" fmla="*/ 523875 h 971550"/>
              <a:gd name="connsiteX16" fmla="*/ 607219 w 1154907"/>
              <a:gd name="connsiteY16" fmla="*/ 471487 h 971550"/>
              <a:gd name="connsiteX17" fmla="*/ 681038 w 1154907"/>
              <a:gd name="connsiteY17" fmla="*/ 397669 h 971550"/>
              <a:gd name="connsiteX18" fmla="*/ 750094 w 1154907"/>
              <a:gd name="connsiteY18" fmla="*/ 328612 h 971550"/>
              <a:gd name="connsiteX19" fmla="*/ 812007 w 1154907"/>
              <a:gd name="connsiteY19" fmla="*/ 261937 h 971550"/>
              <a:gd name="connsiteX20" fmla="*/ 842963 w 1154907"/>
              <a:gd name="connsiteY20" fmla="*/ 221456 h 971550"/>
              <a:gd name="connsiteX21" fmla="*/ 852488 w 1154907"/>
              <a:gd name="connsiteY21" fmla="*/ 197644 h 971550"/>
              <a:gd name="connsiteX22" fmla="*/ 852488 w 1154907"/>
              <a:gd name="connsiteY22" fmla="*/ 176212 h 971550"/>
              <a:gd name="connsiteX23" fmla="*/ 835819 w 1154907"/>
              <a:gd name="connsiteY23" fmla="*/ 135731 h 971550"/>
              <a:gd name="connsiteX24" fmla="*/ 819150 w 1154907"/>
              <a:gd name="connsiteY24" fmla="*/ 107156 h 971550"/>
              <a:gd name="connsiteX25" fmla="*/ 790575 w 1154907"/>
              <a:gd name="connsiteY25" fmla="*/ 73819 h 971550"/>
              <a:gd name="connsiteX26" fmla="*/ 776288 w 1154907"/>
              <a:gd name="connsiteY26" fmla="*/ 54769 h 971550"/>
              <a:gd name="connsiteX27" fmla="*/ 769144 w 1154907"/>
              <a:gd name="connsiteY27" fmla="*/ 42862 h 971550"/>
              <a:gd name="connsiteX28" fmla="*/ 762000 w 1154907"/>
              <a:gd name="connsiteY28" fmla="*/ 28575 h 971550"/>
              <a:gd name="connsiteX29" fmla="*/ 762000 w 1154907"/>
              <a:gd name="connsiteY29" fmla="*/ 14287 h 971550"/>
              <a:gd name="connsiteX30" fmla="*/ 771525 w 1154907"/>
              <a:gd name="connsiteY30" fmla="*/ 2381 h 971550"/>
              <a:gd name="connsiteX31" fmla="*/ 800100 w 1154907"/>
              <a:gd name="connsiteY31" fmla="*/ 0 h 971550"/>
              <a:gd name="connsiteX32" fmla="*/ 850107 w 1154907"/>
              <a:gd name="connsiteY32" fmla="*/ 11906 h 971550"/>
              <a:gd name="connsiteX33" fmla="*/ 914400 w 1154907"/>
              <a:gd name="connsiteY33" fmla="*/ 38100 h 971550"/>
              <a:gd name="connsiteX34" fmla="*/ 966788 w 1154907"/>
              <a:gd name="connsiteY34" fmla="*/ 66675 h 971550"/>
              <a:gd name="connsiteX35" fmla="*/ 1028700 w 1154907"/>
              <a:gd name="connsiteY35" fmla="*/ 102394 h 971550"/>
              <a:gd name="connsiteX36" fmla="*/ 1071563 w 1154907"/>
              <a:gd name="connsiteY36" fmla="*/ 138112 h 971550"/>
              <a:gd name="connsiteX37" fmla="*/ 1097757 w 1154907"/>
              <a:gd name="connsiteY37" fmla="*/ 164306 h 971550"/>
              <a:gd name="connsiteX38" fmla="*/ 1114425 w 1154907"/>
              <a:gd name="connsiteY38" fmla="*/ 185737 h 971550"/>
              <a:gd name="connsiteX39" fmla="*/ 1133475 w 1154907"/>
              <a:gd name="connsiteY39" fmla="*/ 216694 h 971550"/>
              <a:gd name="connsiteX40" fmla="*/ 1147763 w 1154907"/>
              <a:gd name="connsiteY40" fmla="*/ 254794 h 971550"/>
              <a:gd name="connsiteX41" fmla="*/ 1154907 w 1154907"/>
              <a:gd name="connsiteY41" fmla="*/ 280987 h 971550"/>
              <a:gd name="connsiteX42" fmla="*/ 1154907 w 1154907"/>
              <a:gd name="connsiteY42" fmla="*/ 316706 h 971550"/>
              <a:gd name="connsiteX43" fmla="*/ 1145382 w 1154907"/>
              <a:gd name="connsiteY43" fmla="*/ 345281 h 971550"/>
              <a:gd name="connsiteX44" fmla="*/ 1126332 w 1154907"/>
              <a:gd name="connsiteY44" fmla="*/ 361950 h 971550"/>
              <a:gd name="connsiteX45" fmla="*/ 1083469 w 1154907"/>
              <a:gd name="connsiteY45" fmla="*/ 376237 h 971550"/>
              <a:gd name="connsiteX46" fmla="*/ 1052513 w 1154907"/>
              <a:gd name="connsiteY46" fmla="*/ 381000 h 971550"/>
              <a:gd name="connsiteX47" fmla="*/ 962025 w 1154907"/>
              <a:gd name="connsiteY47" fmla="*/ 450056 h 971550"/>
              <a:gd name="connsiteX48" fmla="*/ 773907 w 1154907"/>
              <a:gd name="connsiteY48" fmla="*/ 5715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4907" h="971550">
                <a:moveTo>
                  <a:pt x="773907" y="571500"/>
                </a:moveTo>
                <a:lnTo>
                  <a:pt x="538163" y="719137"/>
                </a:lnTo>
                <a:lnTo>
                  <a:pt x="345282" y="828675"/>
                </a:lnTo>
                <a:lnTo>
                  <a:pt x="190500" y="909637"/>
                </a:lnTo>
                <a:lnTo>
                  <a:pt x="97632" y="954881"/>
                </a:lnTo>
                <a:lnTo>
                  <a:pt x="71438" y="964406"/>
                </a:lnTo>
                <a:lnTo>
                  <a:pt x="33338" y="971550"/>
                </a:lnTo>
                <a:lnTo>
                  <a:pt x="11907" y="971550"/>
                </a:lnTo>
                <a:lnTo>
                  <a:pt x="0" y="964406"/>
                </a:lnTo>
                <a:lnTo>
                  <a:pt x="0" y="952500"/>
                </a:lnTo>
                <a:lnTo>
                  <a:pt x="16669" y="928687"/>
                </a:lnTo>
                <a:lnTo>
                  <a:pt x="130969" y="850106"/>
                </a:lnTo>
                <a:lnTo>
                  <a:pt x="250032" y="766762"/>
                </a:lnTo>
                <a:lnTo>
                  <a:pt x="357188" y="685800"/>
                </a:lnTo>
                <a:lnTo>
                  <a:pt x="473869" y="592931"/>
                </a:lnTo>
                <a:lnTo>
                  <a:pt x="550069" y="523875"/>
                </a:lnTo>
                <a:lnTo>
                  <a:pt x="607219" y="471487"/>
                </a:lnTo>
                <a:lnTo>
                  <a:pt x="681038" y="397669"/>
                </a:lnTo>
                <a:lnTo>
                  <a:pt x="750094" y="328612"/>
                </a:lnTo>
                <a:lnTo>
                  <a:pt x="812007" y="261937"/>
                </a:lnTo>
                <a:lnTo>
                  <a:pt x="842963" y="221456"/>
                </a:lnTo>
                <a:lnTo>
                  <a:pt x="852488" y="197644"/>
                </a:lnTo>
                <a:lnTo>
                  <a:pt x="852488" y="176212"/>
                </a:lnTo>
                <a:lnTo>
                  <a:pt x="835819" y="135731"/>
                </a:lnTo>
                <a:lnTo>
                  <a:pt x="819150" y="107156"/>
                </a:lnTo>
                <a:lnTo>
                  <a:pt x="790575" y="73819"/>
                </a:lnTo>
                <a:lnTo>
                  <a:pt x="776288" y="54769"/>
                </a:lnTo>
                <a:lnTo>
                  <a:pt x="769144" y="42862"/>
                </a:lnTo>
                <a:lnTo>
                  <a:pt x="762000" y="28575"/>
                </a:lnTo>
                <a:lnTo>
                  <a:pt x="762000" y="14287"/>
                </a:lnTo>
                <a:lnTo>
                  <a:pt x="771525" y="2381"/>
                </a:lnTo>
                <a:lnTo>
                  <a:pt x="800100" y="0"/>
                </a:lnTo>
                <a:lnTo>
                  <a:pt x="850107" y="11906"/>
                </a:lnTo>
                <a:lnTo>
                  <a:pt x="914400" y="38100"/>
                </a:lnTo>
                <a:lnTo>
                  <a:pt x="966788" y="66675"/>
                </a:lnTo>
                <a:lnTo>
                  <a:pt x="1028700" y="102394"/>
                </a:lnTo>
                <a:lnTo>
                  <a:pt x="1071563" y="138112"/>
                </a:lnTo>
                <a:lnTo>
                  <a:pt x="1097757" y="164306"/>
                </a:lnTo>
                <a:lnTo>
                  <a:pt x="1114425" y="185737"/>
                </a:lnTo>
                <a:lnTo>
                  <a:pt x="1133475" y="216694"/>
                </a:lnTo>
                <a:lnTo>
                  <a:pt x="1147763" y="254794"/>
                </a:lnTo>
                <a:lnTo>
                  <a:pt x="1154907" y="280987"/>
                </a:lnTo>
                <a:lnTo>
                  <a:pt x="1154907" y="316706"/>
                </a:lnTo>
                <a:lnTo>
                  <a:pt x="1145382" y="345281"/>
                </a:lnTo>
                <a:lnTo>
                  <a:pt x="1126332" y="361950"/>
                </a:lnTo>
                <a:lnTo>
                  <a:pt x="1083469" y="376237"/>
                </a:lnTo>
                <a:lnTo>
                  <a:pt x="1052513" y="381000"/>
                </a:lnTo>
                <a:lnTo>
                  <a:pt x="962025" y="450056"/>
                </a:lnTo>
                <a:lnTo>
                  <a:pt x="773907" y="571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26B2AC-E343-4507-802A-407C9B09374F}"/>
              </a:ext>
            </a:extLst>
          </p:cNvPr>
          <p:cNvSpPr/>
          <p:nvPr/>
        </p:nvSpPr>
        <p:spPr>
          <a:xfrm>
            <a:off x="6110289" y="1728789"/>
            <a:ext cx="566737" cy="625475"/>
          </a:xfrm>
          <a:custGeom>
            <a:avLst/>
            <a:gdLst>
              <a:gd name="connsiteX0" fmla="*/ 188118 w 566737"/>
              <a:gd name="connsiteY0" fmla="*/ 228600 h 626268"/>
              <a:gd name="connsiteX1" fmla="*/ 126206 w 566737"/>
              <a:gd name="connsiteY1" fmla="*/ 159543 h 626268"/>
              <a:gd name="connsiteX2" fmla="*/ 50006 w 566737"/>
              <a:gd name="connsiteY2" fmla="*/ 83343 h 626268"/>
              <a:gd name="connsiteX3" fmla="*/ 19050 w 566737"/>
              <a:gd name="connsiteY3" fmla="*/ 50006 h 626268"/>
              <a:gd name="connsiteX4" fmla="*/ 2381 w 566737"/>
              <a:gd name="connsiteY4" fmla="*/ 30956 h 626268"/>
              <a:gd name="connsiteX5" fmla="*/ 0 w 566737"/>
              <a:gd name="connsiteY5" fmla="*/ 14287 h 626268"/>
              <a:gd name="connsiteX6" fmla="*/ 7143 w 566737"/>
              <a:gd name="connsiteY6" fmla="*/ 4762 h 626268"/>
              <a:gd name="connsiteX7" fmla="*/ 21431 w 566737"/>
              <a:gd name="connsiteY7" fmla="*/ 0 h 626268"/>
              <a:gd name="connsiteX8" fmla="*/ 54768 w 566737"/>
              <a:gd name="connsiteY8" fmla="*/ 0 h 626268"/>
              <a:gd name="connsiteX9" fmla="*/ 114300 w 566737"/>
              <a:gd name="connsiteY9" fmla="*/ 21431 h 626268"/>
              <a:gd name="connsiteX10" fmla="*/ 195262 w 566737"/>
              <a:gd name="connsiteY10" fmla="*/ 52387 h 626268"/>
              <a:gd name="connsiteX11" fmla="*/ 266700 w 566737"/>
              <a:gd name="connsiteY11" fmla="*/ 88106 h 626268"/>
              <a:gd name="connsiteX12" fmla="*/ 352425 w 566737"/>
              <a:gd name="connsiteY12" fmla="*/ 130968 h 626268"/>
              <a:gd name="connsiteX13" fmla="*/ 381000 w 566737"/>
              <a:gd name="connsiteY13" fmla="*/ 152400 h 626268"/>
              <a:gd name="connsiteX14" fmla="*/ 440531 w 566737"/>
              <a:gd name="connsiteY14" fmla="*/ 200025 h 626268"/>
              <a:gd name="connsiteX15" fmla="*/ 485775 w 566737"/>
              <a:gd name="connsiteY15" fmla="*/ 250031 h 626268"/>
              <a:gd name="connsiteX16" fmla="*/ 514350 w 566737"/>
              <a:gd name="connsiteY16" fmla="*/ 285750 h 626268"/>
              <a:gd name="connsiteX17" fmla="*/ 545306 w 566737"/>
              <a:gd name="connsiteY17" fmla="*/ 340518 h 626268"/>
              <a:gd name="connsiteX18" fmla="*/ 561975 w 566737"/>
              <a:gd name="connsiteY18" fmla="*/ 383381 h 626268"/>
              <a:gd name="connsiteX19" fmla="*/ 566737 w 566737"/>
              <a:gd name="connsiteY19" fmla="*/ 440531 h 626268"/>
              <a:gd name="connsiteX20" fmla="*/ 559593 w 566737"/>
              <a:gd name="connsiteY20" fmla="*/ 495300 h 626268"/>
              <a:gd name="connsiteX21" fmla="*/ 550068 w 566737"/>
              <a:gd name="connsiteY21" fmla="*/ 540543 h 626268"/>
              <a:gd name="connsiteX22" fmla="*/ 523875 w 566737"/>
              <a:gd name="connsiteY22" fmla="*/ 595312 h 626268"/>
              <a:gd name="connsiteX23" fmla="*/ 504825 w 566737"/>
              <a:gd name="connsiteY23" fmla="*/ 614362 h 626268"/>
              <a:gd name="connsiteX24" fmla="*/ 488156 w 566737"/>
              <a:gd name="connsiteY24" fmla="*/ 626268 h 626268"/>
              <a:gd name="connsiteX25" fmla="*/ 466725 w 566737"/>
              <a:gd name="connsiteY25" fmla="*/ 626268 h 626268"/>
              <a:gd name="connsiteX26" fmla="*/ 445293 w 566737"/>
              <a:gd name="connsiteY26" fmla="*/ 623887 h 626268"/>
              <a:gd name="connsiteX27" fmla="*/ 423862 w 566737"/>
              <a:gd name="connsiteY27" fmla="*/ 614362 h 626268"/>
              <a:gd name="connsiteX28" fmla="*/ 390525 w 566737"/>
              <a:gd name="connsiteY28" fmla="*/ 585787 h 626268"/>
              <a:gd name="connsiteX29" fmla="*/ 361950 w 566737"/>
              <a:gd name="connsiteY29" fmla="*/ 552450 h 626268"/>
              <a:gd name="connsiteX30" fmla="*/ 338137 w 566737"/>
              <a:gd name="connsiteY30" fmla="*/ 497681 h 626268"/>
              <a:gd name="connsiteX31" fmla="*/ 292893 w 566737"/>
              <a:gd name="connsiteY31" fmla="*/ 395287 h 626268"/>
              <a:gd name="connsiteX32" fmla="*/ 235743 w 566737"/>
              <a:gd name="connsiteY32" fmla="*/ 302418 h 626268"/>
              <a:gd name="connsiteX33" fmla="*/ 188118 w 566737"/>
              <a:gd name="connsiteY33" fmla="*/ 228600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6737" h="626268">
                <a:moveTo>
                  <a:pt x="188118" y="228600"/>
                </a:moveTo>
                <a:lnTo>
                  <a:pt x="126206" y="159543"/>
                </a:lnTo>
                <a:lnTo>
                  <a:pt x="50006" y="83343"/>
                </a:lnTo>
                <a:lnTo>
                  <a:pt x="19050" y="50006"/>
                </a:lnTo>
                <a:lnTo>
                  <a:pt x="2381" y="30956"/>
                </a:lnTo>
                <a:lnTo>
                  <a:pt x="0" y="14287"/>
                </a:lnTo>
                <a:lnTo>
                  <a:pt x="7143" y="4762"/>
                </a:lnTo>
                <a:lnTo>
                  <a:pt x="21431" y="0"/>
                </a:lnTo>
                <a:lnTo>
                  <a:pt x="54768" y="0"/>
                </a:lnTo>
                <a:lnTo>
                  <a:pt x="114300" y="21431"/>
                </a:lnTo>
                <a:lnTo>
                  <a:pt x="195262" y="52387"/>
                </a:lnTo>
                <a:lnTo>
                  <a:pt x="266700" y="88106"/>
                </a:lnTo>
                <a:lnTo>
                  <a:pt x="352425" y="130968"/>
                </a:lnTo>
                <a:lnTo>
                  <a:pt x="381000" y="152400"/>
                </a:lnTo>
                <a:lnTo>
                  <a:pt x="440531" y="200025"/>
                </a:lnTo>
                <a:lnTo>
                  <a:pt x="485775" y="250031"/>
                </a:lnTo>
                <a:lnTo>
                  <a:pt x="514350" y="285750"/>
                </a:lnTo>
                <a:lnTo>
                  <a:pt x="545306" y="340518"/>
                </a:lnTo>
                <a:lnTo>
                  <a:pt x="561975" y="383381"/>
                </a:lnTo>
                <a:lnTo>
                  <a:pt x="566737" y="440531"/>
                </a:lnTo>
                <a:lnTo>
                  <a:pt x="559593" y="495300"/>
                </a:lnTo>
                <a:lnTo>
                  <a:pt x="550068" y="540543"/>
                </a:lnTo>
                <a:lnTo>
                  <a:pt x="523875" y="595312"/>
                </a:lnTo>
                <a:lnTo>
                  <a:pt x="504825" y="614362"/>
                </a:lnTo>
                <a:lnTo>
                  <a:pt x="488156" y="626268"/>
                </a:lnTo>
                <a:lnTo>
                  <a:pt x="466725" y="626268"/>
                </a:lnTo>
                <a:lnTo>
                  <a:pt x="445293" y="623887"/>
                </a:lnTo>
                <a:lnTo>
                  <a:pt x="423862" y="614362"/>
                </a:lnTo>
                <a:lnTo>
                  <a:pt x="390525" y="585787"/>
                </a:lnTo>
                <a:lnTo>
                  <a:pt x="361950" y="552450"/>
                </a:lnTo>
                <a:lnTo>
                  <a:pt x="338137" y="497681"/>
                </a:lnTo>
                <a:lnTo>
                  <a:pt x="292893" y="395287"/>
                </a:lnTo>
                <a:lnTo>
                  <a:pt x="235743" y="302418"/>
                </a:lnTo>
                <a:lnTo>
                  <a:pt x="18811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F8500C-5252-46BF-93B7-2509B4910591}"/>
              </a:ext>
            </a:extLst>
          </p:cNvPr>
          <p:cNvSpPr/>
          <p:nvPr/>
        </p:nvSpPr>
        <p:spPr>
          <a:xfrm>
            <a:off x="6938964" y="1976439"/>
            <a:ext cx="1184275" cy="358775"/>
          </a:xfrm>
          <a:custGeom>
            <a:avLst/>
            <a:gdLst>
              <a:gd name="connsiteX0" fmla="*/ 800100 w 1183481"/>
              <a:gd name="connsiteY0" fmla="*/ 264318 h 359568"/>
              <a:gd name="connsiteX1" fmla="*/ 490537 w 1183481"/>
              <a:gd name="connsiteY1" fmla="*/ 326231 h 359568"/>
              <a:gd name="connsiteX2" fmla="*/ 316706 w 1183481"/>
              <a:gd name="connsiteY2" fmla="*/ 359568 h 359568"/>
              <a:gd name="connsiteX3" fmla="*/ 280987 w 1183481"/>
              <a:gd name="connsiteY3" fmla="*/ 357187 h 359568"/>
              <a:gd name="connsiteX4" fmla="*/ 192881 w 1183481"/>
              <a:gd name="connsiteY4" fmla="*/ 335756 h 359568"/>
              <a:gd name="connsiteX5" fmla="*/ 138112 w 1183481"/>
              <a:gd name="connsiteY5" fmla="*/ 309562 h 359568"/>
              <a:gd name="connsiteX6" fmla="*/ 90487 w 1183481"/>
              <a:gd name="connsiteY6" fmla="*/ 280987 h 359568"/>
              <a:gd name="connsiteX7" fmla="*/ 59531 w 1183481"/>
              <a:gd name="connsiteY7" fmla="*/ 252412 h 359568"/>
              <a:gd name="connsiteX8" fmla="*/ 38100 w 1183481"/>
              <a:gd name="connsiteY8" fmla="*/ 228600 h 359568"/>
              <a:gd name="connsiteX9" fmla="*/ 19050 w 1183481"/>
              <a:gd name="connsiteY9" fmla="*/ 200025 h 359568"/>
              <a:gd name="connsiteX10" fmla="*/ 2381 w 1183481"/>
              <a:gd name="connsiteY10" fmla="*/ 159543 h 359568"/>
              <a:gd name="connsiteX11" fmla="*/ 0 w 1183481"/>
              <a:gd name="connsiteY11" fmla="*/ 128587 h 359568"/>
              <a:gd name="connsiteX12" fmla="*/ 2381 w 1183481"/>
              <a:gd name="connsiteY12" fmla="*/ 107156 h 359568"/>
              <a:gd name="connsiteX13" fmla="*/ 9525 w 1183481"/>
              <a:gd name="connsiteY13" fmla="*/ 95250 h 359568"/>
              <a:gd name="connsiteX14" fmla="*/ 9525 w 1183481"/>
              <a:gd name="connsiteY14" fmla="*/ 95250 h 359568"/>
              <a:gd name="connsiteX15" fmla="*/ 21431 w 1183481"/>
              <a:gd name="connsiteY15" fmla="*/ 92868 h 359568"/>
              <a:gd name="connsiteX16" fmla="*/ 35718 w 1183481"/>
              <a:gd name="connsiteY16" fmla="*/ 102393 h 359568"/>
              <a:gd name="connsiteX17" fmla="*/ 59531 w 1183481"/>
              <a:gd name="connsiteY17" fmla="*/ 121443 h 359568"/>
              <a:gd name="connsiteX18" fmla="*/ 90487 w 1183481"/>
              <a:gd name="connsiteY18" fmla="*/ 138112 h 359568"/>
              <a:gd name="connsiteX19" fmla="*/ 130968 w 1183481"/>
              <a:gd name="connsiteY19" fmla="*/ 152400 h 359568"/>
              <a:gd name="connsiteX20" fmla="*/ 188118 w 1183481"/>
              <a:gd name="connsiteY20" fmla="*/ 159543 h 359568"/>
              <a:gd name="connsiteX21" fmla="*/ 278606 w 1183481"/>
              <a:gd name="connsiteY21" fmla="*/ 157162 h 359568"/>
              <a:gd name="connsiteX22" fmla="*/ 354806 w 1183481"/>
              <a:gd name="connsiteY22" fmla="*/ 154781 h 359568"/>
              <a:gd name="connsiteX23" fmla="*/ 476250 w 1183481"/>
              <a:gd name="connsiteY23" fmla="*/ 142875 h 359568"/>
              <a:gd name="connsiteX24" fmla="*/ 578643 w 1183481"/>
              <a:gd name="connsiteY24" fmla="*/ 128587 h 359568"/>
              <a:gd name="connsiteX25" fmla="*/ 731043 w 1183481"/>
              <a:gd name="connsiteY25" fmla="*/ 92868 h 359568"/>
              <a:gd name="connsiteX26" fmla="*/ 771525 w 1183481"/>
              <a:gd name="connsiteY26" fmla="*/ 76200 h 359568"/>
              <a:gd name="connsiteX27" fmla="*/ 819150 w 1183481"/>
              <a:gd name="connsiteY27" fmla="*/ 54768 h 359568"/>
              <a:gd name="connsiteX28" fmla="*/ 864393 w 1183481"/>
              <a:gd name="connsiteY28" fmla="*/ 23812 h 359568"/>
              <a:gd name="connsiteX29" fmla="*/ 892968 w 1183481"/>
              <a:gd name="connsiteY29" fmla="*/ 0 h 359568"/>
              <a:gd name="connsiteX30" fmla="*/ 902493 w 1183481"/>
              <a:gd name="connsiteY30" fmla="*/ 0 h 359568"/>
              <a:gd name="connsiteX31" fmla="*/ 947737 w 1183481"/>
              <a:gd name="connsiteY31" fmla="*/ 14287 h 359568"/>
              <a:gd name="connsiteX32" fmla="*/ 1052512 w 1183481"/>
              <a:gd name="connsiteY32" fmla="*/ 52387 h 359568"/>
              <a:gd name="connsiteX33" fmla="*/ 1114425 w 1183481"/>
              <a:gd name="connsiteY33" fmla="*/ 76200 h 359568"/>
              <a:gd name="connsiteX34" fmla="*/ 1159668 w 1183481"/>
              <a:gd name="connsiteY34" fmla="*/ 97631 h 359568"/>
              <a:gd name="connsiteX35" fmla="*/ 1178718 w 1183481"/>
              <a:gd name="connsiteY35" fmla="*/ 114300 h 359568"/>
              <a:gd name="connsiteX36" fmla="*/ 1183481 w 1183481"/>
              <a:gd name="connsiteY36" fmla="*/ 128587 h 359568"/>
              <a:gd name="connsiteX37" fmla="*/ 1176337 w 1183481"/>
              <a:gd name="connsiteY37" fmla="*/ 154781 h 359568"/>
              <a:gd name="connsiteX38" fmla="*/ 1154906 w 1183481"/>
              <a:gd name="connsiteY38" fmla="*/ 173831 h 359568"/>
              <a:gd name="connsiteX39" fmla="*/ 1112043 w 1183481"/>
              <a:gd name="connsiteY39" fmla="*/ 200025 h 359568"/>
              <a:gd name="connsiteX40" fmla="*/ 1045368 w 1183481"/>
              <a:gd name="connsiteY40" fmla="*/ 216693 h 359568"/>
              <a:gd name="connsiteX41" fmla="*/ 800100 w 1183481"/>
              <a:gd name="connsiteY41" fmla="*/ 264318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83481" h="359568">
                <a:moveTo>
                  <a:pt x="800100" y="264318"/>
                </a:moveTo>
                <a:lnTo>
                  <a:pt x="490537" y="326231"/>
                </a:lnTo>
                <a:lnTo>
                  <a:pt x="316706" y="359568"/>
                </a:lnTo>
                <a:lnTo>
                  <a:pt x="280987" y="357187"/>
                </a:lnTo>
                <a:lnTo>
                  <a:pt x="192881" y="335756"/>
                </a:lnTo>
                <a:lnTo>
                  <a:pt x="138112" y="309562"/>
                </a:lnTo>
                <a:lnTo>
                  <a:pt x="90487" y="280987"/>
                </a:lnTo>
                <a:lnTo>
                  <a:pt x="59531" y="252412"/>
                </a:lnTo>
                <a:lnTo>
                  <a:pt x="38100" y="228600"/>
                </a:lnTo>
                <a:lnTo>
                  <a:pt x="19050" y="200025"/>
                </a:lnTo>
                <a:lnTo>
                  <a:pt x="2381" y="159543"/>
                </a:lnTo>
                <a:lnTo>
                  <a:pt x="0" y="128587"/>
                </a:lnTo>
                <a:lnTo>
                  <a:pt x="2381" y="107156"/>
                </a:lnTo>
                <a:lnTo>
                  <a:pt x="9525" y="95250"/>
                </a:lnTo>
                <a:lnTo>
                  <a:pt x="9525" y="95250"/>
                </a:lnTo>
                <a:lnTo>
                  <a:pt x="21431" y="92868"/>
                </a:lnTo>
                <a:lnTo>
                  <a:pt x="35718" y="102393"/>
                </a:lnTo>
                <a:lnTo>
                  <a:pt x="59531" y="121443"/>
                </a:lnTo>
                <a:lnTo>
                  <a:pt x="90487" y="138112"/>
                </a:lnTo>
                <a:lnTo>
                  <a:pt x="130968" y="152400"/>
                </a:lnTo>
                <a:lnTo>
                  <a:pt x="188118" y="159543"/>
                </a:lnTo>
                <a:lnTo>
                  <a:pt x="278606" y="157162"/>
                </a:lnTo>
                <a:lnTo>
                  <a:pt x="354806" y="154781"/>
                </a:lnTo>
                <a:lnTo>
                  <a:pt x="476250" y="142875"/>
                </a:lnTo>
                <a:lnTo>
                  <a:pt x="578643" y="128587"/>
                </a:lnTo>
                <a:lnTo>
                  <a:pt x="731043" y="92868"/>
                </a:lnTo>
                <a:lnTo>
                  <a:pt x="771525" y="76200"/>
                </a:lnTo>
                <a:lnTo>
                  <a:pt x="819150" y="54768"/>
                </a:lnTo>
                <a:lnTo>
                  <a:pt x="864393" y="23812"/>
                </a:lnTo>
                <a:lnTo>
                  <a:pt x="892968" y="0"/>
                </a:lnTo>
                <a:lnTo>
                  <a:pt x="902493" y="0"/>
                </a:lnTo>
                <a:lnTo>
                  <a:pt x="947737" y="14287"/>
                </a:lnTo>
                <a:lnTo>
                  <a:pt x="1052512" y="52387"/>
                </a:lnTo>
                <a:lnTo>
                  <a:pt x="1114425" y="76200"/>
                </a:lnTo>
                <a:lnTo>
                  <a:pt x="1159668" y="97631"/>
                </a:lnTo>
                <a:lnTo>
                  <a:pt x="1178718" y="114300"/>
                </a:lnTo>
                <a:lnTo>
                  <a:pt x="1183481" y="128587"/>
                </a:lnTo>
                <a:lnTo>
                  <a:pt x="1176337" y="154781"/>
                </a:lnTo>
                <a:lnTo>
                  <a:pt x="1154906" y="173831"/>
                </a:lnTo>
                <a:lnTo>
                  <a:pt x="1112043" y="200025"/>
                </a:lnTo>
                <a:lnTo>
                  <a:pt x="1045368" y="216693"/>
                </a:lnTo>
                <a:lnTo>
                  <a:pt x="800100" y="2643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134B29-DDDB-4A51-8D35-BFD90218DA3B}"/>
              </a:ext>
            </a:extLst>
          </p:cNvPr>
          <p:cNvSpPr/>
          <p:nvPr/>
        </p:nvSpPr>
        <p:spPr>
          <a:xfrm>
            <a:off x="6600825" y="2780983"/>
            <a:ext cx="1903413" cy="466725"/>
          </a:xfrm>
          <a:custGeom>
            <a:avLst/>
            <a:gdLst>
              <a:gd name="connsiteX0" fmla="*/ 1231106 w 1902619"/>
              <a:gd name="connsiteY0" fmla="*/ 280988 h 466725"/>
              <a:gd name="connsiteX1" fmla="*/ 826294 w 1902619"/>
              <a:gd name="connsiteY1" fmla="*/ 335757 h 466725"/>
              <a:gd name="connsiteX2" fmla="*/ 764381 w 1902619"/>
              <a:gd name="connsiteY2" fmla="*/ 347663 h 466725"/>
              <a:gd name="connsiteX3" fmla="*/ 545306 w 1902619"/>
              <a:gd name="connsiteY3" fmla="*/ 407194 h 466725"/>
              <a:gd name="connsiteX4" fmla="*/ 326231 w 1902619"/>
              <a:gd name="connsiteY4" fmla="*/ 464344 h 466725"/>
              <a:gd name="connsiteX5" fmla="*/ 292894 w 1902619"/>
              <a:gd name="connsiteY5" fmla="*/ 466725 h 466725"/>
              <a:gd name="connsiteX6" fmla="*/ 247650 w 1902619"/>
              <a:gd name="connsiteY6" fmla="*/ 457200 h 466725"/>
              <a:gd name="connsiteX7" fmla="*/ 185738 w 1902619"/>
              <a:gd name="connsiteY7" fmla="*/ 426244 h 466725"/>
              <a:gd name="connsiteX8" fmla="*/ 133350 w 1902619"/>
              <a:gd name="connsiteY8" fmla="*/ 390525 h 466725"/>
              <a:gd name="connsiteX9" fmla="*/ 64294 w 1902619"/>
              <a:gd name="connsiteY9" fmla="*/ 333375 h 466725"/>
              <a:gd name="connsiteX10" fmla="*/ 28575 w 1902619"/>
              <a:gd name="connsiteY10" fmla="*/ 300038 h 466725"/>
              <a:gd name="connsiteX11" fmla="*/ 16669 w 1902619"/>
              <a:gd name="connsiteY11" fmla="*/ 285750 h 466725"/>
              <a:gd name="connsiteX12" fmla="*/ 2381 w 1902619"/>
              <a:gd name="connsiteY12" fmla="*/ 259557 h 466725"/>
              <a:gd name="connsiteX13" fmla="*/ 0 w 1902619"/>
              <a:gd name="connsiteY13" fmla="*/ 235744 h 466725"/>
              <a:gd name="connsiteX14" fmla="*/ 2381 w 1902619"/>
              <a:gd name="connsiteY14" fmla="*/ 221457 h 466725"/>
              <a:gd name="connsiteX15" fmla="*/ 19050 w 1902619"/>
              <a:gd name="connsiteY15" fmla="*/ 216694 h 466725"/>
              <a:gd name="connsiteX16" fmla="*/ 45244 w 1902619"/>
              <a:gd name="connsiteY16" fmla="*/ 226219 h 466725"/>
              <a:gd name="connsiteX17" fmla="*/ 76200 w 1902619"/>
              <a:gd name="connsiteY17" fmla="*/ 247650 h 466725"/>
              <a:gd name="connsiteX18" fmla="*/ 102394 w 1902619"/>
              <a:gd name="connsiteY18" fmla="*/ 257175 h 466725"/>
              <a:gd name="connsiteX19" fmla="*/ 145256 w 1902619"/>
              <a:gd name="connsiteY19" fmla="*/ 271463 h 466725"/>
              <a:gd name="connsiteX20" fmla="*/ 202406 w 1902619"/>
              <a:gd name="connsiteY20" fmla="*/ 278607 h 466725"/>
              <a:gd name="connsiteX21" fmla="*/ 290513 w 1902619"/>
              <a:gd name="connsiteY21" fmla="*/ 276225 h 466725"/>
              <a:gd name="connsiteX22" fmla="*/ 381000 w 1902619"/>
              <a:gd name="connsiteY22" fmla="*/ 269082 h 466725"/>
              <a:gd name="connsiteX23" fmla="*/ 516731 w 1902619"/>
              <a:gd name="connsiteY23" fmla="*/ 245269 h 466725"/>
              <a:gd name="connsiteX24" fmla="*/ 702469 w 1902619"/>
              <a:gd name="connsiteY24" fmla="*/ 207169 h 466725"/>
              <a:gd name="connsiteX25" fmla="*/ 976313 w 1902619"/>
              <a:gd name="connsiteY25" fmla="*/ 150019 h 466725"/>
              <a:gd name="connsiteX26" fmla="*/ 1409700 w 1902619"/>
              <a:gd name="connsiteY26" fmla="*/ 64294 h 466725"/>
              <a:gd name="connsiteX27" fmla="*/ 1447800 w 1902619"/>
              <a:gd name="connsiteY27" fmla="*/ 47625 h 466725"/>
              <a:gd name="connsiteX28" fmla="*/ 1507331 w 1902619"/>
              <a:gd name="connsiteY28" fmla="*/ 21432 h 466725"/>
              <a:gd name="connsiteX29" fmla="*/ 1574006 w 1902619"/>
              <a:gd name="connsiteY29" fmla="*/ 0 h 466725"/>
              <a:gd name="connsiteX30" fmla="*/ 1597819 w 1902619"/>
              <a:gd name="connsiteY30" fmla="*/ 0 h 466725"/>
              <a:gd name="connsiteX31" fmla="*/ 1643063 w 1902619"/>
              <a:gd name="connsiteY31" fmla="*/ 7144 h 466725"/>
              <a:gd name="connsiteX32" fmla="*/ 1747838 w 1902619"/>
              <a:gd name="connsiteY32" fmla="*/ 45244 h 466725"/>
              <a:gd name="connsiteX33" fmla="*/ 1819275 w 1902619"/>
              <a:gd name="connsiteY33" fmla="*/ 83344 h 466725"/>
              <a:gd name="connsiteX34" fmla="*/ 1859756 w 1902619"/>
              <a:gd name="connsiteY34" fmla="*/ 111919 h 466725"/>
              <a:gd name="connsiteX35" fmla="*/ 1874044 w 1902619"/>
              <a:gd name="connsiteY35" fmla="*/ 128588 h 466725"/>
              <a:gd name="connsiteX36" fmla="*/ 1895475 w 1902619"/>
              <a:gd name="connsiteY36" fmla="*/ 157163 h 466725"/>
              <a:gd name="connsiteX37" fmla="*/ 1902619 w 1902619"/>
              <a:gd name="connsiteY37" fmla="*/ 183357 h 466725"/>
              <a:gd name="connsiteX38" fmla="*/ 1895475 w 1902619"/>
              <a:gd name="connsiteY38" fmla="*/ 207169 h 466725"/>
              <a:gd name="connsiteX39" fmla="*/ 1883569 w 1902619"/>
              <a:gd name="connsiteY39" fmla="*/ 226219 h 466725"/>
              <a:gd name="connsiteX40" fmla="*/ 1854994 w 1902619"/>
              <a:gd name="connsiteY40" fmla="*/ 242888 h 466725"/>
              <a:gd name="connsiteX41" fmla="*/ 1797844 w 1902619"/>
              <a:gd name="connsiteY41" fmla="*/ 247650 h 466725"/>
              <a:gd name="connsiteX42" fmla="*/ 1645444 w 1902619"/>
              <a:gd name="connsiteY42" fmla="*/ 247650 h 466725"/>
              <a:gd name="connsiteX43" fmla="*/ 1419225 w 1902619"/>
              <a:gd name="connsiteY43" fmla="*/ 261938 h 466725"/>
              <a:gd name="connsiteX44" fmla="*/ 1231106 w 1902619"/>
              <a:gd name="connsiteY44" fmla="*/ 280988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2619" h="466725">
                <a:moveTo>
                  <a:pt x="1231106" y="280988"/>
                </a:moveTo>
                <a:lnTo>
                  <a:pt x="826294" y="335757"/>
                </a:lnTo>
                <a:lnTo>
                  <a:pt x="764381" y="347663"/>
                </a:lnTo>
                <a:lnTo>
                  <a:pt x="545306" y="407194"/>
                </a:lnTo>
                <a:lnTo>
                  <a:pt x="326231" y="464344"/>
                </a:lnTo>
                <a:lnTo>
                  <a:pt x="292894" y="466725"/>
                </a:lnTo>
                <a:lnTo>
                  <a:pt x="247650" y="457200"/>
                </a:lnTo>
                <a:lnTo>
                  <a:pt x="185738" y="426244"/>
                </a:lnTo>
                <a:lnTo>
                  <a:pt x="133350" y="390525"/>
                </a:lnTo>
                <a:lnTo>
                  <a:pt x="64294" y="333375"/>
                </a:lnTo>
                <a:lnTo>
                  <a:pt x="28575" y="300038"/>
                </a:lnTo>
                <a:lnTo>
                  <a:pt x="16669" y="285750"/>
                </a:lnTo>
                <a:lnTo>
                  <a:pt x="2381" y="259557"/>
                </a:lnTo>
                <a:lnTo>
                  <a:pt x="0" y="235744"/>
                </a:lnTo>
                <a:lnTo>
                  <a:pt x="2381" y="221457"/>
                </a:lnTo>
                <a:lnTo>
                  <a:pt x="19050" y="216694"/>
                </a:lnTo>
                <a:lnTo>
                  <a:pt x="45244" y="226219"/>
                </a:lnTo>
                <a:lnTo>
                  <a:pt x="76200" y="247650"/>
                </a:lnTo>
                <a:lnTo>
                  <a:pt x="102394" y="257175"/>
                </a:lnTo>
                <a:lnTo>
                  <a:pt x="145256" y="271463"/>
                </a:lnTo>
                <a:lnTo>
                  <a:pt x="202406" y="278607"/>
                </a:lnTo>
                <a:lnTo>
                  <a:pt x="290513" y="276225"/>
                </a:lnTo>
                <a:lnTo>
                  <a:pt x="381000" y="269082"/>
                </a:lnTo>
                <a:lnTo>
                  <a:pt x="516731" y="245269"/>
                </a:lnTo>
                <a:lnTo>
                  <a:pt x="702469" y="207169"/>
                </a:lnTo>
                <a:lnTo>
                  <a:pt x="976313" y="150019"/>
                </a:lnTo>
                <a:lnTo>
                  <a:pt x="1409700" y="64294"/>
                </a:lnTo>
                <a:lnTo>
                  <a:pt x="1447800" y="47625"/>
                </a:lnTo>
                <a:lnTo>
                  <a:pt x="1507331" y="21432"/>
                </a:lnTo>
                <a:lnTo>
                  <a:pt x="1574006" y="0"/>
                </a:lnTo>
                <a:lnTo>
                  <a:pt x="1597819" y="0"/>
                </a:lnTo>
                <a:lnTo>
                  <a:pt x="1643063" y="7144"/>
                </a:lnTo>
                <a:lnTo>
                  <a:pt x="1747838" y="45244"/>
                </a:lnTo>
                <a:lnTo>
                  <a:pt x="1819275" y="83344"/>
                </a:lnTo>
                <a:lnTo>
                  <a:pt x="1859756" y="111919"/>
                </a:lnTo>
                <a:lnTo>
                  <a:pt x="1874044" y="128588"/>
                </a:lnTo>
                <a:lnTo>
                  <a:pt x="1895475" y="157163"/>
                </a:lnTo>
                <a:lnTo>
                  <a:pt x="1902619" y="183357"/>
                </a:lnTo>
                <a:lnTo>
                  <a:pt x="1895475" y="207169"/>
                </a:lnTo>
                <a:lnTo>
                  <a:pt x="1883569" y="226219"/>
                </a:lnTo>
                <a:lnTo>
                  <a:pt x="1854994" y="242888"/>
                </a:lnTo>
                <a:lnTo>
                  <a:pt x="1797844" y="247650"/>
                </a:lnTo>
                <a:lnTo>
                  <a:pt x="1645444" y="247650"/>
                </a:lnTo>
                <a:lnTo>
                  <a:pt x="1419225" y="261938"/>
                </a:lnTo>
                <a:lnTo>
                  <a:pt x="1231106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F7E92B7-228F-4914-9DF5-AB4A9DAB7224}"/>
              </a:ext>
            </a:extLst>
          </p:cNvPr>
          <p:cNvSpPr/>
          <p:nvPr/>
        </p:nvSpPr>
        <p:spPr>
          <a:xfrm rot="16200000">
            <a:off x="3437740" y="2629694"/>
            <a:ext cx="1706562" cy="1397000"/>
          </a:xfrm>
          <a:custGeom>
            <a:avLst/>
            <a:gdLst>
              <a:gd name="connsiteX0" fmla="*/ 923925 w 1707356"/>
              <a:gd name="connsiteY0" fmla="*/ 976313 h 1397794"/>
              <a:gd name="connsiteX1" fmla="*/ 757237 w 1707356"/>
              <a:gd name="connsiteY1" fmla="*/ 859632 h 1397794"/>
              <a:gd name="connsiteX2" fmla="*/ 681037 w 1707356"/>
              <a:gd name="connsiteY2" fmla="*/ 797719 h 1397794"/>
              <a:gd name="connsiteX3" fmla="*/ 573881 w 1707356"/>
              <a:gd name="connsiteY3" fmla="*/ 702469 h 1397794"/>
              <a:gd name="connsiteX4" fmla="*/ 466725 w 1707356"/>
              <a:gd name="connsiteY4" fmla="*/ 600075 h 1397794"/>
              <a:gd name="connsiteX5" fmla="*/ 369093 w 1707356"/>
              <a:gd name="connsiteY5" fmla="*/ 495300 h 1397794"/>
              <a:gd name="connsiteX6" fmla="*/ 250031 w 1707356"/>
              <a:gd name="connsiteY6" fmla="*/ 361950 h 1397794"/>
              <a:gd name="connsiteX7" fmla="*/ 152400 w 1707356"/>
              <a:gd name="connsiteY7" fmla="*/ 245269 h 1397794"/>
              <a:gd name="connsiteX8" fmla="*/ 54768 w 1707356"/>
              <a:gd name="connsiteY8" fmla="*/ 123825 h 1397794"/>
              <a:gd name="connsiteX9" fmla="*/ 19050 w 1707356"/>
              <a:gd name="connsiteY9" fmla="*/ 76200 h 1397794"/>
              <a:gd name="connsiteX10" fmla="*/ 7143 w 1707356"/>
              <a:gd name="connsiteY10" fmla="*/ 54769 h 1397794"/>
              <a:gd name="connsiteX11" fmla="*/ 0 w 1707356"/>
              <a:gd name="connsiteY11" fmla="*/ 30957 h 1397794"/>
              <a:gd name="connsiteX12" fmla="*/ 0 w 1707356"/>
              <a:gd name="connsiteY12" fmla="*/ 11907 h 1397794"/>
              <a:gd name="connsiteX13" fmla="*/ 4762 w 1707356"/>
              <a:gd name="connsiteY13" fmla="*/ 2382 h 1397794"/>
              <a:gd name="connsiteX14" fmla="*/ 23812 w 1707356"/>
              <a:gd name="connsiteY14" fmla="*/ 0 h 1397794"/>
              <a:gd name="connsiteX15" fmla="*/ 47625 w 1707356"/>
              <a:gd name="connsiteY15" fmla="*/ 7144 h 1397794"/>
              <a:gd name="connsiteX16" fmla="*/ 83343 w 1707356"/>
              <a:gd name="connsiteY16" fmla="*/ 38100 h 1397794"/>
              <a:gd name="connsiteX17" fmla="*/ 200025 w 1707356"/>
              <a:gd name="connsiteY17" fmla="*/ 154782 h 1397794"/>
              <a:gd name="connsiteX18" fmla="*/ 333375 w 1707356"/>
              <a:gd name="connsiteY18" fmla="*/ 280988 h 1397794"/>
              <a:gd name="connsiteX19" fmla="*/ 459581 w 1707356"/>
              <a:gd name="connsiteY19" fmla="*/ 395288 h 1397794"/>
              <a:gd name="connsiteX20" fmla="*/ 597693 w 1707356"/>
              <a:gd name="connsiteY20" fmla="*/ 507207 h 1397794"/>
              <a:gd name="connsiteX21" fmla="*/ 707231 w 1707356"/>
              <a:gd name="connsiteY21" fmla="*/ 588169 h 1397794"/>
              <a:gd name="connsiteX22" fmla="*/ 859631 w 1707356"/>
              <a:gd name="connsiteY22" fmla="*/ 690563 h 1397794"/>
              <a:gd name="connsiteX23" fmla="*/ 990600 w 1707356"/>
              <a:gd name="connsiteY23" fmla="*/ 771525 h 1397794"/>
              <a:gd name="connsiteX24" fmla="*/ 1188243 w 1707356"/>
              <a:gd name="connsiteY24" fmla="*/ 890588 h 1397794"/>
              <a:gd name="connsiteX25" fmla="*/ 1409700 w 1707356"/>
              <a:gd name="connsiteY25" fmla="*/ 1014413 h 1397794"/>
              <a:gd name="connsiteX26" fmla="*/ 1471612 w 1707356"/>
              <a:gd name="connsiteY26" fmla="*/ 1050132 h 1397794"/>
              <a:gd name="connsiteX27" fmla="*/ 1516856 w 1707356"/>
              <a:gd name="connsiteY27" fmla="*/ 1064419 h 1397794"/>
              <a:gd name="connsiteX28" fmla="*/ 1557337 w 1707356"/>
              <a:gd name="connsiteY28" fmla="*/ 1059657 h 1397794"/>
              <a:gd name="connsiteX29" fmla="*/ 1593056 w 1707356"/>
              <a:gd name="connsiteY29" fmla="*/ 1042988 h 1397794"/>
              <a:gd name="connsiteX30" fmla="*/ 1621631 w 1707356"/>
              <a:gd name="connsiteY30" fmla="*/ 1016794 h 1397794"/>
              <a:gd name="connsiteX31" fmla="*/ 1647825 w 1707356"/>
              <a:gd name="connsiteY31" fmla="*/ 981075 h 1397794"/>
              <a:gd name="connsiteX32" fmla="*/ 1669256 w 1707356"/>
              <a:gd name="connsiteY32" fmla="*/ 966788 h 1397794"/>
              <a:gd name="connsiteX33" fmla="*/ 1695450 w 1707356"/>
              <a:gd name="connsiteY33" fmla="*/ 964407 h 1397794"/>
              <a:gd name="connsiteX34" fmla="*/ 1707356 w 1707356"/>
              <a:gd name="connsiteY34" fmla="*/ 969169 h 1397794"/>
              <a:gd name="connsiteX35" fmla="*/ 1707356 w 1707356"/>
              <a:gd name="connsiteY35" fmla="*/ 981075 h 1397794"/>
              <a:gd name="connsiteX36" fmla="*/ 1695450 w 1707356"/>
              <a:gd name="connsiteY36" fmla="*/ 1026319 h 1397794"/>
              <a:gd name="connsiteX37" fmla="*/ 1669256 w 1707356"/>
              <a:gd name="connsiteY37" fmla="*/ 1078707 h 1397794"/>
              <a:gd name="connsiteX38" fmla="*/ 1643062 w 1707356"/>
              <a:gd name="connsiteY38" fmla="*/ 1131094 h 1397794"/>
              <a:gd name="connsiteX39" fmla="*/ 1597818 w 1707356"/>
              <a:gd name="connsiteY39" fmla="*/ 1190625 h 1397794"/>
              <a:gd name="connsiteX40" fmla="*/ 1531143 w 1707356"/>
              <a:gd name="connsiteY40" fmla="*/ 1259682 h 1397794"/>
              <a:gd name="connsiteX41" fmla="*/ 1450181 w 1707356"/>
              <a:gd name="connsiteY41" fmla="*/ 1331119 h 1397794"/>
              <a:gd name="connsiteX42" fmla="*/ 1357312 w 1707356"/>
              <a:gd name="connsiteY42" fmla="*/ 1397794 h 1397794"/>
              <a:gd name="connsiteX43" fmla="*/ 1328737 w 1707356"/>
              <a:gd name="connsiteY43" fmla="*/ 1390650 h 1397794"/>
              <a:gd name="connsiteX44" fmla="*/ 1321593 w 1707356"/>
              <a:gd name="connsiteY44" fmla="*/ 1371600 h 1397794"/>
              <a:gd name="connsiteX45" fmla="*/ 1304925 w 1707356"/>
              <a:gd name="connsiteY45" fmla="*/ 1331119 h 1397794"/>
              <a:gd name="connsiteX46" fmla="*/ 1293018 w 1707356"/>
              <a:gd name="connsiteY46" fmla="*/ 1281113 h 1397794"/>
              <a:gd name="connsiteX47" fmla="*/ 1283493 w 1707356"/>
              <a:gd name="connsiteY47" fmla="*/ 1219200 h 1397794"/>
              <a:gd name="connsiteX48" fmla="*/ 1088231 w 1707356"/>
              <a:gd name="connsiteY48" fmla="*/ 1095375 h 1397794"/>
              <a:gd name="connsiteX49" fmla="*/ 923925 w 1707356"/>
              <a:gd name="connsiteY49" fmla="*/ 976313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07356" h="1397794">
                <a:moveTo>
                  <a:pt x="923925" y="976313"/>
                </a:moveTo>
                <a:lnTo>
                  <a:pt x="757237" y="859632"/>
                </a:lnTo>
                <a:lnTo>
                  <a:pt x="681037" y="797719"/>
                </a:lnTo>
                <a:lnTo>
                  <a:pt x="573881" y="702469"/>
                </a:lnTo>
                <a:lnTo>
                  <a:pt x="466725" y="600075"/>
                </a:lnTo>
                <a:lnTo>
                  <a:pt x="369093" y="495300"/>
                </a:lnTo>
                <a:lnTo>
                  <a:pt x="250031" y="361950"/>
                </a:lnTo>
                <a:lnTo>
                  <a:pt x="152400" y="245269"/>
                </a:lnTo>
                <a:lnTo>
                  <a:pt x="54768" y="123825"/>
                </a:lnTo>
                <a:lnTo>
                  <a:pt x="19050" y="76200"/>
                </a:lnTo>
                <a:lnTo>
                  <a:pt x="7143" y="54769"/>
                </a:lnTo>
                <a:lnTo>
                  <a:pt x="0" y="30957"/>
                </a:lnTo>
                <a:lnTo>
                  <a:pt x="0" y="11907"/>
                </a:lnTo>
                <a:lnTo>
                  <a:pt x="4762" y="2382"/>
                </a:lnTo>
                <a:lnTo>
                  <a:pt x="23812" y="0"/>
                </a:lnTo>
                <a:lnTo>
                  <a:pt x="47625" y="7144"/>
                </a:lnTo>
                <a:lnTo>
                  <a:pt x="83343" y="38100"/>
                </a:lnTo>
                <a:lnTo>
                  <a:pt x="200025" y="154782"/>
                </a:lnTo>
                <a:lnTo>
                  <a:pt x="333375" y="280988"/>
                </a:lnTo>
                <a:lnTo>
                  <a:pt x="459581" y="395288"/>
                </a:lnTo>
                <a:lnTo>
                  <a:pt x="597693" y="507207"/>
                </a:lnTo>
                <a:lnTo>
                  <a:pt x="707231" y="588169"/>
                </a:lnTo>
                <a:lnTo>
                  <a:pt x="859631" y="690563"/>
                </a:lnTo>
                <a:lnTo>
                  <a:pt x="990600" y="771525"/>
                </a:lnTo>
                <a:lnTo>
                  <a:pt x="1188243" y="890588"/>
                </a:lnTo>
                <a:lnTo>
                  <a:pt x="1409700" y="1014413"/>
                </a:lnTo>
                <a:lnTo>
                  <a:pt x="1471612" y="1050132"/>
                </a:lnTo>
                <a:lnTo>
                  <a:pt x="1516856" y="1064419"/>
                </a:lnTo>
                <a:lnTo>
                  <a:pt x="1557337" y="1059657"/>
                </a:lnTo>
                <a:lnTo>
                  <a:pt x="1593056" y="1042988"/>
                </a:lnTo>
                <a:lnTo>
                  <a:pt x="1621631" y="1016794"/>
                </a:lnTo>
                <a:lnTo>
                  <a:pt x="1647825" y="981075"/>
                </a:lnTo>
                <a:lnTo>
                  <a:pt x="1669256" y="966788"/>
                </a:lnTo>
                <a:lnTo>
                  <a:pt x="1695450" y="964407"/>
                </a:lnTo>
                <a:lnTo>
                  <a:pt x="1707356" y="969169"/>
                </a:lnTo>
                <a:lnTo>
                  <a:pt x="1707356" y="981075"/>
                </a:lnTo>
                <a:lnTo>
                  <a:pt x="1695450" y="1026319"/>
                </a:lnTo>
                <a:lnTo>
                  <a:pt x="1669256" y="1078707"/>
                </a:lnTo>
                <a:lnTo>
                  <a:pt x="1643062" y="1131094"/>
                </a:lnTo>
                <a:lnTo>
                  <a:pt x="1597818" y="1190625"/>
                </a:lnTo>
                <a:lnTo>
                  <a:pt x="1531143" y="1259682"/>
                </a:lnTo>
                <a:lnTo>
                  <a:pt x="1450181" y="1331119"/>
                </a:lnTo>
                <a:lnTo>
                  <a:pt x="1357312" y="1397794"/>
                </a:lnTo>
                <a:lnTo>
                  <a:pt x="1328737" y="1390650"/>
                </a:lnTo>
                <a:lnTo>
                  <a:pt x="1321593" y="1371600"/>
                </a:lnTo>
                <a:lnTo>
                  <a:pt x="1304925" y="1331119"/>
                </a:lnTo>
                <a:lnTo>
                  <a:pt x="1293018" y="1281113"/>
                </a:lnTo>
                <a:lnTo>
                  <a:pt x="1283493" y="1219200"/>
                </a:lnTo>
                <a:lnTo>
                  <a:pt x="1088231" y="1095375"/>
                </a:lnTo>
                <a:lnTo>
                  <a:pt x="923925" y="976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241399-828D-4E9B-A00E-896C462F832C}"/>
              </a:ext>
            </a:extLst>
          </p:cNvPr>
          <p:cNvSpPr/>
          <p:nvPr/>
        </p:nvSpPr>
        <p:spPr>
          <a:xfrm rot="16200000">
            <a:off x="4186242" y="3825876"/>
            <a:ext cx="1897063" cy="728662"/>
          </a:xfrm>
          <a:custGeom>
            <a:avLst/>
            <a:gdLst>
              <a:gd name="connsiteX0" fmla="*/ 1045369 w 1897856"/>
              <a:gd name="connsiteY0" fmla="*/ 504825 h 728663"/>
              <a:gd name="connsiteX1" fmla="*/ 771525 w 1897856"/>
              <a:gd name="connsiteY1" fmla="*/ 428625 h 728663"/>
              <a:gd name="connsiteX2" fmla="*/ 588169 w 1897856"/>
              <a:gd name="connsiteY2" fmla="*/ 366713 h 728663"/>
              <a:gd name="connsiteX3" fmla="*/ 464344 w 1897856"/>
              <a:gd name="connsiteY3" fmla="*/ 314325 h 728663"/>
              <a:gd name="connsiteX4" fmla="*/ 361950 w 1897856"/>
              <a:gd name="connsiteY4" fmla="*/ 266700 h 728663"/>
              <a:gd name="connsiteX5" fmla="*/ 228600 w 1897856"/>
              <a:gd name="connsiteY5" fmla="*/ 190500 h 728663"/>
              <a:gd name="connsiteX6" fmla="*/ 83344 w 1897856"/>
              <a:gd name="connsiteY6" fmla="*/ 102394 h 728663"/>
              <a:gd name="connsiteX7" fmla="*/ 45244 w 1897856"/>
              <a:gd name="connsiteY7" fmla="*/ 76200 h 728663"/>
              <a:gd name="connsiteX8" fmla="*/ 26194 w 1897856"/>
              <a:gd name="connsiteY8" fmla="*/ 61913 h 728663"/>
              <a:gd name="connsiteX9" fmla="*/ 9525 w 1897856"/>
              <a:gd name="connsiteY9" fmla="*/ 47625 h 728663"/>
              <a:gd name="connsiteX10" fmla="*/ 0 w 1897856"/>
              <a:gd name="connsiteY10" fmla="*/ 33338 h 728663"/>
              <a:gd name="connsiteX11" fmla="*/ 0 w 1897856"/>
              <a:gd name="connsiteY11" fmla="*/ 19050 h 728663"/>
              <a:gd name="connsiteX12" fmla="*/ 14288 w 1897856"/>
              <a:gd name="connsiteY12" fmla="*/ 2381 h 728663"/>
              <a:gd name="connsiteX13" fmla="*/ 50006 w 1897856"/>
              <a:gd name="connsiteY13" fmla="*/ 0 h 728663"/>
              <a:gd name="connsiteX14" fmla="*/ 83344 w 1897856"/>
              <a:gd name="connsiteY14" fmla="*/ 11906 h 728663"/>
              <a:gd name="connsiteX15" fmla="*/ 300038 w 1897856"/>
              <a:gd name="connsiteY15" fmla="*/ 109538 h 728663"/>
              <a:gd name="connsiteX16" fmla="*/ 419100 w 1897856"/>
              <a:gd name="connsiteY16" fmla="*/ 154781 h 728663"/>
              <a:gd name="connsiteX17" fmla="*/ 566738 w 1897856"/>
              <a:gd name="connsiteY17" fmla="*/ 207169 h 728663"/>
              <a:gd name="connsiteX18" fmla="*/ 695325 w 1897856"/>
              <a:gd name="connsiteY18" fmla="*/ 247650 h 728663"/>
              <a:gd name="connsiteX19" fmla="*/ 828675 w 1897856"/>
              <a:gd name="connsiteY19" fmla="*/ 280988 h 728663"/>
              <a:gd name="connsiteX20" fmla="*/ 1023938 w 1897856"/>
              <a:gd name="connsiteY20" fmla="*/ 323850 h 728663"/>
              <a:gd name="connsiteX21" fmla="*/ 1176338 w 1897856"/>
              <a:gd name="connsiteY21" fmla="*/ 352425 h 728663"/>
              <a:gd name="connsiteX22" fmla="*/ 1326356 w 1897856"/>
              <a:gd name="connsiteY22" fmla="*/ 376238 h 728663"/>
              <a:gd name="connsiteX23" fmla="*/ 1438275 w 1897856"/>
              <a:gd name="connsiteY23" fmla="*/ 392906 h 728663"/>
              <a:gd name="connsiteX24" fmla="*/ 1607344 w 1897856"/>
              <a:gd name="connsiteY24" fmla="*/ 404813 h 728663"/>
              <a:gd name="connsiteX25" fmla="*/ 1650206 w 1897856"/>
              <a:gd name="connsiteY25" fmla="*/ 407194 h 728663"/>
              <a:gd name="connsiteX26" fmla="*/ 1693069 w 1897856"/>
              <a:gd name="connsiteY26" fmla="*/ 407194 h 728663"/>
              <a:gd name="connsiteX27" fmla="*/ 1733550 w 1897856"/>
              <a:gd name="connsiteY27" fmla="*/ 402431 h 728663"/>
              <a:gd name="connsiteX28" fmla="*/ 1762125 w 1897856"/>
              <a:gd name="connsiteY28" fmla="*/ 390525 h 728663"/>
              <a:gd name="connsiteX29" fmla="*/ 1809750 w 1897856"/>
              <a:gd name="connsiteY29" fmla="*/ 361950 h 728663"/>
              <a:gd name="connsiteX30" fmla="*/ 1847850 w 1897856"/>
              <a:gd name="connsiteY30" fmla="*/ 333375 h 728663"/>
              <a:gd name="connsiteX31" fmla="*/ 1871663 w 1897856"/>
              <a:gd name="connsiteY31" fmla="*/ 323850 h 728663"/>
              <a:gd name="connsiteX32" fmla="*/ 1888331 w 1897856"/>
              <a:gd name="connsiteY32" fmla="*/ 326231 h 728663"/>
              <a:gd name="connsiteX33" fmla="*/ 1897856 w 1897856"/>
              <a:gd name="connsiteY33" fmla="*/ 335756 h 728663"/>
              <a:gd name="connsiteX34" fmla="*/ 1897856 w 1897856"/>
              <a:gd name="connsiteY34" fmla="*/ 354806 h 728663"/>
              <a:gd name="connsiteX35" fmla="*/ 1881188 w 1897856"/>
              <a:gd name="connsiteY35" fmla="*/ 392906 h 728663"/>
              <a:gd name="connsiteX36" fmla="*/ 1826419 w 1897856"/>
              <a:gd name="connsiteY36" fmla="*/ 481013 h 728663"/>
              <a:gd name="connsiteX37" fmla="*/ 1733550 w 1897856"/>
              <a:gd name="connsiteY37" fmla="*/ 595313 h 728663"/>
              <a:gd name="connsiteX38" fmla="*/ 1643063 w 1897856"/>
              <a:gd name="connsiteY38" fmla="*/ 692944 h 728663"/>
              <a:gd name="connsiteX39" fmla="*/ 1604963 w 1897856"/>
              <a:gd name="connsiteY39" fmla="*/ 721519 h 728663"/>
              <a:gd name="connsiteX40" fmla="*/ 1583531 w 1897856"/>
              <a:gd name="connsiteY40" fmla="*/ 728663 h 728663"/>
              <a:gd name="connsiteX41" fmla="*/ 1559719 w 1897856"/>
              <a:gd name="connsiteY41" fmla="*/ 723900 h 728663"/>
              <a:gd name="connsiteX42" fmla="*/ 1535906 w 1897856"/>
              <a:gd name="connsiteY42" fmla="*/ 707231 h 728663"/>
              <a:gd name="connsiteX43" fmla="*/ 1521619 w 1897856"/>
              <a:gd name="connsiteY43" fmla="*/ 678656 h 728663"/>
              <a:gd name="connsiteX44" fmla="*/ 1509713 w 1897856"/>
              <a:gd name="connsiteY44" fmla="*/ 645319 h 728663"/>
              <a:gd name="connsiteX45" fmla="*/ 1507331 w 1897856"/>
              <a:gd name="connsiteY45" fmla="*/ 626269 h 728663"/>
              <a:gd name="connsiteX46" fmla="*/ 1045369 w 1897856"/>
              <a:gd name="connsiteY46" fmla="*/ 50482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97856" h="728663">
                <a:moveTo>
                  <a:pt x="1045369" y="504825"/>
                </a:moveTo>
                <a:lnTo>
                  <a:pt x="771525" y="428625"/>
                </a:lnTo>
                <a:lnTo>
                  <a:pt x="588169" y="366713"/>
                </a:lnTo>
                <a:lnTo>
                  <a:pt x="464344" y="314325"/>
                </a:lnTo>
                <a:lnTo>
                  <a:pt x="361950" y="266700"/>
                </a:lnTo>
                <a:lnTo>
                  <a:pt x="228600" y="190500"/>
                </a:lnTo>
                <a:lnTo>
                  <a:pt x="83344" y="102394"/>
                </a:lnTo>
                <a:lnTo>
                  <a:pt x="45244" y="76200"/>
                </a:lnTo>
                <a:lnTo>
                  <a:pt x="26194" y="61913"/>
                </a:lnTo>
                <a:lnTo>
                  <a:pt x="9525" y="47625"/>
                </a:lnTo>
                <a:lnTo>
                  <a:pt x="0" y="33338"/>
                </a:lnTo>
                <a:lnTo>
                  <a:pt x="0" y="19050"/>
                </a:lnTo>
                <a:lnTo>
                  <a:pt x="14288" y="2381"/>
                </a:lnTo>
                <a:lnTo>
                  <a:pt x="50006" y="0"/>
                </a:lnTo>
                <a:lnTo>
                  <a:pt x="83344" y="11906"/>
                </a:lnTo>
                <a:lnTo>
                  <a:pt x="300038" y="109538"/>
                </a:lnTo>
                <a:lnTo>
                  <a:pt x="419100" y="154781"/>
                </a:lnTo>
                <a:lnTo>
                  <a:pt x="566738" y="207169"/>
                </a:lnTo>
                <a:lnTo>
                  <a:pt x="695325" y="247650"/>
                </a:lnTo>
                <a:lnTo>
                  <a:pt x="828675" y="280988"/>
                </a:lnTo>
                <a:lnTo>
                  <a:pt x="1023938" y="323850"/>
                </a:lnTo>
                <a:lnTo>
                  <a:pt x="1176338" y="352425"/>
                </a:lnTo>
                <a:lnTo>
                  <a:pt x="1326356" y="376238"/>
                </a:lnTo>
                <a:lnTo>
                  <a:pt x="1438275" y="392906"/>
                </a:lnTo>
                <a:lnTo>
                  <a:pt x="1607344" y="404813"/>
                </a:lnTo>
                <a:lnTo>
                  <a:pt x="1650206" y="407194"/>
                </a:lnTo>
                <a:lnTo>
                  <a:pt x="1693069" y="407194"/>
                </a:lnTo>
                <a:lnTo>
                  <a:pt x="1733550" y="402431"/>
                </a:lnTo>
                <a:lnTo>
                  <a:pt x="1762125" y="390525"/>
                </a:lnTo>
                <a:lnTo>
                  <a:pt x="1809750" y="361950"/>
                </a:lnTo>
                <a:lnTo>
                  <a:pt x="1847850" y="333375"/>
                </a:lnTo>
                <a:lnTo>
                  <a:pt x="1871663" y="323850"/>
                </a:lnTo>
                <a:lnTo>
                  <a:pt x="1888331" y="326231"/>
                </a:lnTo>
                <a:lnTo>
                  <a:pt x="1897856" y="335756"/>
                </a:lnTo>
                <a:lnTo>
                  <a:pt x="1897856" y="354806"/>
                </a:lnTo>
                <a:lnTo>
                  <a:pt x="1881188" y="392906"/>
                </a:lnTo>
                <a:lnTo>
                  <a:pt x="1826419" y="481013"/>
                </a:lnTo>
                <a:lnTo>
                  <a:pt x="1733550" y="595313"/>
                </a:lnTo>
                <a:lnTo>
                  <a:pt x="1643063" y="692944"/>
                </a:lnTo>
                <a:lnTo>
                  <a:pt x="1604963" y="721519"/>
                </a:lnTo>
                <a:lnTo>
                  <a:pt x="1583531" y="728663"/>
                </a:lnTo>
                <a:lnTo>
                  <a:pt x="1559719" y="723900"/>
                </a:lnTo>
                <a:lnTo>
                  <a:pt x="1535906" y="707231"/>
                </a:lnTo>
                <a:lnTo>
                  <a:pt x="1521619" y="678656"/>
                </a:lnTo>
                <a:lnTo>
                  <a:pt x="1509713" y="645319"/>
                </a:lnTo>
                <a:lnTo>
                  <a:pt x="1507331" y="626269"/>
                </a:lnTo>
                <a:lnTo>
                  <a:pt x="1045369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162EE8-79E6-43B0-B9D3-5539CB114598}"/>
              </a:ext>
            </a:extLst>
          </p:cNvPr>
          <p:cNvSpPr/>
          <p:nvPr/>
        </p:nvSpPr>
        <p:spPr>
          <a:xfrm rot="16200000">
            <a:off x="5602288" y="3770313"/>
            <a:ext cx="1606550" cy="577850"/>
          </a:xfrm>
          <a:custGeom>
            <a:avLst/>
            <a:gdLst>
              <a:gd name="connsiteX0" fmla="*/ 1014413 w 1607344"/>
              <a:gd name="connsiteY0" fmla="*/ 395288 h 578644"/>
              <a:gd name="connsiteX1" fmla="*/ 783431 w 1607344"/>
              <a:gd name="connsiteY1" fmla="*/ 497682 h 578644"/>
              <a:gd name="connsiteX2" fmla="*/ 564356 w 1607344"/>
              <a:gd name="connsiteY2" fmla="*/ 578644 h 578644"/>
              <a:gd name="connsiteX3" fmla="*/ 319088 w 1607344"/>
              <a:gd name="connsiteY3" fmla="*/ 573882 h 578644"/>
              <a:gd name="connsiteX4" fmla="*/ 176213 w 1607344"/>
              <a:gd name="connsiteY4" fmla="*/ 557213 h 578644"/>
              <a:gd name="connsiteX5" fmla="*/ 97631 w 1607344"/>
              <a:gd name="connsiteY5" fmla="*/ 540544 h 578644"/>
              <a:gd name="connsiteX6" fmla="*/ 61913 w 1607344"/>
              <a:gd name="connsiteY6" fmla="*/ 521494 h 578644"/>
              <a:gd name="connsiteX7" fmla="*/ 35719 w 1607344"/>
              <a:gd name="connsiteY7" fmla="*/ 502444 h 578644"/>
              <a:gd name="connsiteX8" fmla="*/ 9525 w 1607344"/>
              <a:gd name="connsiteY8" fmla="*/ 473869 h 578644"/>
              <a:gd name="connsiteX9" fmla="*/ 0 w 1607344"/>
              <a:gd name="connsiteY9" fmla="*/ 426244 h 578644"/>
              <a:gd name="connsiteX10" fmla="*/ 7144 w 1607344"/>
              <a:gd name="connsiteY10" fmla="*/ 390525 h 578644"/>
              <a:gd name="connsiteX11" fmla="*/ 26194 w 1607344"/>
              <a:gd name="connsiteY11" fmla="*/ 366713 h 578644"/>
              <a:gd name="connsiteX12" fmla="*/ 57150 w 1607344"/>
              <a:gd name="connsiteY12" fmla="*/ 350044 h 578644"/>
              <a:gd name="connsiteX13" fmla="*/ 111919 w 1607344"/>
              <a:gd name="connsiteY13" fmla="*/ 333375 h 578644"/>
              <a:gd name="connsiteX14" fmla="*/ 204788 w 1607344"/>
              <a:gd name="connsiteY14" fmla="*/ 323850 h 578644"/>
              <a:gd name="connsiteX15" fmla="*/ 328613 w 1607344"/>
              <a:gd name="connsiteY15" fmla="*/ 316707 h 578644"/>
              <a:gd name="connsiteX16" fmla="*/ 483394 w 1607344"/>
              <a:gd name="connsiteY16" fmla="*/ 302419 h 578644"/>
              <a:gd name="connsiteX17" fmla="*/ 666750 w 1607344"/>
              <a:gd name="connsiteY17" fmla="*/ 276225 h 578644"/>
              <a:gd name="connsiteX18" fmla="*/ 850106 w 1607344"/>
              <a:gd name="connsiteY18" fmla="*/ 238125 h 578644"/>
              <a:gd name="connsiteX19" fmla="*/ 983456 w 1607344"/>
              <a:gd name="connsiteY19" fmla="*/ 209550 h 578644"/>
              <a:gd name="connsiteX20" fmla="*/ 1185863 w 1607344"/>
              <a:gd name="connsiteY20" fmla="*/ 150019 h 578644"/>
              <a:gd name="connsiteX21" fmla="*/ 1371600 w 1607344"/>
              <a:gd name="connsiteY21" fmla="*/ 85725 h 578644"/>
              <a:gd name="connsiteX22" fmla="*/ 1533525 w 1607344"/>
              <a:gd name="connsiteY22" fmla="*/ 23813 h 578644"/>
              <a:gd name="connsiteX23" fmla="*/ 1566863 w 1607344"/>
              <a:gd name="connsiteY23" fmla="*/ 9525 h 578644"/>
              <a:gd name="connsiteX24" fmla="*/ 1588294 w 1607344"/>
              <a:gd name="connsiteY24" fmla="*/ 0 h 578644"/>
              <a:gd name="connsiteX25" fmla="*/ 1600200 w 1607344"/>
              <a:gd name="connsiteY25" fmla="*/ 0 h 578644"/>
              <a:gd name="connsiteX26" fmla="*/ 1607344 w 1607344"/>
              <a:gd name="connsiteY26" fmla="*/ 4763 h 578644"/>
              <a:gd name="connsiteX27" fmla="*/ 1607344 w 1607344"/>
              <a:gd name="connsiteY27" fmla="*/ 16669 h 578644"/>
              <a:gd name="connsiteX28" fmla="*/ 1583531 w 1607344"/>
              <a:gd name="connsiteY28" fmla="*/ 47625 h 578644"/>
              <a:gd name="connsiteX29" fmla="*/ 1493044 w 1607344"/>
              <a:gd name="connsiteY29" fmla="*/ 109538 h 578644"/>
              <a:gd name="connsiteX30" fmla="*/ 1338263 w 1607344"/>
              <a:gd name="connsiteY30" fmla="*/ 209550 h 578644"/>
              <a:gd name="connsiteX31" fmla="*/ 1171575 w 1607344"/>
              <a:gd name="connsiteY31" fmla="*/ 309563 h 578644"/>
              <a:gd name="connsiteX32" fmla="*/ 1014413 w 1607344"/>
              <a:gd name="connsiteY32" fmla="*/ 3952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07344" h="578644">
                <a:moveTo>
                  <a:pt x="1014413" y="395288"/>
                </a:moveTo>
                <a:lnTo>
                  <a:pt x="783431" y="497682"/>
                </a:lnTo>
                <a:lnTo>
                  <a:pt x="564356" y="578644"/>
                </a:lnTo>
                <a:lnTo>
                  <a:pt x="319088" y="573882"/>
                </a:lnTo>
                <a:lnTo>
                  <a:pt x="176213" y="557213"/>
                </a:lnTo>
                <a:lnTo>
                  <a:pt x="97631" y="540544"/>
                </a:lnTo>
                <a:lnTo>
                  <a:pt x="61913" y="521494"/>
                </a:lnTo>
                <a:lnTo>
                  <a:pt x="35719" y="502444"/>
                </a:lnTo>
                <a:lnTo>
                  <a:pt x="9525" y="473869"/>
                </a:lnTo>
                <a:lnTo>
                  <a:pt x="0" y="426244"/>
                </a:lnTo>
                <a:lnTo>
                  <a:pt x="7144" y="390525"/>
                </a:lnTo>
                <a:lnTo>
                  <a:pt x="26194" y="366713"/>
                </a:lnTo>
                <a:lnTo>
                  <a:pt x="57150" y="350044"/>
                </a:lnTo>
                <a:lnTo>
                  <a:pt x="111919" y="333375"/>
                </a:lnTo>
                <a:lnTo>
                  <a:pt x="204788" y="323850"/>
                </a:lnTo>
                <a:lnTo>
                  <a:pt x="328613" y="316707"/>
                </a:lnTo>
                <a:lnTo>
                  <a:pt x="483394" y="302419"/>
                </a:lnTo>
                <a:lnTo>
                  <a:pt x="666750" y="276225"/>
                </a:lnTo>
                <a:lnTo>
                  <a:pt x="850106" y="238125"/>
                </a:lnTo>
                <a:lnTo>
                  <a:pt x="983456" y="209550"/>
                </a:lnTo>
                <a:lnTo>
                  <a:pt x="1185863" y="150019"/>
                </a:lnTo>
                <a:lnTo>
                  <a:pt x="1371600" y="85725"/>
                </a:lnTo>
                <a:lnTo>
                  <a:pt x="1533525" y="23813"/>
                </a:lnTo>
                <a:lnTo>
                  <a:pt x="1566863" y="9525"/>
                </a:lnTo>
                <a:lnTo>
                  <a:pt x="1588294" y="0"/>
                </a:lnTo>
                <a:lnTo>
                  <a:pt x="1600200" y="0"/>
                </a:lnTo>
                <a:lnTo>
                  <a:pt x="1607344" y="4763"/>
                </a:lnTo>
                <a:lnTo>
                  <a:pt x="1607344" y="16669"/>
                </a:lnTo>
                <a:lnTo>
                  <a:pt x="1583531" y="47625"/>
                </a:lnTo>
                <a:lnTo>
                  <a:pt x="1493044" y="109538"/>
                </a:lnTo>
                <a:lnTo>
                  <a:pt x="1338263" y="209550"/>
                </a:lnTo>
                <a:lnTo>
                  <a:pt x="1171575" y="309563"/>
                </a:lnTo>
                <a:lnTo>
                  <a:pt x="1014413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6240532-7125-42E7-AD81-F65F493EE7C3}"/>
              </a:ext>
            </a:extLst>
          </p:cNvPr>
          <p:cNvSpPr/>
          <p:nvPr/>
        </p:nvSpPr>
        <p:spPr>
          <a:xfrm rot="16200000">
            <a:off x="3232160" y="4402138"/>
            <a:ext cx="2363787" cy="319088"/>
          </a:xfrm>
          <a:custGeom>
            <a:avLst/>
            <a:gdLst>
              <a:gd name="connsiteX0" fmla="*/ 1409700 w 2364581"/>
              <a:gd name="connsiteY0" fmla="*/ 302419 h 319087"/>
              <a:gd name="connsiteX1" fmla="*/ 883443 w 2364581"/>
              <a:gd name="connsiteY1" fmla="*/ 283369 h 319087"/>
              <a:gd name="connsiteX2" fmla="*/ 559593 w 2364581"/>
              <a:gd name="connsiteY2" fmla="*/ 269081 h 319087"/>
              <a:gd name="connsiteX3" fmla="*/ 264318 w 2364581"/>
              <a:gd name="connsiteY3" fmla="*/ 252412 h 319087"/>
              <a:gd name="connsiteX4" fmla="*/ 200025 w 2364581"/>
              <a:gd name="connsiteY4" fmla="*/ 240506 h 319087"/>
              <a:gd name="connsiteX5" fmla="*/ 107156 w 2364581"/>
              <a:gd name="connsiteY5" fmla="*/ 211931 h 319087"/>
              <a:gd name="connsiteX6" fmla="*/ 64293 w 2364581"/>
              <a:gd name="connsiteY6" fmla="*/ 197644 h 319087"/>
              <a:gd name="connsiteX7" fmla="*/ 38100 w 2364581"/>
              <a:gd name="connsiteY7" fmla="*/ 185737 h 319087"/>
              <a:gd name="connsiteX8" fmla="*/ 21431 w 2364581"/>
              <a:gd name="connsiteY8" fmla="*/ 173831 h 319087"/>
              <a:gd name="connsiteX9" fmla="*/ 4762 w 2364581"/>
              <a:gd name="connsiteY9" fmla="*/ 150019 h 319087"/>
              <a:gd name="connsiteX10" fmla="*/ 0 w 2364581"/>
              <a:gd name="connsiteY10" fmla="*/ 130969 h 319087"/>
              <a:gd name="connsiteX11" fmla="*/ 4762 w 2364581"/>
              <a:gd name="connsiteY11" fmla="*/ 102394 h 319087"/>
              <a:gd name="connsiteX12" fmla="*/ 21431 w 2364581"/>
              <a:gd name="connsiteY12" fmla="*/ 80962 h 319087"/>
              <a:gd name="connsiteX13" fmla="*/ 57150 w 2364581"/>
              <a:gd name="connsiteY13" fmla="*/ 59531 h 319087"/>
              <a:gd name="connsiteX14" fmla="*/ 121443 w 2364581"/>
              <a:gd name="connsiteY14" fmla="*/ 35719 h 319087"/>
              <a:gd name="connsiteX15" fmla="*/ 200025 w 2364581"/>
              <a:gd name="connsiteY15" fmla="*/ 14287 h 319087"/>
              <a:gd name="connsiteX16" fmla="*/ 269081 w 2364581"/>
              <a:gd name="connsiteY16" fmla="*/ 2381 h 319087"/>
              <a:gd name="connsiteX17" fmla="*/ 421481 w 2364581"/>
              <a:gd name="connsiteY17" fmla="*/ 0 h 319087"/>
              <a:gd name="connsiteX18" fmla="*/ 490537 w 2364581"/>
              <a:gd name="connsiteY18" fmla="*/ 14287 h 319087"/>
              <a:gd name="connsiteX19" fmla="*/ 673893 w 2364581"/>
              <a:gd name="connsiteY19" fmla="*/ 40481 h 319087"/>
              <a:gd name="connsiteX20" fmla="*/ 881062 w 2364581"/>
              <a:gd name="connsiteY20" fmla="*/ 61912 h 319087"/>
              <a:gd name="connsiteX21" fmla="*/ 1090612 w 2364581"/>
              <a:gd name="connsiteY21" fmla="*/ 78581 h 319087"/>
              <a:gd name="connsiteX22" fmla="*/ 1528762 w 2364581"/>
              <a:gd name="connsiteY22" fmla="*/ 104775 h 319087"/>
              <a:gd name="connsiteX23" fmla="*/ 1909762 w 2364581"/>
              <a:gd name="connsiteY23" fmla="*/ 114300 h 319087"/>
              <a:gd name="connsiteX24" fmla="*/ 2250281 w 2364581"/>
              <a:gd name="connsiteY24" fmla="*/ 114300 h 319087"/>
              <a:gd name="connsiteX25" fmla="*/ 2364581 w 2364581"/>
              <a:gd name="connsiteY25" fmla="*/ 180975 h 319087"/>
              <a:gd name="connsiteX26" fmla="*/ 2300287 w 2364581"/>
              <a:gd name="connsiteY26" fmla="*/ 250031 h 319087"/>
              <a:gd name="connsiteX27" fmla="*/ 2266950 w 2364581"/>
              <a:gd name="connsiteY27" fmla="*/ 280987 h 319087"/>
              <a:gd name="connsiteX28" fmla="*/ 2231231 w 2364581"/>
              <a:gd name="connsiteY28" fmla="*/ 300037 h 319087"/>
              <a:gd name="connsiteX29" fmla="*/ 2193131 w 2364581"/>
              <a:gd name="connsiteY29" fmla="*/ 311944 h 319087"/>
              <a:gd name="connsiteX30" fmla="*/ 2135981 w 2364581"/>
              <a:gd name="connsiteY30" fmla="*/ 319087 h 319087"/>
              <a:gd name="connsiteX31" fmla="*/ 1850231 w 2364581"/>
              <a:gd name="connsiteY31" fmla="*/ 314325 h 319087"/>
              <a:gd name="connsiteX32" fmla="*/ 1409700 w 2364581"/>
              <a:gd name="connsiteY32" fmla="*/ 302419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64581" h="319087">
                <a:moveTo>
                  <a:pt x="1409700" y="302419"/>
                </a:moveTo>
                <a:lnTo>
                  <a:pt x="883443" y="283369"/>
                </a:lnTo>
                <a:lnTo>
                  <a:pt x="559593" y="269081"/>
                </a:lnTo>
                <a:lnTo>
                  <a:pt x="264318" y="252412"/>
                </a:lnTo>
                <a:lnTo>
                  <a:pt x="200025" y="240506"/>
                </a:lnTo>
                <a:lnTo>
                  <a:pt x="107156" y="211931"/>
                </a:lnTo>
                <a:lnTo>
                  <a:pt x="64293" y="197644"/>
                </a:lnTo>
                <a:lnTo>
                  <a:pt x="38100" y="185737"/>
                </a:lnTo>
                <a:lnTo>
                  <a:pt x="21431" y="173831"/>
                </a:lnTo>
                <a:lnTo>
                  <a:pt x="4762" y="150019"/>
                </a:lnTo>
                <a:lnTo>
                  <a:pt x="0" y="130969"/>
                </a:lnTo>
                <a:lnTo>
                  <a:pt x="4762" y="102394"/>
                </a:lnTo>
                <a:lnTo>
                  <a:pt x="21431" y="80962"/>
                </a:lnTo>
                <a:lnTo>
                  <a:pt x="57150" y="59531"/>
                </a:lnTo>
                <a:lnTo>
                  <a:pt x="121443" y="35719"/>
                </a:lnTo>
                <a:lnTo>
                  <a:pt x="200025" y="14287"/>
                </a:lnTo>
                <a:lnTo>
                  <a:pt x="269081" y="2381"/>
                </a:lnTo>
                <a:lnTo>
                  <a:pt x="421481" y="0"/>
                </a:lnTo>
                <a:lnTo>
                  <a:pt x="490537" y="14287"/>
                </a:lnTo>
                <a:lnTo>
                  <a:pt x="673893" y="40481"/>
                </a:lnTo>
                <a:lnTo>
                  <a:pt x="881062" y="61912"/>
                </a:lnTo>
                <a:lnTo>
                  <a:pt x="1090612" y="78581"/>
                </a:lnTo>
                <a:lnTo>
                  <a:pt x="1528762" y="104775"/>
                </a:lnTo>
                <a:lnTo>
                  <a:pt x="1909762" y="114300"/>
                </a:lnTo>
                <a:lnTo>
                  <a:pt x="2250281" y="114300"/>
                </a:lnTo>
                <a:lnTo>
                  <a:pt x="2364581" y="180975"/>
                </a:lnTo>
                <a:lnTo>
                  <a:pt x="2300287" y="250031"/>
                </a:lnTo>
                <a:lnTo>
                  <a:pt x="2266950" y="280987"/>
                </a:lnTo>
                <a:lnTo>
                  <a:pt x="2231231" y="300037"/>
                </a:lnTo>
                <a:lnTo>
                  <a:pt x="2193131" y="311944"/>
                </a:lnTo>
                <a:lnTo>
                  <a:pt x="2135981" y="319087"/>
                </a:lnTo>
                <a:lnTo>
                  <a:pt x="1850231" y="314325"/>
                </a:lnTo>
                <a:lnTo>
                  <a:pt x="1409700" y="3024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CB66A3-C741-485C-B0B8-1855B2568874}"/>
              </a:ext>
            </a:extLst>
          </p:cNvPr>
          <p:cNvSpPr/>
          <p:nvPr/>
        </p:nvSpPr>
        <p:spPr>
          <a:xfrm>
            <a:off x="4957764" y="2581275"/>
            <a:ext cx="1662112" cy="495300"/>
          </a:xfrm>
          <a:custGeom>
            <a:avLst/>
            <a:gdLst>
              <a:gd name="connsiteX0" fmla="*/ 1197768 w 1662112"/>
              <a:gd name="connsiteY0" fmla="*/ 271463 h 495300"/>
              <a:gd name="connsiteX1" fmla="*/ 947737 w 1662112"/>
              <a:gd name="connsiteY1" fmla="*/ 319088 h 495300"/>
              <a:gd name="connsiteX2" fmla="*/ 802481 w 1662112"/>
              <a:gd name="connsiteY2" fmla="*/ 354806 h 495300"/>
              <a:gd name="connsiteX3" fmla="*/ 614362 w 1662112"/>
              <a:gd name="connsiteY3" fmla="*/ 383381 h 495300"/>
              <a:gd name="connsiteX4" fmla="*/ 488156 w 1662112"/>
              <a:gd name="connsiteY4" fmla="*/ 409575 h 495300"/>
              <a:gd name="connsiteX5" fmla="*/ 419100 w 1662112"/>
              <a:gd name="connsiteY5" fmla="*/ 431006 h 495300"/>
              <a:gd name="connsiteX6" fmla="*/ 292893 w 1662112"/>
              <a:gd name="connsiteY6" fmla="*/ 478631 h 495300"/>
              <a:gd name="connsiteX7" fmla="*/ 257175 w 1662112"/>
              <a:gd name="connsiteY7" fmla="*/ 492919 h 495300"/>
              <a:gd name="connsiteX8" fmla="*/ 230981 w 1662112"/>
              <a:gd name="connsiteY8" fmla="*/ 495300 h 495300"/>
              <a:gd name="connsiteX9" fmla="*/ 200025 w 1662112"/>
              <a:gd name="connsiteY9" fmla="*/ 485775 h 495300"/>
              <a:gd name="connsiteX10" fmla="*/ 171450 w 1662112"/>
              <a:gd name="connsiteY10" fmla="*/ 466725 h 495300"/>
              <a:gd name="connsiteX11" fmla="*/ 133350 w 1662112"/>
              <a:gd name="connsiteY11" fmla="*/ 433388 h 495300"/>
              <a:gd name="connsiteX12" fmla="*/ 85725 w 1662112"/>
              <a:gd name="connsiteY12" fmla="*/ 378619 h 495300"/>
              <a:gd name="connsiteX13" fmla="*/ 40481 w 1662112"/>
              <a:gd name="connsiteY13" fmla="*/ 319088 h 495300"/>
              <a:gd name="connsiteX14" fmla="*/ 4762 w 1662112"/>
              <a:gd name="connsiteY14" fmla="*/ 259556 h 495300"/>
              <a:gd name="connsiteX15" fmla="*/ 0 w 1662112"/>
              <a:gd name="connsiteY15" fmla="*/ 240506 h 495300"/>
              <a:gd name="connsiteX16" fmla="*/ 4762 w 1662112"/>
              <a:gd name="connsiteY16" fmla="*/ 226219 h 495300"/>
              <a:gd name="connsiteX17" fmla="*/ 28575 w 1662112"/>
              <a:gd name="connsiteY17" fmla="*/ 226219 h 495300"/>
              <a:gd name="connsiteX18" fmla="*/ 66675 w 1662112"/>
              <a:gd name="connsiteY18" fmla="*/ 233363 h 495300"/>
              <a:gd name="connsiteX19" fmla="*/ 176212 w 1662112"/>
              <a:gd name="connsiteY19" fmla="*/ 269081 h 495300"/>
              <a:gd name="connsiteX20" fmla="*/ 221456 w 1662112"/>
              <a:gd name="connsiteY20" fmla="*/ 276225 h 495300"/>
              <a:gd name="connsiteX21" fmla="*/ 259556 w 1662112"/>
              <a:gd name="connsiteY21" fmla="*/ 276225 h 495300"/>
              <a:gd name="connsiteX22" fmla="*/ 350043 w 1662112"/>
              <a:gd name="connsiteY22" fmla="*/ 266700 h 495300"/>
              <a:gd name="connsiteX23" fmla="*/ 497681 w 1662112"/>
              <a:gd name="connsiteY23" fmla="*/ 230981 h 495300"/>
              <a:gd name="connsiteX24" fmla="*/ 721518 w 1662112"/>
              <a:gd name="connsiteY24" fmla="*/ 171450 h 495300"/>
              <a:gd name="connsiteX25" fmla="*/ 797718 w 1662112"/>
              <a:gd name="connsiteY25" fmla="*/ 150019 h 495300"/>
              <a:gd name="connsiteX26" fmla="*/ 942975 w 1662112"/>
              <a:gd name="connsiteY26" fmla="*/ 119063 h 495300"/>
              <a:gd name="connsiteX27" fmla="*/ 1140618 w 1662112"/>
              <a:gd name="connsiteY27" fmla="*/ 80963 h 495300"/>
              <a:gd name="connsiteX28" fmla="*/ 1204912 w 1662112"/>
              <a:gd name="connsiteY28" fmla="*/ 64294 h 495300"/>
              <a:gd name="connsiteX29" fmla="*/ 1295400 w 1662112"/>
              <a:gd name="connsiteY29" fmla="*/ 28575 h 495300"/>
              <a:gd name="connsiteX30" fmla="*/ 1357312 w 1662112"/>
              <a:gd name="connsiteY30" fmla="*/ 0 h 495300"/>
              <a:gd name="connsiteX31" fmla="*/ 1393031 w 1662112"/>
              <a:gd name="connsiteY31" fmla="*/ 0 h 495300"/>
              <a:gd name="connsiteX32" fmla="*/ 1457325 w 1662112"/>
              <a:gd name="connsiteY32" fmla="*/ 11906 h 495300"/>
              <a:gd name="connsiteX33" fmla="*/ 1509712 w 1662112"/>
              <a:gd name="connsiteY33" fmla="*/ 28575 h 495300"/>
              <a:gd name="connsiteX34" fmla="*/ 1552575 w 1662112"/>
              <a:gd name="connsiteY34" fmla="*/ 50006 h 495300"/>
              <a:gd name="connsiteX35" fmla="*/ 1597818 w 1662112"/>
              <a:gd name="connsiteY35" fmla="*/ 78581 h 495300"/>
              <a:gd name="connsiteX36" fmla="*/ 1628775 w 1662112"/>
              <a:gd name="connsiteY36" fmla="*/ 95250 h 495300"/>
              <a:gd name="connsiteX37" fmla="*/ 1645443 w 1662112"/>
              <a:gd name="connsiteY37" fmla="*/ 109538 h 495300"/>
              <a:gd name="connsiteX38" fmla="*/ 1657350 w 1662112"/>
              <a:gd name="connsiteY38" fmla="*/ 123825 h 495300"/>
              <a:gd name="connsiteX39" fmla="*/ 1662112 w 1662112"/>
              <a:gd name="connsiteY39" fmla="*/ 147638 h 495300"/>
              <a:gd name="connsiteX40" fmla="*/ 1652587 w 1662112"/>
              <a:gd name="connsiteY40" fmla="*/ 178594 h 495300"/>
              <a:gd name="connsiteX41" fmla="*/ 1624012 w 1662112"/>
              <a:gd name="connsiteY41" fmla="*/ 211931 h 495300"/>
              <a:gd name="connsiteX42" fmla="*/ 1597818 w 1662112"/>
              <a:gd name="connsiteY42" fmla="*/ 223838 h 495300"/>
              <a:gd name="connsiteX43" fmla="*/ 1547812 w 1662112"/>
              <a:gd name="connsiteY43" fmla="*/ 216694 h 495300"/>
              <a:gd name="connsiteX44" fmla="*/ 1483518 w 1662112"/>
              <a:gd name="connsiteY44" fmla="*/ 214313 h 495300"/>
              <a:gd name="connsiteX45" fmla="*/ 1428750 w 1662112"/>
              <a:gd name="connsiteY45" fmla="*/ 223838 h 495300"/>
              <a:gd name="connsiteX46" fmla="*/ 1197768 w 1662112"/>
              <a:gd name="connsiteY46" fmla="*/ 2714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62112" h="495300">
                <a:moveTo>
                  <a:pt x="1197768" y="271463"/>
                </a:moveTo>
                <a:lnTo>
                  <a:pt x="947737" y="319088"/>
                </a:lnTo>
                <a:lnTo>
                  <a:pt x="802481" y="354806"/>
                </a:lnTo>
                <a:lnTo>
                  <a:pt x="614362" y="383381"/>
                </a:lnTo>
                <a:lnTo>
                  <a:pt x="488156" y="409575"/>
                </a:lnTo>
                <a:lnTo>
                  <a:pt x="419100" y="431006"/>
                </a:lnTo>
                <a:lnTo>
                  <a:pt x="292893" y="478631"/>
                </a:lnTo>
                <a:lnTo>
                  <a:pt x="257175" y="492919"/>
                </a:lnTo>
                <a:lnTo>
                  <a:pt x="230981" y="495300"/>
                </a:lnTo>
                <a:lnTo>
                  <a:pt x="200025" y="485775"/>
                </a:lnTo>
                <a:lnTo>
                  <a:pt x="171450" y="466725"/>
                </a:lnTo>
                <a:lnTo>
                  <a:pt x="133350" y="433388"/>
                </a:lnTo>
                <a:lnTo>
                  <a:pt x="85725" y="378619"/>
                </a:lnTo>
                <a:lnTo>
                  <a:pt x="40481" y="319088"/>
                </a:lnTo>
                <a:lnTo>
                  <a:pt x="4762" y="259556"/>
                </a:lnTo>
                <a:lnTo>
                  <a:pt x="0" y="240506"/>
                </a:lnTo>
                <a:lnTo>
                  <a:pt x="4762" y="226219"/>
                </a:lnTo>
                <a:lnTo>
                  <a:pt x="28575" y="226219"/>
                </a:lnTo>
                <a:lnTo>
                  <a:pt x="66675" y="233363"/>
                </a:lnTo>
                <a:lnTo>
                  <a:pt x="176212" y="269081"/>
                </a:lnTo>
                <a:lnTo>
                  <a:pt x="221456" y="276225"/>
                </a:lnTo>
                <a:lnTo>
                  <a:pt x="259556" y="276225"/>
                </a:lnTo>
                <a:lnTo>
                  <a:pt x="350043" y="266700"/>
                </a:lnTo>
                <a:lnTo>
                  <a:pt x="497681" y="230981"/>
                </a:lnTo>
                <a:lnTo>
                  <a:pt x="721518" y="171450"/>
                </a:lnTo>
                <a:lnTo>
                  <a:pt x="797718" y="150019"/>
                </a:lnTo>
                <a:lnTo>
                  <a:pt x="942975" y="119063"/>
                </a:lnTo>
                <a:lnTo>
                  <a:pt x="1140618" y="80963"/>
                </a:lnTo>
                <a:lnTo>
                  <a:pt x="1204912" y="64294"/>
                </a:lnTo>
                <a:lnTo>
                  <a:pt x="1295400" y="28575"/>
                </a:lnTo>
                <a:lnTo>
                  <a:pt x="1357312" y="0"/>
                </a:lnTo>
                <a:lnTo>
                  <a:pt x="1393031" y="0"/>
                </a:lnTo>
                <a:lnTo>
                  <a:pt x="1457325" y="11906"/>
                </a:lnTo>
                <a:lnTo>
                  <a:pt x="1509712" y="28575"/>
                </a:lnTo>
                <a:lnTo>
                  <a:pt x="1552575" y="50006"/>
                </a:lnTo>
                <a:lnTo>
                  <a:pt x="1597818" y="78581"/>
                </a:lnTo>
                <a:lnTo>
                  <a:pt x="1628775" y="95250"/>
                </a:lnTo>
                <a:lnTo>
                  <a:pt x="1645443" y="109538"/>
                </a:lnTo>
                <a:lnTo>
                  <a:pt x="1657350" y="123825"/>
                </a:lnTo>
                <a:lnTo>
                  <a:pt x="1662112" y="147638"/>
                </a:lnTo>
                <a:lnTo>
                  <a:pt x="1652587" y="178594"/>
                </a:lnTo>
                <a:lnTo>
                  <a:pt x="1624012" y="211931"/>
                </a:lnTo>
                <a:lnTo>
                  <a:pt x="1597818" y="223838"/>
                </a:lnTo>
                <a:lnTo>
                  <a:pt x="1547812" y="216694"/>
                </a:lnTo>
                <a:lnTo>
                  <a:pt x="1483518" y="214313"/>
                </a:lnTo>
                <a:lnTo>
                  <a:pt x="1428750" y="223838"/>
                </a:lnTo>
                <a:lnTo>
                  <a:pt x="1197768" y="2714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AF69EEA-5840-4A20-B68E-8BE5FFC32C9C}"/>
              </a:ext>
            </a:extLst>
          </p:cNvPr>
          <p:cNvSpPr/>
          <p:nvPr/>
        </p:nvSpPr>
        <p:spPr>
          <a:xfrm rot="16200000">
            <a:off x="3765556" y="3425826"/>
            <a:ext cx="4030662" cy="496887"/>
          </a:xfrm>
          <a:custGeom>
            <a:avLst/>
            <a:gdLst>
              <a:gd name="connsiteX0" fmla="*/ 2022653 w 4030675"/>
              <a:gd name="connsiteY0" fmla="*/ 398678 h 497433"/>
              <a:gd name="connsiteX1" fmla="*/ 1269187 w 4030675"/>
              <a:gd name="connsiteY1" fmla="*/ 391363 h 497433"/>
              <a:gd name="connsiteX2" fmla="*/ 746151 w 4030675"/>
              <a:gd name="connsiteY2" fmla="*/ 384048 h 497433"/>
              <a:gd name="connsiteX3" fmla="*/ 201168 w 4030675"/>
              <a:gd name="connsiteY3" fmla="*/ 380390 h 497433"/>
              <a:gd name="connsiteX4" fmla="*/ 142647 w 4030675"/>
              <a:gd name="connsiteY4" fmla="*/ 369417 h 497433"/>
              <a:gd name="connsiteX5" fmla="*/ 91440 w 4030675"/>
              <a:gd name="connsiteY5" fmla="*/ 351129 h 497433"/>
              <a:gd name="connsiteX6" fmla="*/ 43891 w 4030675"/>
              <a:gd name="connsiteY6" fmla="*/ 332841 h 497433"/>
              <a:gd name="connsiteX7" fmla="*/ 21946 w 4030675"/>
              <a:gd name="connsiteY7" fmla="*/ 318211 h 497433"/>
              <a:gd name="connsiteX8" fmla="*/ 7315 w 4030675"/>
              <a:gd name="connsiteY8" fmla="*/ 303581 h 497433"/>
              <a:gd name="connsiteX9" fmla="*/ 0 w 4030675"/>
              <a:gd name="connsiteY9" fmla="*/ 277977 h 497433"/>
              <a:gd name="connsiteX10" fmla="*/ 18288 w 4030675"/>
              <a:gd name="connsiteY10" fmla="*/ 230429 h 497433"/>
              <a:gd name="connsiteX11" fmla="*/ 43891 w 4030675"/>
              <a:gd name="connsiteY11" fmla="*/ 201168 h 497433"/>
              <a:gd name="connsiteX12" fmla="*/ 106071 w 4030675"/>
              <a:gd name="connsiteY12" fmla="*/ 171907 h 497433"/>
              <a:gd name="connsiteX13" fmla="*/ 182880 w 4030675"/>
              <a:gd name="connsiteY13" fmla="*/ 146304 h 497433"/>
              <a:gd name="connsiteX14" fmla="*/ 292608 w 4030675"/>
              <a:gd name="connsiteY14" fmla="*/ 120701 h 497433"/>
              <a:gd name="connsiteX15" fmla="*/ 343815 w 4030675"/>
              <a:gd name="connsiteY15" fmla="*/ 113385 h 497433"/>
              <a:gd name="connsiteX16" fmla="*/ 402336 w 4030675"/>
              <a:gd name="connsiteY16" fmla="*/ 124358 h 497433"/>
              <a:gd name="connsiteX17" fmla="*/ 508407 w 4030675"/>
              <a:gd name="connsiteY17" fmla="*/ 149961 h 497433"/>
              <a:gd name="connsiteX18" fmla="*/ 643738 w 4030675"/>
              <a:gd name="connsiteY18" fmla="*/ 171907 h 497433"/>
              <a:gd name="connsiteX19" fmla="*/ 804672 w 4030675"/>
              <a:gd name="connsiteY19" fmla="*/ 182880 h 497433"/>
              <a:gd name="connsiteX20" fmla="*/ 1345997 w 4030675"/>
              <a:gd name="connsiteY20" fmla="*/ 190195 h 497433"/>
              <a:gd name="connsiteX21" fmla="*/ 2048256 w 4030675"/>
              <a:gd name="connsiteY21" fmla="*/ 197510 h 497433"/>
              <a:gd name="connsiteX22" fmla="*/ 2750515 w 4030675"/>
              <a:gd name="connsiteY22" fmla="*/ 201168 h 497433"/>
              <a:gd name="connsiteX23" fmla="*/ 2944368 w 4030675"/>
              <a:gd name="connsiteY23" fmla="*/ 204825 h 497433"/>
              <a:gd name="connsiteX24" fmla="*/ 3277210 w 4030675"/>
              <a:gd name="connsiteY24" fmla="*/ 201168 h 497433"/>
              <a:gd name="connsiteX25" fmla="*/ 3664915 w 4030675"/>
              <a:gd name="connsiteY25" fmla="*/ 197510 h 497433"/>
              <a:gd name="connsiteX26" fmla="*/ 3778301 w 4030675"/>
              <a:gd name="connsiteY26" fmla="*/ 193853 h 497433"/>
              <a:gd name="connsiteX27" fmla="*/ 3818535 w 4030675"/>
              <a:gd name="connsiteY27" fmla="*/ 182880 h 497433"/>
              <a:gd name="connsiteX28" fmla="*/ 3851453 w 4030675"/>
              <a:gd name="connsiteY28" fmla="*/ 164592 h 497433"/>
              <a:gd name="connsiteX29" fmla="*/ 3888029 w 4030675"/>
              <a:gd name="connsiteY29" fmla="*/ 135331 h 497433"/>
              <a:gd name="connsiteX30" fmla="*/ 3928263 w 4030675"/>
              <a:gd name="connsiteY30" fmla="*/ 87782 h 497433"/>
              <a:gd name="connsiteX31" fmla="*/ 3968496 w 4030675"/>
              <a:gd name="connsiteY31" fmla="*/ 29261 h 497433"/>
              <a:gd name="connsiteX32" fmla="*/ 3990442 w 4030675"/>
              <a:gd name="connsiteY32" fmla="*/ 7315 h 497433"/>
              <a:gd name="connsiteX33" fmla="*/ 4008730 w 4030675"/>
              <a:gd name="connsiteY33" fmla="*/ 0 h 497433"/>
              <a:gd name="connsiteX34" fmla="*/ 4023360 w 4030675"/>
              <a:gd name="connsiteY34" fmla="*/ 0 h 497433"/>
              <a:gd name="connsiteX35" fmla="*/ 4027018 w 4030675"/>
              <a:gd name="connsiteY35" fmla="*/ 7315 h 497433"/>
              <a:gd name="connsiteX36" fmla="*/ 4030675 w 4030675"/>
              <a:gd name="connsiteY36" fmla="*/ 25603 h 497433"/>
              <a:gd name="connsiteX37" fmla="*/ 4023360 w 4030675"/>
              <a:gd name="connsiteY37" fmla="*/ 98755 h 497433"/>
              <a:gd name="connsiteX38" fmla="*/ 3986784 w 4030675"/>
              <a:gd name="connsiteY38" fmla="*/ 215798 h 497433"/>
              <a:gd name="connsiteX39" fmla="*/ 3939235 w 4030675"/>
              <a:gd name="connsiteY39" fmla="*/ 318211 h 497433"/>
              <a:gd name="connsiteX40" fmla="*/ 3888029 w 4030675"/>
              <a:gd name="connsiteY40" fmla="*/ 391363 h 497433"/>
              <a:gd name="connsiteX41" fmla="*/ 3829507 w 4030675"/>
              <a:gd name="connsiteY41" fmla="*/ 438912 h 497433"/>
              <a:gd name="connsiteX42" fmla="*/ 3796589 w 4030675"/>
              <a:gd name="connsiteY42" fmla="*/ 479145 h 497433"/>
              <a:gd name="connsiteX43" fmla="*/ 3778301 w 4030675"/>
              <a:gd name="connsiteY43" fmla="*/ 493776 h 497433"/>
              <a:gd name="connsiteX44" fmla="*/ 3749040 w 4030675"/>
              <a:gd name="connsiteY44" fmla="*/ 497433 h 497433"/>
              <a:gd name="connsiteX45" fmla="*/ 3730752 w 4030675"/>
              <a:gd name="connsiteY45" fmla="*/ 486461 h 497433"/>
              <a:gd name="connsiteX46" fmla="*/ 3701491 w 4030675"/>
              <a:gd name="connsiteY46" fmla="*/ 460857 h 497433"/>
              <a:gd name="connsiteX47" fmla="*/ 3672231 w 4030675"/>
              <a:gd name="connsiteY47" fmla="*/ 438912 h 497433"/>
              <a:gd name="connsiteX48" fmla="*/ 3599079 w 4030675"/>
              <a:gd name="connsiteY48" fmla="*/ 398678 h 497433"/>
              <a:gd name="connsiteX49" fmla="*/ 3299155 w 4030675"/>
              <a:gd name="connsiteY49" fmla="*/ 398678 h 497433"/>
              <a:gd name="connsiteX50" fmla="*/ 2922423 w 4030675"/>
              <a:gd name="connsiteY50" fmla="*/ 398678 h 497433"/>
              <a:gd name="connsiteX51" fmla="*/ 2022653 w 4030675"/>
              <a:gd name="connsiteY51" fmla="*/ 398678 h 497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30675" h="497433">
                <a:moveTo>
                  <a:pt x="2022653" y="398678"/>
                </a:moveTo>
                <a:lnTo>
                  <a:pt x="1269187" y="391363"/>
                </a:lnTo>
                <a:lnTo>
                  <a:pt x="746151" y="384048"/>
                </a:lnTo>
                <a:lnTo>
                  <a:pt x="201168" y="380390"/>
                </a:lnTo>
                <a:lnTo>
                  <a:pt x="142647" y="369417"/>
                </a:lnTo>
                <a:lnTo>
                  <a:pt x="91440" y="351129"/>
                </a:lnTo>
                <a:lnTo>
                  <a:pt x="43891" y="332841"/>
                </a:lnTo>
                <a:lnTo>
                  <a:pt x="21946" y="318211"/>
                </a:lnTo>
                <a:lnTo>
                  <a:pt x="7315" y="303581"/>
                </a:lnTo>
                <a:lnTo>
                  <a:pt x="0" y="277977"/>
                </a:lnTo>
                <a:lnTo>
                  <a:pt x="18288" y="230429"/>
                </a:lnTo>
                <a:lnTo>
                  <a:pt x="43891" y="201168"/>
                </a:lnTo>
                <a:lnTo>
                  <a:pt x="106071" y="171907"/>
                </a:lnTo>
                <a:lnTo>
                  <a:pt x="182880" y="146304"/>
                </a:lnTo>
                <a:lnTo>
                  <a:pt x="292608" y="120701"/>
                </a:lnTo>
                <a:lnTo>
                  <a:pt x="343815" y="113385"/>
                </a:lnTo>
                <a:lnTo>
                  <a:pt x="402336" y="124358"/>
                </a:lnTo>
                <a:lnTo>
                  <a:pt x="508407" y="149961"/>
                </a:lnTo>
                <a:lnTo>
                  <a:pt x="643738" y="171907"/>
                </a:lnTo>
                <a:lnTo>
                  <a:pt x="804672" y="182880"/>
                </a:lnTo>
                <a:lnTo>
                  <a:pt x="1345997" y="190195"/>
                </a:lnTo>
                <a:lnTo>
                  <a:pt x="2048256" y="197510"/>
                </a:lnTo>
                <a:lnTo>
                  <a:pt x="2750515" y="201168"/>
                </a:lnTo>
                <a:lnTo>
                  <a:pt x="2944368" y="204825"/>
                </a:lnTo>
                <a:lnTo>
                  <a:pt x="3277210" y="201168"/>
                </a:lnTo>
                <a:lnTo>
                  <a:pt x="3664915" y="197510"/>
                </a:lnTo>
                <a:lnTo>
                  <a:pt x="3778301" y="193853"/>
                </a:lnTo>
                <a:lnTo>
                  <a:pt x="3818535" y="182880"/>
                </a:lnTo>
                <a:lnTo>
                  <a:pt x="3851453" y="164592"/>
                </a:lnTo>
                <a:lnTo>
                  <a:pt x="3888029" y="135331"/>
                </a:lnTo>
                <a:lnTo>
                  <a:pt x="3928263" y="87782"/>
                </a:lnTo>
                <a:lnTo>
                  <a:pt x="3968496" y="29261"/>
                </a:lnTo>
                <a:lnTo>
                  <a:pt x="3990442" y="7315"/>
                </a:lnTo>
                <a:lnTo>
                  <a:pt x="4008730" y="0"/>
                </a:lnTo>
                <a:lnTo>
                  <a:pt x="4023360" y="0"/>
                </a:lnTo>
                <a:lnTo>
                  <a:pt x="4027018" y="7315"/>
                </a:lnTo>
                <a:lnTo>
                  <a:pt x="4030675" y="25603"/>
                </a:lnTo>
                <a:lnTo>
                  <a:pt x="4023360" y="98755"/>
                </a:lnTo>
                <a:lnTo>
                  <a:pt x="3986784" y="215798"/>
                </a:lnTo>
                <a:lnTo>
                  <a:pt x="3939235" y="318211"/>
                </a:lnTo>
                <a:lnTo>
                  <a:pt x="3888029" y="391363"/>
                </a:lnTo>
                <a:lnTo>
                  <a:pt x="3829507" y="438912"/>
                </a:lnTo>
                <a:lnTo>
                  <a:pt x="3796589" y="479145"/>
                </a:lnTo>
                <a:lnTo>
                  <a:pt x="3778301" y="493776"/>
                </a:lnTo>
                <a:lnTo>
                  <a:pt x="3749040" y="497433"/>
                </a:lnTo>
                <a:lnTo>
                  <a:pt x="3730752" y="486461"/>
                </a:lnTo>
                <a:lnTo>
                  <a:pt x="3701491" y="460857"/>
                </a:lnTo>
                <a:lnTo>
                  <a:pt x="3672231" y="438912"/>
                </a:lnTo>
                <a:lnTo>
                  <a:pt x="3599079" y="398678"/>
                </a:lnTo>
                <a:lnTo>
                  <a:pt x="3299155" y="398678"/>
                </a:lnTo>
                <a:lnTo>
                  <a:pt x="2922423" y="398678"/>
                </a:lnTo>
                <a:lnTo>
                  <a:pt x="2022653" y="3986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07243E90-7C6E-498C-B36A-3B091DB8FE78}"/>
              </a:ext>
            </a:extLst>
          </p:cNvPr>
          <p:cNvGrpSpPr/>
          <p:nvPr/>
        </p:nvGrpSpPr>
        <p:grpSpPr>
          <a:xfrm>
            <a:off x="3592521" y="1665288"/>
            <a:ext cx="4911717" cy="4232274"/>
            <a:chOff x="3744921" y="1811339"/>
            <a:chExt cx="4911717" cy="4232274"/>
          </a:xfrm>
        </p:grpSpPr>
        <p:grpSp>
          <p:nvGrpSpPr>
            <p:cNvPr id="49" name="グループ化 48">
              <a:extLst>
                <a:ext uri="{FF2B5EF4-FFF2-40B4-BE49-F238E27FC236}">
                  <a16:creationId xmlns:a16="http://schemas.microsoft.com/office/drawing/2014/main" id="{15ED9AE5-31DC-4C1F-821C-5858D050A82A}"/>
                </a:ext>
              </a:extLst>
            </p:cNvPr>
            <p:cNvGrpSpPr/>
            <p:nvPr/>
          </p:nvGrpSpPr>
          <p:grpSpPr>
            <a:xfrm>
              <a:off x="7039618" y="3205163"/>
              <a:ext cx="924716" cy="2838450"/>
              <a:chOff x="6869920" y="3052764"/>
              <a:chExt cx="924716" cy="2838450"/>
            </a:xfrm>
          </p:grpSpPr>
          <p:sp>
            <p:nvSpPr>
              <p:cNvPr id="50" name="フリーフォーム 22">
                <a:extLst>
                  <a:ext uri="{FF2B5EF4-FFF2-40B4-BE49-F238E27FC236}">
                    <a16:creationId xmlns:a16="http://schemas.microsoft.com/office/drawing/2014/main" id="{B6B41B4F-8021-4368-8784-696EFAC9C6EA}"/>
                  </a:ext>
                </a:extLst>
              </p:cNvPr>
              <p:cNvSpPr/>
              <p:nvPr/>
            </p:nvSpPr>
            <p:spPr>
              <a:xfrm rot="16200000">
                <a:off x="6133318" y="42298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51" name="フリーフォーム 24">
                <a:extLst>
                  <a:ext uri="{FF2B5EF4-FFF2-40B4-BE49-F238E27FC236}">
                    <a16:creationId xmlns:a16="http://schemas.microsoft.com/office/drawing/2014/main" id="{39A82C42-2916-40AE-A9F5-6A2976A360CA}"/>
                  </a:ext>
                </a:extLst>
              </p:cNvPr>
              <p:cNvSpPr/>
              <p:nvPr/>
            </p:nvSpPr>
            <p:spPr>
              <a:xfrm>
                <a:off x="6869920" y="5294772"/>
                <a:ext cx="598488" cy="457200"/>
              </a:xfrm>
              <a:custGeom>
                <a:avLst/>
                <a:gdLst>
                  <a:gd name="connsiteX0" fmla="*/ 252413 w 597694"/>
                  <a:gd name="connsiteY0" fmla="*/ 76200 h 457200"/>
                  <a:gd name="connsiteX1" fmla="*/ 426244 w 597694"/>
                  <a:gd name="connsiteY1" fmla="*/ 121444 h 457200"/>
                  <a:gd name="connsiteX2" fmla="*/ 459581 w 597694"/>
                  <a:gd name="connsiteY2" fmla="*/ 126206 h 457200"/>
                  <a:gd name="connsiteX3" fmla="*/ 502444 w 597694"/>
                  <a:gd name="connsiteY3" fmla="*/ 121444 h 457200"/>
                  <a:gd name="connsiteX4" fmla="*/ 533400 w 597694"/>
                  <a:gd name="connsiteY4" fmla="*/ 107156 h 457200"/>
                  <a:gd name="connsiteX5" fmla="*/ 597694 w 597694"/>
                  <a:gd name="connsiteY5" fmla="*/ 52388 h 457200"/>
                  <a:gd name="connsiteX6" fmla="*/ 581025 w 597694"/>
                  <a:gd name="connsiteY6" fmla="*/ 457200 h 457200"/>
                  <a:gd name="connsiteX7" fmla="*/ 509588 w 597694"/>
                  <a:gd name="connsiteY7" fmla="*/ 423863 h 457200"/>
                  <a:gd name="connsiteX8" fmla="*/ 500063 w 597694"/>
                  <a:gd name="connsiteY8" fmla="*/ 400050 h 457200"/>
                  <a:gd name="connsiteX9" fmla="*/ 447675 w 597694"/>
                  <a:gd name="connsiteY9" fmla="*/ 345281 h 457200"/>
                  <a:gd name="connsiteX10" fmla="*/ 369094 w 597694"/>
                  <a:gd name="connsiteY10" fmla="*/ 278606 h 457200"/>
                  <a:gd name="connsiteX11" fmla="*/ 269081 w 597694"/>
                  <a:gd name="connsiteY11" fmla="*/ 207169 h 457200"/>
                  <a:gd name="connsiteX12" fmla="*/ 116681 w 597694"/>
                  <a:gd name="connsiteY12" fmla="*/ 107156 h 457200"/>
                  <a:gd name="connsiteX13" fmla="*/ 38100 w 597694"/>
                  <a:gd name="connsiteY13" fmla="*/ 57150 h 457200"/>
                  <a:gd name="connsiteX14" fmla="*/ 11906 w 597694"/>
                  <a:gd name="connsiteY14" fmla="*/ 40481 h 457200"/>
                  <a:gd name="connsiteX15" fmla="*/ 0 w 597694"/>
                  <a:gd name="connsiteY15" fmla="*/ 28575 h 457200"/>
                  <a:gd name="connsiteX16" fmla="*/ 0 w 597694"/>
                  <a:gd name="connsiteY16" fmla="*/ 14288 h 457200"/>
                  <a:gd name="connsiteX17" fmla="*/ 4763 w 597694"/>
                  <a:gd name="connsiteY17" fmla="*/ 7144 h 457200"/>
                  <a:gd name="connsiteX18" fmla="*/ 30956 w 597694"/>
                  <a:gd name="connsiteY18" fmla="*/ 0 h 457200"/>
                  <a:gd name="connsiteX19" fmla="*/ 76200 w 597694"/>
                  <a:gd name="connsiteY19" fmla="*/ 9525 h 457200"/>
                  <a:gd name="connsiteX20" fmla="*/ 252413 w 597694"/>
                  <a:gd name="connsiteY20" fmla="*/ 76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7694" h="457200">
                    <a:moveTo>
                      <a:pt x="252413" y="76200"/>
                    </a:moveTo>
                    <a:lnTo>
                      <a:pt x="426244" y="121444"/>
                    </a:lnTo>
                    <a:lnTo>
                      <a:pt x="459581" y="126206"/>
                    </a:lnTo>
                    <a:lnTo>
                      <a:pt x="502444" y="121444"/>
                    </a:lnTo>
                    <a:lnTo>
                      <a:pt x="533400" y="107156"/>
                    </a:lnTo>
                    <a:lnTo>
                      <a:pt x="597694" y="52388"/>
                    </a:lnTo>
                    <a:lnTo>
                      <a:pt x="581025" y="457200"/>
                    </a:lnTo>
                    <a:lnTo>
                      <a:pt x="509588" y="423863"/>
                    </a:lnTo>
                    <a:lnTo>
                      <a:pt x="500063" y="400050"/>
                    </a:lnTo>
                    <a:lnTo>
                      <a:pt x="447675" y="345281"/>
                    </a:lnTo>
                    <a:lnTo>
                      <a:pt x="369094" y="278606"/>
                    </a:lnTo>
                    <a:lnTo>
                      <a:pt x="269081" y="207169"/>
                    </a:lnTo>
                    <a:lnTo>
                      <a:pt x="116681" y="107156"/>
                    </a:lnTo>
                    <a:lnTo>
                      <a:pt x="38100" y="57150"/>
                    </a:lnTo>
                    <a:lnTo>
                      <a:pt x="11906" y="40481"/>
                    </a:lnTo>
                    <a:lnTo>
                      <a:pt x="0" y="28575"/>
                    </a:lnTo>
                    <a:lnTo>
                      <a:pt x="0" y="14288"/>
                    </a:lnTo>
                    <a:lnTo>
                      <a:pt x="4763" y="7144"/>
                    </a:lnTo>
                    <a:lnTo>
                      <a:pt x="30956" y="0"/>
                    </a:lnTo>
                    <a:lnTo>
                      <a:pt x="76200" y="9525"/>
                    </a:lnTo>
                    <a:lnTo>
                      <a:pt x="252413" y="76200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E7A8AECA-DB2A-43DD-A153-3BA5C2EF80DC}"/>
                </a:ext>
              </a:extLst>
            </p:cNvPr>
            <p:cNvSpPr/>
            <p:nvPr/>
          </p:nvSpPr>
          <p:spPr>
            <a:xfrm>
              <a:off x="3841761" y="1817688"/>
              <a:ext cx="1154113" cy="971550"/>
            </a:xfrm>
            <a:custGeom>
              <a:avLst/>
              <a:gdLst>
                <a:gd name="connsiteX0" fmla="*/ 773907 w 1154907"/>
                <a:gd name="connsiteY0" fmla="*/ 571500 h 971550"/>
                <a:gd name="connsiteX1" fmla="*/ 538163 w 1154907"/>
                <a:gd name="connsiteY1" fmla="*/ 719137 h 971550"/>
                <a:gd name="connsiteX2" fmla="*/ 345282 w 1154907"/>
                <a:gd name="connsiteY2" fmla="*/ 828675 h 971550"/>
                <a:gd name="connsiteX3" fmla="*/ 190500 w 1154907"/>
                <a:gd name="connsiteY3" fmla="*/ 909637 h 971550"/>
                <a:gd name="connsiteX4" fmla="*/ 97632 w 1154907"/>
                <a:gd name="connsiteY4" fmla="*/ 954881 h 971550"/>
                <a:gd name="connsiteX5" fmla="*/ 71438 w 1154907"/>
                <a:gd name="connsiteY5" fmla="*/ 964406 h 971550"/>
                <a:gd name="connsiteX6" fmla="*/ 33338 w 1154907"/>
                <a:gd name="connsiteY6" fmla="*/ 971550 h 971550"/>
                <a:gd name="connsiteX7" fmla="*/ 11907 w 1154907"/>
                <a:gd name="connsiteY7" fmla="*/ 971550 h 971550"/>
                <a:gd name="connsiteX8" fmla="*/ 0 w 1154907"/>
                <a:gd name="connsiteY8" fmla="*/ 964406 h 971550"/>
                <a:gd name="connsiteX9" fmla="*/ 0 w 1154907"/>
                <a:gd name="connsiteY9" fmla="*/ 952500 h 971550"/>
                <a:gd name="connsiteX10" fmla="*/ 16669 w 1154907"/>
                <a:gd name="connsiteY10" fmla="*/ 928687 h 971550"/>
                <a:gd name="connsiteX11" fmla="*/ 130969 w 1154907"/>
                <a:gd name="connsiteY11" fmla="*/ 850106 h 971550"/>
                <a:gd name="connsiteX12" fmla="*/ 250032 w 1154907"/>
                <a:gd name="connsiteY12" fmla="*/ 766762 h 971550"/>
                <a:gd name="connsiteX13" fmla="*/ 357188 w 1154907"/>
                <a:gd name="connsiteY13" fmla="*/ 685800 h 971550"/>
                <a:gd name="connsiteX14" fmla="*/ 473869 w 1154907"/>
                <a:gd name="connsiteY14" fmla="*/ 592931 h 971550"/>
                <a:gd name="connsiteX15" fmla="*/ 550069 w 1154907"/>
                <a:gd name="connsiteY15" fmla="*/ 523875 h 971550"/>
                <a:gd name="connsiteX16" fmla="*/ 607219 w 1154907"/>
                <a:gd name="connsiteY16" fmla="*/ 471487 h 971550"/>
                <a:gd name="connsiteX17" fmla="*/ 681038 w 1154907"/>
                <a:gd name="connsiteY17" fmla="*/ 397669 h 971550"/>
                <a:gd name="connsiteX18" fmla="*/ 750094 w 1154907"/>
                <a:gd name="connsiteY18" fmla="*/ 328612 h 971550"/>
                <a:gd name="connsiteX19" fmla="*/ 812007 w 1154907"/>
                <a:gd name="connsiteY19" fmla="*/ 261937 h 971550"/>
                <a:gd name="connsiteX20" fmla="*/ 842963 w 1154907"/>
                <a:gd name="connsiteY20" fmla="*/ 221456 h 971550"/>
                <a:gd name="connsiteX21" fmla="*/ 852488 w 1154907"/>
                <a:gd name="connsiteY21" fmla="*/ 197644 h 971550"/>
                <a:gd name="connsiteX22" fmla="*/ 852488 w 1154907"/>
                <a:gd name="connsiteY22" fmla="*/ 176212 h 971550"/>
                <a:gd name="connsiteX23" fmla="*/ 835819 w 1154907"/>
                <a:gd name="connsiteY23" fmla="*/ 135731 h 971550"/>
                <a:gd name="connsiteX24" fmla="*/ 819150 w 1154907"/>
                <a:gd name="connsiteY24" fmla="*/ 107156 h 971550"/>
                <a:gd name="connsiteX25" fmla="*/ 790575 w 1154907"/>
                <a:gd name="connsiteY25" fmla="*/ 73819 h 971550"/>
                <a:gd name="connsiteX26" fmla="*/ 776288 w 1154907"/>
                <a:gd name="connsiteY26" fmla="*/ 54769 h 971550"/>
                <a:gd name="connsiteX27" fmla="*/ 769144 w 1154907"/>
                <a:gd name="connsiteY27" fmla="*/ 42862 h 971550"/>
                <a:gd name="connsiteX28" fmla="*/ 762000 w 1154907"/>
                <a:gd name="connsiteY28" fmla="*/ 28575 h 971550"/>
                <a:gd name="connsiteX29" fmla="*/ 762000 w 1154907"/>
                <a:gd name="connsiteY29" fmla="*/ 14287 h 971550"/>
                <a:gd name="connsiteX30" fmla="*/ 771525 w 1154907"/>
                <a:gd name="connsiteY30" fmla="*/ 2381 h 971550"/>
                <a:gd name="connsiteX31" fmla="*/ 800100 w 1154907"/>
                <a:gd name="connsiteY31" fmla="*/ 0 h 971550"/>
                <a:gd name="connsiteX32" fmla="*/ 850107 w 1154907"/>
                <a:gd name="connsiteY32" fmla="*/ 11906 h 971550"/>
                <a:gd name="connsiteX33" fmla="*/ 914400 w 1154907"/>
                <a:gd name="connsiteY33" fmla="*/ 38100 h 971550"/>
                <a:gd name="connsiteX34" fmla="*/ 966788 w 1154907"/>
                <a:gd name="connsiteY34" fmla="*/ 66675 h 971550"/>
                <a:gd name="connsiteX35" fmla="*/ 1028700 w 1154907"/>
                <a:gd name="connsiteY35" fmla="*/ 102394 h 971550"/>
                <a:gd name="connsiteX36" fmla="*/ 1071563 w 1154907"/>
                <a:gd name="connsiteY36" fmla="*/ 138112 h 971550"/>
                <a:gd name="connsiteX37" fmla="*/ 1097757 w 1154907"/>
                <a:gd name="connsiteY37" fmla="*/ 164306 h 971550"/>
                <a:gd name="connsiteX38" fmla="*/ 1114425 w 1154907"/>
                <a:gd name="connsiteY38" fmla="*/ 185737 h 971550"/>
                <a:gd name="connsiteX39" fmla="*/ 1133475 w 1154907"/>
                <a:gd name="connsiteY39" fmla="*/ 216694 h 971550"/>
                <a:gd name="connsiteX40" fmla="*/ 1147763 w 1154907"/>
                <a:gd name="connsiteY40" fmla="*/ 254794 h 971550"/>
                <a:gd name="connsiteX41" fmla="*/ 1154907 w 1154907"/>
                <a:gd name="connsiteY41" fmla="*/ 280987 h 971550"/>
                <a:gd name="connsiteX42" fmla="*/ 1154907 w 1154907"/>
                <a:gd name="connsiteY42" fmla="*/ 316706 h 971550"/>
                <a:gd name="connsiteX43" fmla="*/ 1145382 w 1154907"/>
                <a:gd name="connsiteY43" fmla="*/ 345281 h 971550"/>
                <a:gd name="connsiteX44" fmla="*/ 1126332 w 1154907"/>
                <a:gd name="connsiteY44" fmla="*/ 361950 h 971550"/>
                <a:gd name="connsiteX45" fmla="*/ 1083469 w 1154907"/>
                <a:gd name="connsiteY45" fmla="*/ 376237 h 971550"/>
                <a:gd name="connsiteX46" fmla="*/ 1052513 w 1154907"/>
                <a:gd name="connsiteY46" fmla="*/ 381000 h 971550"/>
                <a:gd name="connsiteX47" fmla="*/ 962025 w 1154907"/>
                <a:gd name="connsiteY47" fmla="*/ 450056 h 971550"/>
                <a:gd name="connsiteX48" fmla="*/ 773907 w 1154907"/>
                <a:gd name="connsiteY48" fmla="*/ 5715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4907" h="971550">
                  <a:moveTo>
                    <a:pt x="773907" y="571500"/>
                  </a:moveTo>
                  <a:lnTo>
                    <a:pt x="538163" y="719137"/>
                  </a:lnTo>
                  <a:lnTo>
                    <a:pt x="345282" y="828675"/>
                  </a:lnTo>
                  <a:lnTo>
                    <a:pt x="190500" y="909637"/>
                  </a:lnTo>
                  <a:lnTo>
                    <a:pt x="97632" y="954881"/>
                  </a:lnTo>
                  <a:lnTo>
                    <a:pt x="71438" y="964406"/>
                  </a:lnTo>
                  <a:lnTo>
                    <a:pt x="33338" y="971550"/>
                  </a:lnTo>
                  <a:lnTo>
                    <a:pt x="11907" y="971550"/>
                  </a:lnTo>
                  <a:lnTo>
                    <a:pt x="0" y="964406"/>
                  </a:lnTo>
                  <a:lnTo>
                    <a:pt x="0" y="952500"/>
                  </a:lnTo>
                  <a:lnTo>
                    <a:pt x="16669" y="928687"/>
                  </a:lnTo>
                  <a:lnTo>
                    <a:pt x="130969" y="850106"/>
                  </a:lnTo>
                  <a:lnTo>
                    <a:pt x="250032" y="766762"/>
                  </a:lnTo>
                  <a:lnTo>
                    <a:pt x="357188" y="685800"/>
                  </a:lnTo>
                  <a:lnTo>
                    <a:pt x="473869" y="592931"/>
                  </a:lnTo>
                  <a:lnTo>
                    <a:pt x="550069" y="523875"/>
                  </a:lnTo>
                  <a:lnTo>
                    <a:pt x="607219" y="471487"/>
                  </a:lnTo>
                  <a:lnTo>
                    <a:pt x="681038" y="397669"/>
                  </a:lnTo>
                  <a:lnTo>
                    <a:pt x="750094" y="328612"/>
                  </a:lnTo>
                  <a:lnTo>
                    <a:pt x="812007" y="261937"/>
                  </a:lnTo>
                  <a:lnTo>
                    <a:pt x="842963" y="221456"/>
                  </a:lnTo>
                  <a:lnTo>
                    <a:pt x="852488" y="197644"/>
                  </a:lnTo>
                  <a:lnTo>
                    <a:pt x="852488" y="176212"/>
                  </a:lnTo>
                  <a:lnTo>
                    <a:pt x="835819" y="135731"/>
                  </a:lnTo>
                  <a:lnTo>
                    <a:pt x="819150" y="107156"/>
                  </a:lnTo>
                  <a:lnTo>
                    <a:pt x="790575" y="73819"/>
                  </a:lnTo>
                  <a:lnTo>
                    <a:pt x="776288" y="54769"/>
                  </a:lnTo>
                  <a:lnTo>
                    <a:pt x="769144" y="42862"/>
                  </a:lnTo>
                  <a:lnTo>
                    <a:pt x="762000" y="28575"/>
                  </a:lnTo>
                  <a:lnTo>
                    <a:pt x="762000" y="14287"/>
                  </a:lnTo>
                  <a:lnTo>
                    <a:pt x="771525" y="2381"/>
                  </a:lnTo>
                  <a:lnTo>
                    <a:pt x="800100" y="0"/>
                  </a:lnTo>
                  <a:lnTo>
                    <a:pt x="850107" y="11906"/>
                  </a:lnTo>
                  <a:lnTo>
                    <a:pt x="914400" y="38100"/>
                  </a:lnTo>
                  <a:lnTo>
                    <a:pt x="966788" y="66675"/>
                  </a:lnTo>
                  <a:lnTo>
                    <a:pt x="1028700" y="102394"/>
                  </a:lnTo>
                  <a:lnTo>
                    <a:pt x="1071563" y="138112"/>
                  </a:lnTo>
                  <a:lnTo>
                    <a:pt x="1097757" y="164306"/>
                  </a:lnTo>
                  <a:lnTo>
                    <a:pt x="1114425" y="185737"/>
                  </a:lnTo>
                  <a:lnTo>
                    <a:pt x="1133475" y="216694"/>
                  </a:lnTo>
                  <a:lnTo>
                    <a:pt x="1147763" y="254794"/>
                  </a:lnTo>
                  <a:lnTo>
                    <a:pt x="1154907" y="280987"/>
                  </a:lnTo>
                  <a:lnTo>
                    <a:pt x="1154907" y="316706"/>
                  </a:lnTo>
                  <a:lnTo>
                    <a:pt x="1145382" y="345281"/>
                  </a:lnTo>
                  <a:lnTo>
                    <a:pt x="1126332" y="361950"/>
                  </a:lnTo>
                  <a:lnTo>
                    <a:pt x="1083469" y="376237"/>
                  </a:lnTo>
                  <a:lnTo>
                    <a:pt x="1052513" y="381000"/>
                  </a:lnTo>
                  <a:lnTo>
                    <a:pt x="962025" y="450056"/>
                  </a:lnTo>
                  <a:lnTo>
                    <a:pt x="773907" y="571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E275A07-5E7E-4091-A908-55C0949584A7}"/>
                </a:ext>
              </a:extLst>
            </p:cNvPr>
            <p:cNvSpPr/>
            <p:nvPr/>
          </p:nvSpPr>
          <p:spPr>
            <a:xfrm>
              <a:off x="6262689" y="1881189"/>
              <a:ext cx="566737" cy="625475"/>
            </a:xfrm>
            <a:custGeom>
              <a:avLst/>
              <a:gdLst>
                <a:gd name="connsiteX0" fmla="*/ 188118 w 566737"/>
                <a:gd name="connsiteY0" fmla="*/ 228600 h 626268"/>
                <a:gd name="connsiteX1" fmla="*/ 126206 w 566737"/>
                <a:gd name="connsiteY1" fmla="*/ 159543 h 626268"/>
                <a:gd name="connsiteX2" fmla="*/ 50006 w 566737"/>
                <a:gd name="connsiteY2" fmla="*/ 83343 h 626268"/>
                <a:gd name="connsiteX3" fmla="*/ 19050 w 566737"/>
                <a:gd name="connsiteY3" fmla="*/ 50006 h 626268"/>
                <a:gd name="connsiteX4" fmla="*/ 2381 w 566737"/>
                <a:gd name="connsiteY4" fmla="*/ 30956 h 626268"/>
                <a:gd name="connsiteX5" fmla="*/ 0 w 566737"/>
                <a:gd name="connsiteY5" fmla="*/ 14287 h 626268"/>
                <a:gd name="connsiteX6" fmla="*/ 7143 w 566737"/>
                <a:gd name="connsiteY6" fmla="*/ 4762 h 626268"/>
                <a:gd name="connsiteX7" fmla="*/ 21431 w 566737"/>
                <a:gd name="connsiteY7" fmla="*/ 0 h 626268"/>
                <a:gd name="connsiteX8" fmla="*/ 54768 w 566737"/>
                <a:gd name="connsiteY8" fmla="*/ 0 h 626268"/>
                <a:gd name="connsiteX9" fmla="*/ 114300 w 566737"/>
                <a:gd name="connsiteY9" fmla="*/ 21431 h 626268"/>
                <a:gd name="connsiteX10" fmla="*/ 195262 w 566737"/>
                <a:gd name="connsiteY10" fmla="*/ 52387 h 626268"/>
                <a:gd name="connsiteX11" fmla="*/ 266700 w 566737"/>
                <a:gd name="connsiteY11" fmla="*/ 88106 h 626268"/>
                <a:gd name="connsiteX12" fmla="*/ 352425 w 566737"/>
                <a:gd name="connsiteY12" fmla="*/ 130968 h 626268"/>
                <a:gd name="connsiteX13" fmla="*/ 381000 w 566737"/>
                <a:gd name="connsiteY13" fmla="*/ 152400 h 626268"/>
                <a:gd name="connsiteX14" fmla="*/ 440531 w 566737"/>
                <a:gd name="connsiteY14" fmla="*/ 200025 h 626268"/>
                <a:gd name="connsiteX15" fmla="*/ 485775 w 566737"/>
                <a:gd name="connsiteY15" fmla="*/ 250031 h 626268"/>
                <a:gd name="connsiteX16" fmla="*/ 514350 w 566737"/>
                <a:gd name="connsiteY16" fmla="*/ 285750 h 626268"/>
                <a:gd name="connsiteX17" fmla="*/ 545306 w 566737"/>
                <a:gd name="connsiteY17" fmla="*/ 340518 h 626268"/>
                <a:gd name="connsiteX18" fmla="*/ 561975 w 566737"/>
                <a:gd name="connsiteY18" fmla="*/ 383381 h 626268"/>
                <a:gd name="connsiteX19" fmla="*/ 566737 w 566737"/>
                <a:gd name="connsiteY19" fmla="*/ 440531 h 626268"/>
                <a:gd name="connsiteX20" fmla="*/ 559593 w 566737"/>
                <a:gd name="connsiteY20" fmla="*/ 495300 h 626268"/>
                <a:gd name="connsiteX21" fmla="*/ 550068 w 566737"/>
                <a:gd name="connsiteY21" fmla="*/ 540543 h 626268"/>
                <a:gd name="connsiteX22" fmla="*/ 523875 w 566737"/>
                <a:gd name="connsiteY22" fmla="*/ 595312 h 626268"/>
                <a:gd name="connsiteX23" fmla="*/ 504825 w 566737"/>
                <a:gd name="connsiteY23" fmla="*/ 614362 h 626268"/>
                <a:gd name="connsiteX24" fmla="*/ 488156 w 566737"/>
                <a:gd name="connsiteY24" fmla="*/ 626268 h 626268"/>
                <a:gd name="connsiteX25" fmla="*/ 466725 w 566737"/>
                <a:gd name="connsiteY25" fmla="*/ 626268 h 626268"/>
                <a:gd name="connsiteX26" fmla="*/ 445293 w 566737"/>
                <a:gd name="connsiteY26" fmla="*/ 623887 h 626268"/>
                <a:gd name="connsiteX27" fmla="*/ 423862 w 566737"/>
                <a:gd name="connsiteY27" fmla="*/ 614362 h 626268"/>
                <a:gd name="connsiteX28" fmla="*/ 390525 w 566737"/>
                <a:gd name="connsiteY28" fmla="*/ 585787 h 626268"/>
                <a:gd name="connsiteX29" fmla="*/ 361950 w 566737"/>
                <a:gd name="connsiteY29" fmla="*/ 552450 h 626268"/>
                <a:gd name="connsiteX30" fmla="*/ 338137 w 566737"/>
                <a:gd name="connsiteY30" fmla="*/ 497681 h 626268"/>
                <a:gd name="connsiteX31" fmla="*/ 292893 w 566737"/>
                <a:gd name="connsiteY31" fmla="*/ 395287 h 626268"/>
                <a:gd name="connsiteX32" fmla="*/ 235743 w 566737"/>
                <a:gd name="connsiteY32" fmla="*/ 302418 h 626268"/>
                <a:gd name="connsiteX33" fmla="*/ 188118 w 566737"/>
                <a:gd name="connsiteY33" fmla="*/ 228600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6737" h="626268">
                  <a:moveTo>
                    <a:pt x="188118" y="228600"/>
                  </a:moveTo>
                  <a:lnTo>
                    <a:pt x="126206" y="159543"/>
                  </a:lnTo>
                  <a:lnTo>
                    <a:pt x="50006" y="83343"/>
                  </a:lnTo>
                  <a:lnTo>
                    <a:pt x="19050" y="50006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54768" y="0"/>
                  </a:lnTo>
                  <a:lnTo>
                    <a:pt x="114300" y="21431"/>
                  </a:lnTo>
                  <a:lnTo>
                    <a:pt x="195262" y="52387"/>
                  </a:lnTo>
                  <a:lnTo>
                    <a:pt x="266700" y="88106"/>
                  </a:lnTo>
                  <a:lnTo>
                    <a:pt x="352425" y="130968"/>
                  </a:lnTo>
                  <a:lnTo>
                    <a:pt x="381000" y="152400"/>
                  </a:lnTo>
                  <a:lnTo>
                    <a:pt x="440531" y="200025"/>
                  </a:lnTo>
                  <a:lnTo>
                    <a:pt x="485775" y="250031"/>
                  </a:lnTo>
                  <a:lnTo>
                    <a:pt x="514350" y="285750"/>
                  </a:lnTo>
                  <a:lnTo>
                    <a:pt x="545306" y="340518"/>
                  </a:lnTo>
                  <a:lnTo>
                    <a:pt x="561975" y="383381"/>
                  </a:lnTo>
                  <a:lnTo>
                    <a:pt x="566737" y="440531"/>
                  </a:lnTo>
                  <a:lnTo>
                    <a:pt x="559593" y="495300"/>
                  </a:lnTo>
                  <a:lnTo>
                    <a:pt x="550068" y="540543"/>
                  </a:lnTo>
                  <a:lnTo>
                    <a:pt x="523875" y="595312"/>
                  </a:lnTo>
                  <a:lnTo>
                    <a:pt x="504825" y="614362"/>
                  </a:lnTo>
                  <a:lnTo>
                    <a:pt x="488156" y="626268"/>
                  </a:lnTo>
                  <a:lnTo>
                    <a:pt x="466725" y="626268"/>
                  </a:lnTo>
                  <a:lnTo>
                    <a:pt x="445293" y="623887"/>
                  </a:lnTo>
                  <a:lnTo>
                    <a:pt x="423862" y="614362"/>
                  </a:lnTo>
                  <a:lnTo>
                    <a:pt x="390525" y="585787"/>
                  </a:lnTo>
                  <a:lnTo>
                    <a:pt x="361950" y="552450"/>
                  </a:lnTo>
                  <a:lnTo>
                    <a:pt x="338137" y="497681"/>
                  </a:lnTo>
                  <a:lnTo>
                    <a:pt x="292893" y="395287"/>
                  </a:lnTo>
                  <a:lnTo>
                    <a:pt x="235743" y="302418"/>
                  </a:lnTo>
                  <a:lnTo>
                    <a:pt x="18811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1FC28E0B-BB35-4AE1-9BD8-6043AC82E6AD}"/>
                </a:ext>
              </a:extLst>
            </p:cNvPr>
            <p:cNvSpPr/>
            <p:nvPr/>
          </p:nvSpPr>
          <p:spPr>
            <a:xfrm>
              <a:off x="7091364" y="2128839"/>
              <a:ext cx="1184275" cy="358775"/>
            </a:xfrm>
            <a:custGeom>
              <a:avLst/>
              <a:gdLst>
                <a:gd name="connsiteX0" fmla="*/ 800100 w 1183481"/>
                <a:gd name="connsiteY0" fmla="*/ 264318 h 359568"/>
                <a:gd name="connsiteX1" fmla="*/ 490537 w 1183481"/>
                <a:gd name="connsiteY1" fmla="*/ 326231 h 359568"/>
                <a:gd name="connsiteX2" fmla="*/ 316706 w 1183481"/>
                <a:gd name="connsiteY2" fmla="*/ 359568 h 359568"/>
                <a:gd name="connsiteX3" fmla="*/ 280987 w 1183481"/>
                <a:gd name="connsiteY3" fmla="*/ 357187 h 359568"/>
                <a:gd name="connsiteX4" fmla="*/ 192881 w 1183481"/>
                <a:gd name="connsiteY4" fmla="*/ 335756 h 359568"/>
                <a:gd name="connsiteX5" fmla="*/ 138112 w 1183481"/>
                <a:gd name="connsiteY5" fmla="*/ 309562 h 359568"/>
                <a:gd name="connsiteX6" fmla="*/ 90487 w 1183481"/>
                <a:gd name="connsiteY6" fmla="*/ 280987 h 359568"/>
                <a:gd name="connsiteX7" fmla="*/ 59531 w 1183481"/>
                <a:gd name="connsiteY7" fmla="*/ 252412 h 359568"/>
                <a:gd name="connsiteX8" fmla="*/ 38100 w 1183481"/>
                <a:gd name="connsiteY8" fmla="*/ 228600 h 359568"/>
                <a:gd name="connsiteX9" fmla="*/ 19050 w 1183481"/>
                <a:gd name="connsiteY9" fmla="*/ 200025 h 359568"/>
                <a:gd name="connsiteX10" fmla="*/ 2381 w 1183481"/>
                <a:gd name="connsiteY10" fmla="*/ 159543 h 359568"/>
                <a:gd name="connsiteX11" fmla="*/ 0 w 1183481"/>
                <a:gd name="connsiteY11" fmla="*/ 128587 h 359568"/>
                <a:gd name="connsiteX12" fmla="*/ 2381 w 1183481"/>
                <a:gd name="connsiteY12" fmla="*/ 107156 h 359568"/>
                <a:gd name="connsiteX13" fmla="*/ 9525 w 1183481"/>
                <a:gd name="connsiteY13" fmla="*/ 95250 h 359568"/>
                <a:gd name="connsiteX14" fmla="*/ 9525 w 1183481"/>
                <a:gd name="connsiteY14" fmla="*/ 95250 h 359568"/>
                <a:gd name="connsiteX15" fmla="*/ 21431 w 1183481"/>
                <a:gd name="connsiteY15" fmla="*/ 92868 h 359568"/>
                <a:gd name="connsiteX16" fmla="*/ 35718 w 1183481"/>
                <a:gd name="connsiteY16" fmla="*/ 102393 h 359568"/>
                <a:gd name="connsiteX17" fmla="*/ 59531 w 1183481"/>
                <a:gd name="connsiteY17" fmla="*/ 121443 h 359568"/>
                <a:gd name="connsiteX18" fmla="*/ 90487 w 1183481"/>
                <a:gd name="connsiteY18" fmla="*/ 138112 h 359568"/>
                <a:gd name="connsiteX19" fmla="*/ 130968 w 1183481"/>
                <a:gd name="connsiteY19" fmla="*/ 152400 h 359568"/>
                <a:gd name="connsiteX20" fmla="*/ 188118 w 1183481"/>
                <a:gd name="connsiteY20" fmla="*/ 159543 h 359568"/>
                <a:gd name="connsiteX21" fmla="*/ 278606 w 1183481"/>
                <a:gd name="connsiteY21" fmla="*/ 157162 h 359568"/>
                <a:gd name="connsiteX22" fmla="*/ 354806 w 1183481"/>
                <a:gd name="connsiteY22" fmla="*/ 154781 h 359568"/>
                <a:gd name="connsiteX23" fmla="*/ 476250 w 1183481"/>
                <a:gd name="connsiteY23" fmla="*/ 142875 h 359568"/>
                <a:gd name="connsiteX24" fmla="*/ 578643 w 1183481"/>
                <a:gd name="connsiteY24" fmla="*/ 128587 h 359568"/>
                <a:gd name="connsiteX25" fmla="*/ 731043 w 1183481"/>
                <a:gd name="connsiteY25" fmla="*/ 92868 h 359568"/>
                <a:gd name="connsiteX26" fmla="*/ 771525 w 1183481"/>
                <a:gd name="connsiteY26" fmla="*/ 76200 h 359568"/>
                <a:gd name="connsiteX27" fmla="*/ 819150 w 1183481"/>
                <a:gd name="connsiteY27" fmla="*/ 54768 h 359568"/>
                <a:gd name="connsiteX28" fmla="*/ 864393 w 1183481"/>
                <a:gd name="connsiteY28" fmla="*/ 23812 h 359568"/>
                <a:gd name="connsiteX29" fmla="*/ 892968 w 1183481"/>
                <a:gd name="connsiteY29" fmla="*/ 0 h 359568"/>
                <a:gd name="connsiteX30" fmla="*/ 902493 w 1183481"/>
                <a:gd name="connsiteY30" fmla="*/ 0 h 359568"/>
                <a:gd name="connsiteX31" fmla="*/ 947737 w 1183481"/>
                <a:gd name="connsiteY31" fmla="*/ 14287 h 359568"/>
                <a:gd name="connsiteX32" fmla="*/ 1052512 w 1183481"/>
                <a:gd name="connsiteY32" fmla="*/ 52387 h 359568"/>
                <a:gd name="connsiteX33" fmla="*/ 1114425 w 1183481"/>
                <a:gd name="connsiteY33" fmla="*/ 76200 h 359568"/>
                <a:gd name="connsiteX34" fmla="*/ 1159668 w 1183481"/>
                <a:gd name="connsiteY34" fmla="*/ 97631 h 359568"/>
                <a:gd name="connsiteX35" fmla="*/ 1178718 w 1183481"/>
                <a:gd name="connsiteY35" fmla="*/ 114300 h 359568"/>
                <a:gd name="connsiteX36" fmla="*/ 1183481 w 1183481"/>
                <a:gd name="connsiteY36" fmla="*/ 128587 h 359568"/>
                <a:gd name="connsiteX37" fmla="*/ 1176337 w 1183481"/>
                <a:gd name="connsiteY37" fmla="*/ 154781 h 359568"/>
                <a:gd name="connsiteX38" fmla="*/ 1154906 w 1183481"/>
                <a:gd name="connsiteY38" fmla="*/ 173831 h 359568"/>
                <a:gd name="connsiteX39" fmla="*/ 1112043 w 1183481"/>
                <a:gd name="connsiteY39" fmla="*/ 200025 h 359568"/>
                <a:gd name="connsiteX40" fmla="*/ 1045368 w 1183481"/>
                <a:gd name="connsiteY40" fmla="*/ 216693 h 359568"/>
                <a:gd name="connsiteX41" fmla="*/ 800100 w 1183481"/>
                <a:gd name="connsiteY41" fmla="*/ 264318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83481" h="359568">
                  <a:moveTo>
                    <a:pt x="800100" y="264318"/>
                  </a:moveTo>
                  <a:lnTo>
                    <a:pt x="490537" y="326231"/>
                  </a:lnTo>
                  <a:lnTo>
                    <a:pt x="316706" y="359568"/>
                  </a:lnTo>
                  <a:lnTo>
                    <a:pt x="280987" y="357187"/>
                  </a:lnTo>
                  <a:lnTo>
                    <a:pt x="192881" y="335756"/>
                  </a:lnTo>
                  <a:lnTo>
                    <a:pt x="138112" y="309562"/>
                  </a:lnTo>
                  <a:lnTo>
                    <a:pt x="90487" y="280987"/>
                  </a:lnTo>
                  <a:lnTo>
                    <a:pt x="59531" y="252412"/>
                  </a:lnTo>
                  <a:lnTo>
                    <a:pt x="38100" y="228600"/>
                  </a:lnTo>
                  <a:lnTo>
                    <a:pt x="19050" y="200025"/>
                  </a:lnTo>
                  <a:lnTo>
                    <a:pt x="2381" y="159543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9525" y="95250"/>
                  </a:lnTo>
                  <a:lnTo>
                    <a:pt x="9525" y="95250"/>
                  </a:lnTo>
                  <a:lnTo>
                    <a:pt x="21431" y="92868"/>
                  </a:lnTo>
                  <a:lnTo>
                    <a:pt x="35718" y="102393"/>
                  </a:lnTo>
                  <a:lnTo>
                    <a:pt x="59531" y="121443"/>
                  </a:lnTo>
                  <a:lnTo>
                    <a:pt x="90487" y="138112"/>
                  </a:lnTo>
                  <a:lnTo>
                    <a:pt x="130968" y="152400"/>
                  </a:lnTo>
                  <a:lnTo>
                    <a:pt x="188118" y="159543"/>
                  </a:lnTo>
                  <a:lnTo>
                    <a:pt x="278606" y="157162"/>
                  </a:lnTo>
                  <a:lnTo>
                    <a:pt x="354806" y="154781"/>
                  </a:lnTo>
                  <a:lnTo>
                    <a:pt x="476250" y="142875"/>
                  </a:lnTo>
                  <a:lnTo>
                    <a:pt x="578643" y="128587"/>
                  </a:lnTo>
                  <a:lnTo>
                    <a:pt x="731043" y="92868"/>
                  </a:lnTo>
                  <a:lnTo>
                    <a:pt x="771525" y="76200"/>
                  </a:lnTo>
                  <a:lnTo>
                    <a:pt x="819150" y="54768"/>
                  </a:lnTo>
                  <a:lnTo>
                    <a:pt x="864393" y="23812"/>
                  </a:lnTo>
                  <a:lnTo>
                    <a:pt x="892968" y="0"/>
                  </a:lnTo>
                  <a:lnTo>
                    <a:pt x="902493" y="0"/>
                  </a:lnTo>
                  <a:lnTo>
                    <a:pt x="947737" y="14287"/>
                  </a:lnTo>
                  <a:lnTo>
                    <a:pt x="1052512" y="52387"/>
                  </a:lnTo>
                  <a:lnTo>
                    <a:pt x="1114425" y="76200"/>
                  </a:lnTo>
                  <a:lnTo>
                    <a:pt x="1159668" y="97631"/>
                  </a:lnTo>
                  <a:lnTo>
                    <a:pt x="1178718" y="114300"/>
                  </a:lnTo>
                  <a:lnTo>
                    <a:pt x="1183481" y="128587"/>
                  </a:lnTo>
                  <a:lnTo>
                    <a:pt x="1176337" y="154781"/>
                  </a:lnTo>
                  <a:lnTo>
                    <a:pt x="1154906" y="173831"/>
                  </a:lnTo>
                  <a:lnTo>
                    <a:pt x="1112043" y="200025"/>
                  </a:lnTo>
                  <a:lnTo>
                    <a:pt x="1045368" y="216693"/>
                  </a:lnTo>
                  <a:lnTo>
                    <a:pt x="800100" y="2643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8E434F81-13F9-4725-92EA-B71CAB6C9350}"/>
                </a:ext>
              </a:extLst>
            </p:cNvPr>
            <p:cNvSpPr/>
            <p:nvPr/>
          </p:nvSpPr>
          <p:spPr>
            <a:xfrm>
              <a:off x="6753225" y="2933383"/>
              <a:ext cx="1903413" cy="466725"/>
            </a:xfrm>
            <a:custGeom>
              <a:avLst/>
              <a:gdLst>
                <a:gd name="connsiteX0" fmla="*/ 1231106 w 1902619"/>
                <a:gd name="connsiteY0" fmla="*/ 280988 h 466725"/>
                <a:gd name="connsiteX1" fmla="*/ 826294 w 1902619"/>
                <a:gd name="connsiteY1" fmla="*/ 335757 h 466725"/>
                <a:gd name="connsiteX2" fmla="*/ 764381 w 1902619"/>
                <a:gd name="connsiteY2" fmla="*/ 347663 h 466725"/>
                <a:gd name="connsiteX3" fmla="*/ 545306 w 1902619"/>
                <a:gd name="connsiteY3" fmla="*/ 407194 h 466725"/>
                <a:gd name="connsiteX4" fmla="*/ 326231 w 1902619"/>
                <a:gd name="connsiteY4" fmla="*/ 464344 h 466725"/>
                <a:gd name="connsiteX5" fmla="*/ 292894 w 1902619"/>
                <a:gd name="connsiteY5" fmla="*/ 466725 h 466725"/>
                <a:gd name="connsiteX6" fmla="*/ 247650 w 1902619"/>
                <a:gd name="connsiteY6" fmla="*/ 457200 h 466725"/>
                <a:gd name="connsiteX7" fmla="*/ 185738 w 1902619"/>
                <a:gd name="connsiteY7" fmla="*/ 426244 h 466725"/>
                <a:gd name="connsiteX8" fmla="*/ 133350 w 1902619"/>
                <a:gd name="connsiteY8" fmla="*/ 390525 h 466725"/>
                <a:gd name="connsiteX9" fmla="*/ 64294 w 1902619"/>
                <a:gd name="connsiteY9" fmla="*/ 333375 h 466725"/>
                <a:gd name="connsiteX10" fmla="*/ 28575 w 1902619"/>
                <a:gd name="connsiteY10" fmla="*/ 300038 h 466725"/>
                <a:gd name="connsiteX11" fmla="*/ 16669 w 1902619"/>
                <a:gd name="connsiteY11" fmla="*/ 285750 h 466725"/>
                <a:gd name="connsiteX12" fmla="*/ 2381 w 1902619"/>
                <a:gd name="connsiteY12" fmla="*/ 259557 h 466725"/>
                <a:gd name="connsiteX13" fmla="*/ 0 w 1902619"/>
                <a:gd name="connsiteY13" fmla="*/ 235744 h 466725"/>
                <a:gd name="connsiteX14" fmla="*/ 2381 w 1902619"/>
                <a:gd name="connsiteY14" fmla="*/ 221457 h 466725"/>
                <a:gd name="connsiteX15" fmla="*/ 19050 w 1902619"/>
                <a:gd name="connsiteY15" fmla="*/ 216694 h 466725"/>
                <a:gd name="connsiteX16" fmla="*/ 45244 w 1902619"/>
                <a:gd name="connsiteY16" fmla="*/ 226219 h 466725"/>
                <a:gd name="connsiteX17" fmla="*/ 76200 w 1902619"/>
                <a:gd name="connsiteY17" fmla="*/ 247650 h 466725"/>
                <a:gd name="connsiteX18" fmla="*/ 102394 w 1902619"/>
                <a:gd name="connsiteY18" fmla="*/ 257175 h 466725"/>
                <a:gd name="connsiteX19" fmla="*/ 145256 w 1902619"/>
                <a:gd name="connsiteY19" fmla="*/ 271463 h 466725"/>
                <a:gd name="connsiteX20" fmla="*/ 202406 w 1902619"/>
                <a:gd name="connsiteY20" fmla="*/ 278607 h 466725"/>
                <a:gd name="connsiteX21" fmla="*/ 290513 w 1902619"/>
                <a:gd name="connsiteY21" fmla="*/ 276225 h 466725"/>
                <a:gd name="connsiteX22" fmla="*/ 381000 w 1902619"/>
                <a:gd name="connsiteY22" fmla="*/ 269082 h 466725"/>
                <a:gd name="connsiteX23" fmla="*/ 516731 w 1902619"/>
                <a:gd name="connsiteY23" fmla="*/ 245269 h 466725"/>
                <a:gd name="connsiteX24" fmla="*/ 702469 w 1902619"/>
                <a:gd name="connsiteY24" fmla="*/ 207169 h 466725"/>
                <a:gd name="connsiteX25" fmla="*/ 976313 w 1902619"/>
                <a:gd name="connsiteY25" fmla="*/ 150019 h 466725"/>
                <a:gd name="connsiteX26" fmla="*/ 1409700 w 1902619"/>
                <a:gd name="connsiteY26" fmla="*/ 64294 h 466725"/>
                <a:gd name="connsiteX27" fmla="*/ 1447800 w 1902619"/>
                <a:gd name="connsiteY27" fmla="*/ 47625 h 466725"/>
                <a:gd name="connsiteX28" fmla="*/ 1507331 w 1902619"/>
                <a:gd name="connsiteY28" fmla="*/ 21432 h 466725"/>
                <a:gd name="connsiteX29" fmla="*/ 1574006 w 1902619"/>
                <a:gd name="connsiteY29" fmla="*/ 0 h 466725"/>
                <a:gd name="connsiteX30" fmla="*/ 1597819 w 1902619"/>
                <a:gd name="connsiteY30" fmla="*/ 0 h 466725"/>
                <a:gd name="connsiteX31" fmla="*/ 1643063 w 1902619"/>
                <a:gd name="connsiteY31" fmla="*/ 7144 h 466725"/>
                <a:gd name="connsiteX32" fmla="*/ 1747838 w 1902619"/>
                <a:gd name="connsiteY32" fmla="*/ 45244 h 466725"/>
                <a:gd name="connsiteX33" fmla="*/ 1819275 w 1902619"/>
                <a:gd name="connsiteY33" fmla="*/ 83344 h 466725"/>
                <a:gd name="connsiteX34" fmla="*/ 1859756 w 1902619"/>
                <a:gd name="connsiteY34" fmla="*/ 111919 h 466725"/>
                <a:gd name="connsiteX35" fmla="*/ 1874044 w 1902619"/>
                <a:gd name="connsiteY35" fmla="*/ 128588 h 466725"/>
                <a:gd name="connsiteX36" fmla="*/ 1895475 w 1902619"/>
                <a:gd name="connsiteY36" fmla="*/ 157163 h 466725"/>
                <a:gd name="connsiteX37" fmla="*/ 1902619 w 1902619"/>
                <a:gd name="connsiteY37" fmla="*/ 183357 h 466725"/>
                <a:gd name="connsiteX38" fmla="*/ 1895475 w 1902619"/>
                <a:gd name="connsiteY38" fmla="*/ 207169 h 466725"/>
                <a:gd name="connsiteX39" fmla="*/ 1883569 w 1902619"/>
                <a:gd name="connsiteY39" fmla="*/ 226219 h 466725"/>
                <a:gd name="connsiteX40" fmla="*/ 1854994 w 1902619"/>
                <a:gd name="connsiteY40" fmla="*/ 242888 h 466725"/>
                <a:gd name="connsiteX41" fmla="*/ 1797844 w 1902619"/>
                <a:gd name="connsiteY41" fmla="*/ 247650 h 466725"/>
                <a:gd name="connsiteX42" fmla="*/ 1645444 w 1902619"/>
                <a:gd name="connsiteY42" fmla="*/ 247650 h 466725"/>
                <a:gd name="connsiteX43" fmla="*/ 1419225 w 1902619"/>
                <a:gd name="connsiteY43" fmla="*/ 261938 h 466725"/>
                <a:gd name="connsiteX44" fmla="*/ 1231106 w 1902619"/>
                <a:gd name="connsiteY44" fmla="*/ 280988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2619" h="466725">
                  <a:moveTo>
                    <a:pt x="1231106" y="280988"/>
                  </a:moveTo>
                  <a:lnTo>
                    <a:pt x="826294" y="335757"/>
                  </a:lnTo>
                  <a:lnTo>
                    <a:pt x="764381" y="347663"/>
                  </a:lnTo>
                  <a:lnTo>
                    <a:pt x="545306" y="407194"/>
                  </a:lnTo>
                  <a:lnTo>
                    <a:pt x="326231" y="464344"/>
                  </a:lnTo>
                  <a:lnTo>
                    <a:pt x="292894" y="466725"/>
                  </a:lnTo>
                  <a:lnTo>
                    <a:pt x="247650" y="457200"/>
                  </a:lnTo>
                  <a:lnTo>
                    <a:pt x="185738" y="426244"/>
                  </a:lnTo>
                  <a:lnTo>
                    <a:pt x="133350" y="390525"/>
                  </a:lnTo>
                  <a:lnTo>
                    <a:pt x="64294" y="333375"/>
                  </a:lnTo>
                  <a:lnTo>
                    <a:pt x="28575" y="300038"/>
                  </a:lnTo>
                  <a:lnTo>
                    <a:pt x="16669" y="285750"/>
                  </a:lnTo>
                  <a:lnTo>
                    <a:pt x="2381" y="259557"/>
                  </a:lnTo>
                  <a:lnTo>
                    <a:pt x="0" y="235744"/>
                  </a:lnTo>
                  <a:lnTo>
                    <a:pt x="2381" y="221457"/>
                  </a:lnTo>
                  <a:lnTo>
                    <a:pt x="19050" y="216694"/>
                  </a:lnTo>
                  <a:lnTo>
                    <a:pt x="45244" y="226219"/>
                  </a:lnTo>
                  <a:lnTo>
                    <a:pt x="76200" y="247650"/>
                  </a:lnTo>
                  <a:lnTo>
                    <a:pt x="102394" y="257175"/>
                  </a:lnTo>
                  <a:lnTo>
                    <a:pt x="145256" y="271463"/>
                  </a:lnTo>
                  <a:lnTo>
                    <a:pt x="202406" y="278607"/>
                  </a:lnTo>
                  <a:lnTo>
                    <a:pt x="290513" y="276225"/>
                  </a:lnTo>
                  <a:lnTo>
                    <a:pt x="381000" y="269082"/>
                  </a:lnTo>
                  <a:lnTo>
                    <a:pt x="516731" y="245269"/>
                  </a:lnTo>
                  <a:lnTo>
                    <a:pt x="702469" y="207169"/>
                  </a:lnTo>
                  <a:lnTo>
                    <a:pt x="976313" y="150019"/>
                  </a:lnTo>
                  <a:lnTo>
                    <a:pt x="1409700" y="64294"/>
                  </a:lnTo>
                  <a:lnTo>
                    <a:pt x="1447800" y="47625"/>
                  </a:lnTo>
                  <a:lnTo>
                    <a:pt x="1507331" y="21432"/>
                  </a:lnTo>
                  <a:lnTo>
                    <a:pt x="1574006" y="0"/>
                  </a:lnTo>
                  <a:lnTo>
                    <a:pt x="1597819" y="0"/>
                  </a:lnTo>
                  <a:lnTo>
                    <a:pt x="1643063" y="7144"/>
                  </a:lnTo>
                  <a:lnTo>
                    <a:pt x="1747838" y="45244"/>
                  </a:lnTo>
                  <a:lnTo>
                    <a:pt x="1819275" y="83344"/>
                  </a:lnTo>
                  <a:lnTo>
                    <a:pt x="1859756" y="111919"/>
                  </a:lnTo>
                  <a:lnTo>
                    <a:pt x="1874044" y="128588"/>
                  </a:lnTo>
                  <a:lnTo>
                    <a:pt x="1895475" y="157163"/>
                  </a:lnTo>
                  <a:lnTo>
                    <a:pt x="1902619" y="183357"/>
                  </a:lnTo>
                  <a:lnTo>
                    <a:pt x="1895475" y="207169"/>
                  </a:lnTo>
                  <a:lnTo>
                    <a:pt x="1883569" y="226219"/>
                  </a:lnTo>
                  <a:lnTo>
                    <a:pt x="1854994" y="242888"/>
                  </a:lnTo>
                  <a:lnTo>
                    <a:pt x="1797844" y="247650"/>
                  </a:lnTo>
                  <a:lnTo>
                    <a:pt x="1645444" y="247650"/>
                  </a:lnTo>
                  <a:lnTo>
                    <a:pt x="1419225" y="261938"/>
                  </a:lnTo>
                  <a:lnTo>
                    <a:pt x="1231106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EAE45691-44F5-4945-90E5-0CD111B31874}"/>
                </a:ext>
              </a:extLst>
            </p:cNvPr>
            <p:cNvSpPr/>
            <p:nvPr/>
          </p:nvSpPr>
          <p:spPr>
            <a:xfrm rot="16200000">
              <a:off x="3590140" y="2782094"/>
              <a:ext cx="1706562" cy="1397000"/>
            </a:xfrm>
            <a:custGeom>
              <a:avLst/>
              <a:gdLst>
                <a:gd name="connsiteX0" fmla="*/ 923925 w 1707356"/>
                <a:gd name="connsiteY0" fmla="*/ 976313 h 1397794"/>
                <a:gd name="connsiteX1" fmla="*/ 757237 w 1707356"/>
                <a:gd name="connsiteY1" fmla="*/ 859632 h 1397794"/>
                <a:gd name="connsiteX2" fmla="*/ 681037 w 1707356"/>
                <a:gd name="connsiteY2" fmla="*/ 797719 h 1397794"/>
                <a:gd name="connsiteX3" fmla="*/ 573881 w 1707356"/>
                <a:gd name="connsiteY3" fmla="*/ 702469 h 1397794"/>
                <a:gd name="connsiteX4" fmla="*/ 466725 w 1707356"/>
                <a:gd name="connsiteY4" fmla="*/ 600075 h 1397794"/>
                <a:gd name="connsiteX5" fmla="*/ 369093 w 1707356"/>
                <a:gd name="connsiteY5" fmla="*/ 495300 h 1397794"/>
                <a:gd name="connsiteX6" fmla="*/ 250031 w 1707356"/>
                <a:gd name="connsiteY6" fmla="*/ 361950 h 1397794"/>
                <a:gd name="connsiteX7" fmla="*/ 152400 w 1707356"/>
                <a:gd name="connsiteY7" fmla="*/ 245269 h 1397794"/>
                <a:gd name="connsiteX8" fmla="*/ 54768 w 1707356"/>
                <a:gd name="connsiteY8" fmla="*/ 123825 h 1397794"/>
                <a:gd name="connsiteX9" fmla="*/ 19050 w 1707356"/>
                <a:gd name="connsiteY9" fmla="*/ 76200 h 1397794"/>
                <a:gd name="connsiteX10" fmla="*/ 7143 w 1707356"/>
                <a:gd name="connsiteY10" fmla="*/ 54769 h 1397794"/>
                <a:gd name="connsiteX11" fmla="*/ 0 w 1707356"/>
                <a:gd name="connsiteY11" fmla="*/ 30957 h 1397794"/>
                <a:gd name="connsiteX12" fmla="*/ 0 w 1707356"/>
                <a:gd name="connsiteY12" fmla="*/ 11907 h 1397794"/>
                <a:gd name="connsiteX13" fmla="*/ 4762 w 1707356"/>
                <a:gd name="connsiteY13" fmla="*/ 2382 h 1397794"/>
                <a:gd name="connsiteX14" fmla="*/ 23812 w 1707356"/>
                <a:gd name="connsiteY14" fmla="*/ 0 h 1397794"/>
                <a:gd name="connsiteX15" fmla="*/ 47625 w 1707356"/>
                <a:gd name="connsiteY15" fmla="*/ 7144 h 1397794"/>
                <a:gd name="connsiteX16" fmla="*/ 83343 w 1707356"/>
                <a:gd name="connsiteY16" fmla="*/ 38100 h 1397794"/>
                <a:gd name="connsiteX17" fmla="*/ 200025 w 1707356"/>
                <a:gd name="connsiteY17" fmla="*/ 154782 h 1397794"/>
                <a:gd name="connsiteX18" fmla="*/ 333375 w 1707356"/>
                <a:gd name="connsiteY18" fmla="*/ 280988 h 1397794"/>
                <a:gd name="connsiteX19" fmla="*/ 459581 w 1707356"/>
                <a:gd name="connsiteY19" fmla="*/ 395288 h 1397794"/>
                <a:gd name="connsiteX20" fmla="*/ 597693 w 1707356"/>
                <a:gd name="connsiteY20" fmla="*/ 507207 h 1397794"/>
                <a:gd name="connsiteX21" fmla="*/ 707231 w 1707356"/>
                <a:gd name="connsiteY21" fmla="*/ 588169 h 1397794"/>
                <a:gd name="connsiteX22" fmla="*/ 859631 w 1707356"/>
                <a:gd name="connsiteY22" fmla="*/ 690563 h 1397794"/>
                <a:gd name="connsiteX23" fmla="*/ 990600 w 1707356"/>
                <a:gd name="connsiteY23" fmla="*/ 771525 h 1397794"/>
                <a:gd name="connsiteX24" fmla="*/ 1188243 w 1707356"/>
                <a:gd name="connsiteY24" fmla="*/ 890588 h 1397794"/>
                <a:gd name="connsiteX25" fmla="*/ 1409700 w 1707356"/>
                <a:gd name="connsiteY25" fmla="*/ 1014413 h 1397794"/>
                <a:gd name="connsiteX26" fmla="*/ 1471612 w 1707356"/>
                <a:gd name="connsiteY26" fmla="*/ 1050132 h 1397794"/>
                <a:gd name="connsiteX27" fmla="*/ 1516856 w 1707356"/>
                <a:gd name="connsiteY27" fmla="*/ 1064419 h 1397794"/>
                <a:gd name="connsiteX28" fmla="*/ 1557337 w 1707356"/>
                <a:gd name="connsiteY28" fmla="*/ 1059657 h 1397794"/>
                <a:gd name="connsiteX29" fmla="*/ 1593056 w 1707356"/>
                <a:gd name="connsiteY29" fmla="*/ 1042988 h 1397794"/>
                <a:gd name="connsiteX30" fmla="*/ 1621631 w 1707356"/>
                <a:gd name="connsiteY30" fmla="*/ 1016794 h 1397794"/>
                <a:gd name="connsiteX31" fmla="*/ 1647825 w 1707356"/>
                <a:gd name="connsiteY31" fmla="*/ 981075 h 1397794"/>
                <a:gd name="connsiteX32" fmla="*/ 1669256 w 1707356"/>
                <a:gd name="connsiteY32" fmla="*/ 966788 h 1397794"/>
                <a:gd name="connsiteX33" fmla="*/ 1695450 w 1707356"/>
                <a:gd name="connsiteY33" fmla="*/ 964407 h 1397794"/>
                <a:gd name="connsiteX34" fmla="*/ 1707356 w 1707356"/>
                <a:gd name="connsiteY34" fmla="*/ 969169 h 1397794"/>
                <a:gd name="connsiteX35" fmla="*/ 1707356 w 1707356"/>
                <a:gd name="connsiteY35" fmla="*/ 981075 h 1397794"/>
                <a:gd name="connsiteX36" fmla="*/ 1695450 w 1707356"/>
                <a:gd name="connsiteY36" fmla="*/ 1026319 h 1397794"/>
                <a:gd name="connsiteX37" fmla="*/ 1669256 w 1707356"/>
                <a:gd name="connsiteY37" fmla="*/ 1078707 h 1397794"/>
                <a:gd name="connsiteX38" fmla="*/ 1643062 w 1707356"/>
                <a:gd name="connsiteY38" fmla="*/ 1131094 h 1397794"/>
                <a:gd name="connsiteX39" fmla="*/ 1597818 w 1707356"/>
                <a:gd name="connsiteY39" fmla="*/ 1190625 h 1397794"/>
                <a:gd name="connsiteX40" fmla="*/ 1531143 w 1707356"/>
                <a:gd name="connsiteY40" fmla="*/ 1259682 h 1397794"/>
                <a:gd name="connsiteX41" fmla="*/ 1450181 w 1707356"/>
                <a:gd name="connsiteY41" fmla="*/ 1331119 h 1397794"/>
                <a:gd name="connsiteX42" fmla="*/ 1357312 w 1707356"/>
                <a:gd name="connsiteY42" fmla="*/ 1397794 h 1397794"/>
                <a:gd name="connsiteX43" fmla="*/ 1328737 w 1707356"/>
                <a:gd name="connsiteY43" fmla="*/ 1390650 h 1397794"/>
                <a:gd name="connsiteX44" fmla="*/ 1321593 w 1707356"/>
                <a:gd name="connsiteY44" fmla="*/ 1371600 h 1397794"/>
                <a:gd name="connsiteX45" fmla="*/ 1304925 w 1707356"/>
                <a:gd name="connsiteY45" fmla="*/ 1331119 h 1397794"/>
                <a:gd name="connsiteX46" fmla="*/ 1293018 w 1707356"/>
                <a:gd name="connsiteY46" fmla="*/ 1281113 h 1397794"/>
                <a:gd name="connsiteX47" fmla="*/ 1283493 w 1707356"/>
                <a:gd name="connsiteY47" fmla="*/ 1219200 h 1397794"/>
                <a:gd name="connsiteX48" fmla="*/ 1088231 w 1707356"/>
                <a:gd name="connsiteY48" fmla="*/ 1095375 h 1397794"/>
                <a:gd name="connsiteX49" fmla="*/ 923925 w 1707356"/>
                <a:gd name="connsiteY49" fmla="*/ 976313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07356" h="1397794">
                  <a:moveTo>
                    <a:pt x="923925" y="976313"/>
                  </a:moveTo>
                  <a:lnTo>
                    <a:pt x="757237" y="859632"/>
                  </a:lnTo>
                  <a:lnTo>
                    <a:pt x="681037" y="797719"/>
                  </a:lnTo>
                  <a:lnTo>
                    <a:pt x="573881" y="702469"/>
                  </a:lnTo>
                  <a:lnTo>
                    <a:pt x="466725" y="600075"/>
                  </a:lnTo>
                  <a:lnTo>
                    <a:pt x="369093" y="495300"/>
                  </a:lnTo>
                  <a:lnTo>
                    <a:pt x="250031" y="361950"/>
                  </a:lnTo>
                  <a:lnTo>
                    <a:pt x="152400" y="245269"/>
                  </a:lnTo>
                  <a:lnTo>
                    <a:pt x="54768" y="123825"/>
                  </a:lnTo>
                  <a:lnTo>
                    <a:pt x="19050" y="76200"/>
                  </a:lnTo>
                  <a:lnTo>
                    <a:pt x="7143" y="54769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4762" y="2382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83343" y="38100"/>
                  </a:lnTo>
                  <a:lnTo>
                    <a:pt x="200025" y="154782"/>
                  </a:lnTo>
                  <a:lnTo>
                    <a:pt x="333375" y="280988"/>
                  </a:lnTo>
                  <a:lnTo>
                    <a:pt x="459581" y="395288"/>
                  </a:lnTo>
                  <a:lnTo>
                    <a:pt x="597693" y="507207"/>
                  </a:lnTo>
                  <a:lnTo>
                    <a:pt x="707231" y="588169"/>
                  </a:lnTo>
                  <a:lnTo>
                    <a:pt x="859631" y="690563"/>
                  </a:lnTo>
                  <a:lnTo>
                    <a:pt x="990600" y="771525"/>
                  </a:lnTo>
                  <a:lnTo>
                    <a:pt x="1188243" y="890588"/>
                  </a:lnTo>
                  <a:lnTo>
                    <a:pt x="1409700" y="1014413"/>
                  </a:lnTo>
                  <a:lnTo>
                    <a:pt x="1471612" y="1050132"/>
                  </a:lnTo>
                  <a:lnTo>
                    <a:pt x="1516856" y="1064419"/>
                  </a:lnTo>
                  <a:lnTo>
                    <a:pt x="1557337" y="1059657"/>
                  </a:lnTo>
                  <a:lnTo>
                    <a:pt x="1593056" y="1042988"/>
                  </a:lnTo>
                  <a:lnTo>
                    <a:pt x="1621631" y="1016794"/>
                  </a:lnTo>
                  <a:lnTo>
                    <a:pt x="1647825" y="981075"/>
                  </a:lnTo>
                  <a:lnTo>
                    <a:pt x="1669256" y="966788"/>
                  </a:lnTo>
                  <a:lnTo>
                    <a:pt x="1695450" y="964407"/>
                  </a:lnTo>
                  <a:lnTo>
                    <a:pt x="1707356" y="969169"/>
                  </a:lnTo>
                  <a:lnTo>
                    <a:pt x="1707356" y="981075"/>
                  </a:lnTo>
                  <a:lnTo>
                    <a:pt x="1695450" y="1026319"/>
                  </a:lnTo>
                  <a:lnTo>
                    <a:pt x="1669256" y="1078707"/>
                  </a:lnTo>
                  <a:lnTo>
                    <a:pt x="1643062" y="1131094"/>
                  </a:lnTo>
                  <a:lnTo>
                    <a:pt x="1597818" y="1190625"/>
                  </a:lnTo>
                  <a:lnTo>
                    <a:pt x="1531143" y="1259682"/>
                  </a:lnTo>
                  <a:lnTo>
                    <a:pt x="1450181" y="1331119"/>
                  </a:lnTo>
                  <a:lnTo>
                    <a:pt x="1357312" y="1397794"/>
                  </a:lnTo>
                  <a:lnTo>
                    <a:pt x="1328737" y="1390650"/>
                  </a:lnTo>
                  <a:lnTo>
                    <a:pt x="1321593" y="1371600"/>
                  </a:lnTo>
                  <a:lnTo>
                    <a:pt x="1304925" y="1331119"/>
                  </a:lnTo>
                  <a:lnTo>
                    <a:pt x="1293018" y="1281113"/>
                  </a:lnTo>
                  <a:lnTo>
                    <a:pt x="1283493" y="1219200"/>
                  </a:lnTo>
                  <a:lnTo>
                    <a:pt x="1088231" y="1095375"/>
                  </a:lnTo>
                  <a:lnTo>
                    <a:pt x="923925" y="976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66C6324A-3F40-4E5A-9292-0DD81F272890}"/>
                </a:ext>
              </a:extLst>
            </p:cNvPr>
            <p:cNvSpPr/>
            <p:nvPr/>
          </p:nvSpPr>
          <p:spPr>
            <a:xfrm rot="16200000">
              <a:off x="4338642" y="3978276"/>
              <a:ext cx="1897063" cy="728662"/>
            </a:xfrm>
            <a:custGeom>
              <a:avLst/>
              <a:gdLst>
                <a:gd name="connsiteX0" fmla="*/ 1045369 w 1897856"/>
                <a:gd name="connsiteY0" fmla="*/ 504825 h 728663"/>
                <a:gd name="connsiteX1" fmla="*/ 771525 w 1897856"/>
                <a:gd name="connsiteY1" fmla="*/ 428625 h 728663"/>
                <a:gd name="connsiteX2" fmla="*/ 588169 w 1897856"/>
                <a:gd name="connsiteY2" fmla="*/ 366713 h 728663"/>
                <a:gd name="connsiteX3" fmla="*/ 464344 w 1897856"/>
                <a:gd name="connsiteY3" fmla="*/ 314325 h 728663"/>
                <a:gd name="connsiteX4" fmla="*/ 361950 w 1897856"/>
                <a:gd name="connsiteY4" fmla="*/ 266700 h 728663"/>
                <a:gd name="connsiteX5" fmla="*/ 228600 w 1897856"/>
                <a:gd name="connsiteY5" fmla="*/ 190500 h 728663"/>
                <a:gd name="connsiteX6" fmla="*/ 83344 w 1897856"/>
                <a:gd name="connsiteY6" fmla="*/ 102394 h 728663"/>
                <a:gd name="connsiteX7" fmla="*/ 45244 w 1897856"/>
                <a:gd name="connsiteY7" fmla="*/ 76200 h 728663"/>
                <a:gd name="connsiteX8" fmla="*/ 26194 w 1897856"/>
                <a:gd name="connsiteY8" fmla="*/ 61913 h 728663"/>
                <a:gd name="connsiteX9" fmla="*/ 9525 w 1897856"/>
                <a:gd name="connsiteY9" fmla="*/ 47625 h 728663"/>
                <a:gd name="connsiteX10" fmla="*/ 0 w 1897856"/>
                <a:gd name="connsiteY10" fmla="*/ 33338 h 728663"/>
                <a:gd name="connsiteX11" fmla="*/ 0 w 1897856"/>
                <a:gd name="connsiteY11" fmla="*/ 19050 h 728663"/>
                <a:gd name="connsiteX12" fmla="*/ 14288 w 1897856"/>
                <a:gd name="connsiteY12" fmla="*/ 2381 h 728663"/>
                <a:gd name="connsiteX13" fmla="*/ 50006 w 1897856"/>
                <a:gd name="connsiteY13" fmla="*/ 0 h 728663"/>
                <a:gd name="connsiteX14" fmla="*/ 83344 w 1897856"/>
                <a:gd name="connsiteY14" fmla="*/ 11906 h 728663"/>
                <a:gd name="connsiteX15" fmla="*/ 300038 w 1897856"/>
                <a:gd name="connsiteY15" fmla="*/ 109538 h 728663"/>
                <a:gd name="connsiteX16" fmla="*/ 419100 w 1897856"/>
                <a:gd name="connsiteY16" fmla="*/ 154781 h 728663"/>
                <a:gd name="connsiteX17" fmla="*/ 566738 w 1897856"/>
                <a:gd name="connsiteY17" fmla="*/ 207169 h 728663"/>
                <a:gd name="connsiteX18" fmla="*/ 695325 w 1897856"/>
                <a:gd name="connsiteY18" fmla="*/ 247650 h 728663"/>
                <a:gd name="connsiteX19" fmla="*/ 828675 w 1897856"/>
                <a:gd name="connsiteY19" fmla="*/ 280988 h 728663"/>
                <a:gd name="connsiteX20" fmla="*/ 1023938 w 1897856"/>
                <a:gd name="connsiteY20" fmla="*/ 323850 h 728663"/>
                <a:gd name="connsiteX21" fmla="*/ 1176338 w 1897856"/>
                <a:gd name="connsiteY21" fmla="*/ 352425 h 728663"/>
                <a:gd name="connsiteX22" fmla="*/ 1326356 w 1897856"/>
                <a:gd name="connsiteY22" fmla="*/ 376238 h 728663"/>
                <a:gd name="connsiteX23" fmla="*/ 1438275 w 1897856"/>
                <a:gd name="connsiteY23" fmla="*/ 392906 h 728663"/>
                <a:gd name="connsiteX24" fmla="*/ 1607344 w 1897856"/>
                <a:gd name="connsiteY24" fmla="*/ 404813 h 728663"/>
                <a:gd name="connsiteX25" fmla="*/ 1650206 w 1897856"/>
                <a:gd name="connsiteY25" fmla="*/ 407194 h 728663"/>
                <a:gd name="connsiteX26" fmla="*/ 1693069 w 1897856"/>
                <a:gd name="connsiteY26" fmla="*/ 407194 h 728663"/>
                <a:gd name="connsiteX27" fmla="*/ 1733550 w 1897856"/>
                <a:gd name="connsiteY27" fmla="*/ 402431 h 728663"/>
                <a:gd name="connsiteX28" fmla="*/ 1762125 w 1897856"/>
                <a:gd name="connsiteY28" fmla="*/ 390525 h 728663"/>
                <a:gd name="connsiteX29" fmla="*/ 1809750 w 1897856"/>
                <a:gd name="connsiteY29" fmla="*/ 361950 h 728663"/>
                <a:gd name="connsiteX30" fmla="*/ 1847850 w 1897856"/>
                <a:gd name="connsiteY30" fmla="*/ 333375 h 728663"/>
                <a:gd name="connsiteX31" fmla="*/ 1871663 w 1897856"/>
                <a:gd name="connsiteY31" fmla="*/ 323850 h 728663"/>
                <a:gd name="connsiteX32" fmla="*/ 1888331 w 1897856"/>
                <a:gd name="connsiteY32" fmla="*/ 326231 h 728663"/>
                <a:gd name="connsiteX33" fmla="*/ 1897856 w 1897856"/>
                <a:gd name="connsiteY33" fmla="*/ 335756 h 728663"/>
                <a:gd name="connsiteX34" fmla="*/ 1897856 w 1897856"/>
                <a:gd name="connsiteY34" fmla="*/ 354806 h 728663"/>
                <a:gd name="connsiteX35" fmla="*/ 1881188 w 1897856"/>
                <a:gd name="connsiteY35" fmla="*/ 392906 h 728663"/>
                <a:gd name="connsiteX36" fmla="*/ 1826419 w 1897856"/>
                <a:gd name="connsiteY36" fmla="*/ 481013 h 728663"/>
                <a:gd name="connsiteX37" fmla="*/ 1733550 w 1897856"/>
                <a:gd name="connsiteY37" fmla="*/ 595313 h 728663"/>
                <a:gd name="connsiteX38" fmla="*/ 1643063 w 1897856"/>
                <a:gd name="connsiteY38" fmla="*/ 692944 h 728663"/>
                <a:gd name="connsiteX39" fmla="*/ 1604963 w 1897856"/>
                <a:gd name="connsiteY39" fmla="*/ 721519 h 728663"/>
                <a:gd name="connsiteX40" fmla="*/ 1583531 w 1897856"/>
                <a:gd name="connsiteY40" fmla="*/ 728663 h 728663"/>
                <a:gd name="connsiteX41" fmla="*/ 1559719 w 1897856"/>
                <a:gd name="connsiteY41" fmla="*/ 723900 h 728663"/>
                <a:gd name="connsiteX42" fmla="*/ 1535906 w 1897856"/>
                <a:gd name="connsiteY42" fmla="*/ 707231 h 728663"/>
                <a:gd name="connsiteX43" fmla="*/ 1521619 w 1897856"/>
                <a:gd name="connsiteY43" fmla="*/ 678656 h 728663"/>
                <a:gd name="connsiteX44" fmla="*/ 1509713 w 1897856"/>
                <a:gd name="connsiteY44" fmla="*/ 645319 h 728663"/>
                <a:gd name="connsiteX45" fmla="*/ 1507331 w 1897856"/>
                <a:gd name="connsiteY45" fmla="*/ 626269 h 728663"/>
                <a:gd name="connsiteX46" fmla="*/ 1045369 w 1897856"/>
                <a:gd name="connsiteY46" fmla="*/ 50482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97856" h="728663">
                  <a:moveTo>
                    <a:pt x="1045369" y="504825"/>
                  </a:moveTo>
                  <a:lnTo>
                    <a:pt x="771525" y="428625"/>
                  </a:lnTo>
                  <a:lnTo>
                    <a:pt x="588169" y="366713"/>
                  </a:lnTo>
                  <a:lnTo>
                    <a:pt x="464344" y="314325"/>
                  </a:lnTo>
                  <a:lnTo>
                    <a:pt x="361950" y="266700"/>
                  </a:lnTo>
                  <a:lnTo>
                    <a:pt x="228600" y="190500"/>
                  </a:lnTo>
                  <a:lnTo>
                    <a:pt x="83344" y="102394"/>
                  </a:lnTo>
                  <a:lnTo>
                    <a:pt x="45244" y="76200"/>
                  </a:lnTo>
                  <a:lnTo>
                    <a:pt x="26194" y="61913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4288" y="2381"/>
                  </a:lnTo>
                  <a:lnTo>
                    <a:pt x="50006" y="0"/>
                  </a:lnTo>
                  <a:lnTo>
                    <a:pt x="83344" y="11906"/>
                  </a:lnTo>
                  <a:lnTo>
                    <a:pt x="300038" y="109538"/>
                  </a:lnTo>
                  <a:lnTo>
                    <a:pt x="419100" y="154781"/>
                  </a:lnTo>
                  <a:lnTo>
                    <a:pt x="566738" y="207169"/>
                  </a:lnTo>
                  <a:lnTo>
                    <a:pt x="695325" y="247650"/>
                  </a:lnTo>
                  <a:lnTo>
                    <a:pt x="828675" y="280988"/>
                  </a:lnTo>
                  <a:lnTo>
                    <a:pt x="1023938" y="323850"/>
                  </a:lnTo>
                  <a:lnTo>
                    <a:pt x="1176338" y="352425"/>
                  </a:lnTo>
                  <a:lnTo>
                    <a:pt x="1326356" y="376238"/>
                  </a:lnTo>
                  <a:lnTo>
                    <a:pt x="1438275" y="392906"/>
                  </a:lnTo>
                  <a:lnTo>
                    <a:pt x="1607344" y="404813"/>
                  </a:lnTo>
                  <a:lnTo>
                    <a:pt x="1650206" y="407194"/>
                  </a:lnTo>
                  <a:lnTo>
                    <a:pt x="1693069" y="407194"/>
                  </a:lnTo>
                  <a:lnTo>
                    <a:pt x="1733550" y="402431"/>
                  </a:lnTo>
                  <a:lnTo>
                    <a:pt x="1762125" y="390525"/>
                  </a:lnTo>
                  <a:lnTo>
                    <a:pt x="1809750" y="361950"/>
                  </a:lnTo>
                  <a:lnTo>
                    <a:pt x="1847850" y="333375"/>
                  </a:lnTo>
                  <a:lnTo>
                    <a:pt x="1871663" y="323850"/>
                  </a:lnTo>
                  <a:lnTo>
                    <a:pt x="1888331" y="326231"/>
                  </a:lnTo>
                  <a:lnTo>
                    <a:pt x="1897856" y="335756"/>
                  </a:lnTo>
                  <a:lnTo>
                    <a:pt x="1897856" y="354806"/>
                  </a:lnTo>
                  <a:lnTo>
                    <a:pt x="1881188" y="392906"/>
                  </a:lnTo>
                  <a:lnTo>
                    <a:pt x="1826419" y="481013"/>
                  </a:lnTo>
                  <a:lnTo>
                    <a:pt x="1733550" y="595313"/>
                  </a:lnTo>
                  <a:lnTo>
                    <a:pt x="1643063" y="692944"/>
                  </a:lnTo>
                  <a:lnTo>
                    <a:pt x="1604963" y="721519"/>
                  </a:lnTo>
                  <a:lnTo>
                    <a:pt x="1583531" y="728663"/>
                  </a:lnTo>
                  <a:lnTo>
                    <a:pt x="1559719" y="723900"/>
                  </a:lnTo>
                  <a:lnTo>
                    <a:pt x="1535906" y="707231"/>
                  </a:lnTo>
                  <a:lnTo>
                    <a:pt x="1521619" y="678656"/>
                  </a:lnTo>
                  <a:lnTo>
                    <a:pt x="1509713" y="645319"/>
                  </a:lnTo>
                  <a:lnTo>
                    <a:pt x="1507331" y="626269"/>
                  </a:lnTo>
                  <a:lnTo>
                    <a:pt x="1045369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2A5F163A-8CD1-497D-AE74-39B4065E5A7A}"/>
                </a:ext>
              </a:extLst>
            </p:cNvPr>
            <p:cNvSpPr/>
            <p:nvPr/>
          </p:nvSpPr>
          <p:spPr>
            <a:xfrm rot="16200000">
              <a:off x="5754688" y="3922713"/>
              <a:ext cx="1606550" cy="577850"/>
            </a:xfrm>
            <a:custGeom>
              <a:avLst/>
              <a:gdLst>
                <a:gd name="connsiteX0" fmla="*/ 1014413 w 1607344"/>
                <a:gd name="connsiteY0" fmla="*/ 395288 h 578644"/>
                <a:gd name="connsiteX1" fmla="*/ 783431 w 1607344"/>
                <a:gd name="connsiteY1" fmla="*/ 497682 h 578644"/>
                <a:gd name="connsiteX2" fmla="*/ 564356 w 1607344"/>
                <a:gd name="connsiteY2" fmla="*/ 578644 h 578644"/>
                <a:gd name="connsiteX3" fmla="*/ 319088 w 1607344"/>
                <a:gd name="connsiteY3" fmla="*/ 573882 h 578644"/>
                <a:gd name="connsiteX4" fmla="*/ 176213 w 1607344"/>
                <a:gd name="connsiteY4" fmla="*/ 557213 h 578644"/>
                <a:gd name="connsiteX5" fmla="*/ 97631 w 1607344"/>
                <a:gd name="connsiteY5" fmla="*/ 540544 h 578644"/>
                <a:gd name="connsiteX6" fmla="*/ 61913 w 1607344"/>
                <a:gd name="connsiteY6" fmla="*/ 521494 h 578644"/>
                <a:gd name="connsiteX7" fmla="*/ 35719 w 1607344"/>
                <a:gd name="connsiteY7" fmla="*/ 502444 h 578644"/>
                <a:gd name="connsiteX8" fmla="*/ 9525 w 1607344"/>
                <a:gd name="connsiteY8" fmla="*/ 473869 h 578644"/>
                <a:gd name="connsiteX9" fmla="*/ 0 w 1607344"/>
                <a:gd name="connsiteY9" fmla="*/ 426244 h 578644"/>
                <a:gd name="connsiteX10" fmla="*/ 7144 w 1607344"/>
                <a:gd name="connsiteY10" fmla="*/ 390525 h 578644"/>
                <a:gd name="connsiteX11" fmla="*/ 26194 w 1607344"/>
                <a:gd name="connsiteY11" fmla="*/ 366713 h 578644"/>
                <a:gd name="connsiteX12" fmla="*/ 57150 w 1607344"/>
                <a:gd name="connsiteY12" fmla="*/ 350044 h 578644"/>
                <a:gd name="connsiteX13" fmla="*/ 111919 w 1607344"/>
                <a:gd name="connsiteY13" fmla="*/ 333375 h 578644"/>
                <a:gd name="connsiteX14" fmla="*/ 204788 w 1607344"/>
                <a:gd name="connsiteY14" fmla="*/ 323850 h 578644"/>
                <a:gd name="connsiteX15" fmla="*/ 328613 w 1607344"/>
                <a:gd name="connsiteY15" fmla="*/ 316707 h 578644"/>
                <a:gd name="connsiteX16" fmla="*/ 483394 w 1607344"/>
                <a:gd name="connsiteY16" fmla="*/ 302419 h 578644"/>
                <a:gd name="connsiteX17" fmla="*/ 666750 w 1607344"/>
                <a:gd name="connsiteY17" fmla="*/ 276225 h 578644"/>
                <a:gd name="connsiteX18" fmla="*/ 850106 w 1607344"/>
                <a:gd name="connsiteY18" fmla="*/ 238125 h 578644"/>
                <a:gd name="connsiteX19" fmla="*/ 983456 w 1607344"/>
                <a:gd name="connsiteY19" fmla="*/ 209550 h 578644"/>
                <a:gd name="connsiteX20" fmla="*/ 1185863 w 1607344"/>
                <a:gd name="connsiteY20" fmla="*/ 150019 h 578644"/>
                <a:gd name="connsiteX21" fmla="*/ 1371600 w 1607344"/>
                <a:gd name="connsiteY21" fmla="*/ 85725 h 578644"/>
                <a:gd name="connsiteX22" fmla="*/ 1533525 w 1607344"/>
                <a:gd name="connsiteY22" fmla="*/ 23813 h 578644"/>
                <a:gd name="connsiteX23" fmla="*/ 1566863 w 1607344"/>
                <a:gd name="connsiteY23" fmla="*/ 9525 h 578644"/>
                <a:gd name="connsiteX24" fmla="*/ 1588294 w 1607344"/>
                <a:gd name="connsiteY24" fmla="*/ 0 h 578644"/>
                <a:gd name="connsiteX25" fmla="*/ 1600200 w 1607344"/>
                <a:gd name="connsiteY25" fmla="*/ 0 h 578644"/>
                <a:gd name="connsiteX26" fmla="*/ 1607344 w 1607344"/>
                <a:gd name="connsiteY26" fmla="*/ 4763 h 578644"/>
                <a:gd name="connsiteX27" fmla="*/ 1607344 w 1607344"/>
                <a:gd name="connsiteY27" fmla="*/ 16669 h 578644"/>
                <a:gd name="connsiteX28" fmla="*/ 1583531 w 1607344"/>
                <a:gd name="connsiteY28" fmla="*/ 47625 h 578644"/>
                <a:gd name="connsiteX29" fmla="*/ 1493044 w 1607344"/>
                <a:gd name="connsiteY29" fmla="*/ 109538 h 578644"/>
                <a:gd name="connsiteX30" fmla="*/ 1338263 w 1607344"/>
                <a:gd name="connsiteY30" fmla="*/ 209550 h 578644"/>
                <a:gd name="connsiteX31" fmla="*/ 1171575 w 1607344"/>
                <a:gd name="connsiteY31" fmla="*/ 309563 h 578644"/>
                <a:gd name="connsiteX32" fmla="*/ 1014413 w 1607344"/>
                <a:gd name="connsiteY32" fmla="*/ 3952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07344" h="578644">
                  <a:moveTo>
                    <a:pt x="1014413" y="395288"/>
                  </a:moveTo>
                  <a:lnTo>
                    <a:pt x="783431" y="497682"/>
                  </a:lnTo>
                  <a:lnTo>
                    <a:pt x="564356" y="578644"/>
                  </a:lnTo>
                  <a:lnTo>
                    <a:pt x="319088" y="573882"/>
                  </a:lnTo>
                  <a:lnTo>
                    <a:pt x="176213" y="557213"/>
                  </a:lnTo>
                  <a:lnTo>
                    <a:pt x="97631" y="540544"/>
                  </a:lnTo>
                  <a:lnTo>
                    <a:pt x="61913" y="521494"/>
                  </a:lnTo>
                  <a:lnTo>
                    <a:pt x="35719" y="502444"/>
                  </a:lnTo>
                  <a:lnTo>
                    <a:pt x="9525" y="473869"/>
                  </a:lnTo>
                  <a:lnTo>
                    <a:pt x="0" y="426244"/>
                  </a:lnTo>
                  <a:lnTo>
                    <a:pt x="7144" y="390525"/>
                  </a:lnTo>
                  <a:lnTo>
                    <a:pt x="26194" y="366713"/>
                  </a:lnTo>
                  <a:lnTo>
                    <a:pt x="57150" y="350044"/>
                  </a:lnTo>
                  <a:lnTo>
                    <a:pt x="111919" y="333375"/>
                  </a:lnTo>
                  <a:lnTo>
                    <a:pt x="204788" y="323850"/>
                  </a:lnTo>
                  <a:lnTo>
                    <a:pt x="328613" y="316707"/>
                  </a:lnTo>
                  <a:lnTo>
                    <a:pt x="483394" y="302419"/>
                  </a:lnTo>
                  <a:lnTo>
                    <a:pt x="666750" y="276225"/>
                  </a:lnTo>
                  <a:lnTo>
                    <a:pt x="850106" y="238125"/>
                  </a:lnTo>
                  <a:lnTo>
                    <a:pt x="983456" y="209550"/>
                  </a:lnTo>
                  <a:lnTo>
                    <a:pt x="1185863" y="150019"/>
                  </a:lnTo>
                  <a:lnTo>
                    <a:pt x="1371600" y="85725"/>
                  </a:lnTo>
                  <a:lnTo>
                    <a:pt x="1533525" y="23813"/>
                  </a:lnTo>
                  <a:lnTo>
                    <a:pt x="1566863" y="9525"/>
                  </a:lnTo>
                  <a:lnTo>
                    <a:pt x="1588294" y="0"/>
                  </a:lnTo>
                  <a:lnTo>
                    <a:pt x="1600200" y="0"/>
                  </a:lnTo>
                  <a:lnTo>
                    <a:pt x="1607344" y="4763"/>
                  </a:lnTo>
                  <a:lnTo>
                    <a:pt x="1607344" y="16669"/>
                  </a:lnTo>
                  <a:lnTo>
                    <a:pt x="1583531" y="47625"/>
                  </a:lnTo>
                  <a:lnTo>
                    <a:pt x="1493044" y="109538"/>
                  </a:lnTo>
                  <a:lnTo>
                    <a:pt x="1338263" y="209550"/>
                  </a:lnTo>
                  <a:lnTo>
                    <a:pt x="1171575" y="309563"/>
                  </a:lnTo>
                  <a:lnTo>
                    <a:pt x="1014413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57EB6D84-8967-451A-8DAC-35BDD2A9A3F6}"/>
                </a:ext>
              </a:extLst>
            </p:cNvPr>
            <p:cNvSpPr/>
            <p:nvPr/>
          </p:nvSpPr>
          <p:spPr>
            <a:xfrm rot="16200000">
              <a:off x="3384560" y="4554538"/>
              <a:ext cx="2363787" cy="319088"/>
            </a:xfrm>
            <a:custGeom>
              <a:avLst/>
              <a:gdLst>
                <a:gd name="connsiteX0" fmla="*/ 1409700 w 2364581"/>
                <a:gd name="connsiteY0" fmla="*/ 302419 h 319087"/>
                <a:gd name="connsiteX1" fmla="*/ 883443 w 2364581"/>
                <a:gd name="connsiteY1" fmla="*/ 283369 h 319087"/>
                <a:gd name="connsiteX2" fmla="*/ 559593 w 2364581"/>
                <a:gd name="connsiteY2" fmla="*/ 269081 h 319087"/>
                <a:gd name="connsiteX3" fmla="*/ 264318 w 2364581"/>
                <a:gd name="connsiteY3" fmla="*/ 252412 h 319087"/>
                <a:gd name="connsiteX4" fmla="*/ 200025 w 2364581"/>
                <a:gd name="connsiteY4" fmla="*/ 240506 h 319087"/>
                <a:gd name="connsiteX5" fmla="*/ 107156 w 2364581"/>
                <a:gd name="connsiteY5" fmla="*/ 211931 h 319087"/>
                <a:gd name="connsiteX6" fmla="*/ 64293 w 2364581"/>
                <a:gd name="connsiteY6" fmla="*/ 197644 h 319087"/>
                <a:gd name="connsiteX7" fmla="*/ 38100 w 2364581"/>
                <a:gd name="connsiteY7" fmla="*/ 185737 h 319087"/>
                <a:gd name="connsiteX8" fmla="*/ 21431 w 2364581"/>
                <a:gd name="connsiteY8" fmla="*/ 173831 h 319087"/>
                <a:gd name="connsiteX9" fmla="*/ 4762 w 2364581"/>
                <a:gd name="connsiteY9" fmla="*/ 150019 h 319087"/>
                <a:gd name="connsiteX10" fmla="*/ 0 w 2364581"/>
                <a:gd name="connsiteY10" fmla="*/ 130969 h 319087"/>
                <a:gd name="connsiteX11" fmla="*/ 4762 w 2364581"/>
                <a:gd name="connsiteY11" fmla="*/ 102394 h 319087"/>
                <a:gd name="connsiteX12" fmla="*/ 21431 w 2364581"/>
                <a:gd name="connsiteY12" fmla="*/ 80962 h 319087"/>
                <a:gd name="connsiteX13" fmla="*/ 57150 w 2364581"/>
                <a:gd name="connsiteY13" fmla="*/ 59531 h 319087"/>
                <a:gd name="connsiteX14" fmla="*/ 121443 w 2364581"/>
                <a:gd name="connsiteY14" fmla="*/ 35719 h 319087"/>
                <a:gd name="connsiteX15" fmla="*/ 200025 w 2364581"/>
                <a:gd name="connsiteY15" fmla="*/ 14287 h 319087"/>
                <a:gd name="connsiteX16" fmla="*/ 269081 w 2364581"/>
                <a:gd name="connsiteY16" fmla="*/ 2381 h 319087"/>
                <a:gd name="connsiteX17" fmla="*/ 421481 w 2364581"/>
                <a:gd name="connsiteY17" fmla="*/ 0 h 319087"/>
                <a:gd name="connsiteX18" fmla="*/ 490537 w 2364581"/>
                <a:gd name="connsiteY18" fmla="*/ 14287 h 319087"/>
                <a:gd name="connsiteX19" fmla="*/ 673893 w 2364581"/>
                <a:gd name="connsiteY19" fmla="*/ 40481 h 319087"/>
                <a:gd name="connsiteX20" fmla="*/ 881062 w 2364581"/>
                <a:gd name="connsiteY20" fmla="*/ 61912 h 319087"/>
                <a:gd name="connsiteX21" fmla="*/ 1090612 w 2364581"/>
                <a:gd name="connsiteY21" fmla="*/ 78581 h 319087"/>
                <a:gd name="connsiteX22" fmla="*/ 1528762 w 2364581"/>
                <a:gd name="connsiteY22" fmla="*/ 104775 h 319087"/>
                <a:gd name="connsiteX23" fmla="*/ 1909762 w 2364581"/>
                <a:gd name="connsiteY23" fmla="*/ 114300 h 319087"/>
                <a:gd name="connsiteX24" fmla="*/ 2250281 w 2364581"/>
                <a:gd name="connsiteY24" fmla="*/ 114300 h 319087"/>
                <a:gd name="connsiteX25" fmla="*/ 2364581 w 2364581"/>
                <a:gd name="connsiteY25" fmla="*/ 180975 h 319087"/>
                <a:gd name="connsiteX26" fmla="*/ 2300287 w 2364581"/>
                <a:gd name="connsiteY26" fmla="*/ 250031 h 319087"/>
                <a:gd name="connsiteX27" fmla="*/ 2266950 w 2364581"/>
                <a:gd name="connsiteY27" fmla="*/ 280987 h 319087"/>
                <a:gd name="connsiteX28" fmla="*/ 2231231 w 2364581"/>
                <a:gd name="connsiteY28" fmla="*/ 300037 h 319087"/>
                <a:gd name="connsiteX29" fmla="*/ 2193131 w 2364581"/>
                <a:gd name="connsiteY29" fmla="*/ 311944 h 319087"/>
                <a:gd name="connsiteX30" fmla="*/ 2135981 w 2364581"/>
                <a:gd name="connsiteY30" fmla="*/ 319087 h 319087"/>
                <a:gd name="connsiteX31" fmla="*/ 1850231 w 2364581"/>
                <a:gd name="connsiteY31" fmla="*/ 314325 h 319087"/>
                <a:gd name="connsiteX32" fmla="*/ 1409700 w 2364581"/>
                <a:gd name="connsiteY32" fmla="*/ 302419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64581" h="319087">
                  <a:moveTo>
                    <a:pt x="1409700" y="302419"/>
                  </a:moveTo>
                  <a:lnTo>
                    <a:pt x="883443" y="283369"/>
                  </a:lnTo>
                  <a:lnTo>
                    <a:pt x="559593" y="269081"/>
                  </a:lnTo>
                  <a:lnTo>
                    <a:pt x="264318" y="252412"/>
                  </a:lnTo>
                  <a:lnTo>
                    <a:pt x="200025" y="240506"/>
                  </a:lnTo>
                  <a:lnTo>
                    <a:pt x="107156" y="211931"/>
                  </a:lnTo>
                  <a:lnTo>
                    <a:pt x="64293" y="197644"/>
                  </a:lnTo>
                  <a:lnTo>
                    <a:pt x="38100" y="185737"/>
                  </a:lnTo>
                  <a:lnTo>
                    <a:pt x="21431" y="173831"/>
                  </a:lnTo>
                  <a:lnTo>
                    <a:pt x="4762" y="150019"/>
                  </a:lnTo>
                  <a:lnTo>
                    <a:pt x="0" y="130969"/>
                  </a:lnTo>
                  <a:lnTo>
                    <a:pt x="4762" y="102394"/>
                  </a:lnTo>
                  <a:lnTo>
                    <a:pt x="21431" y="80962"/>
                  </a:lnTo>
                  <a:lnTo>
                    <a:pt x="57150" y="59531"/>
                  </a:lnTo>
                  <a:lnTo>
                    <a:pt x="121443" y="35719"/>
                  </a:lnTo>
                  <a:lnTo>
                    <a:pt x="200025" y="14287"/>
                  </a:lnTo>
                  <a:lnTo>
                    <a:pt x="269081" y="2381"/>
                  </a:lnTo>
                  <a:lnTo>
                    <a:pt x="421481" y="0"/>
                  </a:lnTo>
                  <a:lnTo>
                    <a:pt x="490537" y="14287"/>
                  </a:lnTo>
                  <a:lnTo>
                    <a:pt x="673893" y="40481"/>
                  </a:lnTo>
                  <a:lnTo>
                    <a:pt x="881062" y="61912"/>
                  </a:lnTo>
                  <a:lnTo>
                    <a:pt x="1090612" y="78581"/>
                  </a:lnTo>
                  <a:lnTo>
                    <a:pt x="1528762" y="104775"/>
                  </a:lnTo>
                  <a:lnTo>
                    <a:pt x="1909762" y="114300"/>
                  </a:lnTo>
                  <a:lnTo>
                    <a:pt x="2250281" y="114300"/>
                  </a:lnTo>
                  <a:lnTo>
                    <a:pt x="2364581" y="180975"/>
                  </a:lnTo>
                  <a:lnTo>
                    <a:pt x="2300287" y="250031"/>
                  </a:lnTo>
                  <a:lnTo>
                    <a:pt x="2266950" y="280987"/>
                  </a:lnTo>
                  <a:lnTo>
                    <a:pt x="2231231" y="300037"/>
                  </a:lnTo>
                  <a:lnTo>
                    <a:pt x="2193131" y="311944"/>
                  </a:lnTo>
                  <a:lnTo>
                    <a:pt x="2135981" y="319087"/>
                  </a:lnTo>
                  <a:lnTo>
                    <a:pt x="1850231" y="314325"/>
                  </a:lnTo>
                  <a:lnTo>
                    <a:pt x="1409700" y="3024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4F903CBB-A7C6-4DAF-A07B-3696E6D39A7A}"/>
                </a:ext>
              </a:extLst>
            </p:cNvPr>
            <p:cNvSpPr/>
            <p:nvPr/>
          </p:nvSpPr>
          <p:spPr>
            <a:xfrm>
              <a:off x="5110164" y="2733675"/>
              <a:ext cx="1662112" cy="495300"/>
            </a:xfrm>
            <a:custGeom>
              <a:avLst/>
              <a:gdLst>
                <a:gd name="connsiteX0" fmla="*/ 1197768 w 1662112"/>
                <a:gd name="connsiteY0" fmla="*/ 271463 h 495300"/>
                <a:gd name="connsiteX1" fmla="*/ 947737 w 1662112"/>
                <a:gd name="connsiteY1" fmla="*/ 319088 h 495300"/>
                <a:gd name="connsiteX2" fmla="*/ 802481 w 1662112"/>
                <a:gd name="connsiteY2" fmla="*/ 354806 h 495300"/>
                <a:gd name="connsiteX3" fmla="*/ 614362 w 1662112"/>
                <a:gd name="connsiteY3" fmla="*/ 383381 h 495300"/>
                <a:gd name="connsiteX4" fmla="*/ 488156 w 1662112"/>
                <a:gd name="connsiteY4" fmla="*/ 409575 h 495300"/>
                <a:gd name="connsiteX5" fmla="*/ 419100 w 1662112"/>
                <a:gd name="connsiteY5" fmla="*/ 431006 h 495300"/>
                <a:gd name="connsiteX6" fmla="*/ 292893 w 1662112"/>
                <a:gd name="connsiteY6" fmla="*/ 478631 h 495300"/>
                <a:gd name="connsiteX7" fmla="*/ 257175 w 1662112"/>
                <a:gd name="connsiteY7" fmla="*/ 492919 h 495300"/>
                <a:gd name="connsiteX8" fmla="*/ 230981 w 1662112"/>
                <a:gd name="connsiteY8" fmla="*/ 495300 h 495300"/>
                <a:gd name="connsiteX9" fmla="*/ 200025 w 1662112"/>
                <a:gd name="connsiteY9" fmla="*/ 485775 h 495300"/>
                <a:gd name="connsiteX10" fmla="*/ 171450 w 1662112"/>
                <a:gd name="connsiteY10" fmla="*/ 466725 h 495300"/>
                <a:gd name="connsiteX11" fmla="*/ 133350 w 1662112"/>
                <a:gd name="connsiteY11" fmla="*/ 433388 h 495300"/>
                <a:gd name="connsiteX12" fmla="*/ 85725 w 1662112"/>
                <a:gd name="connsiteY12" fmla="*/ 378619 h 495300"/>
                <a:gd name="connsiteX13" fmla="*/ 40481 w 1662112"/>
                <a:gd name="connsiteY13" fmla="*/ 319088 h 495300"/>
                <a:gd name="connsiteX14" fmla="*/ 4762 w 1662112"/>
                <a:gd name="connsiteY14" fmla="*/ 259556 h 495300"/>
                <a:gd name="connsiteX15" fmla="*/ 0 w 1662112"/>
                <a:gd name="connsiteY15" fmla="*/ 240506 h 495300"/>
                <a:gd name="connsiteX16" fmla="*/ 4762 w 1662112"/>
                <a:gd name="connsiteY16" fmla="*/ 226219 h 495300"/>
                <a:gd name="connsiteX17" fmla="*/ 28575 w 1662112"/>
                <a:gd name="connsiteY17" fmla="*/ 226219 h 495300"/>
                <a:gd name="connsiteX18" fmla="*/ 66675 w 1662112"/>
                <a:gd name="connsiteY18" fmla="*/ 233363 h 495300"/>
                <a:gd name="connsiteX19" fmla="*/ 176212 w 1662112"/>
                <a:gd name="connsiteY19" fmla="*/ 269081 h 495300"/>
                <a:gd name="connsiteX20" fmla="*/ 221456 w 1662112"/>
                <a:gd name="connsiteY20" fmla="*/ 276225 h 495300"/>
                <a:gd name="connsiteX21" fmla="*/ 259556 w 1662112"/>
                <a:gd name="connsiteY21" fmla="*/ 276225 h 495300"/>
                <a:gd name="connsiteX22" fmla="*/ 350043 w 1662112"/>
                <a:gd name="connsiteY22" fmla="*/ 266700 h 495300"/>
                <a:gd name="connsiteX23" fmla="*/ 497681 w 1662112"/>
                <a:gd name="connsiteY23" fmla="*/ 230981 h 495300"/>
                <a:gd name="connsiteX24" fmla="*/ 721518 w 1662112"/>
                <a:gd name="connsiteY24" fmla="*/ 171450 h 495300"/>
                <a:gd name="connsiteX25" fmla="*/ 797718 w 1662112"/>
                <a:gd name="connsiteY25" fmla="*/ 150019 h 495300"/>
                <a:gd name="connsiteX26" fmla="*/ 942975 w 1662112"/>
                <a:gd name="connsiteY26" fmla="*/ 119063 h 495300"/>
                <a:gd name="connsiteX27" fmla="*/ 1140618 w 1662112"/>
                <a:gd name="connsiteY27" fmla="*/ 80963 h 495300"/>
                <a:gd name="connsiteX28" fmla="*/ 1204912 w 1662112"/>
                <a:gd name="connsiteY28" fmla="*/ 64294 h 495300"/>
                <a:gd name="connsiteX29" fmla="*/ 1295400 w 1662112"/>
                <a:gd name="connsiteY29" fmla="*/ 28575 h 495300"/>
                <a:gd name="connsiteX30" fmla="*/ 1357312 w 1662112"/>
                <a:gd name="connsiteY30" fmla="*/ 0 h 495300"/>
                <a:gd name="connsiteX31" fmla="*/ 1393031 w 1662112"/>
                <a:gd name="connsiteY31" fmla="*/ 0 h 495300"/>
                <a:gd name="connsiteX32" fmla="*/ 1457325 w 1662112"/>
                <a:gd name="connsiteY32" fmla="*/ 11906 h 495300"/>
                <a:gd name="connsiteX33" fmla="*/ 1509712 w 1662112"/>
                <a:gd name="connsiteY33" fmla="*/ 28575 h 495300"/>
                <a:gd name="connsiteX34" fmla="*/ 1552575 w 1662112"/>
                <a:gd name="connsiteY34" fmla="*/ 50006 h 495300"/>
                <a:gd name="connsiteX35" fmla="*/ 1597818 w 1662112"/>
                <a:gd name="connsiteY35" fmla="*/ 78581 h 495300"/>
                <a:gd name="connsiteX36" fmla="*/ 1628775 w 1662112"/>
                <a:gd name="connsiteY36" fmla="*/ 95250 h 495300"/>
                <a:gd name="connsiteX37" fmla="*/ 1645443 w 1662112"/>
                <a:gd name="connsiteY37" fmla="*/ 109538 h 495300"/>
                <a:gd name="connsiteX38" fmla="*/ 1657350 w 1662112"/>
                <a:gd name="connsiteY38" fmla="*/ 123825 h 495300"/>
                <a:gd name="connsiteX39" fmla="*/ 1662112 w 1662112"/>
                <a:gd name="connsiteY39" fmla="*/ 147638 h 495300"/>
                <a:gd name="connsiteX40" fmla="*/ 1652587 w 1662112"/>
                <a:gd name="connsiteY40" fmla="*/ 178594 h 495300"/>
                <a:gd name="connsiteX41" fmla="*/ 1624012 w 1662112"/>
                <a:gd name="connsiteY41" fmla="*/ 211931 h 495300"/>
                <a:gd name="connsiteX42" fmla="*/ 1597818 w 1662112"/>
                <a:gd name="connsiteY42" fmla="*/ 223838 h 495300"/>
                <a:gd name="connsiteX43" fmla="*/ 1547812 w 1662112"/>
                <a:gd name="connsiteY43" fmla="*/ 216694 h 495300"/>
                <a:gd name="connsiteX44" fmla="*/ 1483518 w 1662112"/>
                <a:gd name="connsiteY44" fmla="*/ 214313 h 495300"/>
                <a:gd name="connsiteX45" fmla="*/ 1428750 w 1662112"/>
                <a:gd name="connsiteY45" fmla="*/ 223838 h 495300"/>
                <a:gd name="connsiteX46" fmla="*/ 1197768 w 1662112"/>
                <a:gd name="connsiteY46" fmla="*/ 2714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62112" h="495300">
                  <a:moveTo>
                    <a:pt x="1197768" y="271463"/>
                  </a:moveTo>
                  <a:lnTo>
                    <a:pt x="947737" y="319088"/>
                  </a:lnTo>
                  <a:lnTo>
                    <a:pt x="802481" y="354806"/>
                  </a:lnTo>
                  <a:lnTo>
                    <a:pt x="614362" y="383381"/>
                  </a:lnTo>
                  <a:lnTo>
                    <a:pt x="488156" y="409575"/>
                  </a:lnTo>
                  <a:lnTo>
                    <a:pt x="419100" y="431006"/>
                  </a:lnTo>
                  <a:lnTo>
                    <a:pt x="292893" y="478631"/>
                  </a:lnTo>
                  <a:lnTo>
                    <a:pt x="257175" y="492919"/>
                  </a:lnTo>
                  <a:lnTo>
                    <a:pt x="230981" y="495300"/>
                  </a:lnTo>
                  <a:lnTo>
                    <a:pt x="200025" y="485775"/>
                  </a:lnTo>
                  <a:lnTo>
                    <a:pt x="171450" y="466725"/>
                  </a:lnTo>
                  <a:lnTo>
                    <a:pt x="133350" y="433388"/>
                  </a:lnTo>
                  <a:lnTo>
                    <a:pt x="85725" y="378619"/>
                  </a:lnTo>
                  <a:lnTo>
                    <a:pt x="40481" y="319088"/>
                  </a:lnTo>
                  <a:lnTo>
                    <a:pt x="4762" y="259556"/>
                  </a:lnTo>
                  <a:lnTo>
                    <a:pt x="0" y="240506"/>
                  </a:lnTo>
                  <a:lnTo>
                    <a:pt x="4762" y="226219"/>
                  </a:lnTo>
                  <a:lnTo>
                    <a:pt x="28575" y="226219"/>
                  </a:lnTo>
                  <a:lnTo>
                    <a:pt x="66675" y="233363"/>
                  </a:lnTo>
                  <a:lnTo>
                    <a:pt x="176212" y="269081"/>
                  </a:lnTo>
                  <a:lnTo>
                    <a:pt x="221456" y="276225"/>
                  </a:lnTo>
                  <a:lnTo>
                    <a:pt x="259556" y="276225"/>
                  </a:lnTo>
                  <a:lnTo>
                    <a:pt x="350043" y="266700"/>
                  </a:lnTo>
                  <a:lnTo>
                    <a:pt x="497681" y="230981"/>
                  </a:lnTo>
                  <a:lnTo>
                    <a:pt x="721518" y="171450"/>
                  </a:lnTo>
                  <a:lnTo>
                    <a:pt x="797718" y="150019"/>
                  </a:lnTo>
                  <a:lnTo>
                    <a:pt x="942975" y="119063"/>
                  </a:lnTo>
                  <a:lnTo>
                    <a:pt x="1140618" y="80963"/>
                  </a:lnTo>
                  <a:lnTo>
                    <a:pt x="1204912" y="64294"/>
                  </a:lnTo>
                  <a:lnTo>
                    <a:pt x="1295400" y="28575"/>
                  </a:lnTo>
                  <a:lnTo>
                    <a:pt x="1357312" y="0"/>
                  </a:lnTo>
                  <a:lnTo>
                    <a:pt x="1393031" y="0"/>
                  </a:lnTo>
                  <a:lnTo>
                    <a:pt x="1457325" y="11906"/>
                  </a:lnTo>
                  <a:lnTo>
                    <a:pt x="1509712" y="28575"/>
                  </a:lnTo>
                  <a:lnTo>
                    <a:pt x="1552575" y="50006"/>
                  </a:lnTo>
                  <a:lnTo>
                    <a:pt x="1597818" y="78581"/>
                  </a:lnTo>
                  <a:lnTo>
                    <a:pt x="1628775" y="95250"/>
                  </a:lnTo>
                  <a:lnTo>
                    <a:pt x="1645443" y="109538"/>
                  </a:lnTo>
                  <a:lnTo>
                    <a:pt x="1657350" y="123825"/>
                  </a:lnTo>
                  <a:lnTo>
                    <a:pt x="1662112" y="147638"/>
                  </a:lnTo>
                  <a:lnTo>
                    <a:pt x="1652587" y="178594"/>
                  </a:lnTo>
                  <a:lnTo>
                    <a:pt x="1624012" y="211931"/>
                  </a:lnTo>
                  <a:lnTo>
                    <a:pt x="1597818" y="223838"/>
                  </a:lnTo>
                  <a:lnTo>
                    <a:pt x="1547812" y="216694"/>
                  </a:lnTo>
                  <a:lnTo>
                    <a:pt x="1483518" y="214313"/>
                  </a:lnTo>
                  <a:lnTo>
                    <a:pt x="1428750" y="223838"/>
                  </a:lnTo>
                  <a:lnTo>
                    <a:pt x="1197768" y="2714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08ED676D-E107-46CB-9416-B7C4FBEF9360}"/>
                </a:ext>
              </a:extLst>
            </p:cNvPr>
            <p:cNvSpPr/>
            <p:nvPr/>
          </p:nvSpPr>
          <p:spPr>
            <a:xfrm rot="16200000">
              <a:off x="3917956" y="3578226"/>
              <a:ext cx="4030662" cy="496887"/>
            </a:xfrm>
            <a:custGeom>
              <a:avLst/>
              <a:gdLst>
                <a:gd name="connsiteX0" fmla="*/ 2022653 w 4030675"/>
                <a:gd name="connsiteY0" fmla="*/ 398678 h 497433"/>
                <a:gd name="connsiteX1" fmla="*/ 1269187 w 4030675"/>
                <a:gd name="connsiteY1" fmla="*/ 391363 h 497433"/>
                <a:gd name="connsiteX2" fmla="*/ 746151 w 4030675"/>
                <a:gd name="connsiteY2" fmla="*/ 384048 h 497433"/>
                <a:gd name="connsiteX3" fmla="*/ 201168 w 4030675"/>
                <a:gd name="connsiteY3" fmla="*/ 380390 h 497433"/>
                <a:gd name="connsiteX4" fmla="*/ 142647 w 4030675"/>
                <a:gd name="connsiteY4" fmla="*/ 369417 h 497433"/>
                <a:gd name="connsiteX5" fmla="*/ 91440 w 4030675"/>
                <a:gd name="connsiteY5" fmla="*/ 351129 h 497433"/>
                <a:gd name="connsiteX6" fmla="*/ 43891 w 4030675"/>
                <a:gd name="connsiteY6" fmla="*/ 332841 h 497433"/>
                <a:gd name="connsiteX7" fmla="*/ 21946 w 4030675"/>
                <a:gd name="connsiteY7" fmla="*/ 318211 h 497433"/>
                <a:gd name="connsiteX8" fmla="*/ 7315 w 4030675"/>
                <a:gd name="connsiteY8" fmla="*/ 303581 h 497433"/>
                <a:gd name="connsiteX9" fmla="*/ 0 w 4030675"/>
                <a:gd name="connsiteY9" fmla="*/ 277977 h 497433"/>
                <a:gd name="connsiteX10" fmla="*/ 18288 w 4030675"/>
                <a:gd name="connsiteY10" fmla="*/ 230429 h 497433"/>
                <a:gd name="connsiteX11" fmla="*/ 43891 w 4030675"/>
                <a:gd name="connsiteY11" fmla="*/ 201168 h 497433"/>
                <a:gd name="connsiteX12" fmla="*/ 106071 w 4030675"/>
                <a:gd name="connsiteY12" fmla="*/ 171907 h 497433"/>
                <a:gd name="connsiteX13" fmla="*/ 182880 w 4030675"/>
                <a:gd name="connsiteY13" fmla="*/ 146304 h 497433"/>
                <a:gd name="connsiteX14" fmla="*/ 292608 w 4030675"/>
                <a:gd name="connsiteY14" fmla="*/ 120701 h 497433"/>
                <a:gd name="connsiteX15" fmla="*/ 343815 w 4030675"/>
                <a:gd name="connsiteY15" fmla="*/ 113385 h 497433"/>
                <a:gd name="connsiteX16" fmla="*/ 402336 w 4030675"/>
                <a:gd name="connsiteY16" fmla="*/ 124358 h 497433"/>
                <a:gd name="connsiteX17" fmla="*/ 508407 w 4030675"/>
                <a:gd name="connsiteY17" fmla="*/ 149961 h 497433"/>
                <a:gd name="connsiteX18" fmla="*/ 643738 w 4030675"/>
                <a:gd name="connsiteY18" fmla="*/ 171907 h 497433"/>
                <a:gd name="connsiteX19" fmla="*/ 804672 w 4030675"/>
                <a:gd name="connsiteY19" fmla="*/ 182880 h 497433"/>
                <a:gd name="connsiteX20" fmla="*/ 1345997 w 4030675"/>
                <a:gd name="connsiteY20" fmla="*/ 190195 h 497433"/>
                <a:gd name="connsiteX21" fmla="*/ 2048256 w 4030675"/>
                <a:gd name="connsiteY21" fmla="*/ 197510 h 497433"/>
                <a:gd name="connsiteX22" fmla="*/ 2750515 w 4030675"/>
                <a:gd name="connsiteY22" fmla="*/ 201168 h 497433"/>
                <a:gd name="connsiteX23" fmla="*/ 2944368 w 4030675"/>
                <a:gd name="connsiteY23" fmla="*/ 204825 h 497433"/>
                <a:gd name="connsiteX24" fmla="*/ 3277210 w 4030675"/>
                <a:gd name="connsiteY24" fmla="*/ 201168 h 497433"/>
                <a:gd name="connsiteX25" fmla="*/ 3664915 w 4030675"/>
                <a:gd name="connsiteY25" fmla="*/ 197510 h 497433"/>
                <a:gd name="connsiteX26" fmla="*/ 3778301 w 4030675"/>
                <a:gd name="connsiteY26" fmla="*/ 193853 h 497433"/>
                <a:gd name="connsiteX27" fmla="*/ 3818535 w 4030675"/>
                <a:gd name="connsiteY27" fmla="*/ 182880 h 497433"/>
                <a:gd name="connsiteX28" fmla="*/ 3851453 w 4030675"/>
                <a:gd name="connsiteY28" fmla="*/ 164592 h 497433"/>
                <a:gd name="connsiteX29" fmla="*/ 3888029 w 4030675"/>
                <a:gd name="connsiteY29" fmla="*/ 135331 h 497433"/>
                <a:gd name="connsiteX30" fmla="*/ 3928263 w 4030675"/>
                <a:gd name="connsiteY30" fmla="*/ 87782 h 497433"/>
                <a:gd name="connsiteX31" fmla="*/ 3968496 w 4030675"/>
                <a:gd name="connsiteY31" fmla="*/ 29261 h 497433"/>
                <a:gd name="connsiteX32" fmla="*/ 3990442 w 4030675"/>
                <a:gd name="connsiteY32" fmla="*/ 7315 h 497433"/>
                <a:gd name="connsiteX33" fmla="*/ 4008730 w 4030675"/>
                <a:gd name="connsiteY33" fmla="*/ 0 h 497433"/>
                <a:gd name="connsiteX34" fmla="*/ 4023360 w 4030675"/>
                <a:gd name="connsiteY34" fmla="*/ 0 h 497433"/>
                <a:gd name="connsiteX35" fmla="*/ 4027018 w 4030675"/>
                <a:gd name="connsiteY35" fmla="*/ 7315 h 497433"/>
                <a:gd name="connsiteX36" fmla="*/ 4030675 w 4030675"/>
                <a:gd name="connsiteY36" fmla="*/ 25603 h 497433"/>
                <a:gd name="connsiteX37" fmla="*/ 4023360 w 4030675"/>
                <a:gd name="connsiteY37" fmla="*/ 98755 h 497433"/>
                <a:gd name="connsiteX38" fmla="*/ 3986784 w 4030675"/>
                <a:gd name="connsiteY38" fmla="*/ 215798 h 497433"/>
                <a:gd name="connsiteX39" fmla="*/ 3939235 w 4030675"/>
                <a:gd name="connsiteY39" fmla="*/ 318211 h 497433"/>
                <a:gd name="connsiteX40" fmla="*/ 3888029 w 4030675"/>
                <a:gd name="connsiteY40" fmla="*/ 391363 h 497433"/>
                <a:gd name="connsiteX41" fmla="*/ 3829507 w 4030675"/>
                <a:gd name="connsiteY41" fmla="*/ 438912 h 497433"/>
                <a:gd name="connsiteX42" fmla="*/ 3796589 w 4030675"/>
                <a:gd name="connsiteY42" fmla="*/ 479145 h 497433"/>
                <a:gd name="connsiteX43" fmla="*/ 3778301 w 4030675"/>
                <a:gd name="connsiteY43" fmla="*/ 493776 h 497433"/>
                <a:gd name="connsiteX44" fmla="*/ 3749040 w 4030675"/>
                <a:gd name="connsiteY44" fmla="*/ 497433 h 497433"/>
                <a:gd name="connsiteX45" fmla="*/ 3730752 w 4030675"/>
                <a:gd name="connsiteY45" fmla="*/ 486461 h 497433"/>
                <a:gd name="connsiteX46" fmla="*/ 3701491 w 4030675"/>
                <a:gd name="connsiteY46" fmla="*/ 460857 h 497433"/>
                <a:gd name="connsiteX47" fmla="*/ 3672231 w 4030675"/>
                <a:gd name="connsiteY47" fmla="*/ 438912 h 497433"/>
                <a:gd name="connsiteX48" fmla="*/ 3599079 w 4030675"/>
                <a:gd name="connsiteY48" fmla="*/ 398678 h 497433"/>
                <a:gd name="connsiteX49" fmla="*/ 3299155 w 4030675"/>
                <a:gd name="connsiteY49" fmla="*/ 398678 h 497433"/>
                <a:gd name="connsiteX50" fmla="*/ 2922423 w 4030675"/>
                <a:gd name="connsiteY50" fmla="*/ 398678 h 497433"/>
                <a:gd name="connsiteX51" fmla="*/ 2022653 w 4030675"/>
                <a:gd name="connsiteY51" fmla="*/ 398678 h 49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30675" h="497433">
                  <a:moveTo>
                    <a:pt x="2022653" y="398678"/>
                  </a:moveTo>
                  <a:lnTo>
                    <a:pt x="1269187" y="391363"/>
                  </a:lnTo>
                  <a:lnTo>
                    <a:pt x="746151" y="384048"/>
                  </a:lnTo>
                  <a:lnTo>
                    <a:pt x="201168" y="380390"/>
                  </a:lnTo>
                  <a:lnTo>
                    <a:pt x="142647" y="369417"/>
                  </a:lnTo>
                  <a:lnTo>
                    <a:pt x="91440" y="351129"/>
                  </a:lnTo>
                  <a:lnTo>
                    <a:pt x="43891" y="332841"/>
                  </a:lnTo>
                  <a:lnTo>
                    <a:pt x="21946" y="318211"/>
                  </a:lnTo>
                  <a:lnTo>
                    <a:pt x="7315" y="303581"/>
                  </a:lnTo>
                  <a:lnTo>
                    <a:pt x="0" y="277977"/>
                  </a:lnTo>
                  <a:lnTo>
                    <a:pt x="18288" y="230429"/>
                  </a:lnTo>
                  <a:lnTo>
                    <a:pt x="43891" y="201168"/>
                  </a:lnTo>
                  <a:lnTo>
                    <a:pt x="106071" y="171907"/>
                  </a:lnTo>
                  <a:lnTo>
                    <a:pt x="182880" y="146304"/>
                  </a:lnTo>
                  <a:lnTo>
                    <a:pt x="292608" y="120701"/>
                  </a:lnTo>
                  <a:lnTo>
                    <a:pt x="343815" y="113385"/>
                  </a:lnTo>
                  <a:lnTo>
                    <a:pt x="402336" y="124358"/>
                  </a:lnTo>
                  <a:lnTo>
                    <a:pt x="508407" y="149961"/>
                  </a:lnTo>
                  <a:lnTo>
                    <a:pt x="643738" y="171907"/>
                  </a:lnTo>
                  <a:lnTo>
                    <a:pt x="804672" y="182880"/>
                  </a:lnTo>
                  <a:lnTo>
                    <a:pt x="1345997" y="190195"/>
                  </a:lnTo>
                  <a:lnTo>
                    <a:pt x="2048256" y="197510"/>
                  </a:lnTo>
                  <a:lnTo>
                    <a:pt x="2750515" y="201168"/>
                  </a:lnTo>
                  <a:lnTo>
                    <a:pt x="2944368" y="204825"/>
                  </a:lnTo>
                  <a:lnTo>
                    <a:pt x="3277210" y="201168"/>
                  </a:lnTo>
                  <a:lnTo>
                    <a:pt x="3664915" y="197510"/>
                  </a:lnTo>
                  <a:lnTo>
                    <a:pt x="3778301" y="193853"/>
                  </a:lnTo>
                  <a:lnTo>
                    <a:pt x="3818535" y="182880"/>
                  </a:lnTo>
                  <a:lnTo>
                    <a:pt x="3851453" y="164592"/>
                  </a:lnTo>
                  <a:lnTo>
                    <a:pt x="3888029" y="135331"/>
                  </a:lnTo>
                  <a:lnTo>
                    <a:pt x="3928263" y="87782"/>
                  </a:lnTo>
                  <a:lnTo>
                    <a:pt x="3968496" y="29261"/>
                  </a:lnTo>
                  <a:lnTo>
                    <a:pt x="3990442" y="7315"/>
                  </a:lnTo>
                  <a:lnTo>
                    <a:pt x="4008730" y="0"/>
                  </a:lnTo>
                  <a:lnTo>
                    <a:pt x="4023360" y="0"/>
                  </a:lnTo>
                  <a:lnTo>
                    <a:pt x="4027018" y="7315"/>
                  </a:lnTo>
                  <a:lnTo>
                    <a:pt x="4030675" y="25603"/>
                  </a:lnTo>
                  <a:lnTo>
                    <a:pt x="4023360" y="98755"/>
                  </a:lnTo>
                  <a:lnTo>
                    <a:pt x="3986784" y="215798"/>
                  </a:lnTo>
                  <a:lnTo>
                    <a:pt x="3939235" y="318211"/>
                  </a:lnTo>
                  <a:lnTo>
                    <a:pt x="3888029" y="391363"/>
                  </a:lnTo>
                  <a:lnTo>
                    <a:pt x="3829507" y="438912"/>
                  </a:lnTo>
                  <a:lnTo>
                    <a:pt x="3796589" y="479145"/>
                  </a:lnTo>
                  <a:lnTo>
                    <a:pt x="3778301" y="493776"/>
                  </a:lnTo>
                  <a:lnTo>
                    <a:pt x="3749040" y="497433"/>
                  </a:lnTo>
                  <a:lnTo>
                    <a:pt x="3730752" y="486461"/>
                  </a:lnTo>
                  <a:lnTo>
                    <a:pt x="3701491" y="460857"/>
                  </a:lnTo>
                  <a:lnTo>
                    <a:pt x="3672231" y="438912"/>
                  </a:lnTo>
                  <a:lnTo>
                    <a:pt x="3599079" y="398678"/>
                  </a:lnTo>
                  <a:lnTo>
                    <a:pt x="3299155" y="398678"/>
                  </a:lnTo>
                  <a:lnTo>
                    <a:pt x="2922423" y="398678"/>
                  </a:lnTo>
                  <a:lnTo>
                    <a:pt x="2022653" y="3986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A096653-769C-42B5-8BF9-33DB478059AF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67A59305-E4F5-44C9-8688-19815C1C28ED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36" name="フリーフォーム 6">
                <a:extLst>
                  <a:ext uri="{FF2B5EF4-FFF2-40B4-BE49-F238E27FC236}">
                    <a16:creationId xmlns:a16="http://schemas.microsoft.com/office/drawing/2014/main" id="{B5B7FCCB-9EB5-4DF9-863A-7D8BDADFBF12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37" name="フリーフォーム 7">
                <a:extLst>
                  <a:ext uri="{FF2B5EF4-FFF2-40B4-BE49-F238E27FC236}">
                    <a16:creationId xmlns:a16="http://schemas.microsoft.com/office/drawing/2014/main" id="{AD57DBFD-7C8D-41D6-AD04-DF0F6BCD49CD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8" name="フリーフォーム 9">
                <a:extLst>
                  <a:ext uri="{FF2B5EF4-FFF2-40B4-BE49-F238E27FC236}">
                    <a16:creationId xmlns:a16="http://schemas.microsoft.com/office/drawing/2014/main" id="{F56F94AC-5913-4433-B2CA-06EE5B306AFB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394D3507-6A44-490B-BC51-A5C6113A2673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12">
                <a:extLst>
                  <a:ext uri="{FF2B5EF4-FFF2-40B4-BE49-F238E27FC236}">
                    <a16:creationId xmlns:a16="http://schemas.microsoft.com/office/drawing/2014/main" id="{2267C4A4-9FF8-45AA-9197-F3E53139341C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41" name="フリーフォーム 18">
                <a:extLst>
                  <a:ext uri="{FF2B5EF4-FFF2-40B4-BE49-F238E27FC236}">
                    <a16:creationId xmlns:a16="http://schemas.microsoft.com/office/drawing/2014/main" id="{675A65AE-9685-4B61-B429-EF9FF2D574F7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21">
                <a:extLst>
                  <a:ext uri="{FF2B5EF4-FFF2-40B4-BE49-F238E27FC236}">
                    <a16:creationId xmlns:a16="http://schemas.microsoft.com/office/drawing/2014/main" id="{56160A1B-426D-4CAA-A9C6-BBF01466F587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3" name="フリーフォーム 13">
                <a:extLst>
                  <a:ext uri="{FF2B5EF4-FFF2-40B4-BE49-F238E27FC236}">
                    <a16:creationId xmlns:a16="http://schemas.microsoft.com/office/drawing/2014/main" id="{E9F3A956-AF52-48C4-A1E3-E0F59AABD2D9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8">
                <a:extLst>
                  <a:ext uri="{FF2B5EF4-FFF2-40B4-BE49-F238E27FC236}">
                    <a16:creationId xmlns:a16="http://schemas.microsoft.com/office/drawing/2014/main" id="{39A743EF-AC58-48E4-AD22-A0884780435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9">
                <a:extLst>
                  <a:ext uri="{FF2B5EF4-FFF2-40B4-BE49-F238E27FC236}">
                    <a16:creationId xmlns:a16="http://schemas.microsoft.com/office/drawing/2014/main" id="{4C1744CB-C57B-4064-AAE0-D71C98541077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2">
                <a:extLst>
                  <a:ext uri="{FF2B5EF4-FFF2-40B4-BE49-F238E27FC236}">
                    <a16:creationId xmlns:a16="http://schemas.microsoft.com/office/drawing/2014/main" id="{15E06A43-0F2E-4868-A04A-3266478066F8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4B2BC476-9C73-42C1-9BBC-FD0C95193690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0440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13" grpId="0" animBg="1"/>
      <p:bldP spid="19" grpId="0" animBg="1"/>
      <p:bldP spid="22" grpId="0" animBg="1"/>
      <p:bldP spid="14" grpId="0" animBg="1"/>
      <p:bldP spid="9" grpId="0" animBg="1"/>
      <p:bldP spid="2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なまえをつけてよ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任 現 際 態 飼 似 格 情 像 象 解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0535227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E0F7495-16B2-4186-94EA-D41221BC2B86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98496DCD-D3F3-4EBD-802E-0A729730CBC3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05BC4E18-3147-4024-B901-3742C6E20371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DF7E8B4E-6A4F-4170-8279-026011B31D11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9">
                <a:extLst>
                  <a:ext uri="{FF2B5EF4-FFF2-40B4-BE49-F238E27FC236}">
                    <a16:creationId xmlns:a16="http://schemas.microsoft.com/office/drawing/2014/main" id="{38098D29-216C-43DA-AFF2-6411EA558A16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10">
                <a:extLst>
                  <a:ext uri="{FF2B5EF4-FFF2-40B4-BE49-F238E27FC236}">
                    <a16:creationId xmlns:a16="http://schemas.microsoft.com/office/drawing/2014/main" id="{BCB79D05-983D-4324-9E75-E1C3D14ADC3B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2">
                <a:extLst>
                  <a:ext uri="{FF2B5EF4-FFF2-40B4-BE49-F238E27FC236}">
                    <a16:creationId xmlns:a16="http://schemas.microsoft.com/office/drawing/2014/main" id="{9A1C5465-B096-4A6B-BE3B-BC86F5BDDF64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12" name="フリーフォーム 18">
                <a:extLst>
                  <a:ext uri="{FF2B5EF4-FFF2-40B4-BE49-F238E27FC236}">
                    <a16:creationId xmlns:a16="http://schemas.microsoft.com/office/drawing/2014/main" id="{B6E4240C-FD44-456C-9F35-B057BDF0A532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21">
                <a:extLst>
                  <a:ext uri="{FF2B5EF4-FFF2-40B4-BE49-F238E27FC236}">
                    <a16:creationId xmlns:a16="http://schemas.microsoft.com/office/drawing/2014/main" id="{73E00CB8-32DB-4A3C-9EF2-42AC3AFC277C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E23A9841-D3DA-436C-89DB-154FEFAEF0CB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8">
                <a:extLst>
                  <a:ext uri="{FF2B5EF4-FFF2-40B4-BE49-F238E27FC236}">
                    <a16:creationId xmlns:a16="http://schemas.microsoft.com/office/drawing/2014/main" id="{5407A1A5-1E2C-4842-A0D8-886EC46102E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9">
                <a:extLst>
                  <a:ext uri="{FF2B5EF4-FFF2-40B4-BE49-F238E27FC236}">
                    <a16:creationId xmlns:a16="http://schemas.microsoft.com/office/drawing/2014/main" id="{BEE0B62D-C889-4007-8FDC-F9313394B184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22">
                <a:extLst>
                  <a:ext uri="{FF2B5EF4-FFF2-40B4-BE49-F238E27FC236}">
                    <a16:creationId xmlns:a16="http://schemas.microsoft.com/office/drawing/2014/main" id="{985D3350-B519-4810-9AB5-94D5439C5C6A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F651DCDE-C1E4-44A8-B08D-73E0144E273D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8153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E71C6DA-5BCB-4B01-A775-EDCA0EECBC41}"/>
              </a:ext>
            </a:extLst>
          </p:cNvPr>
          <p:cNvSpPr/>
          <p:nvPr/>
        </p:nvSpPr>
        <p:spPr>
          <a:xfrm>
            <a:off x="5519738" y="1384300"/>
            <a:ext cx="1003300" cy="1433513"/>
          </a:xfrm>
          <a:custGeom>
            <a:avLst/>
            <a:gdLst>
              <a:gd name="connsiteX0" fmla="*/ 566737 w 1002506"/>
              <a:gd name="connsiteY0" fmla="*/ 578644 h 1433513"/>
              <a:gd name="connsiteX1" fmla="*/ 511968 w 1002506"/>
              <a:gd name="connsiteY1" fmla="*/ 676275 h 1433513"/>
              <a:gd name="connsiteX2" fmla="*/ 445293 w 1002506"/>
              <a:gd name="connsiteY2" fmla="*/ 788194 h 1433513"/>
              <a:gd name="connsiteX3" fmla="*/ 328612 w 1002506"/>
              <a:gd name="connsiteY3" fmla="*/ 964406 h 1433513"/>
              <a:gd name="connsiteX4" fmla="*/ 238125 w 1002506"/>
              <a:gd name="connsiteY4" fmla="*/ 1090613 h 1433513"/>
              <a:gd name="connsiteX5" fmla="*/ 157162 w 1002506"/>
              <a:gd name="connsiteY5" fmla="*/ 1197769 h 1433513"/>
              <a:gd name="connsiteX6" fmla="*/ 57150 w 1002506"/>
              <a:gd name="connsiteY6" fmla="*/ 1319213 h 1433513"/>
              <a:gd name="connsiteX7" fmla="*/ 11906 w 1002506"/>
              <a:gd name="connsiteY7" fmla="*/ 1373981 h 1433513"/>
              <a:gd name="connsiteX8" fmla="*/ 2381 w 1002506"/>
              <a:gd name="connsiteY8" fmla="*/ 1390650 h 1433513"/>
              <a:gd name="connsiteX9" fmla="*/ 0 w 1002506"/>
              <a:gd name="connsiteY9" fmla="*/ 1407319 h 1433513"/>
              <a:gd name="connsiteX10" fmla="*/ 0 w 1002506"/>
              <a:gd name="connsiteY10" fmla="*/ 1419225 h 1433513"/>
              <a:gd name="connsiteX11" fmla="*/ 2381 w 1002506"/>
              <a:gd name="connsiteY11" fmla="*/ 1431131 h 1433513"/>
              <a:gd name="connsiteX12" fmla="*/ 16668 w 1002506"/>
              <a:gd name="connsiteY12" fmla="*/ 1433513 h 1433513"/>
              <a:gd name="connsiteX13" fmla="*/ 38100 w 1002506"/>
              <a:gd name="connsiteY13" fmla="*/ 1428750 h 1433513"/>
              <a:gd name="connsiteX14" fmla="*/ 92868 w 1002506"/>
              <a:gd name="connsiteY14" fmla="*/ 1390650 h 1433513"/>
              <a:gd name="connsiteX15" fmla="*/ 164306 w 1002506"/>
              <a:gd name="connsiteY15" fmla="*/ 1328738 h 1433513"/>
              <a:gd name="connsiteX16" fmla="*/ 266700 w 1002506"/>
              <a:gd name="connsiteY16" fmla="*/ 1238250 h 1433513"/>
              <a:gd name="connsiteX17" fmla="*/ 366712 w 1002506"/>
              <a:gd name="connsiteY17" fmla="*/ 1150144 h 1433513"/>
              <a:gd name="connsiteX18" fmla="*/ 490537 w 1002506"/>
              <a:gd name="connsiteY18" fmla="*/ 1038225 h 1433513"/>
              <a:gd name="connsiteX19" fmla="*/ 590550 w 1002506"/>
              <a:gd name="connsiteY19" fmla="*/ 938213 h 1433513"/>
              <a:gd name="connsiteX20" fmla="*/ 661987 w 1002506"/>
              <a:gd name="connsiteY20" fmla="*/ 862013 h 1433513"/>
              <a:gd name="connsiteX21" fmla="*/ 757237 w 1002506"/>
              <a:gd name="connsiteY21" fmla="*/ 678656 h 1433513"/>
              <a:gd name="connsiteX22" fmla="*/ 812006 w 1002506"/>
              <a:gd name="connsiteY22" fmla="*/ 585788 h 1433513"/>
              <a:gd name="connsiteX23" fmla="*/ 852487 w 1002506"/>
              <a:gd name="connsiteY23" fmla="*/ 523875 h 1433513"/>
              <a:gd name="connsiteX24" fmla="*/ 883443 w 1002506"/>
              <a:gd name="connsiteY24" fmla="*/ 478631 h 1433513"/>
              <a:gd name="connsiteX25" fmla="*/ 935831 w 1002506"/>
              <a:gd name="connsiteY25" fmla="*/ 409575 h 1433513"/>
              <a:gd name="connsiteX26" fmla="*/ 964406 w 1002506"/>
              <a:gd name="connsiteY26" fmla="*/ 378619 h 1433513"/>
              <a:gd name="connsiteX27" fmla="*/ 981075 w 1002506"/>
              <a:gd name="connsiteY27" fmla="*/ 364331 h 1433513"/>
              <a:gd name="connsiteX28" fmla="*/ 992981 w 1002506"/>
              <a:gd name="connsiteY28" fmla="*/ 342900 h 1433513"/>
              <a:gd name="connsiteX29" fmla="*/ 1000125 w 1002506"/>
              <a:gd name="connsiteY29" fmla="*/ 323850 h 1433513"/>
              <a:gd name="connsiteX30" fmla="*/ 1002506 w 1002506"/>
              <a:gd name="connsiteY30" fmla="*/ 309563 h 1433513"/>
              <a:gd name="connsiteX31" fmla="*/ 1000125 w 1002506"/>
              <a:gd name="connsiteY31" fmla="*/ 292894 h 1433513"/>
              <a:gd name="connsiteX32" fmla="*/ 992981 w 1002506"/>
              <a:gd name="connsiteY32" fmla="*/ 276225 h 1433513"/>
              <a:gd name="connsiteX33" fmla="*/ 971550 w 1002506"/>
              <a:gd name="connsiteY33" fmla="*/ 261938 h 1433513"/>
              <a:gd name="connsiteX34" fmla="*/ 931068 w 1002506"/>
              <a:gd name="connsiteY34" fmla="*/ 228600 h 1433513"/>
              <a:gd name="connsiteX35" fmla="*/ 878681 w 1002506"/>
              <a:gd name="connsiteY35" fmla="*/ 190500 h 1433513"/>
              <a:gd name="connsiteX36" fmla="*/ 826293 w 1002506"/>
              <a:gd name="connsiteY36" fmla="*/ 152400 h 1433513"/>
              <a:gd name="connsiteX37" fmla="*/ 773906 w 1002506"/>
              <a:gd name="connsiteY37" fmla="*/ 121444 h 1433513"/>
              <a:gd name="connsiteX38" fmla="*/ 723900 w 1002506"/>
              <a:gd name="connsiteY38" fmla="*/ 95250 h 1433513"/>
              <a:gd name="connsiteX39" fmla="*/ 659606 w 1002506"/>
              <a:gd name="connsiteY39" fmla="*/ 61913 h 1433513"/>
              <a:gd name="connsiteX40" fmla="*/ 597693 w 1002506"/>
              <a:gd name="connsiteY40" fmla="*/ 35719 h 1433513"/>
              <a:gd name="connsiteX41" fmla="*/ 533400 w 1002506"/>
              <a:gd name="connsiteY41" fmla="*/ 9525 h 1433513"/>
              <a:gd name="connsiteX42" fmla="*/ 500062 w 1002506"/>
              <a:gd name="connsiteY42" fmla="*/ 0 h 1433513"/>
              <a:gd name="connsiteX43" fmla="*/ 481012 w 1002506"/>
              <a:gd name="connsiteY43" fmla="*/ 2381 h 1433513"/>
              <a:gd name="connsiteX44" fmla="*/ 469106 w 1002506"/>
              <a:gd name="connsiteY44" fmla="*/ 9525 h 1433513"/>
              <a:gd name="connsiteX45" fmla="*/ 466725 w 1002506"/>
              <a:gd name="connsiteY45" fmla="*/ 26194 h 1433513"/>
              <a:gd name="connsiteX46" fmla="*/ 471487 w 1002506"/>
              <a:gd name="connsiteY46" fmla="*/ 45244 h 1433513"/>
              <a:gd name="connsiteX47" fmla="*/ 485775 w 1002506"/>
              <a:gd name="connsiteY47" fmla="*/ 61913 h 1433513"/>
              <a:gd name="connsiteX48" fmla="*/ 514350 w 1002506"/>
              <a:gd name="connsiteY48" fmla="*/ 85725 h 1433513"/>
              <a:gd name="connsiteX49" fmla="*/ 554831 w 1002506"/>
              <a:gd name="connsiteY49" fmla="*/ 121444 h 1433513"/>
              <a:gd name="connsiteX50" fmla="*/ 592931 w 1002506"/>
              <a:gd name="connsiteY50" fmla="*/ 157163 h 1433513"/>
              <a:gd name="connsiteX51" fmla="*/ 623887 w 1002506"/>
              <a:gd name="connsiteY51" fmla="*/ 185738 h 1433513"/>
              <a:gd name="connsiteX52" fmla="*/ 650081 w 1002506"/>
              <a:gd name="connsiteY52" fmla="*/ 214313 h 1433513"/>
              <a:gd name="connsiteX53" fmla="*/ 666750 w 1002506"/>
              <a:gd name="connsiteY53" fmla="*/ 238125 h 1433513"/>
              <a:gd name="connsiteX54" fmla="*/ 676275 w 1002506"/>
              <a:gd name="connsiteY54" fmla="*/ 259556 h 1433513"/>
              <a:gd name="connsiteX55" fmla="*/ 678656 w 1002506"/>
              <a:gd name="connsiteY55" fmla="*/ 285750 h 1433513"/>
              <a:gd name="connsiteX56" fmla="*/ 676275 w 1002506"/>
              <a:gd name="connsiteY56" fmla="*/ 311944 h 1433513"/>
              <a:gd name="connsiteX57" fmla="*/ 666750 w 1002506"/>
              <a:gd name="connsiteY57" fmla="*/ 357188 h 1433513"/>
              <a:gd name="connsiteX58" fmla="*/ 647700 w 1002506"/>
              <a:gd name="connsiteY58" fmla="*/ 409575 h 1433513"/>
              <a:gd name="connsiteX59" fmla="*/ 621506 w 1002506"/>
              <a:gd name="connsiteY59" fmla="*/ 471488 h 1433513"/>
              <a:gd name="connsiteX60" fmla="*/ 566737 w 1002506"/>
              <a:gd name="connsiteY60" fmla="*/ 578644 h 143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02506" h="1433513">
                <a:moveTo>
                  <a:pt x="566737" y="578644"/>
                </a:moveTo>
                <a:lnTo>
                  <a:pt x="511968" y="676275"/>
                </a:lnTo>
                <a:lnTo>
                  <a:pt x="445293" y="788194"/>
                </a:lnTo>
                <a:lnTo>
                  <a:pt x="328612" y="964406"/>
                </a:lnTo>
                <a:lnTo>
                  <a:pt x="238125" y="1090613"/>
                </a:lnTo>
                <a:lnTo>
                  <a:pt x="157162" y="1197769"/>
                </a:lnTo>
                <a:lnTo>
                  <a:pt x="57150" y="1319213"/>
                </a:lnTo>
                <a:lnTo>
                  <a:pt x="11906" y="1373981"/>
                </a:lnTo>
                <a:lnTo>
                  <a:pt x="2381" y="1390650"/>
                </a:lnTo>
                <a:lnTo>
                  <a:pt x="0" y="1407319"/>
                </a:lnTo>
                <a:lnTo>
                  <a:pt x="0" y="1419225"/>
                </a:lnTo>
                <a:lnTo>
                  <a:pt x="2381" y="1431131"/>
                </a:lnTo>
                <a:lnTo>
                  <a:pt x="16668" y="1433513"/>
                </a:lnTo>
                <a:lnTo>
                  <a:pt x="38100" y="1428750"/>
                </a:lnTo>
                <a:lnTo>
                  <a:pt x="92868" y="1390650"/>
                </a:lnTo>
                <a:lnTo>
                  <a:pt x="164306" y="1328738"/>
                </a:lnTo>
                <a:lnTo>
                  <a:pt x="266700" y="1238250"/>
                </a:lnTo>
                <a:lnTo>
                  <a:pt x="366712" y="1150144"/>
                </a:lnTo>
                <a:lnTo>
                  <a:pt x="490537" y="1038225"/>
                </a:lnTo>
                <a:lnTo>
                  <a:pt x="590550" y="938213"/>
                </a:lnTo>
                <a:lnTo>
                  <a:pt x="661987" y="862013"/>
                </a:lnTo>
                <a:lnTo>
                  <a:pt x="757237" y="678656"/>
                </a:lnTo>
                <a:lnTo>
                  <a:pt x="812006" y="585788"/>
                </a:lnTo>
                <a:lnTo>
                  <a:pt x="852487" y="523875"/>
                </a:lnTo>
                <a:lnTo>
                  <a:pt x="883443" y="478631"/>
                </a:lnTo>
                <a:lnTo>
                  <a:pt x="935831" y="409575"/>
                </a:lnTo>
                <a:lnTo>
                  <a:pt x="964406" y="378619"/>
                </a:lnTo>
                <a:lnTo>
                  <a:pt x="981075" y="364331"/>
                </a:lnTo>
                <a:lnTo>
                  <a:pt x="992981" y="342900"/>
                </a:lnTo>
                <a:lnTo>
                  <a:pt x="1000125" y="323850"/>
                </a:lnTo>
                <a:lnTo>
                  <a:pt x="1002506" y="309563"/>
                </a:lnTo>
                <a:lnTo>
                  <a:pt x="1000125" y="292894"/>
                </a:lnTo>
                <a:lnTo>
                  <a:pt x="992981" y="276225"/>
                </a:lnTo>
                <a:lnTo>
                  <a:pt x="971550" y="261938"/>
                </a:lnTo>
                <a:lnTo>
                  <a:pt x="931068" y="228600"/>
                </a:lnTo>
                <a:lnTo>
                  <a:pt x="878681" y="190500"/>
                </a:lnTo>
                <a:lnTo>
                  <a:pt x="826293" y="152400"/>
                </a:lnTo>
                <a:lnTo>
                  <a:pt x="773906" y="121444"/>
                </a:lnTo>
                <a:lnTo>
                  <a:pt x="723900" y="95250"/>
                </a:lnTo>
                <a:lnTo>
                  <a:pt x="659606" y="61913"/>
                </a:lnTo>
                <a:lnTo>
                  <a:pt x="597693" y="35719"/>
                </a:lnTo>
                <a:lnTo>
                  <a:pt x="533400" y="9525"/>
                </a:lnTo>
                <a:lnTo>
                  <a:pt x="500062" y="0"/>
                </a:lnTo>
                <a:lnTo>
                  <a:pt x="481012" y="2381"/>
                </a:lnTo>
                <a:lnTo>
                  <a:pt x="469106" y="9525"/>
                </a:lnTo>
                <a:lnTo>
                  <a:pt x="466725" y="26194"/>
                </a:lnTo>
                <a:lnTo>
                  <a:pt x="471487" y="45244"/>
                </a:lnTo>
                <a:lnTo>
                  <a:pt x="485775" y="61913"/>
                </a:lnTo>
                <a:lnTo>
                  <a:pt x="514350" y="85725"/>
                </a:lnTo>
                <a:lnTo>
                  <a:pt x="554831" y="121444"/>
                </a:lnTo>
                <a:lnTo>
                  <a:pt x="592931" y="157163"/>
                </a:lnTo>
                <a:lnTo>
                  <a:pt x="623887" y="185738"/>
                </a:lnTo>
                <a:lnTo>
                  <a:pt x="650081" y="214313"/>
                </a:lnTo>
                <a:lnTo>
                  <a:pt x="666750" y="238125"/>
                </a:lnTo>
                <a:lnTo>
                  <a:pt x="676275" y="259556"/>
                </a:lnTo>
                <a:lnTo>
                  <a:pt x="678656" y="285750"/>
                </a:lnTo>
                <a:lnTo>
                  <a:pt x="676275" y="311944"/>
                </a:lnTo>
                <a:lnTo>
                  <a:pt x="666750" y="357188"/>
                </a:lnTo>
                <a:lnTo>
                  <a:pt x="647700" y="409575"/>
                </a:lnTo>
                <a:lnTo>
                  <a:pt x="621506" y="471488"/>
                </a:lnTo>
                <a:lnTo>
                  <a:pt x="566737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C73C1CE-028F-4FCA-B665-A38A71F604B6}"/>
              </a:ext>
            </a:extLst>
          </p:cNvPr>
          <p:cNvSpPr/>
          <p:nvPr/>
        </p:nvSpPr>
        <p:spPr>
          <a:xfrm>
            <a:off x="4278314" y="1555749"/>
            <a:ext cx="784225" cy="676275"/>
          </a:xfrm>
          <a:custGeom>
            <a:avLst/>
            <a:gdLst>
              <a:gd name="connsiteX0" fmla="*/ 371475 w 783432"/>
              <a:gd name="connsiteY0" fmla="*/ 481013 h 676275"/>
              <a:gd name="connsiteX1" fmla="*/ 316707 w 783432"/>
              <a:gd name="connsiteY1" fmla="*/ 435769 h 676275"/>
              <a:gd name="connsiteX2" fmla="*/ 254794 w 783432"/>
              <a:gd name="connsiteY2" fmla="*/ 376238 h 676275"/>
              <a:gd name="connsiteX3" fmla="*/ 192882 w 783432"/>
              <a:gd name="connsiteY3" fmla="*/ 307182 h 676275"/>
              <a:gd name="connsiteX4" fmla="*/ 128588 w 783432"/>
              <a:gd name="connsiteY4" fmla="*/ 230982 h 676275"/>
              <a:gd name="connsiteX5" fmla="*/ 50007 w 783432"/>
              <a:gd name="connsiteY5" fmla="*/ 121444 h 676275"/>
              <a:gd name="connsiteX6" fmla="*/ 7144 w 783432"/>
              <a:gd name="connsiteY6" fmla="*/ 61913 h 676275"/>
              <a:gd name="connsiteX7" fmla="*/ 0 w 783432"/>
              <a:gd name="connsiteY7" fmla="*/ 45244 h 676275"/>
              <a:gd name="connsiteX8" fmla="*/ 2382 w 783432"/>
              <a:gd name="connsiteY8" fmla="*/ 28575 h 676275"/>
              <a:gd name="connsiteX9" fmla="*/ 11907 w 783432"/>
              <a:gd name="connsiteY9" fmla="*/ 7144 h 676275"/>
              <a:gd name="connsiteX10" fmla="*/ 28575 w 783432"/>
              <a:gd name="connsiteY10" fmla="*/ 0 h 676275"/>
              <a:gd name="connsiteX11" fmla="*/ 40482 w 783432"/>
              <a:gd name="connsiteY11" fmla="*/ 0 h 676275"/>
              <a:gd name="connsiteX12" fmla="*/ 54769 w 783432"/>
              <a:gd name="connsiteY12" fmla="*/ 4763 h 676275"/>
              <a:gd name="connsiteX13" fmla="*/ 64294 w 783432"/>
              <a:gd name="connsiteY13" fmla="*/ 9525 h 676275"/>
              <a:gd name="connsiteX14" fmla="*/ 95250 w 783432"/>
              <a:gd name="connsiteY14" fmla="*/ 42863 h 676275"/>
              <a:gd name="connsiteX15" fmla="*/ 135732 w 783432"/>
              <a:gd name="connsiteY15" fmla="*/ 76200 h 676275"/>
              <a:gd name="connsiteX16" fmla="*/ 185738 w 783432"/>
              <a:gd name="connsiteY16" fmla="*/ 109538 h 676275"/>
              <a:gd name="connsiteX17" fmla="*/ 309563 w 783432"/>
              <a:gd name="connsiteY17" fmla="*/ 173832 h 676275"/>
              <a:gd name="connsiteX18" fmla="*/ 385763 w 783432"/>
              <a:gd name="connsiteY18" fmla="*/ 211932 h 676275"/>
              <a:gd name="connsiteX19" fmla="*/ 476250 w 783432"/>
              <a:gd name="connsiteY19" fmla="*/ 250032 h 676275"/>
              <a:gd name="connsiteX20" fmla="*/ 554832 w 783432"/>
              <a:gd name="connsiteY20" fmla="*/ 283369 h 676275"/>
              <a:gd name="connsiteX21" fmla="*/ 626269 w 783432"/>
              <a:gd name="connsiteY21" fmla="*/ 311944 h 676275"/>
              <a:gd name="connsiteX22" fmla="*/ 652463 w 783432"/>
              <a:gd name="connsiteY22" fmla="*/ 321469 h 676275"/>
              <a:gd name="connsiteX23" fmla="*/ 685800 w 783432"/>
              <a:gd name="connsiteY23" fmla="*/ 338138 h 676275"/>
              <a:gd name="connsiteX24" fmla="*/ 714375 w 783432"/>
              <a:gd name="connsiteY24" fmla="*/ 359569 h 676275"/>
              <a:gd name="connsiteX25" fmla="*/ 738188 w 783432"/>
              <a:gd name="connsiteY25" fmla="*/ 383382 h 676275"/>
              <a:gd name="connsiteX26" fmla="*/ 757238 w 783432"/>
              <a:gd name="connsiteY26" fmla="*/ 409575 h 676275"/>
              <a:gd name="connsiteX27" fmla="*/ 769144 w 783432"/>
              <a:gd name="connsiteY27" fmla="*/ 435769 h 676275"/>
              <a:gd name="connsiteX28" fmla="*/ 776288 w 783432"/>
              <a:gd name="connsiteY28" fmla="*/ 459582 h 676275"/>
              <a:gd name="connsiteX29" fmla="*/ 783432 w 783432"/>
              <a:gd name="connsiteY29" fmla="*/ 519113 h 676275"/>
              <a:gd name="connsiteX30" fmla="*/ 783432 w 783432"/>
              <a:gd name="connsiteY30" fmla="*/ 561975 h 676275"/>
              <a:gd name="connsiteX31" fmla="*/ 776288 w 783432"/>
              <a:gd name="connsiteY31" fmla="*/ 600075 h 676275"/>
              <a:gd name="connsiteX32" fmla="*/ 759619 w 783432"/>
              <a:gd name="connsiteY32" fmla="*/ 635794 h 676275"/>
              <a:gd name="connsiteX33" fmla="*/ 735807 w 783432"/>
              <a:gd name="connsiteY33" fmla="*/ 657225 h 676275"/>
              <a:gd name="connsiteX34" fmla="*/ 704850 w 783432"/>
              <a:gd name="connsiteY34" fmla="*/ 669132 h 676275"/>
              <a:gd name="connsiteX35" fmla="*/ 669132 w 783432"/>
              <a:gd name="connsiteY35" fmla="*/ 676275 h 676275"/>
              <a:gd name="connsiteX36" fmla="*/ 647700 w 783432"/>
              <a:gd name="connsiteY36" fmla="*/ 676275 h 676275"/>
              <a:gd name="connsiteX37" fmla="*/ 597694 w 783432"/>
              <a:gd name="connsiteY37" fmla="*/ 645319 h 676275"/>
              <a:gd name="connsiteX38" fmla="*/ 521494 w 783432"/>
              <a:gd name="connsiteY38" fmla="*/ 588169 h 676275"/>
              <a:gd name="connsiteX39" fmla="*/ 371475 w 783432"/>
              <a:gd name="connsiteY39" fmla="*/ 48101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3432" h="676275">
                <a:moveTo>
                  <a:pt x="371475" y="481013"/>
                </a:moveTo>
                <a:lnTo>
                  <a:pt x="316707" y="435769"/>
                </a:lnTo>
                <a:lnTo>
                  <a:pt x="254794" y="376238"/>
                </a:lnTo>
                <a:lnTo>
                  <a:pt x="192882" y="307182"/>
                </a:lnTo>
                <a:lnTo>
                  <a:pt x="128588" y="230982"/>
                </a:lnTo>
                <a:lnTo>
                  <a:pt x="50007" y="121444"/>
                </a:lnTo>
                <a:lnTo>
                  <a:pt x="7144" y="61913"/>
                </a:lnTo>
                <a:lnTo>
                  <a:pt x="0" y="45244"/>
                </a:lnTo>
                <a:lnTo>
                  <a:pt x="2382" y="28575"/>
                </a:lnTo>
                <a:lnTo>
                  <a:pt x="11907" y="7144"/>
                </a:lnTo>
                <a:lnTo>
                  <a:pt x="28575" y="0"/>
                </a:lnTo>
                <a:lnTo>
                  <a:pt x="40482" y="0"/>
                </a:lnTo>
                <a:lnTo>
                  <a:pt x="54769" y="4763"/>
                </a:lnTo>
                <a:lnTo>
                  <a:pt x="64294" y="9525"/>
                </a:lnTo>
                <a:lnTo>
                  <a:pt x="95250" y="42863"/>
                </a:lnTo>
                <a:lnTo>
                  <a:pt x="135732" y="76200"/>
                </a:lnTo>
                <a:lnTo>
                  <a:pt x="185738" y="109538"/>
                </a:lnTo>
                <a:lnTo>
                  <a:pt x="309563" y="173832"/>
                </a:lnTo>
                <a:lnTo>
                  <a:pt x="385763" y="211932"/>
                </a:lnTo>
                <a:lnTo>
                  <a:pt x="476250" y="250032"/>
                </a:lnTo>
                <a:lnTo>
                  <a:pt x="554832" y="283369"/>
                </a:lnTo>
                <a:lnTo>
                  <a:pt x="626269" y="311944"/>
                </a:lnTo>
                <a:lnTo>
                  <a:pt x="652463" y="321469"/>
                </a:lnTo>
                <a:lnTo>
                  <a:pt x="685800" y="338138"/>
                </a:lnTo>
                <a:lnTo>
                  <a:pt x="714375" y="359569"/>
                </a:lnTo>
                <a:lnTo>
                  <a:pt x="738188" y="383382"/>
                </a:lnTo>
                <a:lnTo>
                  <a:pt x="757238" y="409575"/>
                </a:lnTo>
                <a:lnTo>
                  <a:pt x="769144" y="435769"/>
                </a:lnTo>
                <a:lnTo>
                  <a:pt x="776288" y="459582"/>
                </a:lnTo>
                <a:lnTo>
                  <a:pt x="783432" y="519113"/>
                </a:lnTo>
                <a:lnTo>
                  <a:pt x="783432" y="561975"/>
                </a:lnTo>
                <a:lnTo>
                  <a:pt x="776288" y="600075"/>
                </a:lnTo>
                <a:lnTo>
                  <a:pt x="759619" y="635794"/>
                </a:lnTo>
                <a:lnTo>
                  <a:pt x="735807" y="657225"/>
                </a:lnTo>
                <a:lnTo>
                  <a:pt x="704850" y="669132"/>
                </a:lnTo>
                <a:lnTo>
                  <a:pt x="669132" y="676275"/>
                </a:lnTo>
                <a:lnTo>
                  <a:pt x="647700" y="676275"/>
                </a:lnTo>
                <a:lnTo>
                  <a:pt x="597694" y="645319"/>
                </a:lnTo>
                <a:lnTo>
                  <a:pt x="521494" y="588169"/>
                </a:lnTo>
                <a:lnTo>
                  <a:pt x="371475" y="481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F524F40-8FC8-4D8B-A29F-D15AE6B7894C}"/>
              </a:ext>
            </a:extLst>
          </p:cNvPr>
          <p:cNvSpPr/>
          <p:nvPr/>
        </p:nvSpPr>
        <p:spPr>
          <a:xfrm>
            <a:off x="3646488" y="2327273"/>
            <a:ext cx="1879600" cy="622300"/>
          </a:xfrm>
          <a:custGeom>
            <a:avLst/>
            <a:gdLst>
              <a:gd name="connsiteX0" fmla="*/ 1009650 w 1881187"/>
              <a:gd name="connsiteY0" fmla="*/ 366713 h 621507"/>
              <a:gd name="connsiteX1" fmla="*/ 890587 w 1881187"/>
              <a:gd name="connsiteY1" fmla="*/ 407194 h 621507"/>
              <a:gd name="connsiteX2" fmla="*/ 800100 w 1881187"/>
              <a:gd name="connsiteY2" fmla="*/ 440532 h 621507"/>
              <a:gd name="connsiteX3" fmla="*/ 721519 w 1881187"/>
              <a:gd name="connsiteY3" fmla="*/ 469107 h 621507"/>
              <a:gd name="connsiteX4" fmla="*/ 645319 w 1881187"/>
              <a:gd name="connsiteY4" fmla="*/ 500063 h 621507"/>
              <a:gd name="connsiteX5" fmla="*/ 573881 w 1881187"/>
              <a:gd name="connsiteY5" fmla="*/ 533400 h 621507"/>
              <a:gd name="connsiteX6" fmla="*/ 509587 w 1881187"/>
              <a:gd name="connsiteY6" fmla="*/ 564357 h 621507"/>
              <a:gd name="connsiteX7" fmla="*/ 450056 w 1881187"/>
              <a:gd name="connsiteY7" fmla="*/ 595313 h 621507"/>
              <a:gd name="connsiteX8" fmla="*/ 419100 w 1881187"/>
              <a:gd name="connsiteY8" fmla="*/ 616744 h 621507"/>
              <a:gd name="connsiteX9" fmla="*/ 407194 w 1881187"/>
              <a:gd name="connsiteY9" fmla="*/ 621507 h 621507"/>
              <a:gd name="connsiteX10" fmla="*/ 378619 w 1881187"/>
              <a:gd name="connsiteY10" fmla="*/ 621507 h 621507"/>
              <a:gd name="connsiteX11" fmla="*/ 307181 w 1881187"/>
              <a:gd name="connsiteY11" fmla="*/ 607219 h 621507"/>
              <a:gd name="connsiteX12" fmla="*/ 242887 w 1881187"/>
              <a:gd name="connsiteY12" fmla="*/ 590550 h 621507"/>
              <a:gd name="connsiteX13" fmla="*/ 183356 w 1881187"/>
              <a:gd name="connsiteY13" fmla="*/ 564357 h 621507"/>
              <a:gd name="connsiteX14" fmla="*/ 145256 w 1881187"/>
              <a:gd name="connsiteY14" fmla="*/ 540544 h 621507"/>
              <a:gd name="connsiteX15" fmla="*/ 111919 w 1881187"/>
              <a:gd name="connsiteY15" fmla="*/ 509588 h 621507"/>
              <a:gd name="connsiteX16" fmla="*/ 76200 w 1881187"/>
              <a:gd name="connsiteY16" fmla="*/ 471488 h 621507"/>
              <a:gd name="connsiteX17" fmla="*/ 54769 w 1881187"/>
              <a:gd name="connsiteY17" fmla="*/ 442913 h 621507"/>
              <a:gd name="connsiteX18" fmla="*/ 38100 w 1881187"/>
              <a:gd name="connsiteY18" fmla="*/ 431007 h 621507"/>
              <a:gd name="connsiteX19" fmla="*/ 19050 w 1881187"/>
              <a:gd name="connsiteY19" fmla="*/ 404813 h 621507"/>
              <a:gd name="connsiteX20" fmla="*/ 7144 w 1881187"/>
              <a:gd name="connsiteY20" fmla="*/ 373857 h 621507"/>
              <a:gd name="connsiteX21" fmla="*/ 2381 w 1881187"/>
              <a:gd name="connsiteY21" fmla="*/ 340519 h 621507"/>
              <a:gd name="connsiteX22" fmla="*/ 0 w 1881187"/>
              <a:gd name="connsiteY22" fmla="*/ 314325 h 621507"/>
              <a:gd name="connsiteX23" fmla="*/ 4762 w 1881187"/>
              <a:gd name="connsiteY23" fmla="*/ 264319 h 621507"/>
              <a:gd name="connsiteX24" fmla="*/ 16669 w 1881187"/>
              <a:gd name="connsiteY24" fmla="*/ 219075 h 621507"/>
              <a:gd name="connsiteX25" fmla="*/ 28575 w 1881187"/>
              <a:gd name="connsiteY25" fmla="*/ 180975 h 621507"/>
              <a:gd name="connsiteX26" fmla="*/ 33337 w 1881187"/>
              <a:gd name="connsiteY26" fmla="*/ 171450 h 621507"/>
              <a:gd name="connsiteX27" fmla="*/ 52387 w 1881187"/>
              <a:gd name="connsiteY27" fmla="*/ 154782 h 621507"/>
              <a:gd name="connsiteX28" fmla="*/ 71437 w 1881187"/>
              <a:gd name="connsiteY28" fmla="*/ 145257 h 621507"/>
              <a:gd name="connsiteX29" fmla="*/ 80962 w 1881187"/>
              <a:gd name="connsiteY29" fmla="*/ 145257 h 621507"/>
              <a:gd name="connsiteX30" fmla="*/ 90487 w 1881187"/>
              <a:gd name="connsiteY30" fmla="*/ 150019 h 621507"/>
              <a:gd name="connsiteX31" fmla="*/ 97631 w 1881187"/>
              <a:gd name="connsiteY31" fmla="*/ 164307 h 621507"/>
              <a:gd name="connsiteX32" fmla="*/ 97631 w 1881187"/>
              <a:gd name="connsiteY32" fmla="*/ 192882 h 621507"/>
              <a:gd name="connsiteX33" fmla="*/ 97631 w 1881187"/>
              <a:gd name="connsiteY33" fmla="*/ 221457 h 621507"/>
              <a:gd name="connsiteX34" fmla="*/ 100012 w 1881187"/>
              <a:gd name="connsiteY34" fmla="*/ 250032 h 621507"/>
              <a:gd name="connsiteX35" fmla="*/ 111919 w 1881187"/>
              <a:gd name="connsiteY35" fmla="*/ 280988 h 621507"/>
              <a:gd name="connsiteX36" fmla="*/ 128587 w 1881187"/>
              <a:gd name="connsiteY36" fmla="*/ 300038 h 621507"/>
              <a:gd name="connsiteX37" fmla="*/ 145256 w 1881187"/>
              <a:gd name="connsiteY37" fmla="*/ 316707 h 621507"/>
              <a:gd name="connsiteX38" fmla="*/ 180975 w 1881187"/>
              <a:gd name="connsiteY38" fmla="*/ 333375 h 621507"/>
              <a:gd name="connsiteX39" fmla="*/ 238125 w 1881187"/>
              <a:gd name="connsiteY39" fmla="*/ 350044 h 621507"/>
              <a:gd name="connsiteX40" fmla="*/ 300037 w 1881187"/>
              <a:gd name="connsiteY40" fmla="*/ 354807 h 621507"/>
              <a:gd name="connsiteX41" fmla="*/ 371475 w 1881187"/>
              <a:gd name="connsiteY41" fmla="*/ 352425 h 621507"/>
              <a:gd name="connsiteX42" fmla="*/ 421481 w 1881187"/>
              <a:gd name="connsiteY42" fmla="*/ 352425 h 621507"/>
              <a:gd name="connsiteX43" fmla="*/ 507206 w 1881187"/>
              <a:gd name="connsiteY43" fmla="*/ 342900 h 621507"/>
              <a:gd name="connsiteX44" fmla="*/ 592931 w 1881187"/>
              <a:gd name="connsiteY44" fmla="*/ 330994 h 621507"/>
              <a:gd name="connsiteX45" fmla="*/ 700087 w 1881187"/>
              <a:gd name="connsiteY45" fmla="*/ 309563 h 621507"/>
              <a:gd name="connsiteX46" fmla="*/ 847725 w 1881187"/>
              <a:gd name="connsiteY46" fmla="*/ 266700 h 621507"/>
              <a:gd name="connsiteX47" fmla="*/ 1069181 w 1881187"/>
              <a:gd name="connsiteY47" fmla="*/ 202407 h 621507"/>
              <a:gd name="connsiteX48" fmla="*/ 1345406 w 1881187"/>
              <a:gd name="connsiteY48" fmla="*/ 121444 h 621507"/>
              <a:gd name="connsiteX49" fmla="*/ 1457325 w 1881187"/>
              <a:gd name="connsiteY49" fmla="*/ 88107 h 621507"/>
              <a:gd name="connsiteX50" fmla="*/ 1512094 w 1881187"/>
              <a:gd name="connsiteY50" fmla="*/ 54769 h 621507"/>
              <a:gd name="connsiteX51" fmla="*/ 1566862 w 1881187"/>
              <a:gd name="connsiteY51" fmla="*/ 26194 h 621507"/>
              <a:gd name="connsiteX52" fmla="*/ 1612106 w 1881187"/>
              <a:gd name="connsiteY52" fmla="*/ 4763 h 621507"/>
              <a:gd name="connsiteX53" fmla="*/ 1638300 w 1881187"/>
              <a:gd name="connsiteY53" fmla="*/ 0 h 621507"/>
              <a:gd name="connsiteX54" fmla="*/ 1652587 w 1881187"/>
              <a:gd name="connsiteY54" fmla="*/ 2382 h 621507"/>
              <a:gd name="connsiteX55" fmla="*/ 1709737 w 1881187"/>
              <a:gd name="connsiteY55" fmla="*/ 42863 h 621507"/>
              <a:gd name="connsiteX56" fmla="*/ 1809750 w 1881187"/>
              <a:gd name="connsiteY56" fmla="*/ 104775 h 621507"/>
              <a:gd name="connsiteX57" fmla="*/ 1838325 w 1881187"/>
              <a:gd name="connsiteY57" fmla="*/ 128588 h 621507"/>
              <a:gd name="connsiteX58" fmla="*/ 1852612 w 1881187"/>
              <a:gd name="connsiteY58" fmla="*/ 145257 h 621507"/>
              <a:gd name="connsiteX59" fmla="*/ 1866900 w 1881187"/>
              <a:gd name="connsiteY59" fmla="*/ 173832 h 621507"/>
              <a:gd name="connsiteX60" fmla="*/ 1876425 w 1881187"/>
              <a:gd name="connsiteY60" fmla="*/ 202407 h 621507"/>
              <a:gd name="connsiteX61" fmla="*/ 1881187 w 1881187"/>
              <a:gd name="connsiteY61" fmla="*/ 221457 h 621507"/>
              <a:gd name="connsiteX62" fmla="*/ 1878806 w 1881187"/>
              <a:gd name="connsiteY62" fmla="*/ 238125 h 621507"/>
              <a:gd name="connsiteX63" fmla="*/ 1859756 w 1881187"/>
              <a:gd name="connsiteY63" fmla="*/ 259557 h 621507"/>
              <a:gd name="connsiteX64" fmla="*/ 1833562 w 1881187"/>
              <a:gd name="connsiteY64" fmla="*/ 278607 h 621507"/>
              <a:gd name="connsiteX65" fmla="*/ 1450181 w 1881187"/>
              <a:gd name="connsiteY65" fmla="*/ 228600 h 621507"/>
              <a:gd name="connsiteX66" fmla="*/ 1419225 w 1881187"/>
              <a:gd name="connsiteY66" fmla="*/ 230982 h 621507"/>
              <a:gd name="connsiteX67" fmla="*/ 1369219 w 1881187"/>
              <a:gd name="connsiteY67" fmla="*/ 250032 h 621507"/>
              <a:gd name="connsiteX68" fmla="*/ 1247775 w 1881187"/>
              <a:gd name="connsiteY68" fmla="*/ 288132 h 621507"/>
              <a:gd name="connsiteX69" fmla="*/ 1009650 w 1881187"/>
              <a:gd name="connsiteY69" fmla="*/ 366713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81187" h="621507">
                <a:moveTo>
                  <a:pt x="1009650" y="366713"/>
                </a:moveTo>
                <a:lnTo>
                  <a:pt x="890587" y="407194"/>
                </a:lnTo>
                <a:lnTo>
                  <a:pt x="800100" y="440532"/>
                </a:lnTo>
                <a:lnTo>
                  <a:pt x="721519" y="469107"/>
                </a:lnTo>
                <a:lnTo>
                  <a:pt x="645319" y="500063"/>
                </a:lnTo>
                <a:lnTo>
                  <a:pt x="573881" y="533400"/>
                </a:lnTo>
                <a:lnTo>
                  <a:pt x="509587" y="564357"/>
                </a:lnTo>
                <a:lnTo>
                  <a:pt x="450056" y="595313"/>
                </a:lnTo>
                <a:lnTo>
                  <a:pt x="419100" y="616744"/>
                </a:lnTo>
                <a:lnTo>
                  <a:pt x="407194" y="621507"/>
                </a:lnTo>
                <a:lnTo>
                  <a:pt x="378619" y="621507"/>
                </a:lnTo>
                <a:lnTo>
                  <a:pt x="307181" y="607219"/>
                </a:lnTo>
                <a:lnTo>
                  <a:pt x="242887" y="590550"/>
                </a:lnTo>
                <a:lnTo>
                  <a:pt x="183356" y="564357"/>
                </a:lnTo>
                <a:lnTo>
                  <a:pt x="145256" y="540544"/>
                </a:lnTo>
                <a:lnTo>
                  <a:pt x="111919" y="509588"/>
                </a:lnTo>
                <a:lnTo>
                  <a:pt x="76200" y="471488"/>
                </a:lnTo>
                <a:lnTo>
                  <a:pt x="54769" y="442913"/>
                </a:lnTo>
                <a:lnTo>
                  <a:pt x="38100" y="431007"/>
                </a:lnTo>
                <a:lnTo>
                  <a:pt x="19050" y="404813"/>
                </a:lnTo>
                <a:lnTo>
                  <a:pt x="7144" y="373857"/>
                </a:lnTo>
                <a:lnTo>
                  <a:pt x="2381" y="340519"/>
                </a:lnTo>
                <a:lnTo>
                  <a:pt x="0" y="314325"/>
                </a:lnTo>
                <a:lnTo>
                  <a:pt x="4762" y="264319"/>
                </a:lnTo>
                <a:lnTo>
                  <a:pt x="16669" y="219075"/>
                </a:lnTo>
                <a:lnTo>
                  <a:pt x="28575" y="180975"/>
                </a:lnTo>
                <a:lnTo>
                  <a:pt x="33337" y="171450"/>
                </a:lnTo>
                <a:lnTo>
                  <a:pt x="52387" y="154782"/>
                </a:lnTo>
                <a:lnTo>
                  <a:pt x="71437" y="145257"/>
                </a:lnTo>
                <a:lnTo>
                  <a:pt x="80962" y="145257"/>
                </a:lnTo>
                <a:lnTo>
                  <a:pt x="90487" y="150019"/>
                </a:lnTo>
                <a:lnTo>
                  <a:pt x="97631" y="164307"/>
                </a:lnTo>
                <a:lnTo>
                  <a:pt x="97631" y="192882"/>
                </a:lnTo>
                <a:lnTo>
                  <a:pt x="97631" y="221457"/>
                </a:lnTo>
                <a:lnTo>
                  <a:pt x="100012" y="250032"/>
                </a:lnTo>
                <a:lnTo>
                  <a:pt x="111919" y="280988"/>
                </a:lnTo>
                <a:lnTo>
                  <a:pt x="128587" y="300038"/>
                </a:lnTo>
                <a:lnTo>
                  <a:pt x="145256" y="316707"/>
                </a:lnTo>
                <a:lnTo>
                  <a:pt x="180975" y="333375"/>
                </a:lnTo>
                <a:lnTo>
                  <a:pt x="238125" y="350044"/>
                </a:lnTo>
                <a:lnTo>
                  <a:pt x="300037" y="354807"/>
                </a:lnTo>
                <a:lnTo>
                  <a:pt x="371475" y="352425"/>
                </a:lnTo>
                <a:lnTo>
                  <a:pt x="421481" y="352425"/>
                </a:lnTo>
                <a:lnTo>
                  <a:pt x="507206" y="342900"/>
                </a:lnTo>
                <a:lnTo>
                  <a:pt x="592931" y="330994"/>
                </a:lnTo>
                <a:lnTo>
                  <a:pt x="700087" y="309563"/>
                </a:lnTo>
                <a:lnTo>
                  <a:pt x="847725" y="266700"/>
                </a:lnTo>
                <a:lnTo>
                  <a:pt x="1069181" y="202407"/>
                </a:lnTo>
                <a:lnTo>
                  <a:pt x="1345406" y="121444"/>
                </a:lnTo>
                <a:lnTo>
                  <a:pt x="1457325" y="88107"/>
                </a:lnTo>
                <a:lnTo>
                  <a:pt x="1512094" y="54769"/>
                </a:lnTo>
                <a:lnTo>
                  <a:pt x="1566862" y="26194"/>
                </a:lnTo>
                <a:lnTo>
                  <a:pt x="1612106" y="4763"/>
                </a:lnTo>
                <a:lnTo>
                  <a:pt x="1638300" y="0"/>
                </a:lnTo>
                <a:lnTo>
                  <a:pt x="1652587" y="2382"/>
                </a:lnTo>
                <a:lnTo>
                  <a:pt x="1709737" y="42863"/>
                </a:lnTo>
                <a:lnTo>
                  <a:pt x="1809750" y="104775"/>
                </a:lnTo>
                <a:lnTo>
                  <a:pt x="1838325" y="128588"/>
                </a:lnTo>
                <a:lnTo>
                  <a:pt x="1852612" y="145257"/>
                </a:lnTo>
                <a:lnTo>
                  <a:pt x="1866900" y="173832"/>
                </a:lnTo>
                <a:lnTo>
                  <a:pt x="1876425" y="202407"/>
                </a:lnTo>
                <a:lnTo>
                  <a:pt x="1881187" y="221457"/>
                </a:lnTo>
                <a:lnTo>
                  <a:pt x="1878806" y="238125"/>
                </a:lnTo>
                <a:lnTo>
                  <a:pt x="1859756" y="259557"/>
                </a:lnTo>
                <a:lnTo>
                  <a:pt x="1833562" y="278607"/>
                </a:lnTo>
                <a:lnTo>
                  <a:pt x="1450181" y="228600"/>
                </a:lnTo>
                <a:lnTo>
                  <a:pt x="1419225" y="230982"/>
                </a:lnTo>
                <a:lnTo>
                  <a:pt x="1369219" y="250032"/>
                </a:lnTo>
                <a:lnTo>
                  <a:pt x="1247775" y="288132"/>
                </a:lnTo>
                <a:lnTo>
                  <a:pt x="1009650" y="3667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9F4984E-D447-4EFC-B3D7-D5A354EA7F97}"/>
              </a:ext>
            </a:extLst>
          </p:cNvPr>
          <p:cNvSpPr/>
          <p:nvPr/>
        </p:nvSpPr>
        <p:spPr>
          <a:xfrm>
            <a:off x="5962650" y="2570163"/>
            <a:ext cx="439738" cy="1463675"/>
          </a:xfrm>
          <a:custGeom>
            <a:avLst/>
            <a:gdLst>
              <a:gd name="connsiteX0" fmla="*/ 183356 w 440531"/>
              <a:gd name="connsiteY0" fmla="*/ 714375 h 1464468"/>
              <a:gd name="connsiteX1" fmla="*/ 176213 w 440531"/>
              <a:gd name="connsiteY1" fmla="*/ 561975 h 1464468"/>
              <a:gd name="connsiteX2" fmla="*/ 171450 w 440531"/>
              <a:gd name="connsiteY2" fmla="*/ 419100 h 1464468"/>
              <a:gd name="connsiteX3" fmla="*/ 169069 w 440531"/>
              <a:gd name="connsiteY3" fmla="*/ 290512 h 1464468"/>
              <a:gd name="connsiteX4" fmla="*/ 164306 w 440531"/>
              <a:gd name="connsiteY4" fmla="*/ 264318 h 1464468"/>
              <a:gd name="connsiteX5" fmla="*/ 152400 w 440531"/>
              <a:gd name="connsiteY5" fmla="*/ 228600 h 1464468"/>
              <a:gd name="connsiteX6" fmla="*/ 126206 w 440531"/>
              <a:gd name="connsiteY6" fmla="*/ 178593 h 1464468"/>
              <a:gd name="connsiteX7" fmla="*/ 95250 w 440531"/>
              <a:gd name="connsiteY7" fmla="*/ 140493 h 1464468"/>
              <a:gd name="connsiteX8" fmla="*/ 40481 w 440531"/>
              <a:gd name="connsiteY8" fmla="*/ 80962 h 1464468"/>
              <a:gd name="connsiteX9" fmla="*/ 21431 w 440531"/>
              <a:gd name="connsiteY9" fmla="*/ 66675 h 1464468"/>
              <a:gd name="connsiteX10" fmla="*/ 7144 w 440531"/>
              <a:gd name="connsiteY10" fmla="*/ 47625 h 1464468"/>
              <a:gd name="connsiteX11" fmla="*/ 0 w 440531"/>
              <a:gd name="connsiteY11" fmla="*/ 21431 h 1464468"/>
              <a:gd name="connsiteX12" fmla="*/ 0 w 440531"/>
              <a:gd name="connsiteY12" fmla="*/ 9525 h 1464468"/>
              <a:gd name="connsiteX13" fmla="*/ 4763 w 440531"/>
              <a:gd name="connsiteY13" fmla="*/ 0 h 1464468"/>
              <a:gd name="connsiteX14" fmla="*/ 21431 w 440531"/>
              <a:gd name="connsiteY14" fmla="*/ 0 h 1464468"/>
              <a:gd name="connsiteX15" fmla="*/ 59531 w 440531"/>
              <a:gd name="connsiteY15" fmla="*/ 14287 h 1464468"/>
              <a:gd name="connsiteX16" fmla="*/ 97631 w 440531"/>
              <a:gd name="connsiteY16" fmla="*/ 16668 h 1464468"/>
              <a:gd name="connsiteX17" fmla="*/ 140494 w 440531"/>
              <a:gd name="connsiteY17" fmla="*/ 19050 h 1464468"/>
              <a:gd name="connsiteX18" fmla="*/ 192881 w 440531"/>
              <a:gd name="connsiteY18" fmla="*/ 28575 h 1464468"/>
              <a:gd name="connsiteX19" fmla="*/ 245269 w 440531"/>
              <a:gd name="connsiteY19" fmla="*/ 42862 h 1464468"/>
              <a:gd name="connsiteX20" fmla="*/ 300038 w 440531"/>
              <a:gd name="connsiteY20" fmla="*/ 64293 h 1464468"/>
              <a:gd name="connsiteX21" fmla="*/ 352425 w 440531"/>
              <a:gd name="connsiteY21" fmla="*/ 90487 h 1464468"/>
              <a:gd name="connsiteX22" fmla="*/ 373856 w 440531"/>
              <a:gd name="connsiteY22" fmla="*/ 104775 h 1464468"/>
              <a:gd name="connsiteX23" fmla="*/ 373856 w 440531"/>
              <a:gd name="connsiteY23" fmla="*/ 273843 h 1464468"/>
              <a:gd name="connsiteX24" fmla="*/ 373856 w 440531"/>
              <a:gd name="connsiteY24" fmla="*/ 371475 h 1464468"/>
              <a:gd name="connsiteX25" fmla="*/ 381000 w 440531"/>
              <a:gd name="connsiteY25" fmla="*/ 476250 h 1464468"/>
              <a:gd name="connsiteX26" fmla="*/ 390525 w 440531"/>
              <a:gd name="connsiteY26" fmla="*/ 581025 h 1464468"/>
              <a:gd name="connsiteX27" fmla="*/ 395288 w 440531"/>
              <a:gd name="connsiteY27" fmla="*/ 769143 h 1464468"/>
              <a:gd name="connsiteX28" fmla="*/ 407194 w 440531"/>
              <a:gd name="connsiteY28" fmla="*/ 950118 h 1464468"/>
              <a:gd name="connsiteX29" fmla="*/ 416719 w 440531"/>
              <a:gd name="connsiteY29" fmla="*/ 1173956 h 1464468"/>
              <a:gd name="connsiteX30" fmla="*/ 440531 w 440531"/>
              <a:gd name="connsiteY30" fmla="*/ 1288256 h 1464468"/>
              <a:gd name="connsiteX31" fmla="*/ 438150 w 440531"/>
              <a:gd name="connsiteY31" fmla="*/ 1445418 h 1464468"/>
              <a:gd name="connsiteX32" fmla="*/ 340519 w 440531"/>
              <a:gd name="connsiteY32" fmla="*/ 1464468 h 1464468"/>
              <a:gd name="connsiteX33" fmla="*/ 302419 w 440531"/>
              <a:gd name="connsiteY33" fmla="*/ 1423987 h 1464468"/>
              <a:gd name="connsiteX34" fmla="*/ 276225 w 440531"/>
              <a:gd name="connsiteY34" fmla="*/ 1393031 h 1464468"/>
              <a:gd name="connsiteX35" fmla="*/ 245269 w 440531"/>
              <a:gd name="connsiteY35" fmla="*/ 1345406 h 1464468"/>
              <a:gd name="connsiteX36" fmla="*/ 226219 w 440531"/>
              <a:gd name="connsiteY36" fmla="*/ 1302543 h 1464468"/>
              <a:gd name="connsiteX37" fmla="*/ 211931 w 440531"/>
              <a:gd name="connsiteY37" fmla="*/ 1254918 h 1464468"/>
              <a:gd name="connsiteX38" fmla="*/ 197644 w 440531"/>
              <a:gd name="connsiteY38" fmla="*/ 1183481 h 1464468"/>
              <a:gd name="connsiteX39" fmla="*/ 190500 w 440531"/>
              <a:gd name="connsiteY39" fmla="*/ 1097756 h 1464468"/>
              <a:gd name="connsiteX40" fmla="*/ 188119 w 440531"/>
              <a:gd name="connsiteY40" fmla="*/ 973931 h 1464468"/>
              <a:gd name="connsiteX41" fmla="*/ 183356 w 440531"/>
              <a:gd name="connsiteY41" fmla="*/ 714375 h 146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0531" h="1464468">
                <a:moveTo>
                  <a:pt x="183356" y="714375"/>
                </a:moveTo>
                <a:lnTo>
                  <a:pt x="176213" y="561975"/>
                </a:lnTo>
                <a:lnTo>
                  <a:pt x="171450" y="419100"/>
                </a:lnTo>
                <a:cubicBezTo>
                  <a:pt x="170656" y="376237"/>
                  <a:pt x="169863" y="333375"/>
                  <a:pt x="169069" y="290512"/>
                </a:cubicBezTo>
                <a:lnTo>
                  <a:pt x="164306" y="264318"/>
                </a:lnTo>
                <a:lnTo>
                  <a:pt x="152400" y="228600"/>
                </a:lnTo>
                <a:lnTo>
                  <a:pt x="126206" y="178593"/>
                </a:lnTo>
                <a:lnTo>
                  <a:pt x="95250" y="140493"/>
                </a:lnTo>
                <a:lnTo>
                  <a:pt x="40481" y="80962"/>
                </a:lnTo>
                <a:lnTo>
                  <a:pt x="21431" y="66675"/>
                </a:lnTo>
                <a:lnTo>
                  <a:pt x="7144" y="47625"/>
                </a:lnTo>
                <a:lnTo>
                  <a:pt x="0" y="21431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59531" y="14287"/>
                </a:lnTo>
                <a:lnTo>
                  <a:pt x="97631" y="16668"/>
                </a:lnTo>
                <a:lnTo>
                  <a:pt x="140494" y="19050"/>
                </a:lnTo>
                <a:lnTo>
                  <a:pt x="192881" y="28575"/>
                </a:lnTo>
                <a:lnTo>
                  <a:pt x="245269" y="42862"/>
                </a:lnTo>
                <a:lnTo>
                  <a:pt x="300038" y="64293"/>
                </a:lnTo>
                <a:lnTo>
                  <a:pt x="352425" y="90487"/>
                </a:lnTo>
                <a:lnTo>
                  <a:pt x="373856" y="104775"/>
                </a:lnTo>
                <a:lnTo>
                  <a:pt x="373856" y="273843"/>
                </a:lnTo>
                <a:lnTo>
                  <a:pt x="373856" y="371475"/>
                </a:lnTo>
                <a:lnTo>
                  <a:pt x="381000" y="476250"/>
                </a:lnTo>
                <a:lnTo>
                  <a:pt x="390525" y="581025"/>
                </a:lnTo>
                <a:lnTo>
                  <a:pt x="395288" y="769143"/>
                </a:lnTo>
                <a:lnTo>
                  <a:pt x="407194" y="950118"/>
                </a:lnTo>
                <a:lnTo>
                  <a:pt x="416719" y="1173956"/>
                </a:lnTo>
                <a:lnTo>
                  <a:pt x="440531" y="1288256"/>
                </a:lnTo>
                <a:cubicBezTo>
                  <a:pt x="439737" y="1340643"/>
                  <a:pt x="438944" y="1393031"/>
                  <a:pt x="438150" y="1445418"/>
                </a:cubicBezTo>
                <a:lnTo>
                  <a:pt x="340519" y="1464468"/>
                </a:lnTo>
                <a:lnTo>
                  <a:pt x="302419" y="1423987"/>
                </a:lnTo>
                <a:lnTo>
                  <a:pt x="276225" y="1393031"/>
                </a:lnTo>
                <a:lnTo>
                  <a:pt x="245269" y="1345406"/>
                </a:lnTo>
                <a:lnTo>
                  <a:pt x="226219" y="1302543"/>
                </a:lnTo>
                <a:lnTo>
                  <a:pt x="211931" y="1254918"/>
                </a:lnTo>
                <a:lnTo>
                  <a:pt x="197644" y="1183481"/>
                </a:lnTo>
                <a:lnTo>
                  <a:pt x="190500" y="1097756"/>
                </a:lnTo>
                <a:cubicBezTo>
                  <a:pt x="189706" y="1056481"/>
                  <a:pt x="188913" y="1015206"/>
                  <a:pt x="188119" y="973931"/>
                </a:cubicBezTo>
                <a:cubicBezTo>
                  <a:pt x="186531" y="892968"/>
                  <a:pt x="184944" y="812006"/>
                  <a:pt x="183356" y="7143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68AC91D-D105-4911-A765-2CFBA8964527}"/>
              </a:ext>
            </a:extLst>
          </p:cNvPr>
          <p:cNvSpPr/>
          <p:nvPr/>
        </p:nvSpPr>
        <p:spPr>
          <a:xfrm>
            <a:off x="3662364" y="2546348"/>
            <a:ext cx="1849437" cy="1866900"/>
          </a:xfrm>
          <a:custGeom>
            <a:avLst/>
            <a:gdLst>
              <a:gd name="connsiteX0" fmla="*/ 1190007 w 1849406"/>
              <a:gd name="connsiteY0" fmla="*/ 463640 h 1867437"/>
              <a:gd name="connsiteX1" fmla="*/ 1099855 w 1849406"/>
              <a:gd name="connsiteY1" fmla="*/ 589853 h 1867437"/>
              <a:gd name="connsiteX2" fmla="*/ 1022582 w 1849406"/>
              <a:gd name="connsiteY2" fmla="*/ 698035 h 1867437"/>
              <a:gd name="connsiteX3" fmla="*/ 935006 w 1849406"/>
              <a:gd name="connsiteY3" fmla="*/ 811369 h 1867437"/>
              <a:gd name="connsiteX4" fmla="*/ 852581 w 1849406"/>
              <a:gd name="connsiteY4" fmla="*/ 916976 h 1867437"/>
              <a:gd name="connsiteX5" fmla="*/ 765005 w 1849406"/>
              <a:gd name="connsiteY5" fmla="*/ 1025159 h 1867437"/>
              <a:gd name="connsiteX6" fmla="*/ 664549 w 1849406"/>
              <a:gd name="connsiteY6" fmla="*/ 1143644 h 1867437"/>
              <a:gd name="connsiteX7" fmla="*/ 533185 w 1849406"/>
              <a:gd name="connsiteY7" fmla="*/ 1298191 h 1867437"/>
              <a:gd name="connsiteX8" fmla="*/ 386366 w 1849406"/>
              <a:gd name="connsiteY8" fmla="*/ 1452737 h 1867437"/>
              <a:gd name="connsiteX9" fmla="*/ 275607 w 1849406"/>
              <a:gd name="connsiteY9" fmla="*/ 1568647 h 1867437"/>
              <a:gd name="connsiteX10" fmla="*/ 131364 w 1849406"/>
              <a:gd name="connsiteY10" fmla="*/ 1707739 h 1867437"/>
              <a:gd name="connsiteX11" fmla="*/ 38636 w 1849406"/>
              <a:gd name="connsiteY11" fmla="*/ 1790164 h 1867437"/>
              <a:gd name="connsiteX12" fmla="*/ 7727 w 1849406"/>
              <a:gd name="connsiteY12" fmla="*/ 1821073 h 1867437"/>
              <a:gd name="connsiteX13" fmla="*/ 0 w 1849406"/>
              <a:gd name="connsiteY13" fmla="*/ 1841679 h 1867437"/>
              <a:gd name="connsiteX14" fmla="*/ 0 w 1849406"/>
              <a:gd name="connsiteY14" fmla="*/ 1859710 h 1867437"/>
              <a:gd name="connsiteX15" fmla="*/ 15454 w 1849406"/>
              <a:gd name="connsiteY15" fmla="*/ 1867437 h 1867437"/>
              <a:gd name="connsiteX16" fmla="*/ 46364 w 1849406"/>
              <a:gd name="connsiteY16" fmla="*/ 1857134 h 1867437"/>
              <a:gd name="connsiteX17" fmla="*/ 103031 w 1849406"/>
              <a:gd name="connsiteY17" fmla="*/ 1818497 h 1867437"/>
              <a:gd name="connsiteX18" fmla="*/ 252426 w 1849406"/>
              <a:gd name="connsiteY18" fmla="*/ 1707739 h 1867437"/>
              <a:gd name="connsiteX19" fmla="*/ 427578 w 1849406"/>
              <a:gd name="connsiteY19" fmla="*/ 1566071 h 1867437"/>
              <a:gd name="connsiteX20" fmla="*/ 566670 w 1849406"/>
              <a:gd name="connsiteY20" fmla="*/ 1447586 h 1867437"/>
              <a:gd name="connsiteX21" fmla="*/ 664549 w 1849406"/>
              <a:gd name="connsiteY21" fmla="*/ 1360009 h 1867437"/>
              <a:gd name="connsiteX22" fmla="*/ 765005 w 1849406"/>
              <a:gd name="connsiteY22" fmla="*/ 1269857 h 1867437"/>
              <a:gd name="connsiteX23" fmla="*/ 888642 w 1849406"/>
              <a:gd name="connsiteY23" fmla="*/ 1156523 h 1867437"/>
              <a:gd name="connsiteX24" fmla="*/ 999400 w 1849406"/>
              <a:gd name="connsiteY24" fmla="*/ 1043189 h 1867437"/>
              <a:gd name="connsiteX25" fmla="*/ 1099855 w 1849406"/>
              <a:gd name="connsiteY25" fmla="*/ 947885 h 1867437"/>
              <a:gd name="connsiteX26" fmla="*/ 1133340 w 1849406"/>
              <a:gd name="connsiteY26" fmla="*/ 898946 h 1867437"/>
              <a:gd name="connsiteX27" fmla="*/ 1210614 w 1849406"/>
              <a:gd name="connsiteY27" fmla="*/ 788187 h 1867437"/>
              <a:gd name="connsiteX28" fmla="*/ 1287887 w 1849406"/>
              <a:gd name="connsiteY28" fmla="*/ 682581 h 1867437"/>
              <a:gd name="connsiteX29" fmla="*/ 1349706 w 1849406"/>
              <a:gd name="connsiteY29" fmla="*/ 597580 h 1867437"/>
              <a:gd name="connsiteX30" fmla="*/ 1396069 w 1849406"/>
              <a:gd name="connsiteY30" fmla="*/ 538337 h 1867437"/>
              <a:gd name="connsiteX31" fmla="*/ 1437282 w 1849406"/>
              <a:gd name="connsiteY31" fmla="*/ 486822 h 1867437"/>
              <a:gd name="connsiteX32" fmla="*/ 1468191 w 1849406"/>
              <a:gd name="connsiteY32" fmla="*/ 445609 h 1867437"/>
              <a:gd name="connsiteX33" fmla="*/ 1517131 w 1849406"/>
              <a:gd name="connsiteY33" fmla="*/ 388942 h 1867437"/>
              <a:gd name="connsiteX34" fmla="*/ 1540313 w 1849406"/>
              <a:gd name="connsiteY34" fmla="*/ 360609 h 1867437"/>
              <a:gd name="connsiteX35" fmla="*/ 1566071 w 1849406"/>
              <a:gd name="connsiteY35" fmla="*/ 329699 h 1867437"/>
              <a:gd name="connsiteX36" fmla="*/ 1599556 w 1849406"/>
              <a:gd name="connsiteY36" fmla="*/ 288487 h 1867437"/>
              <a:gd name="connsiteX37" fmla="*/ 1633041 w 1849406"/>
              <a:gd name="connsiteY37" fmla="*/ 249850 h 1867437"/>
              <a:gd name="connsiteX38" fmla="*/ 1663950 w 1849406"/>
              <a:gd name="connsiteY38" fmla="*/ 216365 h 1867437"/>
              <a:gd name="connsiteX39" fmla="*/ 1694859 w 1849406"/>
              <a:gd name="connsiteY39" fmla="*/ 180304 h 1867437"/>
              <a:gd name="connsiteX40" fmla="*/ 1733496 w 1849406"/>
              <a:gd name="connsiteY40" fmla="*/ 144244 h 1867437"/>
              <a:gd name="connsiteX41" fmla="*/ 1769557 w 1849406"/>
              <a:gd name="connsiteY41" fmla="*/ 108183 h 1867437"/>
              <a:gd name="connsiteX42" fmla="*/ 1818497 w 1849406"/>
              <a:gd name="connsiteY42" fmla="*/ 59243 h 1867437"/>
              <a:gd name="connsiteX43" fmla="*/ 1849406 w 1849406"/>
              <a:gd name="connsiteY43" fmla="*/ 30910 h 1867437"/>
              <a:gd name="connsiteX44" fmla="*/ 1424403 w 1849406"/>
              <a:gd name="connsiteY44" fmla="*/ 0 h 1867437"/>
              <a:gd name="connsiteX45" fmla="*/ 1445009 w 1849406"/>
              <a:gd name="connsiteY45" fmla="*/ 18031 h 1867437"/>
              <a:gd name="connsiteX46" fmla="*/ 1447585 w 1849406"/>
              <a:gd name="connsiteY46" fmla="*/ 41213 h 1867437"/>
              <a:gd name="connsiteX47" fmla="*/ 1442433 w 1849406"/>
              <a:gd name="connsiteY47" fmla="*/ 66970 h 1867437"/>
              <a:gd name="connsiteX48" fmla="*/ 1429555 w 1849406"/>
              <a:gd name="connsiteY48" fmla="*/ 90152 h 1867437"/>
              <a:gd name="connsiteX49" fmla="*/ 1357433 w 1849406"/>
              <a:gd name="connsiteY49" fmla="*/ 211214 h 1867437"/>
              <a:gd name="connsiteX50" fmla="*/ 1241523 w 1849406"/>
              <a:gd name="connsiteY50" fmla="*/ 391518 h 1867437"/>
              <a:gd name="connsiteX51" fmla="*/ 1190007 w 1849406"/>
              <a:gd name="connsiteY51" fmla="*/ 463640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49406" h="1867437">
                <a:moveTo>
                  <a:pt x="1190007" y="463640"/>
                </a:moveTo>
                <a:lnTo>
                  <a:pt x="1099855" y="589853"/>
                </a:lnTo>
                <a:lnTo>
                  <a:pt x="1022582" y="698035"/>
                </a:lnTo>
                <a:lnTo>
                  <a:pt x="935006" y="811369"/>
                </a:lnTo>
                <a:lnTo>
                  <a:pt x="852581" y="916976"/>
                </a:lnTo>
                <a:lnTo>
                  <a:pt x="765005" y="1025159"/>
                </a:lnTo>
                <a:lnTo>
                  <a:pt x="664549" y="1143644"/>
                </a:lnTo>
                <a:lnTo>
                  <a:pt x="533185" y="1298191"/>
                </a:lnTo>
                <a:lnTo>
                  <a:pt x="386366" y="1452737"/>
                </a:lnTo>
                <a:lnTo>
                  <a:pt x="275607" y="1568647"/>
                </a:lnTo>
                <a:lnTo>
                  <a:pt x="131364" y="1707739"/>
                </a:lnTo>
                <a:lnTo>
                  <a:pt x="38636" y="1790164"/>
                </a:lnTo>
                <a:lnTo>
                  <a:pt x="7727" y="1821073"/>
                </a:lnTo>
                <a:lnTo>
                  <a:pt x="0" y="1841679"/>
                </a:lnTo>
                <a:lnTo>
                  <a:pt x="0" y="1859710"/>
                </a:lnTo>
                <a:lnTo>
                  <a:pt x="15454" y="1867437"/>
                </a:lnTo>
                <a:lnTo>
                  <a:pt x="46364" y="1857134"/>
                </a:lnTo>
                <a:lnTo>
                  <a:pt x="103031" y="1818497"/>
                </a:lnTo>
                <a:lnTo>
                  <a:pt x="252426" y="1707739"/>
                </a:lnTo>
                <a:lnTo>
                  <a:pt x="427578" y="1566071"/>
                </a:lnTo>
                <a:lnTo>
                  <a:pt x="566670" y="1447586"/>
                </a:lnTo>
                <a:lnTo>
                  <a:pt x="664549" y="1360009"/>
                </a:lnTo>
                <a:lnTo>
                  <a:pt x="765005" y="1269857"/>
                </a:lnTo>
                <a:lnTo>
                  <a:pt x="888642" y="1156523"/>
                </a:lnTo>
                <a:lnTo>
                  <a:pt x="999400" y="1043189"/>
                </a:lnTo>
                <a:lnTo>
                  <a:pt x="1099855" y="947885"/>
                </a:lnTo>
                <a:lnTo>
                  <a:pt x="1133340" y="898946"/>
                </a:lnTo>
                <a:lnTo>
                  <a:pt x="1210614" y="788187"/>
                </a:lnTo>
                <a:lnTo>
                  <a:pt x="1287887" y="682581"/>
                </a:lnTo>
                <a:lnTo>
                  <a:pt x="1349706" y="597580"/>
                </a:lnTo>
                <a:lnTo>
                  <a:pt x="1396069" y="538337"/>
                </a:lnTo>
                <a:lnTo>
                  <a:pt x="1437282" y="486822"/>
                </a:lnTo>
                <a:lnTo>
                  <a:pt x="1468191" y="445609"/>
                </a:lnTo>
                <a:lnTo>
                  <a:pt x="1517131" y="388942"/>
                </a:lnTo>
                <a:lnTo>
                  <a:pt x="1540313" y="360609"/>
                </a:lnTo>
                <a:lnTo>
                  <a:pt x="1566071" y="329699"/>
                </a:lnTo>
                <a:lnTo>
                  <a:pt x="1599556" y="288487"/>
                </a:lnTo>
                <a:lnTo>
                  <a:pt x="1633041" y="249850"/>
                </a:lnTo>
                <a:lnTo>
                  <a:pt x="1663950" y="216365"/>
                </a:lnTo>
                <a:lnTo>
                  <a:pt x="1694859" y="180304"/>
                </a:lnTo>
                <a:lnTo>
                  <a:pt x="1733496" y="144244"/>
                </a:lnTo>
                <a:lnTo>
                  <a:pt x="1769557" y="108183"/>
                </a:lnTo>
                <a:lnTo>
                  <a:pt x="1818497" y="59243"/>
                </a:lnTo>
                <a:lnTo>
                  <a:pt x="1849406" y="30910"/>
                </a:lnTo>
                <a:lnTo>
                  <a:pt x="1424403" y="0"/>
                </a:lnTo>
                <a:lnTo>
                  <a:pt x="1445009" y="18031"/>
                </a:lnTo>
                <a:lnTo>
                  <a:pt x="1447585" y="41213"/>
                </a:lnTo>
                <a:lnTo>
                  <a:pt x="1442433" y="66970"/>
                </a:lnTo>
                <a:lnTo>
                  <a:pt x="1429555" y="90152"/>
                </a:lnTo>
                <a:lnTo>
                  <a:pt x="1357433" y="211214"/>
                </a:lnTo>
                <a:lnTo>
                  <a:pt x="1241523" y="391518"/>
                </a:lnTo>
                <a:lnTo>
                  <a:pt x="1190007" y="4636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F8E181B-3F94-410B-9327-9FE5461CD4BB}"/>
              </a:ext>
            </a:extLst>
          </p:cNvPr>
          <p:cNvSpPr/>
          <p:nvPr/>
        </p:nvSpPr>
        <p:spPr>
          <a:xfrm>
            <a:off x="4546601" y="3481385"/>
            <a:ext cx="314325" cy="2489200"/>
          </a:xfrm>
          <a:custGeom>
            <a:avLst/>
            <a:gdLst>
              <a:gd name="connsiteX0" fmla="*/ 314325 w 314325"/>
              <a:gd name="connsiteY0" fmla="*/ 641350 h 2489200"/>
              <a:gd name="connsiteX1" fmla="*/ 314325 w 314325"/>
              <a:gd name="connsiteY1" fmla="*/ 180975 h 2489200"/>
              <a:gd name="connsiteX2" fmla="*/ 307975 w 314325"/>
              <a:gd name="connsiteY2" fmla="*/ 139700 h 2489200"/>
              <a:gd name="connsiteX3" fmla="*/ 292100 w 314325"/>
              <a:gd name="connsiteY3" fmla="*/ 104775 h 2489200"/>
              <a:gd name="connsiteX4" fmla="*/ 263525 w 314325"/>
              <a:gd name="connsiteY4" fmla="*/ 69850 h 2489200"/>
              <a:gd name="connsiteX5" fmla="*/ 231775 w 314325"/>
              <a:gd name="connsiteY5" fmla="*/ 44450 h 2489200"/>
              <a:gd name="connsiteX6" fmla="*/ 168275 w 314325"/>
              <a:gd name="connsiteY6" fmla="*/ 0 h 2489200"/>
              <a:gd name="connsiteX7" fmla="*/ 85725 w 314325"/>
              <a:gd name="connsiteY7" fmla="*/ 85725 h 2489200"/>
              <a:gd name="connsiteX8" fmla="*/ 88900 w 314325"/>
              <a:gd name="connsiteY8" fmla="*/ 250825 h 2489200"/>
              <a:gd name="connsiteX9" fmla="*/ 85725 w 314325"/>
              <a:gd name="connsiteY9" fmla="*/ 438150 h 2489200"/>
              <a:gd name="connsiteX10" fmla="*/ 82550 w 314325"/>
              <a:gd name="connsiteY10" fmla="*/ 688975 h 2489200"/>
              <a:gd name="connsiteX11" fmla="*/ 79375 w 314325"/>
              <a:gd name="connsiteY11" fmla="*/ 981075 h 2489200"/>
              <a:gd name="connsiteX12" fmla="*/ 76200 w 314325"/>
              <a:gd name="connsiteY12" fmla="*/ 1308100 h 2489200"/>
              <a:gd name="connsiteX13" fmla="*/ 69850 w 314325"/>
              <a:gd name="connsiteY13" fmla="*/ 1549400 h 2489200"/>
              <a:gd name="connsiteX14" fmla="*/ 69850 w 314325"/>
              <a:gd name="connsiteY14" fmla="*/ 1698625 h 2489200"/>
              <a:gd name="connsiteX15" fmla="*/ 66675 w 314325"/>
              <a:gd name="connsiteY15" fmla="*/ 1774825 h 2489200"/>
              <a:gd name="connsiteX16" fmla="*/ 57150 w 314325"/>
              <a:gd name="connsiteY16" fmla="*/ 1860550 h 2489200"/>
              <a:gd name="connsiteX17" fmla="*/ 44450 w 314325"/>
              <a:gd name="connsiteY17" fmla="*/ 1930400 h 2489200"/>
              <a:gd name="connsiteX18" fmla="*/ 31750 w 314325"/>
              <a:gd name="connsiteY18" fmla="*/ 1987550 h 2489200"/>
              <a:gd name="connsiteX19" fmla="*/ 9525 w 314325"/>
              <a:gd name="connsiteY19" fmla="*/ 2060575 h 2489200"/>
              <a:gd name="connsiteX20" fmla="*/ 0 w 314325"/>
              <a:gd name="connsiteY20" fmla="*/ 2092325 h 2489200"/>
              <a:gd name="connsiteX21" fmla="*/ 0 w 314325"/>
              <a:gd name="connsiteY21" fmla="*/ 2124075 h 2489200"/>
              <a:gd name="connsiteX22" fmla="*/ 19050 w 314325"/>
              <a:gd name="connsiteY22" fmla="*/ 2193925 h 2489200"/>
              <a:gd name="connsiteX23" fmla="*/ 76200 w 314325"/>
              <a:gd name="connsiteY23" fmla="*/ 2333625 h 2489200"/>
              <a:gd name="connsiteX24" fmla="*/ 130175 w 314325"/>
              <a:gd name="connsiteY24" fmla="*/ 2447925 h 2489200"/>
              <a:gd name="connsiteX25" fmla="*/ 155575 w 314325"/>
              <a:gd name="connsiteY25" fmla="*/ 2479675 h 2489200"/>
              <a:gd name="connsiteX26" fmla="*/ 180975 w 314325"/>
              <a:gd name="connsiteY26" fmla="*/ 2489200 h 2489200"/>
              <a:gd name="connsiteX27" fmla="*/ 206375 w 314325"/>
              <a:gd name="connsiteY27" fmla="*/ 2489200 h 2489200"/>
              <a:gd name="connsiteX28" fmla="*/ 234950 w 314325"/>
              <a:gd name="connsiteY28" fmla="*/ 2473325 h 2489200"/>
              <a:gd name="connsiteX29" fmla="*/ 260350 w 314325"/>
              <a:gd name="connsiteY29" fmla="*/ 2451100 h 2489200"/>
              <a:gd name="connsiteX30" fmla="*/ 276225 w 314325"/>
              <a:gd name="connsiteY30" fmla="*/ 2425700 h 2489200"/>
              <a:gd name="connsiteX31" fmla="*/ 292100 w 314325"/>
              <a:gd name="connsiteY31" fmla="*/ 2330450 h 2489200"/>
              <a:gd name="connsiteX32" fmla="*/ 301625 w 314325"/>
              <a:gd name="connsiteY32" fmla="*/ 2238375 h 2489200"/>
              <a:gd name="connsiteX33" fmla="*/ 307975 w 314325"/>
              <a:gd name="connsiteY33" fmla="*/ 2130425 h 2489200"/>
              <a:gd name="connsiteX34" fmla="*/ 314325 w 314325"/>
              <a:gd name="connsiteY34" fmla="*/ 1955800 h 2489200"/>
              <a:gd name="connsiteX35" fmla="*/ 314325 w 314325"/>
              <a:gd name="connsiteY35" fmla="*/ 1752600 h 2489200"/>
              <a:gd name="connsiteX36" fmla="*/ 314325 w 314325"/>
              <a:gd name="connsiteY36" fmla="*/ 1327150 h 2489200"/>
              <a:gd name="connsiteX37" fmla="*/ 314325 w 314325"/>
              <a:gd name="connsiteY37" fmla="*/ 641350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4325" h="2489200">
                <a:moveTo>
                  <a:pt x="314325" y="641350"/>
                </a:moveTo>
                <a:lnTo>
                  <a:pt x="314325" y="180975"/>
                </a:lnTo>
                <a:lnTo>
                  <a:pt x="307975" y="139700"/>
                </a:lnTo>
                <a:lnTo>
                  <a:pt x="292100" y="104775"/>
                </a:lnTo>
                <a:lnTo>
                  <a:pt x="263525" y="69850"/>
                </a:lnTo>
                <a:lnTo>
                  <a:pt x="231775" y="44450"/>
                </a:lnTo>
                <a:lnTo>
                  <a:pt x="168275" y="0"/>
                </a:lnTo>
                <a:lnTo>
                  <a:pt x="85725" y="85725"/>
                </a:lnTo>
                <a:cubicBezTo>
                  <a:pt x="86783" y="140758"/>
                  <a:pt x="87842" y="195792"/>
                  <a:pt x="88900" y="250825"/>
                </a:cubicBezTo>
                <a:cubicBezTo>
                  <a:pt x="87842" y="313267"/>
                  <a:pt x="86783" y="375708"/>
                  <a:pt x="85725" y="438150"/>
                </a:cubicBezTo>
                <a:cubicBezTo>
                  <a:pt x="84667" y="521758"/>
                  <a:pt x="83608" y="605367"/>
                  <a:pt x="82550" y="688975"/>
                </a:cubicBezTo>
                <a:cubicBezTo>
                  <a:pt x="81492" y="786342"/>
                  <a:pt x="80433" y="883708"/>
                  <a:pt x="79375" y="981075"/>
                </a:cubicBezTo>
                <a:cubicBezTo>
                  <a:pt x="78317" y="1090083"/>
                  <a:pt x="77258" y="1199092"/>
                  <a:pt x="76200" y="1308100"/>
                </a:cubicBezTo>
                <a:lnTo>
                  <a:pt x="69850" y="1549400"/>
                </a:lnTo>
                <a:lnTo>
                  <a:pt x="69850" y="1698625"/>
                </a:lnTo>
                <a:lnTo>
                  <a:pt x="66675" y="1774825"/>
                </a:lnTo>
                <a:lnTo>
                  <a:pt x="57150" y="1860550"/>
                </a:lnTo>
                <a:lnTo>
                  <a:pt x="44450" y="1930400"/>
                </a:lnTo>
                <a:lnTo>
                  <a:pt x="31750" y="1987550"/>
                </a:lnTo>
                <a:lnTo>
                  <a:pt x="9525" y="2060575"/>
                </a:lnTo>
                <a:lnTo>
                  <a:pt x="0" y="2092325"/>
                </a:lnTo>
                <a:lnTo>
                  <a:pt x="0" y="2124075"/>
                </a:lnTo>
                <a:lnTo>
                  <a:pt x="19050" y="2193925"/>
                </a:lnTo>
                <a:lnTo>
                  <a:pt x="76200" y="2333625"/>
                </a:lnTo>
                <a:lnTo>
                  <a:pt x="130175" y="2447925"/>
                </a:lnTo>
                <a:lnTo>
                  <a:pt x="155575" y="2479675"/>
                </a:lnTo>
                <a:lnTo>
                  <a:pt x="180975" y="2489200"/>
                </a:lnTo>
                <a:lnTo>
                  <a:pt x="206375" y="2489200"/>
                </a:lnTo>
                <a:lnTo>
                  <a:pt x="234950" y="2473325"/>
                </a:lnTo>
                <a:lnTo>
                  <a:pt x="260350" y="2451100"/>
                </a:lnTo>
                <a:lnTo>
                  <a:pt x="276225" y="2425700"/>
                </a:lnTo>
                <a:lnTo>
                  <a:pt x="292100" y="2330450"/>
                </a:lnTo>
                <a:lnTo>
                  <a:pt x="301625" y="2238375"/>
                </a:lnTo>
                <a:lnTo>
                  <a:pt x="307975" y="2130425"/>
                </a:lnTo>
                <a:lnTo>
                  <a:pt x="314325" y="1955800"/>
                </a:lnTo>
                <a:lnTo>
                  <a:pt x="314325" y="1752600"/>
                </a:lnTo>
                <a:lnTo>
                  <a:pt x="314325" y="1327150"/>
                </a:lnTo>
                <a:lnTo>
                  <a:pt x="314325" y="641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0482061-658D-4E8D-B9BF-32EB993BC7D7}"/>
              </a:ext>
            </a:extLst>
          </p:cNvPr>
          <p:cNvSpPr/>
          <p:nvPr/>
        </p:nvSpPr>
        <p:spPr>
          <a:xfrm>
            <a:off x="4895850" y="3168648"/>
            <a:ext cx="647700" cy="730250"/>
          </a:xfrm>
          <a:custGeom>
            <a:avLst/>
            <a:gdLst>
              <a:gd name="connsiteX0" fmla="*/ 228600 w 647700"/>
              <a:gd name="connsiteY0" fmla="*/ 450056 h 731043"/>
              <a:gd name="connsiteX1" fmla="*/ 261938 w 647700"/>
              <a:gd name="connsiteY1" fmla="*/ 409575 h 731043"/>
              <a:gd name="connsiteX2" fmla="*/ 288131 w 647700"/>
              <a:gd name="connsiteY2" fmla="*/ 376237 h 731043"/>
              <a:gd name="connsiteX3" fmla="*/ 319088 w 647700"/>
              <a:gd name="connsiteY3" fmla="*/ 333375 h 731043"/>
              <a:gd name="connsiteX4" fmla="*/ 347663 w 647700"/>
              <a:gd name="connsiteY4" fmla="*/ 288131 h 731043"/>
              <a:gd name="connsiteX5" fmla="*/ 369094 w 647700"/>
              <a:gd name="connsiteY5" fmla="*/ 250031 h 731043"/>
              <a:gd name="connsiteX6" fmla="*/ 381000 w 647700"/>
              <a:gd name="connsiteY6" fmla="*/ 219075 h 731043"/>
              <a:gd name="connsiteX7" fmla="*/ 385763 w 647700"/>
              <a:gd name="connsiteY7" fmla="*/ 200025 h 731043"/>
              <a:gd name="connsiteX8" fmla="*/ 388144 w 647700"/>
              <a:gd name="connsiteY8" fmla="*/ 178593 h 731043"/>
              <a:gd name="connsiteX9" fmla="*/ 388144 w 647700"/>
              <a:gd name="connsiteY9" fmla="*/ 157162 h 731043"/>
              <a:gd name="connsiteX10" fmla="*/ 378619 w 647700"/>
              <a:gd name="connsiteY10" fmla="*/ 116681 h 731043"/>
              <a:gd name="connsiteX11" fmla="*/ 364331 w 647700"/>
              <a:gd name="connsiteY11" fmla="*/ 80962 h 731043"/>
              <a:gd name="connsiteX12" fmla="*/ 342900 w 647700"/>
              <a:gd name="connsiteY12" fmla="*/ 45243 h 731043"/>
              <a:gd name="connsiteX13" fmla="*/ 328613 w 647700"/>
              <a:gd name="connsiteY13" fmla="*/ 16668 h 731043"/>
              <a:gd name="connsiteX14" fmla="*/ 330994 w 647700"/>
              <a:gd name="connsiteY14" fmla="*/ 2381 h 731043"/>
              <a:gd name="connsiteX15" fmla="*/ 352425 w 647700"/>
              <a:gd name="connsiteY15" fmla="*/ 0 h 731043"/>
              <a:gd name="connsiteX16" fmla="*/ 397669 w 647700"/>
              <a:gd name="connsiteY16" fmla="*/ 11906 h 731043"/>
              <a:gd name="connsiteX17" fmla="*/ 459581 w 647700"/>
              <a:gd name="connsiteY17" fmla="*/ 40481 h 731043"/>
              <a:gd name="connsiteX18" fmla="*/ 492919 w 647700"/>
              <a:gd name="connsiteY18" fmla="*/ 59531 h 731043"/>
              <a:gd name="connsiteX19" fmla="*/ 521494 w 647700"/>
              <a:gd name="connsiteY19" fmla="*/ 83343 h 731043"/>
              <a:gd name="connsiteX20" fmla="*/ 561975 w 647700"/>
              <a:gd name="connsiteY20" fmla="*/ 130968 h 731043"/>
              <a:gd name="connsiteX21" fmla="*/ 595313 w 647700"/>
              <a:gd name="connsiteY21" fmla="*/ 176212 h 731043"/>
              <a:gd name="connsiteX22" fmla="*/ 619125 w 647700"/>
              <a:gd name="connsiteY22" fmla="*/ 214312 h 731043"/>
              <a:gd name="connsiteX23" fmla="*/ 638175 w 647700"/>
              <a:gd name="connsiteY23" fmla="*/ 252412 h 731043"/>
              <a:gd name="connsiteX24" fmla="*/ 645319 w 647700"/>
              <a:gd name="connsiteY24" fmla="*/ 280987 h 731043"/>
              <a:gd name="connsiteX25" fmla="*/ 647700 w 647700"/>
              <a:gd name="connsiteY25" fmla="*/ 307181 h 731043"/>
              <a:gd name="connsiteX26" fmla="*/ 640556 w 647700"/>
              <a:gd name="connsiteY26" fmla="*/ 335756 h 731043"/>
              <a:gd name="connsiteX27" fmla="*/ 626269 w 647700"/>
              <a:gd name="connsiteY27" fmla="*/ 352425 h 731043"/>
              <a:gd name="connsiteX28" fmla="*/ 611981 w 647700"/>
              <a:gd name="connsiteY28" fmla="*/ 359568 h 731043"/>
              <a:gd name="connsiteX29" fmla="*/ 597694 w 647700"/>
              <a:gd name="connsiteY29" fmla="*/ 361950 h 731043"/>
              <a:gd name="connsiteX30" fmla="*/ 566738 w 647700"/>
              <a:gd name="connsiteY30" fmla="*/ 364331 h 731043"/>
              <a:gd name="connsiteX31" fmla="*/ 535781 w 647700"/>
              <a:gd name="connsiteY31" fmla="*/ 373856 h 731043"/>
              <a:gd name="connsiteX32" fmla="*/ 483394 w 647700"/>
              <a:gd name="connsiteY32" fmla="*/ 400050 h 731043"/>
              <a:gd name="connsiteX33" fmla="*/ 442913 w 647700"/>
              <a:gd name="connsiteY33" fmla="*/ 438150 h 731043"/>
              <a:gd name="connsiteX34" fmla="*/ 392906 w 647700"/>
              <a:gd name="connsiteY34" fmla="*/ 485775 h 731043"/>
              <a:gd name="connsiteX35" fmla="*/ 342900 w 647700"/>
              <a:gd name="connsiteY35" fmla="*/ 528637 h 731043"/>
              <a:gd name="connsiteX36" fmla="*/ 266700 w 647700"/>
              <a:gd name="connsiteY36" fmla="*/ 588168 h 731043"/>
              <a:gd name="connsiteX37" fmla="*/ 200025 w 647700"/>
              <a:gd name="connsiteY37" fmla="*/ 633412 h 731043"/>
              <a:gd name="connsiteX38" fmla="*/ 138113 w 647700"/>
              <a:gd name="connsiteY38" fmla="*/ 671512 h 731043"/>
              <a:gd name="connsiteX39" fmla="*/ 64294 w 647700"/>
              <a:gd name="connsiteY39" fmla="*/ 711993 h 731043"/>
              <a:gd name="connsiteX40" fmla="*/ 0 w 647700"/>
              <a:gd name="connsiteY40" fmla="*/ 731043 h 731043"/>
              <a:gd name="connsiteX41" fmla="*/ 2381 w 647700"/>
              <a:gd name="connsiteY41" fmla="*/ 709612 h 731043"/>
              <a:gd name="connsiteX42" fmla="*/ 21431 w 647700"/>
              <a:gd name="connsiteY42" fmla="*/ 683418 h 731043"/>
              <a:gd name="connsiteX43" fmla="*/ 57150 w 647700"/>
              <a:gd name="connsiteY43" fmla="*/ 645318 h 731043"/>
              <a:gd name="connsiteX44" fmla="*/ 111919 w 647700"/>
              <a:gd name="connsiteY44" fmla="*/ 585787 h 731043"/>
              <a:gd name="connsiteX45" fmla="*/ 176213 w 647700"/>
              <a:gd name="connsiteY45" fmla="*/ 511968 h 731043"/>
              <a:gd name="connsiteX46" fmla="*/ 228600 w 647700"/>
              <a:gd name="connsiteY46" fmla="*/ 450056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47700" h="731043">
                <a:moveTo>
                  <a:pt x="228600" y="450056"/>
                </a:moveTo>
                <a:lnTo>
                  <a:pt x="261938" y="409575"/>
                </a:lnTo>
                <a:lnTo>
                  <a:pt x="288131" y="376237"/>
                </a:lnTo>
                <a:lnTo>
                  <a:pt x="319088" y="333375"/>
                </a:lnTo>
                <a:lnTo>
                  <a:pt x="347663" y="288131"/>
                </a:lnTo>
                <a:lnTo>
                  <a:pt x="369094" y="250031"/>
                </a:lnTo>
                <a:lnTo>
                  <a:pt x="381000" y="219075"/>
                </a:lnTo>
                <a:lnTo>
                  <a:pt x="385763" y="200025"/>
                </a:lnTo>
                <a:lnTo>
                  <a:pt x="388144" y="178593"/>
                </a:lnTo>
                <a:lnTo>
                  <a:pt x="388144" y="157162"/>
                </a:lnTo>
                <a:lnTo>
                  <a:pt x="378619" y="116681"/>
                </a:lnTo>
                <a:lnTo>
                  <a:pt x="364331" y="80962"/>
                </a:lnTo>
                <a:lnTo>
                  <a:pt x="342900" y="45243"/>
                </a:lnTo>
                <a:lnTo>
                  <a:pt x="328613" y="16668"/>
                </a:lnTo>
                <a:lnTo>
                  <a:pt x="330994" y="2381"/>
                </a:lnTo>
                <a:lnTo>
                  <a:pt x="352425" y="0"/>
                </a:lnTo>
                <a:lnTo>
                  <a:pt x="397669" y="11906"/>
                </a:lnTo>
                <a:lnTo>
                  <a:pt x="459581" y="40481"/>
                </a:lnTo>
                <a:lnTo>
                  <a:pt x="492919" y="59531"/>
                </a:lnTo>
                <a:lnTo>
                  <a:pt x="521494" y="83343"/>
                </a:lnTo>
                <a:lnTo>
                  <a:pt x="561975" y="130968"/>
                </a:lnTo>
                <a:lnTo>
                  <a:pt x="595313" y="176212"/>
                </a:lnTo>
                <a:lnTo>
                  <a:pt x="619125" y="214312"/>
                </a:lnTo>
                <a:lnTo>
                  <a:pt x="638175" y="252412"/>
                </a:lnTo>
                <a:lnTo>
                  <a:pt x="645319" y="280987"/>
                </a:lnTo>
                <a:lnTo>
                  <a:pt x="647700" y="307181"/>
                </a:lnTo>
                <a:lnTo>
                  <a:pt x="640556" y="335756"/>
                </a:lnTo>
                <a:lnTo>
                  <a:pt x="626269" y="352425"/>
                </a:lnTo>
                <a:lnTo>
                  <a:pt x="611981" y="359568"/>
                </a:lnTo>
                <a:lnTo>
                  <a:pt x="597694" y="361950"/>
                </a:lnTo>
                <a:lnTo>
                  <a:pt x="566738" y="364331"/>
                </a:lnTo>
                <a:lnTo>
                  <a:pt x="535781" y="373856"/>
                </a:lnTo>
                <a:lnTo>
                  <a:pt x="483394" y="400050"/>
                </a:lnTo>
                <a:lnTo>
                  <a:pt x="442913" y="438150"/>
                </a:lnTo>
                <a:lnTo>
                  <a:pt x="392906" y="485775"/>
                </a:lnTo>
                <a:lnTo>
                  <a:pt x="342900" y="528637"/>
                </a:lnTo>
                <a:lnTo>
                  <a:pt x="266700" y="588168"/>
                </a:lnTo>
                <a:lnTo>
                  <a:pt x="200025" y="633412"/>
                </a:lnTo>
                <a:lnTo>
                  <a:pt x="138113" y="671512"/>
                </a:lnTo>
                <a:lnTo>
                  <a:pt x="64294" y="711993"/>
                </a:lnTo>
                <a:lnTo>
                  <a:pt x="0" y="731043"/>
                </a:lnTo>
                <a:lnTo>
                  <a:pt x="2381" y="709612"/>
                </a:lnTo>
                <a:lnTo>
                  <a:pt x="21431" y="683418"/>
                </a:lnTo>
                <a:lnTo>
                  <a:pt x="57150" y="645318"/>
                </a:lnTo>
                <a:lnTo>
                  <a:pt x="111919" y="585787"/>
                </a:lnTo>
                <a:lnTo>
                  <a:pt x="176213" y="511968"/>
                </a:lnTo>
                <a:lnTo>
                  <a:pt x="22860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3F35E-E14D-43BF-85F3-3DFF1E46A937}"/>
              </a:ext>
            </a:extLst>
          </p:cNvPr>
          <p:cNvSpPr/>
          <p:nvPr/>
        </p:nvSpPr>
        <p:spPr>
          <a:xfrm>
            <a:off x="4884739" y="3873499"/>
            <a:ext cx="592137" cy="638175"/>
          </a:xfrm>
          <a:custGeom>
            <a:avLst/>
            <a:gdLst>
              <a:gd name="connsiteX0" fmla="*/ 195262 w 592931"/>
              <a:gd name="connsiteY0" fmla="*/ 240506 h 638175"/>
              <a:gd name="connsiteX1" fmla="*/ 152400 w 592931"/>
              <a:gd name="connsiteY1" fmla="*/ 192881 h 638175"/>
              <a:gd name="connsiteX2" fmla="*/ 102394 w 592931"/>
              <a:gd name="connsiteY2" fmla="*/ 138112 h 638175"/>
              <a:gd name="connsiteX3" fmla="*/ 40481 w 592931"/>
              <a:gd name="connsiteY3" fmla="*/ 76200 h 638175"/>
              <a:gd name="connsiteX4" fmla="*/ 4762 w 592931"/>
              <a:gd name="connsiteY4" fmla="*/ 42862 h 638175"/>
              <a:gd name="connsiteX5" fmla="*/ 0 w 592931"/>
              <a:gd name="connsiteY5" fmla="*/ 35718 h 638175"/>
              <a:gd name="connsiteX6" fmla="*/ 7144 w 592931"/>
              <a:gd name="connsiteY6" fmla="*/ 9525 h 638175"/>
              <a:gd name="connsiteX7" fmla="*/ 26194 w 592931"/>
              <a:gd name="connsiteY7" fmla="*/ 0 h 638175"/>
              <a:gd name="connsiteX8" fmla="*/ 107156 w 592931"/>
              <a:gd name="connsiteY8" fmla="*/ 28575 h 638175"/>
              <a:gd name="connsiteX9" fmla="*/ 240506 w 592931"/>
              <a:gd name="connsiteY9" fmla="*/ 83343 h 638175"/>
              <a:gd name="connsiteX10" fmla="*/ 364331 w 592931"/>
              <a:gd name="connsiteY10" fmla="*/ 135731 h 638175"/>
              <a:gd name="connsiteX11" fmla="*/ 442912 w 592931"/>
              <a:gd name="connsiteY11" fmla="*/ 176212 h 638175"/>
              <a:gd name="connsiteX12" fmla="*/ 469106 w 592931"/>
              <a:gd name="connsiteY12" fmla="*/ 192881 h 638175"/>
              <a:gd name="connsiteX13" fmla="*/ 485775 w 592931"/>
              <a:gd name="connsiteY13" fmla="*/ 214312 h 638175"/>
              <a:gd name="connsiteX14" fmla="*/ 521494 w 592931"/>
              <a:gd name="connsiteY14" fmla="*/ 285750 h 638175"/>
              <a:gd name="connsiteX15" fmla="*/ 552450 w 592931"/>
              <a:gd name="connsiteY15" fmla="*/ 352425 h 638175"/>
              <a:gd name="connsiteX16" fmla="*/ 569119 w 592931"/>
              <a:gd name="connsiteY16" fmla="*/ 395287 h 638175"/>
              <a:gd name="connsiteX17" fmla="*/ 578644 w 592931"/>
              <a:gd name="connsiteY17" fmla="*/ 431006 h 638175"/>
              <a:gd name="connsiteX18" fmla="*/ 585787 w 592931"/>
              <a:gd name="connsiteY18" fmla="*/ 471487 h 638175"/>
              <a:gd name="connsiteX19" fmla="*/ 590550 w 592931"/>
              <a:gd name="connsiteY19" fmla="*/ 526256 h 638175"/>
              <a:gd name="connsiteX20" fmla="*/ 592931 w 592931"/>
              <a:gd name="connsiteY20" fmla="*/ 576262 h 638175"/>
              <a:gd name="connsiteX21" fmla="*/ 585787 w 592931"/>
              <a:gd name="connsiteY21" fmla="*/ 609600 h 638175"/>
              <a:gd name="connsiteX22" fmla="*/ 561975 w 592931"/>
              <a:gd name="connsiteY22" fmla="*/ 628650 h 638175"/>
              <a:gd name="connsiteX23" fmla="*/ 533400 w 592931"/>
              <a:gd name="connsiteY23" fmla="*/ 638175 h 638175"/>
              <a:gd name="connsiteX24" fmla="*/ 511969 w 592931"/>
              <a:gd name="connsiteY24" fmla="*/ 638175 h 638175"/>
              <a:gd name="connsiteX25" fmla="*/ 478631 w 592931"/>
              <a:gd name="connsiteY25" fmla="*/ 628650 h 638175"/>
              <a:gd name="connsiteX26" fmla="*/ 454819 w 592931"/>
              <a:gd name="connsiteY26" fmla="*/ 595312 h 638175"/>
              <a:gd name="connsiteX27" fmla="*/ 414337 w 592931"/>
              <a:gd name="connsiteY27" fmla="*/ 533400 h 638175"/>
              <a:gd name="connsiteX28" fmla="*/ 338137 w 592931"/>
              <a:gd name="connsiteY28" fmla="*/ 426243 h 638175"/>
              <a:gd name="connsiteX29" fmla="*/ 261937 w 592931"/>
              <a:gd name="connsiteY29" fmla="*/ 321468 h 638175"/>
              <a:gd name="connsiteX30" fmla="*/ 195262 w 592931"/>
              <a:gd name="connsiteY30" fmla="*/ 240506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92931" h="638175">
                <a:moveTo>
                  <a:pt x="195262" y="240506"/>
                </a:moveTo>
                <a:lnTo>
                  <a:pt x="152400" y="192881"/>
                </a:lnTo>
                <a:lnTo>
                  <a:pt x="102394" y="138112"/>
                </a:lnTo>
                <a:lnTo>
                  <a:pt x="40481" y="76200"/>
                </a:lnTo>
                <a:lnTo>
                  <a:pt x="4762" y="42862"/>
                </a:lnTo>
                <a:lnTo>
                  <a:pt x="0" y="35718"/>
                </a:lnTo>
                <a:lnTo>
                  <a:pt x="7144" y="9525"/>
                </a:lnTo>
                <a:lnTo>
                  <a:pt x="26194" y="0"/>
                </a:lnTo>
                <a:lnTo>
                  <a:pt x="107156" y="28575"/>
                </a:lnTo>
                <a:lnTo>
                  <a:pt x="240506" y="83343"/>
                </a:lnTo>
                <a:lnTo>
                  <a:pt x="364331" y="135731"/>
                </a:lnTo>
                <a:lnTo>
                  <a:pt x="442912" y="176212"/>
                </a:lnTo>
                <a:lnTo>
                  <a:pt x="469106" y="192881"/>
                </a:lnTo>
                <a:lnTo>
                  <a:pt x="485775" y="214312"/>
                </a:lnTo>
                <a:lnTo>
                  <a:pt x="521494" y="285750"/>
                </a:lnTo>
                <a:lnTo>
                  <a:pt x="552450" y="352425"/>
                </a:lnTo>
                <a:lnTo>
                  <a:pt x="569119" y="395287"/>
                </a:lnTo>
                <a:lnTo>
                  <a:pt x="578644" y="431006"/>
                </a:lnTo>
                <a:lnTo>
                  <a:pt x="585787" y="471487"/>
                </a:lnTo>
                <a:lnTo>
                  <a:pt x="590550" y="526256"/>
                </a:lnTo>
                <a:lnTo>
                  <a:pt x="592931" y="576262"/>
                </a:lnTo>
                <a:lnTo>
                  <a:pt x="585787" y="609600"/>
                </a:lnTo>
                <a:lnTo>
                  <a:pt x="561975" y="628650"/>
                </a:lnTo>
                <a:lnTo>
                  <a:pt x="533400" y="638175"/>
                </a:lnTo>
                <a:lnTo>
                  <a:pt x="511969" y="638175"/>
                </a:lnTo>
                <a:lnTo>
                  <a:pt x="478631" y="628650"/>
                </a:lnTo>
                <a:lnTo>
                  <a:pt x="454819" y="595312"/>
                </a:lnTo>
                <a:lnTo>
                  <a:pt x="414337" y="533400"/>
                </a:lnTo>
                <a:lnTo>
                  <a:pt x="338137" y="426243"/>
                </a:lnTo>
                <a:lnTo>
                  <a:pt x="261937" y="321468"/>
                </a:lnTo>
                <a:lnTo>
                  <a:pt x="195262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CEDBB0A-822A-41A6-B522-97ABC21C2F28}"/>
              </a:ext>
            </a:extLst>
          </p:cNvPr>
          <p:cNvSpPr/>
          <p:nvPr/>
        </p:nvSpPr>
        <p:spPr>
          <a:xfrm>
            <a:off x="6116638" y="1803400"/>
            <a:ext cx="1770062" cy="468313"/>
          </a:xfrm>
          <a:custGeom>
            <a:avLst/>
            <a:gdLst>
              <a:gd name="connsiteX0" fmla="*/ 633413 w 1769269"/>
              <a:gd name="connsiteY0" fmla="*/ 411956 h 469106"/>
              <a:gd name="connsiteX1" fmla="*/ 416719 w 1769269"/>
              <a:gd name="connsiteY1" fmla="*/ 435769 h 469106"/>
              <a:gd name="connsiteX2" fmla="*/ 209550 w 1769269"/>
              <a:gd name="connsiteY2" fmla="*/ 457200 h 469106"/>
              <a:gd name="connsiteX3" fmla="*/ 0 w 1769269"/>
              <a:gd name="connsiteY3" fmla="*/ 469106 h 469106"/>
              <a:gd name="connsiteX4" fmla="*/ 85725 w 1769269"/>
              <a:gd name="connsiteY4" fmla="*/ 304800 h 469106"/>
              <a:gd name="connsiteX5" fmla="*/ 169069 w 1769269"/>
              <a:gd name="connsiteY5" fmla="*/ 311944 h 469106"/>
              <a:gd name="connsiteX6" fmla="*/ 285750 w 1769269"/>
              <a:gd name="connsiteY6" fmla="*/ 304800 h 469106"/>
              <a:gd name="connsiteX7" fmla="*/ 392907 w 1769269"/>
              <a:gd name="connsiteY7" fmla="*/ 292894 h 469106"/>
              <a:gd name="connsiteX8" fmla="*/ 531019 w 1769269"/>
              <a:gd name="connsiteY8" fmla="*/ 271463 h 469106"/>
              <a:gd name="connsiteX9" fmla="*/ 654844 w 1769269"/>
              <a:gd name="connsiteY9" fmla="*/ 250031 h 469106"/>
              <a:gd name="connsiteX10" fmla="*/ 764382 w 1769269"/>
              <a:gd name="connsiteY10" fmla="*/ 228600 h 469106"/>
              <a:gd name="connsiteX11" fmla="*/ 847725 w 1769269"/>
              <a:gd name="connsiteY11" fmla="*/ 211931 h 469106"/>
              <a:gd name="connsiteX12" fmla="*/ 957263 w 1769269"/>
              <a:gd name="connsiteY12" fmla="*/ 185738 h 469106"/>
              <a:gd name="connsiteX13" fmla="*/ 1054894 w 1769269"/>
              <a:gd name="connsiteY13" fmla="*/ 159544 h 469106"/>
              <a:gd name="connsiteX14" fmla="*/ 1147763 w 1769269"/>
              <a:gd name="connsiteY14" fmla="*/ 130969 h 469106"/>
              <a:gd name="connsiteX15" fmla="*/ 1223963 w 1769269"/>
              <a:gd name="connsiteY15" fmla="*/ 100013 h 469106"/>
              <a:gd name="connsiteX16" fmla="*/ 1290638 w 1769269"/>
              <a:gd name="connsiteY16" fmla="*/ 61913 h 469106"/>
              <a:gd name="connsiteX17" fmla="*/ 1323975 w 1769269"/>
              <a:gd name="connsiteY17" fmla="*/ 40481 h 469106"/>
              <a:gd name="connsiteX18" fmla="*/ 1369219 w 1769269"/>
              <a:gd name="connsiteY18" fmla="*/ 4763 h 469106"/>
              <a:gd name="connsiteX19" fmla="*/ 1416844 w 1769269"/>
              <a:gd name="connsiteY19" fmla="*/ 0 h 469106"/>
              <a:gd name="connsiteX20" fmla="*/ 1509713 w 1769269"/>
              <a:gd name="connsiteY20" fmla="*/ 9525 h 469106"/>
              <a:gd name="connsiteX21" fmla="*/ 1600200 w 1769269"/>
              <a:gd name="connsiteY21" fmla="*/ 28575 h 469106"/>
              <a:gd name="connsiteX22" fmla="*/ 1669257 w 1769269"/>
              <a:gd name="connsiteY22" fmla="*/ 50006 h 469106"/>
              <a:gd name="connsiteX23" fmla="*/ 1716882 w 1769269"/>
              <a:gd name="connsiteY23" fmla="*/ 66675 h 469106"/>
              <a:gd name="connsiteX24" fmla="*/ 1738313 w 1769269"/>
              <a:gd name="connsiteY24" fmla="*/ 78581 h 469106"/>
              <a:gd name="connsiteX25" fmla="*/ 1757363 w 1769269"/>
              <a:gd name="connsiteY25" fmla="*/ 97631 h 469106"/>
              <a:gd name="connsiteX26" fmla="*/ 1764507 w 1769269"/>
              <a:gd name="connsiteY26" fmla="*/ 111919 h 469106"/>
              <a:gd name="connsiteX27" fmla="*/ 1769269 w 1769269"/>
              <a:gd name="connsiteY27" fmla="*/ 126206 h 469106"/>
              <a:gd name="connsiteX28" fmla="*/ 1766888 w 1769269"/>
              <a:gd name="connsiteY28" fmla="*/ 145256 h 469106"/>
              <a:gd name="connsiteX29" fmla="*/ 1754982 w 1769269"/>
              <a:gd name="connsiteY29" fmla="*/ 169069 h 469106"/>
              <a:gd name="connsiteX30" fmla="*/ 1731169 w 1769269"/>
              <a:gd name="connsiteY30" fmla="*/ 192881 h 469106"/>
              <a:gd name="connsiteX31" fmla="*/ 1690688 w 1769269"/>
              <a:gd name="connsiteY31" fmla="*/ 209550 h 469106"/>
              <a:gd name="connsiteX32" fmla="*/ 1566863 w 1769269"/>
              <a:gd name="connsiteY32" fmla="*/ 242888 h 469106"/>
              <a:gd name="connsiteX33" fmla="*/ 1462088 w 1769269"/>
              <a:gd name="connsiteY33" fmla="*/ 269081 h 469106"/>
              <a:gd name="connsiteX34" fmla="*/ 1350169 w 1769269"/>
              <a:gd name="connsiteY34" fmla="*/ 292894 h 469106"/>
              <a:gd name="connsiteX35" fmla="*/ 1219200 w 1769269"/>
              <a:gd name="connsiteY35" fmla="*/ 321469 h 469106"/>
              <a:gd name="connsiteX36" fmla="*/ 1031082 w 1769269"/>
              <a:gd name="connsiteY36" fmla="*/ 352425 h 469106"/>
              <a:gd name="connsiteX37" fmla="*/ 783432 w 1769269"/>
              <a:gd name="connsiteY37" fmla="*/ 390525 h 469106"/>
              <a:gd name="connsiteX38" fmla="*/ 633413 w 1769269"/>
              <a:gd name="connsiteY38" fmla="*/ 4119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9" h="469106">
                <a:moveTo>
                  <a:pt x="633413" y="411956"/>
                </a:moveTo>
                <a:lnTo>
                  <a:pt x="416719" y="435769"/>
                </a:lnTo>
                <a:lnTo>
                  <a:pt x="209550" y="457200"/>
                </a:lnTo>
                <a:lnTo>
                  <a:pt x="0" y="469106"/>
                </a:lnTo>
                <a:lnTo>
                  <a:pt x="85725" y="304800"/>
                </a:lnTo>
                <a:lnTo>
                  <a:pt x="169069" y="311944"/>
                </a:lnTo>
                <a:lnTo>
                  <a:pt x="285750" y="304800"/>
                </a:lnTo>
                <a:lnTo>
                  <a:pt x="392907" y="292894"/>
                </a:lnTo>
                <a:lnTo>
                  <a:pt x="531019" y="271463"/>
                </a:lnTo>
                <a:lnTo>
                  <a:pt x="654844" y="250031"/>
                </a:lnTo>
                <a:lnTo>
                  <a:pt x="764382" y="228600"/>
                </a:lnTo>
                <a:lnTo>
                  <a:pt x="847725" y="211931"/>
                </a:lnTo>
                <a:lnTo>
                  <a:pt x="957263" y="185738"/>
                </a:lnTo>
                <a:lnTo>
                  <a:pt x="1054894" y="159544"/>
                </a:lnTo>
                <a:lnTo>
                  <a:pt x="1147763" y="130969"/>
                </a:lnTo>
                <a:lnTo>
                  <a:pt x="1223963" y="100013"/>
                </a:lnTo>
                <a:lnTo>
                  <a:pt x="1290638" y="61913"/>
                </a:lnTo>
                <a:lnTo>
                  <a:pt x="1323975" y="40481"/>
                </a:lnTo>
                <a:lnTo>
                  <a:pt x="1369219" y="4763"/>
                </a:lnTo>
                <a:lnTo>
                  <a:pt x="1416844" y="0"/>
                </a:lnTo>
                <a:lnTo>
                  <a:pt x="1509713" y="9525"/>
                </a:lnTo>
                <a:lnTo>
                  <a:pt x="1600200" y="28575"/>
                </a:lnTo>
                <a:lnTo>
                  <a:pt x="1669257" y="50006"/>
                </a:lnTo>
                <a:lnTo>
                  <a:pt x="1716882" y="66675"/>
                </a:lnTo>
                <a:lnTo>
                  <a:pt x="1738313" y="78581"/>
                </a:lnTo>
                <a:lnTo>
                  <a:pt x="1757363" y="97631"/>
                </a:lnTo>
                <a:lnTo>
                  <a:pt x="1764507" y="111919"/>
                </a:lnTo>
                <a:lnTo>
                  <a:pt x="1769269" y="126206"/>
                </a:lnTo>
                <a:lnTo>
                  <a:pt x="1766888" y="145256"/>
                </a:lnTo>
                <a:lnTo>
                  <a:pt x="1754982" y="169069"/>
                </a:lnTo>
                <a:lnTo>
                  <a:pt x="1731169" y="192881"/>
                </a:lnTo>
                <a:lnTo>
                  <a:pt x="1690688" y="209550"/>
                </a:lnTo>
                <a:lnTo>
                  <a:pt x="1566863" y="242888"/>
                </a:lnTo>
                <a:lnTo>
                  <a:pt x="1462088" y="269081"/>
                </a:lnTo>
                <a:lnTo>
                  <a:pt x="1350169" y="292894"/>
                </a:lnTo>
                <a:lnTo>
                  <a:pt x="1219200" y="321469"/>
                </a:lnTo>
                <a:lnTo>
                  <a:pt x="1031082" y="352425"/>
                </a:lnTo>
                <a:lnTo>
                  <a:pt x="783432" y="390525"/>
                </a:lnTo>
                <a:lnTo>
                  <a:pt x="633413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8730D6A-2E2B-4462-A440-5B04AE99D61A}"/>
              </a:ext>
            </a:extLst>
          </p:cNvPr>
          <p:cNvSpPr/>
          <p:nvPr/>
        </p:nvSpPr>
        <p:spPr>
          <a:xfrm>
            <a:off x="6288088" y="2427288"/>
            <a:ext cx="1503362" cy="1473200"/>
          </a:xfrm>
          <a:custGeom>
            <a:avLst/>
            <a:gdLst>
              <a:gd name="connsiteX0" fmla="*/ 540544 w 1502569"/>
              <a:gd name="connsiteY0" fmla="*/ 154781 h 1473994"/>
              <a:gd name="connsiteX1" fmla="*/ 204788 w 1502569"/>
              <a:gd name="connsiteY1" fmla="*/ 216694 h 1473994"/>
              <a:gd name="connsiteX2" fmla="*/ 0 w 1502569"/>
              <a:gd name="connsiteY2" fmla="*/ 254794 h 1473994"/>
              <a:gd name="connsiteX3" fmla="*/ 7144 w 1502569"/>
              <a:gd name="connsiteY3" fmla="*/ 402431 h 1473994"/>
              <a:gd name="connsiteX4" fmla="*/ 195263 w 1502569"/>
              <a:gd name="connsiteY4" fmla="*/ 378619 h 1473994"/>
              <a:gd name="connsiteX5" fmla="*/ 404813 w 1502569"/>
              <a:gd name="connsiteY5" fmla="*/ 342900 h 1473994"/>
              <a:gd name="connsiteX6" fmla="*/ 635794 w 1502569"/>
              <a:gd name="connsiteY6" fmla="*/ 302419 h 1473994"/>
              <a:gd name="connsiteX7" fmla="*/ 792957 w 1502569"/>
              <a:gd name="connsiteY7" fmla="*/ 273844 h 1473994"/>
              <a:gd name="connsiteX8" fmla="*/ 981075 w 1502569"/>
              <a:gd name="connsiteY8" fmla="*/ 240506 h 1473994"/>
              <a:gd name="connsiteX9" fmla="*/ 1112044 w 1502569"/>
              <a:gd name="connsiteY9" fmla="*/ 219075 h 1473994"/>
              <a:gd name="connsiteX10" fmla="*/ 1143000 w 1502569"/>
              <a:gd name="connsiteY10" fmla="*/ 219075 h 1473994"/>
              <a:gd name="connsiteX11" fmla="*/ 1154907 w 1502569"/>
              <a:gd name="connsiteY11" fmla="*/ 223837 h 1473994"/>
              <a:gd name="connsiteX12" fmla="*/ 1164432 w 1502569"/>
              <a:gd name="connsiteY12" fmla="*/ 233362 h 1473994"/>
              <a:gd name="connsiteX13" fmla="*/ 1173957 w 1502569"/>
              <a:gd name="connsiteY13" fmla="*/ 252412 h 1473994"/>
              <a:gd name="connsiteX14" fmla="*/ 1181100 w 1502569"/>
              <a:gd name="connsiteY14" fmla="*/ 280987 h 1473994"/>
              <a:gd name="connsiteX15" fmla="*/ 1183482 w 1502569"/>
              <a:gd name="connsiteY15" fmla="*/ 366712 h 1473994"/>
              <a:gd name="connsiteX16" fmla="*/ 1183482 w 1502569"/>
              <a:gd name="connsiteY16" fmla="*/ 602456 h 1473994"/>
              <a:gd name="connsiteX17" fmla="*/ 1185863 w 1502569"/>
              <a:gd name="connsiteY17" fmla="*/ 669131 h 1473994"/>
              <a:gd name="connsiteX18" fmla="*/ 1181100 w 1502569"/>
              <a:gd name="connsiteY18" fmla="*/ 754856 h 1473994"/>
              <a:gd name="connsiteX19" fmla="*/ 1190625 w 1502569"/>
              <a:gd name="connsiteY19" fmla="*/ 904875 h 1473994"/>
              <a:gd name="connsiteX20" fmla="*/ 1209675 w 1502569"/>
              <a:gd name="connsiteY20" fmla="*/ 1188244 h 1473994"/>
              <a:gd name="connsiteX21" fmla="*/ 1231107 w 1502569"/>
              <a:gd name="connsiteY21" fmla="*/ 1345406 h 1473994"/>
              <a:gd name="connsiteX22" fmla="*/ 1243013 w 1502569"/>
              <a:gd name="connsiteY22" fmla="*/ 1385887 h 1473994"/>
              <a:gd name="connsiteX23" fmla="*/ 1262063 w 1502569"/>
              <a:gd name="connsiteY23" fmla="*/ 1423987 h 1473994"/>
              <a:gd name="connsiteX24" fmla="*/ 1276350 w 1502569"/>
              <a:gd name="connsiteY24" fmla="*/ 1445419 h 1473994"/>
              <a:gd name="connsiteX25" fmla="*/ 1295400 w 1502569"/>
              <a:gd name="connsiteY25" fmla="*/ 1464469 h 1473994"/>
              <a:gd name="connsiteX26" fmla="*/ 1312069 w 1502569"/>
              <a:gd name="connsiteY26" fmla="*/ 1471612 h 1473994"/>
              <a:gd name="connsiteX27" fmla="*/ 1323975 w 1502569"/>
              <a:gd name="connsiteY27" fmla="*/ 1473994 h 1473994"/>
              <a:gd name="connsiteX28" fmla="*/ 1338263 w 1502569"/>
              <a:gd name="connsiteY28" fmla="*/ 1469231 h 1473994"/>
              <a:gd name="connsiteX29" fmla="*/ 1350169 w 1502569"/>
              <a:gd name="connsiteY29" fmla="*/ 1457325 h 1473994"/>
              <a:gd name="connsiteX30" fmla="*/ 1378744 w 1502569"/>
              <a:gd name="connsiteY30" fmla="*/ 1402556 h 1473994"/>
              <a:gd name="connsiteX31" fmla="*/ 1412082 w 1502569"/>
              <a:gd name="connsiteY31" fmla="*/ 1331119 h 1473994"/>
              <a:gd name="connsiteX32" fmla="*/ 1428750 w 1502569"/>
              <a:gd name="connsiteY32" fmla="*/ 1295400 h 1473994"/>
              <a:gd name="connsiteX33" fmla="*/ 1428750 w 1502569"/>
              <a:gd name="connsiteY33" fmla="*/ 1240631 h 1473994"/>
              <a:gd name="connsiteX34" fmla="*/ 1431132 w 1502569"/>
              <a:gd name="connsiteY34" fmla="*/ 942975 h 1473994"/>
              <a:gd name="connsiteX35" fmla="*/ 1431132 w 1502569"/>
              <a:gd name="connsiteY35" fmla="*/ 783431 h 1473994"/>
              <a:gd name="connsiteX36" fmla="*/ 1438275 w 1502569"/>
              <a:gd name="connsiteY36" fmla="*/ 561975 h 1473994"/>
              <a:gd name="connsiteX37" fmla="*/ 1445419 w 1502569"/>
              <a:gd name="connsiteY37" fmla="*/ 464344 h 1473994"/>
              <a:gd name="connsiteX38" fmla="*/ 1454944 w 1502569"/>
              <a:gd name="connsiteY38" fmla="*/ 431006 h 1473994"/>
              <a:gd name="connsiteX39" fmla="*/ 1471613 w 1502569"/>
              <a:gd name="connsiteY39" fmla="*/ 397669 h 1473994"/>
              <a:gd name="connsiteX40" fmla="*/ 1488282 w 1502569"/>
              <a:gd name="connsiteY40" fmla="*/ 357187 h 1473994"/>
              <a:gd name="connsiteX41" fmla="*/ 1497807 w 1502569"/>
              <a:gd name="connsiteY41" fmla="*/ 319087 h 1473994"/>
              <a:gd name="connsiteX42" fmla="*/ 1502569 w 1502569"/>
              <a:gd name="connsiteY42" fmla="*/ 288131 h 1473994"/>
              <a:gd name="connsiteX43" fmla="*/ 1500188 w 1502569"/>
              <a:gd name="connsiteY43" fmla="*/ 261937 h 1473994"/>
              <a:gd name="connsiteX44" fmla="*/ 1495425 w 1502569"/>
              <a:gd name="connsiteY44" fmla="*/ 242887 h 1473994"/>
              <a:gd name="connsiteX45" fmla="*/ 1466850 w 1502569"/>
              <a:gd name="connsiteY45" fmla="*/ 209550 h 1473994"/>
              <a:gd name="connsiteX46" fmla="*/ 1390650 w 1502569"/>
              <a:gd name="connsiteY46" fmla="*/ 138112 h 1473994"/>
              <a:gd name="connsiteX47" fmla="*/ 1326357 w 1502569"/>
              <a:gd name="connsiteY47" fmla="*/ 88106 h 1473994"/>
              <a:gd name="connsiteX48" fmla="*/ 1262063 w 1502569"/>
              <a:gd name="connsiteY48" fmla="*/ 40481 h 1473994"/>
              <a:gd name="connsiteX49" fmla="*/ 1195388 w 1502569"/>
              <a:gd name="connsiteY49" fmla="*/ 2381 h 1473994"/>
              <a:gd name="connsiteX50" fmla="*/ 1183482 w 1502569"/>
              <a:gd name="connsiteY50" fmla="*/ 0 h 1473994"/>
              <a:gd name="connsiteX51" fmla="*/ 1152525 w 1502569"/>
              <a:gd name="connsiteY51" fmla="*/ 7144 h 1473994"/>
              <a:gd name="connsiteX52" fmla="*/ 1095375 w 1502569"/>
              <a:gd name="connsiteY52" fmla="*/ 28575 h 1473994"/>
              <a:gd name="connsiteX53" fmla="*/ 1035844 w 1502569"/>
              <a:gd name="connsiteY53" fmla="*/ 59531 h 1473994"/>
              <a:gd name="connsiteX54" fmla="*/ 1009650 w 1502569"/>
              <a:gd name="connsiteY54" fmla="*/ 69056 h 1473994"/>
              <a:gd name="connsiteX55" fmla="*/ 809625 w 1502569"/>
              <a:gd name="connsiteY55" fmla="*/ 104775 h 1473994"/>
              <a:gd name="connsiteX56" fmla="*/ 540544 w 1502569"/>
              <a:gd name="connsiteY56" fmla="*/ 154781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02569" h="1473994">
                <a:moveTo>
                  <a:pt x="540544" y="154781"/>
                </a:moveTo>
                <a:lnTo>
                  <a:pt x="204788" y="216694"/>
                </a:lnTo>
                <a:lnTo>
                  <a:pt x="0" y="254794"/>
                </a:lnTo>
                <a:lnTo>
                  <a:pt x="7144" y="402431"/>
                </a:lnTo>
                <a:lnTo>
                  <a:pt x="195263" y="378619"/>
                </a:lnTo>
                <a:lnTo>
                  <a:pt x="404813" y="342900"/>
                </a:lnTo>
                <a:lnTo>
                  <a:pt x="635794" y="302419"/>
                </a:lnTo>
                <a:lnTo>
                  <a:pt x="792957" y="273844"/>
                </a:lnTo>
                <a:lnTo>
                  <a:pt x="981075" y="240506"/>
                </a:lnTo>
                <a:lnTo>
                  <a:pt x="1112044" y="219075"/>
                </a:lnTo>
                <a:lnTo>
                  <a:pt x="1143000" y="219075"/>
                </a:lnTo>
                <a:lnTo>
                  <a:pt x="1154907" y="223837"/>
                </a:lnTo>
                <a:lnTo>
                  <a:pt x="1164432" y="233362"/>
                </a:lnTo>
                <a:lnTo>
                  <a:pt x="1173957" y="252412"/>
                </a:lnTo>
                <a:lnTo>
                  <a:pt x="1181100" y="280987"/>
                </a:lnTo>
                <a:lnTo>
                  <a:pt x="1183482" y="366712"/>
                </a:lnTo>
                <a:lnTo>
                  <a:pt x="1183482" y="602456"/>
                </a:lnTo>
                <a:cubicBezTo>
                  <a:pt x="1184276" y="624681"/>
                  <a:pt x="1185069" y="646906"/>
                  <a:pt x="1185863" y="669131"/>
                </a:cubicBezTo>
                <a:lnTo>
                  <a:pt x="1181100" y="754856"/>
                </a:lnTo>
                <a:lnTo>
                  <a:pt x="1190625" y="904875"/>
                </a:lnTo>
                <a:lnTo>
                  <a:pt x="1209675" y="1188244"/>
                </a:lnTo>
                <a:lnTo>
                  <a:pt x="1231107" y="1345406"/>
                </a:lnTo>
                <a:lnTo>
                  <a:pt x="1243013" y="1385887"/>
                </a:lnTo>
                <a:lnTo>
                  <a:pt x="1262063" y="1423987"/>
                </a:lnTo>
                <a:lnTo>
                  <a:pt x="1276350" y="1445419"/>
                </a:lnTo>
                <a:lnTo>
                  <a:pt x="1295400" y="1464469"/>
                </a:lnTo>
                <a:lnTo>
                  <a:pt x="1312069" y="1471612"/>
                </a:lnTo>
                <a:lnTo>
                  <a:pt x="1323975" y="1473994"/>
                </a:lnTo>
                <a:lnTo>
                  <a:pt x="1338263" y="1469231"/>
                </a:lnTo>
                <a:lnTo>
                  <a:pt x="1350169" y="1457325"/>
                </a:lnTo>
                <a:lnTo>
                  <a:pt x="1378744" y="1402556"/>
                </a:lnTo>
                <a:lnTo>
                  <a:pt x="1412082" y="1331119"/>
                </a:lnTo>
                <a:lnTo>
                  <a:pt x="1428750" y="1295400"/>
                </a:lnTo>
                <a:lnTo>
                  <a:pt x="1428750" y="1240631"/>
                </a:lnTo>
                <a:lnTo>
                  <a:pt x="1431132" y="942975"/>
                </a:lnTo>
                <a:lnTo>
                  <a:pt x="1431132" y="783431"/>
                </a:lnTo>
                <a:lnTo>
                  <a:pt x="1438275" y="561975"/>
                </a:lnTo>
                <a:lnTo>
                  <a:pt x="1445419" y="464344"/>
                </a:lnTo>
                <a:lnTo>
                  <a:pt x="1454944" y="431006"/>
                </a:lnTo>
                <a:lnTo>
                  <a:pt x="1471613" y="397669"/>
                </a:lnTo>
                <a:lnTo>
                  <a:pt x="1488282" y="357187"/>
                </a:lnTo>
                <a:lnTo>
                  <a:pt x="1497807" y="319087"/>
                </a:lnTo>
                <a:lnTo>
                  <a:pt x="1502569" y="288131"/>
                </a:lnTo>
                <a:lnTo>
                  <a:pt x="1500188" y="261937"/>
                </a:lnTo>
                <a:lnTo>
                  <a:pt x="1495425" y="242887"/>
                </a:lnTo>
                <a:lnTo>
                  <a:pt x="1466850" y="209550"/>
                </a:lnTo>
                <a:lnTo>
                  <a:pt x="1390650" y="138112"/>
                </a:lnTo>
                <a:lnTo>
                  <a:pt x="1326357" y="88106"/>
                </a:lnTo>
                <a:lnTo>
                  <a:pt x="1262063" y="40481"/>
                </a:lnTo>
                <a:lnTo>
                  <a:pt x="1195388" y="2381"/>
                </a:lnTo>
                <a:lnTo>
                  <a:pt x="1183482" y="0"/>
                </a:lnTo>
                <a:lnTo>
                  <a:pt x="1152525" y="7144"/>
                </a:lnTo>
                <a:lnTo>
                  <a:pt x="1095375" y="28575"/>
                </a:lnTo>
                <a:lnTo>
                  <a:pt x="1035844" y="59531"/>
                </a:lnTo>
                <a:lnTo>
                  <a:pt x="1009650" y="69056"/>
                </a:lnTo>
                <a:lnTo>
                  <a:pt x="809625" y="104775"/>
                </a:lnTo>
                <a:lnTo>
                  <a:pt x="540544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AFFB916-45BC-4DA2-8994-C2658DEB5C29}"/>
              </a:ext>
            </a:extLst>
          </p:cNvPr>
          <p:cNvSpPr/>
          <p:nvPr/>
        </p:nvSpPr>
        <p:spPr>
          <a:xfrm>
            <a:off x="6303964" y="3028950"/>
            <a:ext cx="1216025" cy="293688"/>
          </a:xfrm>
          <a:custGeom>
            <a:avLst/>
            <a:gdLst>
              <a:gd name="connsiteX0" fmla="*/ 457200 w 1216819"/>
              <a:gd name="connsiteY0" fmla="*/ 259556 h 292894"/>
              <a:gd name="connsiteX1" fmla="*/ 292894 w 1216819"/>
              <a:gd name="connsiteY1" fmla="*/ 271463 h 292894"/>
              <a:gd name="connsiteX2" fmla="*/ 104775 w 1216819"/>
              <a:gd name="connsiteY2" fmla="*/ 285750 h 292894"/>
              <a:gd name="connsiteX3" fmla="*/ 2381 w 1216819"/>
              <a:gd name="connsiteY3" fmla="*/ 292894 h 292894"/>
              <a:gd name="connsiteX4" fmla="*/ 0 w 1216819"/>
              <a:gd name="connsiteY4" fmla="*/ 150019 h 292894"/>
              <a:gd name="connsiteX5" fmla="*/ 100012 w 1216819"/>
              <a:gd name="connsiteY5" fmla="*/ 152400 h 292894"/>
              <a:gd name="connsiteX6" fmla="*/ 183356 w 1216819"/>
              <a:gd name="connsiteY6" fmla="*/ 147638 h 292894"/>
              <a:gd name="connsiteX7" fmla="*/ 304800 w 1216819"/>
              <a:gd name="connsiteY7" fmla="*/ 135731 h 292894"/>
              <a:gd name="connsiteX8" fmla="*/ 457200 w 1216819"/>
              <a:gd name="connsiteY8" fmla="*/ 111919 h 292894"/>
              <a:gd name="connsiteX9" fmla="*/ 600075 w 1216819"/>
              <a:gd name="connsiteY9" fmla="*/ 88106 h 292894"/>
              <a:gd name="connsiteX10" fmla="*/ 769144 w 1216819"/>
              <a:gd name="connsiteY10" fmla="*/ 57150 h 292894"/>
              <a:gd name="connsiteX11" fmla="*/ 864394 w 1216819"/>
              <a:gd name="connsiteY11" fmla="*/ 38100 h 292894"/>
              <a:gd name="connsiteX12" fmla="*/ 933450 w 1216819"/>
              <a:gd name="connsiteY12" fmla="*/ 23813 h 292894"/>
              <a:gd name="connsiteX13" fmla="*/ 976312 w 1216819"/>
              <a:gd name="connsiteY13" fmla="*/ 11906 h 292894"/>
              <a:gd name="connsiteX14" fmla="*/ 1007269 w 1216819"/>
              <a:gd name="connsiteY14" fmla="*/ 4763 h 292894"/>
              <a:gd name="connsiteX15" fmla="*/ 1042987 w 1216819"/>
              <a:gd name="connsiteY15" fmla="*/ 0 h 292894"/>
              <a:gd name="connsiteX16" fmla="*/ 1092994 w 1216819"/>
              <a:gd name="connsiteY16" fmla="*/ 7144 h 292894"/>
              <a:gd name="connsiteX17" fmla="*/ 1143000 w 1216819"/>
              <a:gd name="connsiteY17" fmla="*/ 26194 h 292894"/>
              <a:gd name="connsiteX18" fmla="*/ 1214437 w 1216819"/>
              <a:gd name="connsiteY18" fmla="*/ 64294 h 292894"/>
              <a:gd name="connsiteX19" fmla="*/ 1216819 w 1216819"/>
              <a:gd name="connsiteY19" fmla="*/ 169069 h 292894"/>
              <a:gd name="connsiteX20" fmla="*/ 1109662 w 1216819"/>
              <a:gd name="connsiteY20" fmla="*/ 185738 h 292894"/>
              <a:gd name="connsiteX21" fmla="*/ 942975 w 1216819"/>
              <a:gd name="connsiteY21" fmla="*/ 207169 h 292894"/>
              <a:gd name="connsiteX22" fmla="*/ 800100 w 1216819"/>
              <a:gd name="connsiteY22" fmla="*/ 223838 h 292894"/>
              <a:gd name="connsiteX23" fmla="*/ 638175 w 1216819"/>
              <a:gd name="connsiteY23" fmla="*/ 240506 h 292894"/>
              <a:gd name="connsiteX24" fmla="*/ 457200 w 1216819"/>
              <a:gd name="connsiteY24" fmla="*/ 259556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16819" h="292894">
                <a:moveTo>
                  <a:pt x="457200" y="259556"/>
                </a:moveTo>
                <a:lnTo>
                  <a:pt x="292894" y="271463"/>
                </a:lnTo>
                <a:lnTo>
                  <a:pt x="104775" y="285750"/>
                </a:lnTo>
                <a:lnTo>
                  <a:pt x="2381" y="292894"/>
                </a:lnTo>
                <a:cubicBezTo>
                  <a:pt x="1587" y="245269"/>
                  <a:pt x="794" y="197644"/>
                  <a:pt x="0" y="150019"/>
                </a:cubicBezTo>
                <a:lnTo>
                  <a:pt x="100012" y="152400"/>
                </a:lnTo>
                <a:lnTo>
                  <a:pt x="183356" y="147638"/>
                </a:lnTo>
                <a:lnTo>
                  <a:pt x="304800" y="135731"/>
                </a:lnTo>
                <a:lnTo>
                  <a:pt x="457200" y="111919"/>
                </a:lnTo>
                <a:lnTo>
                  <a:pt x="600075" y="88106"/>
                </a:lnTo>
                <a:lnTo>
                  <a:pt x="769144" y="57150"/>
                </a:lnTo>
                <a:lnTo>
                  <a:pt x="864394" y="38100"/>
                </a:lnTo>
                <a:lnTo>
                  <a:pt x="933450" y="23813"/>
                </a:lnTo>
                <a:lnTo>
                  <a:pt x="976312" y="11906"/>
                </a:lnTo>
                <a:lnTo>
                  <a:pt x="1007269" y="4763"/>
                </a:lnTo>
                <a:lnTo>
                  <a:pt x="1042987" y="0"/>
                </a:lnTo>
                <a:lnTo>
                  <a:pt x="1092994" y="7144"/>
                </a:lnTo>
                <a:lnTo>
                  <a:pt x="1143000" y="26194"/>
                </a:lnTo>
                <a:lnTo>
                  <a:pt x="1214437" y="64294"/>
                </a:lnTo>
                <a:lnTo>
                  <a:pt x="1216819" y="169069"/>
                </a:lnTo>
                <a:lnTo>
                  <a:pt x="1109662" y="185738"/>
                </a:lnTo>
                <a:lnTo>
                  <a:pt x="942975" y="207169"/>
                </a:lnTo>
                <a:lnTo>
                  <a:pt x="800100" y="223838"/>
                </a:lnTo>
                <a:lnTo>
                  <a:pt x="638175" y="240506"/>
                </a:lnTo>
                <a:lnTo>
                  <a:pt x="457200" y="259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D1F57C8-F058-481E-8DBC-8A7860A79686}"/>
              </a:ext>
            </a:extLst>
          </p:cNvPr>
          <p:cNvSpPr/>
          <p:nvPr/>
        </p:nvSpPr>
        <p:spPr>
          <a:xfrm>
            <a:off x="6332538" y="3576638"/>
            <a:ext cx="1238250" cy="304800"/>
          </a:xfrm>
          <a:custGeom>
            <a:avLst/>
            <a:gdLst>
              <a:gd name="connsiteX0" fmla="*/ 440531 w 1238250"/>
              <a:gd name="connsiteY0" fmla="*/ 266700 h 304800"/>
              <a:gd name="connsiteX1" fmla="*/ 226219 w 1238250"/>
              <a:gd name="connsiteY1" fmla="*/ 285750 h 304800"/>
              <a:gd name="connsiteX2" fmla="*/ 11906 w 1238250"/>
              <a:gd name="connsiteY2" fmla="*/ 304800 h 304800"/>
              <a:gd name="connsiteX3" fmla="*/ 0 w 1238250"/>
              <a:gd name="connsiteY3" fmla="*/ 145256 h 304800"/>
              <a:gd name="connsiteX4" fmla="*/ 107156 w 1238250"/>
              <a:gd name="connsiteY4" fmla="*/ 145256 h 304800"/>
              <a:gd name="connsiteX5" fmla="*/ 195262 w 1238250"/>
              <a:gd name="connsiteY5" fmla="*/ 140493 h 304800"/>
              <a:gd name="connsiteX6" fmla="*/ 364331 w 1238250"/>
              <a:gd name="connsiteY6" fmla="*/ 123825 h 304800"/>
              <a:gd name="connsiteX7" fmla="*/ 516731 w 1238250"/>
              <a:gd name="connsiteY7" fmla="*/ 104775 h 304800"/>
              <a:gd name="connsiteX8" fmla="*/ 666750 w 1238250"/>
              <a:gd name="connsiteY8" fmla="*/ 83343 h 304800"/>
              <a:gd name="connsiteX9" fmla="*/ 809625 w 1238250"/>
              <a:gd name="connsiteY9" fmla="*/ 64293 h 304800"/>
              <a:gd name="connsiteX10" fmla="*/ 1004887 w 1238250"/>
              <a:gd name="connsiteY10" fmla="*/ 33337 h 304800"/>
              <a:gd name="connsiteX11" fmla="*/ 1226344 w 1238250"/>
              <a:gd name="connsiteY11" fmla="*/ 0 h 304800"/>
              <a:gd name="connsiteX12" fmla="*/ 1238250 w 1238250"/>
              <a:gd name="connsiteY12" fmla="*/ 180975 h 304800"/>
              <a:gd name="connsiteX13" fmla="*/ 1016794 w 1238250"/>
              <a:gd name="connsiteY13" fmla="*/ 209550 h 304800"/>
              <a:gd name="connsiteX14" fmla="*/ 769144 w 1238250"/>
              <a:gd name="connsiteY14" fmla="*/ 235743 h 304800"/>
              <a:gd name="connsiteX15" fmla="*/ 440531 w 1238250"/>
              <a:gd name="connsiteY15" fmla="*/ 2667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250" h="304800">
                <a:moveTo>
                  <a:pt x="440531" y="266700"/>
                </a:moveTo>
                <a:lnTo>
                  <a:pt x="226219" y="285750"/>
                </a:lnTo>
                <a:lnTo>
                  <a:pt x="11906" y="304800"/>
                </a:lnTo>
                <a:lnTo>
                  <a:pt x="0" y="145256"/>
                </a:lnTo>
                <a:lnTo>
                  <a:pt x="107156" y="145256"/>
                </a:lnTo>
                <a:lnTo>
                  <a:pt x="195262" y="140493"/>
                </a:lnTo>
                <a:lnTo>
                  <a:pt x="364331" y="123825"/>
                </a:lnTo>
                <a:lnTo>
                  <a:pt x="516731" y="104775"/>
                </a:lnTo>
                <a:lnTo>
                  <a:pt x="666750" y="83343"/>
                </a:lnTo>
                <a:lnTo>
                  <a:pt x="809625" y="64293"/>
                </a:lnTo>
                <a:lnTo>
                  <a:pt x="1004887" y="33337"/>
                </a:lnTo>
                <a:lnTo>
                  <a:pt x="1226344" y="0"/>
                </a:lnTo>
                <a:lnTo>
                  <a:pt x="1238250" y="180975"/>
                </a:lnTo>
                <a:lnTo>
                  <a:pt x="1016794" y="209550"/>
                </a:lnTo>
                <a:lnTo>
                  <a:pt x="769144" y="235743"/>
                </a:lnTo>
                <a:lnTo>
                  <a:pt x="44053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1391BCD-6E28-47E2-92E4-358EA9CCA75A}"/>
              </a:ext>
            </a:extLst>
          </p:cNvPr>
          <p:cNvSpPr/>
          <p:nvPr/>
        </p:nvSpPr>
        <p:spPr>
          <a:xfrm>
            <a:off x="5421314" y="3989388"/>
            <a:ext cx="1266825" cy="1287462"/>
          </a:xfrm>
          <a:custGeom>
            <a:avLst/>
            <a:gdLst>
              <a:gd name="connsiteX0" fmla="*/ 781050 w 1266825"/>
              <a:gd name="connsiteY0" fmla="*/ 476250 h 1288256"/>
              <a:gd name="connsiteX1" fmla="*/ 835819 w 1266825"/>
              <a:gd name="connsiteY1" fmla="*/ 390525 h 1288256"/>
              <a:gd name="connsiteX2" fmla="*/ 869157 w 1266825"/>
              <a:gd name="connsiteY2" fmla="*/ 333375 h 1288256"/>
              <a:gd name="connsiteX3" fmla="*/ 900113 w 1266825"/>
              <a:gd name="connsiteY3" fmla="*/ 269081 h 1288256"/>
              <a:gd name="connsiteX4" fmla="*/ 926307 w 1266825"/>
              <a:gd name="connsiteY4" fmla="*/ 219075 h 1288256"/>
              <a:gd name="connsiteX5" fmla="*/ 945357 w 1266825"/>
              <a:gd name="connsiteY5" fmla="*/ 169069 h 1288256"/>
              <a:gd name="connsiteX6" fmla="*/ 952500 w 1266825"/>
              <a:gd name="connsiteY6" fmla="*/ 138112 h 1288256"/>
              <a:gd name="connsiteX7" fmla="*/ 950119 w 1266825"/>
              <a:gd name="connsiteY7" fmla="*/ 123825 h 1288256"/>
              <a:gd name="connsiteX8" fmla="*/ 923925 w 1266825"/>
              <a:gd name="connsiteY8" fmla="*/ 95250 h 1288256"/>
              <a:gd name="connsiteX9" fmla="*/ 885825 w 1266825"/>
              <a:gd name="connsiteY9" fmla="*/ 52387 h 1288256"/>
              <a:gd name="connsiteX10" fmla="*/ 864394 w 1266825"/>
              <a:gd name="connsiteY10" fmla="*/ 21431 h 1288256"/>
              <a:gd name="connsiteX11" fmla="*/ 978694 w 1266825"/>
              <a:gd name="connsiteY11" fmla="*/ 0 h 1288256"/>
              <a:gd name="connsiteX12" fmla="*/ 1026319 w 1266825"/>
              <a:gd name="connsiteY12" fmla="*/ 9525 h 1288256"/>
              <a:gd name="connsiteX13" fmla="*/ 1064419 w 1266825"/>
              <a:gd name="connsiteY13" fmla="*/ 23812 h 1288256"/>
              <a:gd name="connsiteX14" fmla="*/ 1102519 w 1266825"/>
              <a:gd name="connsiteY14" fmla="*/ 45244 h 1288256"/>
              <a:gd name="connsiteX15" fmla="*/ 1140619 w 1266825"/>
              <a:gd name="connsiteY15" fmla="*/ 71437 h 1288256"/>
              <a:gd name="connsiteX16" fmla="*/ 1185863 w 1266825"/>
              <a:gd name="connsiteY16" fmla="*/ 114300 h 1288256"/>
              <a:gd name="connsiteX17" fmla="*/ 1235869 w 1266825"/>
              <a:gd name="connsiteY17" fmla="*/ 171450 h 1288256"/>
              <a:gd name="connsiteX18" fmla="*/ 1266825 w 1266825"/>
              <a:gd name="connsiteY18" fmla="*/ 216694 h 1288256"/>
              <a:gd name="connsiteX19" fmla="*/ 1131094 w 1266825"/>
              <a:gd name="connsiteY19" fmla="*/ 385762 h 1288256"/>
              <a:gd name="connsiteX20" fmla="*/ 1040607 w 1266825"/>
              <a:gd name="connsiteY20" fmla="*/ 492919 h 1288256"/>
              <a:gd name="connsiteX21" fmla="*/ 931069 w 1266825"/>
              <a:gd name="connsiteY21" fmla="*/ 628650 h 1288256"/>
              <a:gd name="connsiteX22" fmla="*/ 835819 w 1266825"/>
              <a:gd name="connsiteY22" fmla="*/ 745331 h 1288256"/>
              <a:gd name="connsiteX23" fmla="*/ 740569 w 1266825"/>
              <a:gd name="connsiteY23" fmla="*/ 835819 h 1288256"/>
              <a:gd name="connsiteX24" fmla="*/ 652463 w 1266825"/>
              <a:gd name="connsiteY24" fmla="*/ 909637 h 1288256"/>
              <a:gd name="connsiteX25" fmla="*/ 573882 w 1266825"/>
              <a:gd name="connsiteY25" fmla="*/ 971550 h 1288256"/>
              <a:gd name="connsiteX26" fmla="*/ 497682 w 1266825"/>
              <a:gd name="connsiteY26" fmla="*/ 1028700 h 1288256"/>
              <a:gd name="connsiteX27" fmla="*/ 407194 w 1266825"/>
              <a:gd name="connsiteY27" fmla="*/ 1088231 h 1288256"/>
              <a:gd name="connsiteX28" fmla="*/ 328613 w 1266825"/>
              <a:gd name="connsiteY28" fmla="*/ 1138237 h 1288256"/>
              <a:gd name="connsiteX29" fmla="*/ 240507 w 1266825"/>
              <a:gd name="connsiteY29" fmla="*/ 1188244 h 1288256"/>
              <a:gd name="connsiteX30" fmla="*/ 130969 w 1266825"/>
              <a:gd name="connsiteY30" fmla="*/ 1243012 h 1288256"/>
              <a:gd name="connsiteX31" fmla="*/ 54769 w 1266825"/>
              <a:gd name="connsiteY31" fmla="*/ 1278731 h 1288256"/>
              <a:gd name="connsiteX32" fmla="*/ 21432 w 1266825"/>
              <a:gd name="connsiteY32" fmla="*/ 1288256 h 1288256"/>
              <a:gd name="connsiteX33" fmla="*/ 2382 w 1266825"/>
              <a:gd name="connsiteY33" fmla="*/ 1288256 h 1288256"/>
              <a:gd name="connsiteX34" fmla="*/ 0 w 1266825"/>
              <a:gd name="connsiteY34" fmla="*/ 1276350 h 1288256"/>
              <a:gd name="connsiteX35" fmla="*/ 11907 w 1266825"/>
              <a:gd name="connsiteY35" fmla="*/ 1257300 h 1288256"/>
              <a:gd name="connsiteX36" fmla="*/ 33338 w 1266825"/>
              <a:gd name="connsiteY36" fmla="*/ 1233487 h 1288256"/>
              <a:gd name="connsiteX37" fmla="*/ 85725 w 1266825"/>
              <a:gd name="connsiteY37" fmla="*/ 1193006 h 1288256"/>
              <a:gd name="connsiteX38" fmla="*/ 166688 w 1266825"/>
              <a:gd name="connsiteY38" fmla="*/ 1131094 h 1288256"/>
              <a:gd name="connsiteX39" fmla="*/ 333375 w 1266825"/>
              <a:gd name="connsiteY39" fmla="*/ 992981 h 1288256"/>
              <a:gd name="connsiteX40" fmla="*/ 442913 w 1266825"/>
              <a:gd name="connsiteY40" fmla="*/ 890587 h 1288256"/>
              <a:gd name="connsiteX41" fmla="*/ 538163 w 1266825"/>
              <a:gd name="connsiteY41" fmla="*/ 792956 h 1288256"/>
              <a:gd name="connsiteX42" fmla="*/ 621507 w 1266825"/>
              <a:gd name="connsiteY42" fmla="*/ 695325 h 1288256"/>
              <a:gd name="connsiteX43" fmla="*/ 692944 w 1266825"/>
              <a:gd name="connsiteY43" fmla="*/ 607219 h 1288256"/>
              <a:gd name="connsiteX44" fmla="*/ 781050 w 1266825"/>
              <a:gd name="connsiteY44" fmla="*/ 476250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66825" h="1288256">
                <a:moveTo>
                  <a:pt x="781050" y="476250"/>
                </a:moveTo>
                <a:lnTo>
                  <a:pt x="835819" y="390525"/>
                </a:lnTo>
                <a:lnTo>
                  <a:pt x="869157" y="333375"/>
                </a:lnTo>
                <a:lnTo>
                  <a:pt x="900113" y="269081"/>
                </a:lnTo>
                <a:lnTo>
                  <a:pt x="926307" y="219075"/>
                </a:lnTo>
                <a:lnTo>
                  <a:pt x="945357" y="169069"/>
                </a:lnTo>
                <a:lnTo>
                  <a:pt x="952500" y="138112"/>
                </a:lnTo>
                <a:lnTo>
                  <a:pt x="950119" y="123825"/>
                </a:lnTo>
                <a:lnTo>
                  <a:pt x="923925" y="95250"/>
                </a:lnTo>
                <a:lnTo>
                  <a:pt x="885825" y="52387"/>
                </a:lnTo>
                <a:lnTo>
                  <a:pt x="864394" y="21431"/>
                </a:lnTo>
                <a:lnTo>
                  <a:pt x="978694" y="0"/>
                </a:lnTo>
                <a:lnTo>
                  <a:pt x="1026319" y="9525"/>
                </a:lnTo>
                <a:lnTo>
                  <a:pt x="1064419" y="23812"/>
                </a:lnTo>
                <a:lnTo>
                  <a:pt x="1102519" y="45244"/>
                </a:lnTo>
                <a:lnTo>
                  <a:pt x="1140619" y="71437"/>
                </a:lnTo>
                <a:lnTo>
                  <a:pt x="1185863" y="114300"/>
                </a:lnTo>
                <a:lnTo>
                  <a:pt x="1235869" y="171450"/>
                </a:lnTo>
                <a:lnTo>
                  <a:pt x="1266825" y="216694"/>
                </a:lnTo>
                <a:lnTo>
                  <a:pt x="1131094" y="385762"/>
                </a:lnTo>
                <a:lnTo>
                  <a:pt x="1040607" y="492919"/>
                </a:lnTo>
                <a:lnTo>
                  <a:pt x="931069" y="628650"/>
                </a:lnTo>
                <a:lnTo>
                  <a:pt x="835819" y="745331"/>
                </a:lnTo>
                <a:lnTo>
                  <a:pt x="740569" y="835819"/>
                </a:lnTo>
                <a:lnTo>
                  <a:pt x="652463" y="909637"/>
                </a:lnTo>
                <a:lnTo>
                  <a:pt x="573882" y="971550"/>
                </a:lnTo>
                <a:lnTo>
                  <a:pt x="497682" y="1028700"/>
                </a:lnTo>
                <a:lnTo>
                  <a:pt x="407194" y="1088231"/>
                </a:lnTo>
                <a:lnTo>
                  <a:pt x="328613" y="1138237"/>
                </a:lnTo>
                <a:lnTo>
                  <a:pt x="240507" y="1188244"/>
                </a:lnTo>
                <a:lnTo>
                  <a:pt x="130969" y="1243012"/>
                </a:lnTo>
                <a:lnTo>
                  <a:pt x="54769" y="1278731"/>
                </a:lnTo>
                <a:lnTo>
                  <a:pt x="21432" y="1288256"/>
                </a:lnTo>
                <a:lnTo>
                  <a:pt x="2382" y="1288256"/>
                </a:lnTo>
                <a:lnTo>
                  <a:pt x="0" y="1276350"/>
                </a:lnTo>
                <a:lnTo>
                  <a:pt x="11907" y="1257300"/>
                </a:lnTo>
                <a:lnTo>
                  <a:pt x="33338" y="1233487"/>
                </a:lnTo>
                <a:lnTo>
                  <a:pt x="85725" y="1193006"/>
                </a:lnTo>
                <a:lnTo>
                  <a:pt x="166688" y="1131094"/>
                </a:lnTo>
                <a:lnTo>
                  <a:pt x="333375" y="992981"/>
                </a:lnTo>
                <a:lnTo>
                  <a:pt x="442913" y="890587"/>
                </a:lnTo>
                <a:lnTo>
                  <a:pt x="538163" y="792956"/>
                </a:lnTo>
                <a:lnTo>
                  <a:pt x="621507" y="695325"/>
                </a:lnTo>
                <a:lnTo>
                  <a:pt x="692944" y="607219"/>
                </a:lnTo>
                <a:lnTo>
                  <a:pt x="781050" y="476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AFD6AB27-239C-4287-8FF2-39B6D3CFCD55}"/>
              </a:ext>
            </a:extLst>
          </p:cNvPr>
          <p:cNvSpPr/>
          <p:nvPr/>
        </p:nvSpPr>
        <p:spPr>
          <a:xfrm>
            <a:off x="6491288" y="4033838"/>
            <a:ext cx="1212850" cy="336550"/>
          </a:xfrm>
          <a:custGeom>
            <a:avLst/>
            <a:gdLst>
              <a:gd name="connsiteX0" fmla="*/ 481012 w 1212056"/>
              <a:gd name="connsiteY0" fmla="*/ 116681 h 335756"/>
              <a:gd name="connsiteX1" fmla="*/ 314325 w 1212056"/>
              <a:gd name="connsiteY1" fmla="*/ 152400 h 335756"/>
              <a:gd name="connsiteX2" fmla="*/ 211931 w 1212056"/>
              <a:gd name="connsiteY2" fmla="*/ 173831 h 335756"/>
              <a:gd name="connsiteX3" fmla="*/ 104775 w 1212056"/>
              <a:gd name="connsiteY3" fmla="*/ 173831 h 335756"/>
              <a:gd name="connsiteX4" fmla="*/ 0 w 1212056"/>
              <a:gd name="connsiteY4" fmla="*/ 335756 h 335756"/>
              <a:gd name="connsiteX5" fmla="*/ 128587 w 1212056"/>
              <a:gd name="connsiteY5" fmla="*/ 323850 h 335756"/>
              <a:gd name="connsiteX6" fmla="*/ 242887 w 1212056"/>
              <a:gd name="connsiteY6" fmla="*/ 307181 h 335756"/>
              <a:gd name="connsiteX7" fmla="*/ 385762 w 1212056"/>
              <a:gd name="connsiteY7" fmla="*/ 283368 h 335756"/>
              <a:gd name="connsiteX8" fmla="*/ 516731 w 1212056"/>
              <a:gd name="connsiteY8" fmla="*/ 257175 h 335756"/>
              <a:gd name="connsiteX9" fmla="*/ 647700 w 1212056"/>
              <a:gd name="connsiteY9" fmla="*/ 228600 h 335756"/>
              <a:gd name="connsiteX10" fmla="*/ 750093 w 1212056"/>
              <a:gd name="connsiteY10" fmla="*/ 202406 h 335756"/>
              <a:gd name="connsiteX11" fmla="*/ 778668 w 1212056"/>
              <a:gd name="connsiteY11" fmla="*/ 200025 h 335756"/>
              <a:gd name="connsiteX12" fmla="*/ 1095375 w 1212056"/>
              <a:gd name="connsiteY12" fmla="*/ 309562 h 335756"/>
              <a:gd name="connsiteX13" fmla="*/ 1138237 w 1212056"/>
              <a:gd name="connsiteY13" fmla="*/ 297656 h 335756"/>
              <a:gd name="connsiteX14" fmla="*/ 1176337 w 1212056"/>
              <a:gd name="connsiteY14" fmla="*/ 278606 h 335756"/>
              <a:gd name="connsiteX15" fmla="*/ 1197768 w 1212056"/>
              <a:gd name="connsiteY15" fmla="*/ 264318 h 335756"/>
              <a:gd name="connsiteX16" fmla="*/ 1212056 w 1212056"/>
              <a:gd name="connsiteY16" fmla="*/ 245268 h 335756"/>
              <a:gd name="connsiteX17" fmla="*/ 1212056 w 1212056"/>
              <a:gd name="connsiteY17" fmla="*/ 230981 h 335756"/>
              <a:gd name="connsiteX18" fmla="*/ 1207293 w 1212056"/>
              <a:gd name="connsiteY18" fmla="*/ 207168 h 335756"/>
              <a:gd name="connsiteX19" fmla="*/ 1190625 w 1212056"/>
              <a:gd name="connsiteY19" fmla="*/ 183356 h 335756"/>
              <a:gd name="connsiteX20" fmla="*/ 1154906 w 1212056"/>
              <a:gd name="connsiteY20" fmla="*/ 152400 h 335756"/>
              <a:gd name="connsiteX21" fmla="*/ 1083468 w 1212056"/>
              <a:gd name="connsiteY21" fmla="*/ 104775 h 335756"/>
              <a:gd name="connsiteX22" fmla="*/ 992981 w 1212056"/>
              <a:gd name="connsiteY22" fmla="*/ 52387 h 335756"/>
              <a:gd name="connsiteX23" fmla="*/ 907256 w 1212056"/>
              <a:gd name="connsiteY23" fmla="*/ 14287 h 335756"/>
              <a:gd name="connsiteX24" fmla="*/ 876300 w 1212056"/>
              <a:gd name="connsiteY24" fmla="*/ 0 h 335756"/>
              <a:gd name="connsiteX25" fmla="*/ 859631 w 1212056"/>
              <a:gd name="connsiteY25" fmla="*/ 7143 h 335756"/>
              <a:gd name="connsiteX26" fmla="*/ 804862 w 1212056"/>
              <a:gd name="connsiteY26" fmla="*/ 33337 h 335756"/>
              <a:gd name="connsiteX27" fmla="*/ 733425 w 1212056"/>
              <a:gd name="connsiteY27" fmla="*/ 61912 h 335756"/>
              <a:gd name="connsiteX28" fmla="*/ 578643 w 1212056"/>
              <a:gd name="connsiteY28" fmla="*/ 95250 h 335756"/>
              <a:gd name="connsiteX29" fmla="*/ 481012 w 1212056"/>
              <a:gd name="connsiteY29" fmla="*/ 1166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2056" h="335756">
                <a:moveTo>
                  <a:pt x="481012" y="116681"/>
                </a:moveTo>
                <a:lnTo>
                  <a:pt x="314325" y="152400"/>
                </a:lnTo>
                <a:lnTo>
                  <a:pt x="211931" y="173831"/>
                </a:lnTo>
                <a:lnTo>
                  <a:pt x="104775" y="173831"/>
                </a:lnTo>
                <a:lnTo>
                  <a:pt x="0" y="335756"/>
                </a:lnTo>
                <a:lnTo>
                  <a:pt x="128587" y="323850"/>
                </a:lnTo>
                <a:lnTo>
                  <a:pt x="242887" y="307181"/>
                </a:lnTo>
                <a:lnTo>
                  <a:pt x="385762" y="283368"/>
                </a:lnTo>
                <a:lnTo>
                  <a:pt x="516731" y="257175"/>
                </a:lnTo>
                <a:lnTo>
                  <a:pt x="647700" y="228600"/>
                </a:lnTo>
                <a:lnTo>
                  <a:pt x="750093" y="202406"/>
                </a:lnTo>
                <a:lnTo>
                  <a:pt x="778668" y="200025"/>
                </a:lnTo>
                <a:lnTo>
                  <a:pt x="1095375" y="309562"/>
                </a:lnTo>
                <a:lnTo>
                  <a:pt x="1138237" y="297656"/>
                </a:lnTo>
                <a:lnTo>
                  <a:pt x="1176337" y="278606"/>
                </a:lnTo>
                <a:lnTo>
                  <a:pt x="1197768" y="264318"/>
                </a:lnTo>
                <a:lnTo>
                  <a:pt x="1212056" y="245268"/>
                </a:lnTo>
                <a:lnTo>
                  <a:pt x="1212056" y="230981"/>
                </a:lnTo>
                <a:lnTo>
                  <a:pt x="1207293" y="207168"/>
                </a:lnTo>
                <a:lnTo>
                  <a:pt x="1190625" y="183356"/>
                </a:lnTo>
                <a:lnTo>
                  <a:pt x="1154906" y="152400"/>
                </a:lnTo>
                <a:lnTo>
                  <a:pt x="1083468" y="104775"/>
                </a:lnTo>
                <a:lnTo>
                  <a:pt x="992981" y="52387"/>
                </a:lnTo>
                <a:lnTo>
                  <a:pt x="907256" y="14287"/>
                </a:lnTo>
                <a:lnTo>
                  <a:pt x="876300" y="0"/>
                </a:lnTo>
                <a:lnTo>
                  <a:pt x="859631" y="7143"/>
                </a:lnTo>
                <a:lnTo>
                  <a:pt x="804862" y="33337"/>
                </a:lnTo>
                <a:lnTo>
                  <a:pt x="733425" y="61912"/>
                </a:lnTo>
                <a:lnTo>
                  <a:pt x="578643" y="95250"/>
                </a:lnTo>
                <a:lnTo>
                  <a:pt x="481012" y="1166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522824EE-261B-40B7-9D2D-DBF3846692F8}"/>
              </a:ext>
            </a:extLst>
          </p:cNvPr>
          <p:cNvSpPr/>
          <p:nvPr/>
        </p:nvSpPr>
        <p:spPr>
          <a:xfrm>
            <a:off x="5357813" y="4189413"/>
            <a:ext cx="2298700" cy="1797050"/>
          </a:xfrm>
          <a:custGeom>
            <a:avLst/>
            <a:gdLst>
              <a:gd name="connsiteX0" fmla="*/ 1664493 w 2297906"/>
              <a:gd name="connsiteY0" fmla="*/ 469106 h 1797844"/>
              <a:gd name="connsiteX1" fmla="*/ 1733550 w 2297906"/>
              <a:gd name="connsiteY1" fmla="*/ 385762 h 1797844"/>
              <a:gd name="connsiteX2" fmla="*/ 1809750 w 2297906"/>
              <a:gd name="connsiteY2" fmla="*/ 288131 h 1797844"/>
              <a:gd name="connsiteX3" fmla="*/ 1871662 w 2297906"/>
              <a:gd name="connsiteY3" fmla="*/ 197644 h 1797844"/>
              <a:gd name="connsiteX4" fmla="*/ 1909762 w 2297906"/>
              <a:gd name="connsiteY4" fmla="*/ 140494 h 1797844"/>
              <a:gd name="connsiteX5" fmla="*/ 1931193 w 2297906"/>
              <a:gd name="connsiteY5" fmla="*/ 102394 h 1797844"/>
              <a:gd name="connsiteX6" fmla="*/ 1933575 w 2297906"/>
              <a:gd name="connsiteY6" fmla="*/ 80962 h 1797844"/>
              <a:gd name="connsiteX7" fmla="*/ 1928812 w 2297906"/>
              <a:gd name="connsiteY7" fmla="*/ 61912 h 1797844"/>
              <a:gd name="connsiteX8" fmla="*/ 1921668 w 2297906"/>
              <a:gd name="connsiteY8" fmla="*/ 47625 h 1797844"/>
              <a:gd name="connsiteX9" fmla="*/ 1907381 w 2297906"/>
              <a:gd name="connsiteY9" fmla="*/ 42862 h 1797844"/>
              <a:gd name="connsiteX10" fmla="*/ 1895475 w 2297906"/>
              <a:gd name="connsiteY10" fmla="*/ 0 h 1797844"/>
              <a:gd name="connsiteX11" fmla="*/ 2297906 w 2297906"/>
              <a:gd name="connsiteY11" fmla="*/ 126206 h 1797844"/>
              <a:gd name="connsiteX12" fmla="*/ 2262187 w 2297906"/>
              <a:gd name="connsiteY12" fmla="*/ 142875 h 1797844"/>
              <a:gd name="connsiteX13" fmla="*/ 2226468 w 2297906"/>
              <a:gd name="connsiteY13" fmla="*/ 154781 h 1797844"/>
              <a:gd name="connsiteX14" fmla="*/ 2193131 w 2297906"/>
              <a:gd name="connsiteY14" fmla="*/ 197644 h 1797844"/>
              <a:gd name="connsiteX15" fmla="*/ 2128837 w 2297906"/>
              <a:gd name="connsiteY15" fmla="*/ 280987 h 1797844"/>
              <a:gd name="connsiteX16" fmla="*/ 2026443 w 2297906"/>
              <a:gd name="connsiteY16" fmla="*/ 407194 h 1797844"/>
              <a:gd name="connsiteX17" fmla="*/ 1921668 w 2297906"/>
              <a:gd name="connsiteY17" fmla="*/ 528637 h 1797844"/>
              <a:gd name="connsiteX18" fmla="*/ 1778793 w 2297906"/>
              <a:gd name="connsiteY18" fmla="*/ 688181 h 1797844"/>
              <a:gd name="connsiteX19" fmla="*/ 1631156 w 2297906"/>
              <a:gd name="connsiteY19" fmla="*/ 842962 h 1797844"/>
              <a:gd name="connsiteX20" fmla="*/ 1528762 w 2297906"/>
              <a:gd name="connsiteY20" fmla="*/ 962025 h 1797844"/>
              <a:gd name="connsiteX21" fmla="*/ 1438275 w 2297906"/>
              <a:gd name="connsiteY21" fmla="*/ 1033462 h 1797844"/>
              <a:gd name="connsiteX22" fmla="*/ 1290637 w 2297906"/>
              <a:gd name="connsiteY22" fmla="*/ 1140619 h 1797844"/>
              <a:gd name="connsiteX23" fmla="*/ 1145381 w 2297906"/>
              <a:gd name="connsiteY23" fmla="*/ 1245394 h 1797844"/>
              <a:gd name="connsiteX24" fmla="*/ 976312 w 2297906"/>
              <a:gd name="connsiteY24" fmla="*/ 1357312 h 1797844"/>
              <a:gd name="connsiteX25" fmla="*/ 835818 w 2297906"/>
              <a:gd name="connsiteY25" fmla="*/ 1443037 h 1797844"/>
              <a:gd name="connsiteX26" fmla="*/ 678656 w 2297906"/>
              <a:gd name="connsiteY26" fmla="*/ 1524000 h 1797844"/>
              <a:gd name="connsiteX27" fmla="*/ 531018 w 2297906"/>
              <a:gd name="connsiteY27" fmla="*/ 1593056 h 1797844"/>
              <a:gd name="connsiteX28" fmla="*/ 364331 w 2297906"/>
              <a:gd name="connsiteY28" fmla="*/ 1666875 h 1797844"/>
              <a:gd name="connsiteX29" fmla="*/ 150018 w 2297906"/>
              <a:gd name="connsiteY29" fmla="*/ 1750219 h 1797844"/>
              <a:gd name="connsiteX30" fmla="*/ 19050 w 2297906"/>
              <a:gd name="connsiteY30" fmla="*/ 1797844 h 1797844"/>
              <a:gd name="connsiteX31" fmla="*/ 4762 w 2297906"/>
              <a:gd name="connsiteY31" fmla="*/ 1795462 h 1797844"/>
              <a:gd name="connsiteX32" fmla="*/ 0 w 2297906"/>
              <a:gd name="connsiteY32" fmla="*/ 1790700 h 1797844"/>
              <a:gd name="connsiteX33" fmla="*/ 2381 w 2297906"/>
              <a:gd name="connsiteY33" fmla="*/ 1771650 h 1797844"/>
              <a:gd name="connsiteX34" fmla="*/ 11906 w 2297906"/>
              <a:gd name="connsiteY34" fmla="*/ 1747837 h 1797844"/>
              <a:gd name="connsiteX35" fmla="*/ 30956 w 2297906"/>
              <a:gd name="connsiteY35" fmla="*/ 1733550 h 1797844"/>
              <a:gd name="connsiteX36" fmla="*/ 97631 w 2297906"/>
              <a:gd name="connsiteY36" fmla="*/ 1697831 h 1797844"/>
              <a:gd name="connsiteX37" fmla="*/ 238125 w 2297906"/>
              <a:gd name="connsiteY37" fmla="*/ 1626394 h 1797844"/>
              <a:gd name="connsiteX38" fmla="*/ 381000 w 2297906"/>
              <a:gd name="connsiteY38" fmla="*/ 1547812 h 1797844"/>
              <a:gd name="connsiteX39" fmla="*/ 502443 w 2297906"/>
              <a:gd name="connsiteY39" fmla="*/ 1478756 h 1797844"/>
              <a:gd name="connsiteX40" fmla="*/ 640556 w 2297906"/>
              <a:gd name="connsiteY40" fmla="*/ 1395412 h 1797844"/>
              <a:gd name="connsiteX41" fmla="*/ 771525 w 2297906"/>
              <a:gd name="connsiteY41" fmla="*/ 1312069 h 1797844"/>
              <a:gd name="connsiteX42" fmla="*/ 883443 w 2297906"/>
              <a:gd name="connsiteY42" fmla="*/ 1231106 h 1797844"/>
              <a:gd name="connsiteX43" fmla="*/ 981075 w 2297906"/>
              <a:gd name="connsiteY43" fmla="*/ 1154906 h 1797844"/>
              <a:gd name="connsiteX44" fmla="*/ 1104900 w 2297906"/>
              <a:gd name="connsiteY44" fmla="*/ 1057275 h 1797844"/>
              <a:gd name="connsiteX45" fmla="*/ 1276350 w 2297906"/>
              <a:gd name="connsiteY45" fmla="*/ 904875 h 1797844"/>
              <a:gd name="connsiteX46" fmla="*/ 1400175 w 2297906"/>
              <a:gd name="connsiteY46" fmla="*/ 783431 h 1797844"/>
              <a:gd name="connsiteX47" fmla="*/ 1488281 w 2297906"/>
              <a:gd name="connsiteY47" fmla="*/ 673894 h 1797844"/>
              <a:gd name="connsiteX48" fmla="*/ 1664493 w 2297906"/>
              <a:gd name="connsiteY48" fmla="*/ 46910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7906" h="1797844">
                <a:moveTo>
                  <a:pt x="1664493" y="469106"/>
                </a:moveTo>
                <a:lnTo>
                  <a:pt x="1733550" y="385762"/>
                </a:lnTo>
                <a:lnTo>
                  <a:pt x="1809750" y="288131"/>
                </a:lnTo>
                <a:lnTo>
                  <a:pt x="1871662" y="197644"/>
                </a:lnTo>
                <a:lnTo>
                  <a:pt x="1909762" y="140494"/>
                </a:lnTo>
                <a:lnTo>
                  <a:pt x="1931193" y="102394"/>
                </a:lnTo>
                <a:lnTo>
                  <a:pt x="1933575" y="80962"/>
                </a:lnTo>
                <a:lnTo>
                  <a:pt x="1928812" y="61912"/>
                </a:lnTo>
                <a:lnTo>
                  <a:pt x="1921668" y="47625"/>
                </a:lnTo>
                <a:lnTo>
                  <a:pt x="1907381" y="42862"/>
                </a:lnTo>
                <a:lnTo>
                  <a:pt x="1895475" y="0"/>
                </a:lnTo>
                <a:lnTo>
                  <a:pt x="2297906" y="126206"/>
                </a:lnTo>
                <a:lnTo>
                  <a:pt x="2262187" y="142875"/>
                </a:lnTo>
                <a:lnTo>
                  <a:pt x="2226468" y="154781"/>
                </a:lnTo>
                <a:lnTo>
                  <a:pt x="2193131" y="197644"/>
                </a:lnTo>
                <a:lnTo>
                  <a:pt x="2128837" y="280987"/>
                </a:lnTo>
                <a:lnTo>
                  <a:pt x="2026443" y="407194"/>
                </a:lnTo>
                <a:lnTo>
                  <a:pt x="1921668" y="528637"/>
                </a:lnTo>
                <a:lnTo>
                  <a:pt x="1778793" y="688181"/>
                </a:lnTo>
                <a:lnTo>
                  <a:pt x="1631156" y="842962"/>
                </a:lnTo>
                <a:lnTo>
                  <a:pt x="1528762" y="962025"/>
                </a:lnTo>
                <a:lnTo>
                  <a:pt x="1438275" y="1033462"/>
                </a:lnTo>
                <a:lnTo>
                  <a:pt x="1290637" y="1140619"/>
                </a:lnTo>
                <a:lnTo>
                  <a:pt x="1145381" y="1245394"/>
                </a:lnTo>
                <a:lnTo>
                  <a:pt x="976312" y="1357312"/>
                </a:lnTo>
                <a:lnTo>
                  <a:pt x="835818" y="1443037"/>
                </a:lnTo>
                <a:lnTo>
                  <a:pt x="678656" y="1524000"/>
                </a:lnTo>
                <a:lnTo>
                  <a:pt x="531018" y="1593056"/>
                </a:lnTo>
                <a:lnTo>
                  <a:pt x="364331" y="1666875"/>
                </a:lnTo>
                <a:lnTo>
                  <a:pt x="150018" y="1750219"/>
                </a:lnTo>
                <a:lnTo>
                  <a:pt x="19050" y="1797844"/>
                </a:lnTo>
                <a:lnTo>
                  <a:pt x="4762" y="1795462"/>
                </a:lnTo>
                <a:lnTo>
                  <a:pt x="0" y="1790700"/>
                </a:lnTo>
                <a:lnTo>
                  <a:pt x="2381" y="1771650"/>
                </a:lnTo>
                <a:lnTo>
                  <a:pt x="11906" y="1747837"/>
                </a:lnTo>
                <a:lnTo>
                  <a:pt x="30956" y="1733550"/>
                </a:lnTo>
                <a:lnTo>
                  <a:pt x="97631" y="1697831"/>
                </a:lnTo>
                <a:lnTo>
                  <a:pt x="238125" y="1626394"/>
                </a:lnTo>
                <a:lnTo>
                  <a:pt x="381000" y="1547812"/>
                </a:lnTo>
                <a:lnTo>
                  <a:pt x="502443" y="1478756"/>
                </a:lnTo>
                <a:lnTo>
                  <a:pt x="640556" y="1395412"/>
                </a:lnTo>
                <a:lnTo>
                  <a:pt x="771525" y="1312069"/>
                </a:lnTo>
                <a:lnTo>
                  <a:pt x="883443" y="1231106"/>
                </a:lnTo>
                <a:lnTo>
                  <a:pt x="981075" y="1154906"/>
                </a:lnTo>
                <a:lnTo>
                  <a:pt x="1104900" y="1057275"/>
                </a:lnTo>
                <a:lnTo>
                  <a:pt x="1276350" y="904875"/>
                </a:lnTo>
                <a:lnTo>
                  <a:pt x="1400175" y="783431"/>
                </a:lnTo>
                <a:lnTo>
                  <a:pt x="1488281" y="673894"/>
                </a:lnTo>
                <a:lnTo>
                  <a:pt x="1664493" y="469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3BB259A4-9F07-45C1-BBED-C5D4F825035D}"/>
              </a:ext>
            </a:extLst>
          </p:cNvPr>
          <p:cNvSpPr/>
          <p:nvPr/>
        </p:nvSpPr>
        <p:spPr>
          <a:xfrm>
            <a:off x="6227763" y="4602163"/>
            <a:ext cx="2451100" cy="1422400"/>
          </a:xfrm>
          <a:custGeom>
            <a:avLst/>
            <a:gdLst>
              <a:gd name="connsiteX0" fmla="*/ 942975 w 2452687"/>
              <a:gd name="connsiteY0" fmla="*/ 802482 h 1421607"/>
              <a:gd name="connsiteX1" fmla="*/ 800100 w 2452687"/>
              <a:gd name="connsiteY1" fmla="*/ 666750 h 1421607"/>
              <a:gd name="connsiteX2" fmla="*/ 695325 w 2452687"/>
              <a:gd name="connsiteY2" fmla="*/ 573882 h 1421607"/>
              <a:gd name="connsiteX3" fmla="*/ 628650 w 2452687"/>
              <a:gd name="connsiteY3" fmla="*/ 514350 h 1421607"/>
              <a:gd name="connsiteX4" fmla="*/ 511969 w 2452687"/>
              <a:gd name="connsiteY4" fmla="*/ 392907 h 1421607"/>
              <a:gd name="connsiteX5" fmla="*/ 421481 w 2452687"/>
              <a:gd name="connsiteY5" fmla="*/ 319088 h 1421607"/>
              <a:gd name="connsiteX6" fmla="*/ 345281 w 2452687"/>
              <a:gd name="connsiteY6" fmla="*/ 261938 h 1421607"/>
              <a:gd name="connsiteX7" fmla="*/ 304800 w 2452687"/>
              <a:gd name="connsiteY7" fmla="*/ 233363 h 1421607"/>
              <a:gd name="connsiteX8" fmla="*/ 254794 w 2452687"/>
              <a:gd name="connsiteY8" fmla="*/ 197644 h 1421607"/>
              <a:gd name="connsiteX9" fmla="*/ 207169 w 2452687"/>
              <a:gd name="connsiteY9" fmla="*/ 166688 h 1421607"/>
              <a:gd name="connsiteX10" fmla="*/ 159544 w 2452687"/>
              <a:gd name="connsiteY10" fmla="*/ 135732 h 1421607"/>
              <a:gd name="connsiteX11" fmla="*/ 116681 w 2452687"/>
              <a:gd name="connsiteY11" fmla="*/ 114300 h 1421607"/>
              <a:gd name="connsiteX12" fmla="*/ 78581 w 2452687"/>
              <a:gd name="connsiteY12" fmla="*/ 102394 h 1421607"/>
              <a:gd name="connsiteX13" fmla="*/ 0 w 2452687"/>
              <a:gd name="connsiteY13" fmla="*/ 80963 h 1421607"/>
              <a:gd name="connsiteX14" fmla="*/ 83344 w 2452687"/>
              <a:gd name="connsiteY14" fmla="*/ 0 h 1421607"/>
              <a:gd name="connsiteX15" fmla="*/ 173831 w 2452687"/>
              <a:gd name="connsiteY15" fmla="*/ 19050 h 1421607"/>
              <a:gd name="connsiteX16" fmla="*/ 252412 w 2452687"/>
              <a:gd name="connsiteY16" fmla="*/ 52388 h 1421607"/>
              <a:gd name="connsiteX17" fmla="*/ 347662 w 2452687"/>
              <a:gd name="connsiteY17" fmla="*/ 107157 h 1421607"/>
              <a:gd name="connsiteX18" fmla="*/ 481012 w 2452687"/>
              <a:gd name="connsiteY18" fmla="*/ 192882 h 1421607"/>
              <a:gd name="connsiteX19" fmla="*/ 635794 w 2452687"/>
              <a:gd name="connsiteY19" fmla="*/ 304800 h 1421607"/>
              <a:gd name="connsiteX20" fmla="*/ 776287 w 2452687"/>
              <a:gd name="connsiteY20" fmla="*/ 409575 h 1421607"/>
              <a:gd name="connsiteX21" fmla="*/ 847725 w 2452687"/>
              <a:gd name="connsiteY21" fmla="*/ 471488 h 1421607"/>
              <a:gd name="connsiteX22" fmla="*/ 966787 w 2452687"/>
              <a:gd name="connsiteY22" fmla="*/ 566738 h 1421607"/>
              <a:gd name="connsiteX23" fmla="*/ 1095375 w 2452687"/>
              <a:gd name="connsiteY23" fmla="*/ 664369 h 1421607"/>
              <a:gd name="connsiteX24" fmla="*/ 1173956 w 2452687"/>
              <a:gd name="connsiteY24" fmla="*/ 721519 h 1421607"/>
              <a:gd name="connsiteX25" fmla="*/ 1247775 w 2452687"/>
              <a:gd name="connsiteY25" fmla="*/ 773907 h 1421607"/>
              <a:gd name="connsiteX26" fmla="*/ 1364456 w 2452687"/>
              <a:gd name="connsiteY26" fmla="*/ 850107 h 1421607"/>
              <a:gd name="connsiteX27" fmla="*/ 1500187 w 2452687"/>
              <a:gd name="connsiteY27" fmla="*/ 933450 h 1421607"/>
              <a:gd name="connsiteX28" fmla="*/ 1600200 w 2452687"/>
              <a:gd name="connsiteY28" fmla="*/ 988219 h 1421607"/>
              <a:gd name="connsiteX29" fmla="*/ 1688306 w 2452687"/>
              <a:gd name="connsiteY29" fmla="*/ 1035844 h 1421607"/>
              <a:gd name="connsiteX30" fmla="*/ 1809750 w 2452687"/>
              <a:gd name="connsiteY30" fmla="*/ 1095375 h 1421607"/>
              <a:gd name="connsiteX31" fmla="*/ 1909762 w 2452687"/>
              <a:gd name="connsiteY31" fmla="*/ 1135857 h 1421607"/>
              <a:gd name="connsiteX32" fmla="*/ 2035969 w 2452687"/>
              <a:gd name="connsiteY32" fmla="*/ 1185863 h 1421607"/>
              <a:gd name="connsiteX33" fmla="*/ 2152650 w 2452687"/>
              <a:gd name="connsiteY33" fmla="*/ 1221582 h 1421607"/>
              <a:gd name="connsiteX34" fmla="*/ 2264569 w 2452687"/>
              <a:gd name="connsiteY34" fmla="*/ 1252538 h 1421607"/>
              <a:gd name="connsiteX35" fmla="*/ 2381250 w 2452687"/>
              <a:gd name="connsiteY35" fmla="*/ 1276350 h 1421607"/>
              <a:gd name="connsiteX36" fmla="*/ 2426494 w 2452687"/>
              <a:gd name="connsiteY36" fmla="*/ 1283494 h 1421607"/>
              <a:gd name="connsiteX37" fmla="*/ 2445544 w 2452687"/>
              <a:gd name="connsiteY37" fmla="*/ 1288257 h 1421607"/>
              <a:gd name="connsiteX38" fmla="*/ 2452687 w 2452687"/>
              <a:gd name="connsiteY38" fmla="*/ 1297782 h 1421607"/>
              <a:gd name="connsiteX39" fmla="*/ 2452687 w 2452687"/>
              <a:gd name="connsiteY39" fmla="*/ 1309688 h 1421607"/>
              <a:gd name="connsiteX40" fmla="*/ 2443162 w 2452687"/>
              <a:gd name="connsiteY40" fmla="*/ 1321594 h 1421607"/>
              <a:gd name="connsiteX41" fmla="*/ 2421731 w 2452687"/>
              <a:gd name="connsiteY41" fmla="*/ 1328738 h 1421607"/>
              <a:gd name="connsiteX42" fmla="*/ 2357437 w 2452687"/>
              <a:gd name="connsiteY42" fmla="*/ 1338263 h 1421607"/>
              <a:gd name="connsiteX43" fmla="*/ 2262187 w 2452687"/>
              <a:gd name="connsiteY43" fmla="*/ 1350169 h 1421607"/>
              <a:gd name="connsiteX44" fmla="*/ 2121694 w 2452687"/>
              <a:gd name="connsiteY44" fmla="*/ 1369219 h 1421607"/>
              <a:gd name="connsiteX45" fmla="*/ 2014537 w 2452687"/>
              <a:gd name="connsiteY45" fmla="*/ 1385888 h 1421607"/>
              <a:gd name="connsiteX46" fmla="*/ 1876425 w 2452687"/>
              <a:gd name="connsiteY46" fmla="*/ 1402557 h 1421607"/>
              <a:gd name="connsiteX47" fmla="*/ 1774031 w 2452687"/>
              <a:gd name="connsiteY47" fmla="*/ 1416844 h 1421607"/>
              <a:gd name="connsiteX48" fmla="*/ 1738312 w 2452687"/>
              <a:gd name="connsiteY48" fmla="*/ 1421607 h 1421607"/>
              <a:gd name="connsiteX49" fmla="*/ 1707356 w 2452687"/>
              <a:gd name="connsiteY49" fmla="*/ 1421607 h 1421607"/>
              <a:gd name="connsiteX50" fmla="*/ 1645444 w 2452687"/>
              <a:gd name="connsiteY50" fmla="*/ 1412082 h 1421607"/>
              <a:gd name="connsiteX51" fmla="*/ 1590675 w 2452687"/>
              <a:gd name="connsiteY51" fmla="*/ 1390650 h 1421607"/>
              <a:gd name="connsiteX52" fmla="*/ 1543050 w 2452687"/>
              <a:gd name="connsiteY52" fmla="*/ 1362075 h 1421607"/>
              <a:gd name="connsiteX53" fmla="*/ 1459706 w 2452687"/>
              <a:gd name="connsiteY53" fmla="*/ 1297782 h 1421607"/>
              <a:gd name="connsiteX54" fmla="*/ 1357312 w 2452687"/>
              <a:gd name="connsiteY54" fmla="*/ 1193007 h 1421607"/>
              <a:gd name="connsiteX55" fmla="*/ 1028700 w 2452687"/>
              <a:gd name="connsiteY55" fmla="*/ 883444 h 1421607"/>
              <a:gd name="connsiteX56" fmla="*/ 942975 w 2452687"/>
              <a:gd name="connsiteY56" fmla="*/ 802482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7" h="1421607">
                <a:moveTo>
                  <a:pt x="942975" y="802482"/>
                </a:moveTo>
                <a:lnTo>
                  <a:pt x="800100" y="666750"/>
                </a:lnTo>
                <a:lnTo>
                  <a:pt x="695325" y="573882"/>
                </a:lnTo>
                <a:lnTo>
                  <a:pt x="628650" y="514350"/>
                </a:lnTo>
                <a:lnTo>
                  <a:pt x="511969" y="392907"/>
                </a:lnTo>
                <a:lnTo>
                  <a:pt x="421481" y="319088"/>
                </a:lnTo>
                <a:lnTo>
                  <a:pt x="345281" y="261938"/>
                </a:lnTo>
                <a:lnTo>
                  <a:pt x="304800" y="233363"/>
                </a:lnTo>
                <a:lnTo>
                  <a:pt x="254794" y="197644"/>
                </a:lnTo>
                <a:lnTo>
                  <a:pt x="207169" y="166688"/>
                </a:lnTo>
                <a:lnTo>
                  <a:pt x="159544" y="135732"/>
                </a:lnTo>
                <a:lnTo>
                  <a:pt x="116681" y="114300"/>
                </a:lnTo>
                <a:lnTo>
                  <a:pt x="78581" y="102394"/>
                </a:lnTo>
                <a:lnTo>
                  <a:pt x="0" y="80963"/>
                </a:lnTo>
                <a:lnTo>
                  <a:pt x="83344" y="0"/>
                </a:lnTo>
                <a:lnTo>
                  <a:pt x="173831" y="19050"/>
                </a:lnTo>
                <a:lnTo>
                  <a:pt x="252412" y="52388"/>
                </a:lnTo>
                <a:lnTo>
                  <a:pt x="347662" y="107157"/>
                </a:lnTo>
                <a:lnTo>
                  <a:pt x="481012" y="192882"/>
                </a:lnTo>
                <a:lnTo>
                  <a:pt x="635794" y="304800"/>
                </a:lnTo>
                <a:lnTo>
                  <a:pt x="776287" y="409575"/>
                </a:lnTo>
                <a:lnTo>
                  <a:pt x="847725" y="471488"/>
                </a:lnTo>
                <a:lnTo>
                  <a:pt x="966787" y="566738"/>
                </a:lnTo>
                <a:lnTo>
                  <a:pt x="1095375" y="664369"/>
                </a:lnTo>
                <a:lnTo>
                  <a:pt x="1173956" y="721519"/>
                </a:lnTo>
                <a:lnTo>
                  <a:pt x="1247775" y="773907"/>
                </a:lnTo>
                <a:lnTo>
                  <a:pt x="1364456" y="850107"/>
                </a:lnTo>
                <a:lnTo>
                  <a:pt x="1500187" y="933450"/>
                </a:lnTo>
                <a:lnTo>
                  <a:pt x="1600200" y="988219"/>
                </a:lnTo>
                <a:lnTo>
                  <a:pt x="1688306" y="1035844"/>
                </a:lnTo>
                <a:lnTo>
                  <a:pt x="1809750" y="1095375"/>
                </a:lnTo>
                <a:lnTo>
                  <a:pt x="1909762" y="1135857"/>
                </a:lnTo>
                <a:lnTo>
                  <a:pt x="2035969" y="1185863"/>
                </a:lnTo>
                <a:lnTo>
                  <a:pt x="2152650" y="1221582"/>
                </a:lnTo>
                <a:lnTo>
                  <a:pt x="2264569" y="1252538"/>
                </a:lnTo>
                <a:lnTo>
                  <a:pt x="2381250" y="1276350"/>
                </a:lnTo>
                <a:lnTo>
                  <a:pt x="2426494" y="1283494"/>
                </a:lnTo>
                <a:lnTo>
                  <a:pt x="2445544" y="1288257"/>
                </a:lnTo>
                <a:lnTo>
                  <a:pt x="2452687" y="1297782"/>
                </a:lnTo>
                <a:lnTo>
                  <a:pt x="2452687" y="1309688"/>
                </a:lnTo>
                <a:lnTo>
                  <a:pt x="2443162" y="1321594"/>
                </a:lnTo>
                <a:lnTo>
                  <a:pt x="2421731" y="1328738"/>
                </a:lnTo>
                <a:lnTo>
                  <a:pt x="2357437" y="1338263"/>
                </a:lnTo>
                <a:lnTo>
                  <a:pt x="2262187" y="1350169"/>
                </a:lnTo>
                <a:lnTo>
                  <a:pt x="2121694" y="1369219"/>
                </a:lnTo>
                <a:lnTo>
                  <a:pt x="2014537" y="1385888"/>
                </a:lnTo>
                <a:lnTo>
                  <a:pt x="1876425" y="1402557"/>
                </a:lnTo>
                <a:lnTo>
                  <a:pt x="1774031" y="1416844"/>
                </a:lnTo>
                <a:lnTo>
                  <a:pt x="1738312" y="1421607"/>
                </a:lnTo>
                <a:lnTo>
                  <a:pt x="1707356" y="1421607"/>
                </a:lnTo>
                <a:lnTo>
                  <a:pt x="1645444" y="1412082"/>
                </a:lnTo>
                <a:lnTo>
                  <a:pt x="1590675" y="1390650"/>
                </a:lnTo>
                <a:lnTo>
                  <a:pt x="1543050" y="1362075"/>
                </a:lnTo>
                <a:lnTo>
                  <a:pt x="1459706" y="1297782"/>
                </a:lnTo>
                <a:lnTo>
                  <a:pt x="1357312" y="1193007"/>
                </a:lnTo>
                <a:lnTo>
                  <a:pt x="1028700" y="883444"/>
                </a:lnTo>
                <a:lnTo>
                  <a:pt x="942975" y="80248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0352F9E-D0F2-47F0-8F6F-E56F869B83ED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</p:grpSpPr>
        <p:sp>
          <p:nvSpPr>
            <p:cNvPr id="19" name="フリーフォーム 101">
              <a:extLst>
                <a:ext uri="{FF2B5EF4-FFF2-40B4-BE49-F238E27FC236}">
                  <a16:creationId xmlns:a16="http://schemas.microsoft.com/office/drawing/2014/main" id="{683ACFE9-B067-4D17-BFB3-E2994928E38E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3">
              <a:extLst>
                <a:ext uri="{FF2B5EF4-FFF2-40B4-BE49-F238E27FC236}">
                  <a16:creationId xmlns:a16="http://schemas.microsoft.com/office/drawing/2014/main" id="{99F152D9-FBFB-4EF2-ACCE-7061D60060F1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4">
              <a:extLst>
                <a:ext uri="{FF2B5EF4-FFF2-40B4-BE49-F238E27FC236}">
                  <a16:creationId xmlns:a16="http://schemas.microsoft.com/office/drawing/2014/main" id="{46D7AD8E-066F-4FC0-9B7D-A1434F4828D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94B12387-AD72-4F11-AF11-8BBAD3694776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AD2BD5D4-0AA7-47B6-8C1A-A7E8D11229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0976461E-7043-469E-96A5-2BB9FEC4C318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7">
              <a:extLst>
                <a:ext uri="{FF2B5EF4-FFF2-40B4-BE49-F238E27FC236}">
                  <a16:creationId xmlns:a16="http://schemas.microsoft.com/office/drawing/2014/main" id="{46483CF4-4C9D-4F32-BD0D-15227FCEAA83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8">
              <a:extLst>
                <a:ext uri="{FF2B5EF4-FFF2-40B4-BE49-F238E27FC236}">
                  <a16:creationId xmlns:a16="http://schemas.microsoft.com/office/drawing/2014/main" id="{8AD7E85D-D996-4297-BD82-E6849E8FE76B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F0C3DC2C-6289-448A-9E19-18D88B96AD9E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1">
              <a:extLst>
                <a:ext uri="{FF2B5EF4-FFF2-40B4-BE49-F238E27FC236}">
                  <a16:creationId xmlns:a16="http://schemas.microsoft.com/office/drawing/2014/main" id="{0EC4A6E8-5E3E-4F36-918E-AC35CA4DAA30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2">
              <a:extLst>
                <a:ext uri="{FF2B5EF4-FFF2-40B4-BE49-F238E27FC236}">
                  <a16:creationId xmlns:a16="http://schemas.microsoft.com/office/drawing/2014/main" id="{69C18B86-88E1-4F53-A472-B1B033AB92FB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3">
              <a:extLst>
                <a:ext uri="{FF2B5EF4-FFF2-40B4-BE49-F238E27FC236}">
                  <a16:creationId xmlns:a16="http://schemas.microsoft.com/office/drawing/2014/main" id="{9A84373F-B6A0-425E-9FF7-144C4FEC0637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4">
              <a:extLst>
                <a:ext uri="{FF2B5EF4-FFF2-40B4-BE49-F238E27FC236}">
                  <a16:creationId xmlns:a16="http://schemas.microsoft.com/office/drawing/2014/main" id="{54345BEC-89FD-44BC-B8BD-4AC4B0EA3189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5">
              <a:extLst>
                <a:ext uri="{FF2B5EF4-FFF2-40B4-BE49-F238E27FC236}">
                  <a16:creationId xmlns:a16="http://schemas.microsoft.com/office/drawing/2014/main" id="{359E8D56-1175-4086-BDF6-63446EDA3660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489B38B6-F9B7-4AB4-A9D5-9121B10E4A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8C984D49-488E-4630-8C3F-09626FCE8892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1F333E9-E4F9-48BF-8389-0821C0A19131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3EBD65F4-F541-4FA4-8FB5-317A4109FC55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3">
              <a:extLst>
                <a:ext uri="{FF2B5EF4-FFF2-40B4-BE49-F238E27FC236}">
                  <a16:creationId xmlns:a16="http://schemas.microsoft.com/office/drawing/2014/main" id="{85B98F72-64B7-4C1E-9409-60CBFAAF619B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4">
              <a:extLst>
                <a:ext uri="{FF2B5EF4-FFF2-40B4-BE49-F238E27FC236}">
                  <a16:creationId xmlns:a16="http://schemas.microsoft.com/office/drawing/2014/main" id="{7F61C0A6-89CC-4C47-8DB0-603CE9A6159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C1E96A0-65F2-4DD2-B6B3-96C19B52C312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5">
              <a:extLst>
                <a:ext uri="{FF2B5EF4-FFF2-40B4-BE49-F238E27FC236}">
                  <a16:creationId xmlns:a16="http://schemas.microsoft.com/office/drawing/2014/main" id="{331F4C43-39DB-4BC3-ABEA-E638D87582AC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6">
              <a:extLst>
                <a:ext uri="{FF2B5EF4-FFF2-40B4-BE49-F238E27FC236}">
                  <a16:creationId xmlns:a16="http://schemas.microsoft.com/office/drawing/2014/main" id="{7D888F17-F809-4609-9B9F-CB3B0F729207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A2678968-663D-47D9-A4A8-E3E8EB4BE8A1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4CCA6E81-BD28-4888-9F3E-BCCA0A1C3D65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C7EFEAF4-DAD3-44FA-A9EB-6C2446DF6F53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1">
              <a:extLst>
                <a:ext uri="{FF2B5EF4-FFF2-40B4-BE49-F238E27FC236}">
                  <a16:creationId xmlns:a16="http://schemas.microsoft.com/office/drawing/2014/main" id="{ACC715F2-8BF2-429C-85A7-D830CD27D30F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2">
              <a:extLst>
                <a:ext uri="{FF2B5EF4-FFF2-40B4-BE49-F238E27FC236}">
                  <a16:creationId xmlns:a16="http://schemas.microsoft.com/office/drawing/2014/main" id="{1C5AC4FE-6882-4544-AD26-8F8CE10DF141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3">
              <a:extLst>
                <a:ext uri="{FF2B5EF4-FFF2-40B4-BE49-F238E27FC236}">
                  <a16:creationId xmlns:a16="http://schemas.microsoft.com/office/drawing/2014/main" id="{1777433F-DC2A-4899-8FCC-8CE6250B6E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4">
              <a:extLst>
                <a:ext uri="{FF2B5EF4-FFF2-40B4-BE49-F238E27FC236}">
                  <a16:creationId xmlns:a16="http://schemas.microsoft.com/office/drawing/2014/main" id="{DD4D4D2A-4C9B-4F80-8FFD-63CD3EA194AD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5">
              <a:extLst>
                <a:ext uri="{FF2B5EF4-FFF2-40B4-BE49-F238E27FC236}">
                  <a16:creationId xmlns:a16="http://schemas.microsoft.com/office/drawing/2014/main" id="{48D56822-5393-4B46-AB6D-BEBD65E5CBD1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6">
              <a:extLst>
                <a:ext uri="{FF2B5EF4-FFF2-40B4-BE49-F238E27FC236}">
                  <a16:creationId xmlns:a16="http://schemas.microsoft.com/office/drawing/2014/main" id="{3BE37329-9436-48A2-AA98-B99275A875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17">
              <a:extLst>
                <a:ext uri="{FF2B5EF4-FFF2-40B4-BE49-F238E27FC236}">
                  <a16:creationId xmlns:a16="http://schemas.microsoft.com/office/drawing/2014/main" id="{38BED2CF-1605-415F-ABE1-B491001906A3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777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4" grpId="0" animBg="1"/>
      <p:bldP spid="105" grpId="0" animBg="1"/>
      <p:bldP spid="111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4B8A9D1-4E0C-4878-A1ED-9B05AD9304B6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9D36C9E1-8DD0-4DE8-894D-64609D43E4FF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3">
              <a:extLst>
                <a:ext uri="{FF2B5EF4-FFF2-40B4-BE49-F238E27FC236}">
                  <a16:creationId xmlns:a16="http://schemas.microsoft.com/office/drawing/2014/main" id="{51D3D286-A982-45FF-A7FA-196BC9AFFB85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4">
              <a:extLst>
                <a:ext uri="{FF2B5EF4-FFF2-40B4-BE49-F238E27FC236}">
                  <a16:creationId xmlns:a16="http://schemas.microsoft.com/office/drawing/2014/main" id="{228DECF9-D669-40B7-8851-F58FA0EC50B0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D668F39E-25AD-47EC-8A3D-FD9323D12BC1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5">
              <a:extLst>
                <a:ext uri="{FF2B5EF4-FFF2-40B4-BE49-F238E27FC236}">
                  <a16:creationId xmlns:a16="http://schemas.microsoft.com/office/drawing/2014/main" id="{F33767EF-0211-46E6-A5C2-CE1488C563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6">
              <a:extLst>
                <a:ext uri="{FF2B5EF4-FFF2-40B4-BE49-F238E27FC236}">
                  <a16:creationId xmlns:a16="http://schemas.microsoft.com/office/drawing/2014/main" id="{2F56A8B1-A30E-4543-8FD8-B9E03145D949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7">
              <a:extLst>
                <a:ext uri="{FF2B5EF4-FFF2-40B4-BE49-F238E27FC236}">
                  <a16:creationId xmlns:a16="http://schemas.microsoft.com/office/drawing/2014/main" id="{D98616BE-3411-49CD-927F-6849E7272718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6DD29448-3BB6-40B2-98E2-AACF0A6ADA41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9">
              <a:extLst>
                <a:ext uri="{FF2B5EF4-FFF2-40B4-BE49-F238E27FC236}">
                  <a16:creationId xmlns:a16="http://schemas.microsoft.com/office/drawing/2014/main" id="{CF8D29AA-D36C-4848-8323-AA4F80E648A4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1">
              <a:extLst>
                <a:ext uri="{FF2B5EF4-FFF2-40B4-BE49-F238E27FC236}">
                  <a16:creationId xmlns:a16="http://schemas.microsoft.com/office/drawing/2014/main" id="{4EF72276-2BDD-490A-8E66-2714B47932AC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2">
              <a:extLst>
                <a:ext uri="{FF2B5EF4-FFF2-40B4-BE49-F238E27FC236}">
                  <a16:creationId xmlns:a16="http://schemas.microsoft.com/office/drawing/2014/main" id="{40B33903-83F6-4544-8028-10AE9F1B2024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3">
              <a:extLst>
                <a:ext uri="{FF2B5EF4-FFF2-40B4-BE49-F238E27FC236}">
                  <a16:creationId xmlns:a16="http://schemas.microsoft.com/office/drawing/2014/main" id="{6D7FFA9A-713C-4B56-BBEB-6382DB86F1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4">
              <a:extLst>
                <a:ext uri="{FF2B5EF4-FFF2-40B4-BE49-F238E27FC236}">
                  <a16:creationId xmlns:a16="http://schemas.microsoft.com/office/drawing/2014/main" id="{EAC960FC-B95D-44D4-8C9E-965234257AC6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BF338A4E-BD8A-4A69-8172-CB34CCBA06DA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6">
              <a:extLst>
                <a:ext uri="{FF2B5EF4-FFF2-40B4-BE49-F238E27FC236}">
                  <a16:creationId xmlns:a16="http://schemas.microsoft.com/office/drawing/2014/main" id="{9DB9AC17-321C-4BD5-A2C2-F6118B00EF0B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5DBBE79-E4ED-403B-97A6-C52E4D99CA7A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769511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8E0AA75-11C4-4B9F-BEA0-53AC5962206D}"/>
              </a:ext>
            </a:extLst>
          </p:cNvPr>
          <p:cNvSpPr/>
          <p:nvPr/>
        </p:nvSpPr>
        <p:spPr>
          <a:xfrm>
            <a:off x="4141792" y="1836738"/>
            <a:ext cx="896937" cy="755650"/>
          </a:xfrm>
          <a:custGeom>
            <a:avLst/>
            <a:gdLst>
              <a:gd name="connsiteX0" fmla="*/ 504825 w 897731"/>
              <a:gd name="connsiteY0" fmla="*/ 535781 h 757237"/>
              <a:gd name="connsiteX1" fmla="*/ 359569 w 897731"/>
              <a:gd name="connsiteY1" fmla="*/ 621506 h 757237"/>
              <a:gd name="connsiteX2" fmla="*/ 166687 w 897731"/>
              <a:gd name="connsiteY2" fmla="*/ 714375 h 757237"/>
              <a:gd name="connsiteX3" fmla="*/ 80962 w 897731"/>
              <a:gd name="connsiteY3" fmla="*/ 757237 h 757237"/>
              <a:gd name="connsiteX4" fmla="*/ 0 w 897731"/>
              <a:gd name="connsiteY4" fmla="*/ 700087 h 757237"/>
              <a:gd name="connsiteX5" fmla="*/ 88106 w 897731"/>
              <a:gd name="connsiteY5" fmla="*/ 621506 h 757237"/>
              <a:gd name="connsiteX6" fmla="*/ 269081 w 897731"/>
              <a:gd name="connsiteY6" fmla="*/ 478631 h 757237"/>
              <a:gd name="connsiteX7" fmla="*/ 419100 w 897731"/>
              <a:gd name="connsiteY7" fmla="*/ 350044 h 757237"/>
              <a:gd name="connsiteX8" fmla="*/ 485775 w 897731"/>
              <a:gd name="connsiteY8" fmla="*/ 290512 h 757237"/>
              <a:gd name="connsiteX9" fmla="*/ 516731 w 897731"/>
              <a:gd name="connsiteY9" fmla="*/ 254794 h 757237"/>
              <a:gd name="connsiteX10" fmla="*/ 528637 w 897731"/>
              <a:gd name="connsiteY10" fmla="*/ 235744 h 757237"/>
              <a:gd name="connsiteX11" fmla="*/ 533400 w 897731"/>
              <a:gd name="connsiteY11" fmla="*/ 216694 h 757237"/>
              <a:gd name="connsiteX12" fmla="*/ 538162 w 897731"/>
              <a:gd name="connsiteY12" fmla="*/ 192881 h 757237"/>
              <a:gd name="connsiteX13" fmla="*/ 538162 w 897731"/>
              <a:gd name="connsiteY13" fmla="*/ 166687 h 757237"/>
              <a:gd name="connsiteX14" fmla="*/ 533400 w 897731"/>
              <a:gd name="connsiteY14" fmla="*/ 133350 h 757237"/>
              <a:gd name="connsiteX15" fmla="*/ 521494 w 897731"/>
              <a:gd name="connsiteY15" fmla="*/ 107156 h 757237"/>
              <a:gd name="connsiteX16" fmla="*/ 492919 w 897731"/>
              <a:gd name="connsiteY16" fmla="*/ 76200 h 757237"/>
              <a:gd name="connsiteX17" fmla="*/ 473869 w 897731"/>
              <a:gd name="connsiteY17" fmla="*/ 57150 h 757237"/>
              <a:gd name="connsiteX18" fmla="*/ 461962 w 897731"/>
              <a:gd name="connsiteY18" fmla="*/ 40481 h 757237"/>
              <a:gd name="connsiteX19" fmla="*/ 459581 w 897731"/>
              <a:gd name="connsiteY19" fmla="*/ 23812 h 757237"/>
              <a:gd name="connsiteX20" fmla="*/ 464344 w 897731"/>
              <a:gd name="connsiteY20" fmla="*/ 7144 h 757237"/>
              <a:gd name="connsiteX21" fmla="*/ 478631 w 897731"/>
              <a:gd name="connsiteY21" fmla="*/ 2381 h 757237"/>
              <a:gd name="connsiteX22" fmla="*/ 507206 w 897731"/>
              <a:gd name="connsiteY22" fmla="*/ 0 h 757237"/>
              <a:gd name="connsiteX23" fmla="*/ 528637 w 897731"/>
              <a:gd name="connsiteY23" fmla="*/ 0 h 757237"/>
              <a:gd name="connsiteX24" fmla="*/ 554831 w 897731"/>
              <a:gd name="connsiteY24" fmla="*/ 7144 h 757237"/>
              <a:gd name="connsiteX25" fmla="*/ 616744 w 897731"/>
              <a:gd name="connsiteY25" fmla="*/ 38100 h 757237"/>
              <a:gd name="connsiteX26" fmla="*/ 676275 w 897731"/>
              <a:gd name="connsiteY26" fmla="*/ 69056 h 757237"/>
              <a:gd name="connsiteX27" fmla="*/ 740569 w 897731"/>
              <a:gd name="connsiteY27" fmla="*/ 102394 h 757237"/>
              <a:gd name="connsiteX28" fmla="*/ 778669 w 897731"/>
              <a:gd name="connsiteY28" fmla="*/ 128587 h 757237"/>
              <a:gd name="connsiteX29" fmla="*/ 826294 w 897731"/>
              <a:gd name="connsiteY29" fmla="*/ 164306 h 757237"/>
              <a:gd name="connsiteX30" fmla="*/ 871537 w 897731"/>
              <a:gd name="connsiteY30" fmla="*/ 200025 h 757237"/>
              <a:gd name="connsiteX31" fmla="*/ 892969 w 897731"/>
              <a:gd name="connsiteY31" fmla="*/ 226219 h 757237"/>
              <a:gd name="connsiteX32" fmla="*/ 897731 w 897731"/>
              <a:gd name="connsiteY32" fmla="*/ 245269 h 757237"/>
              <a:gd name="connsiteX33" fmla="*/ 897731 w 897731"/>
              <a:gd name="connsiteY33" fmla="*/ 264319 h 757237"/>
              <a:gd name="connsiteX34" fmla="*/ 888206 w 897731"/>
              <a:gd name="connsiteY34" fmla="*/ 285750 h 757237"/>
              <a:gd name="connsiteX35" fmla="*/ 869156 w 897731"/>
              <a:gd name="connsiteY35" fmla="*/ 304800 h 757237"/>
              <a:gd name="connsiteX36" fmla="*/ 821531 w 897731"/>
              <a:gd name="connsiteY36" fmla="*/ 323850 h 757237"/>
              <a:gd name="connsiteX37" fmla="*/ 771525 w 897731"/>
              <a:gd name="connsiteY37" fmla="*/ 347662 h 757237"/>
              <a:gd name="connsiteX38" fmla="*/ 719137 w 897731"/>
              <a:gd name="connsiteY38" fmla="*/ 381000 h 757237"/>
              <a:gd name="connsiteX39" fmla="*/ 642937 w 897731"/>
              <a:gd name="connsiteY39" fmla="*/ 438150 h 757237"/>
              <a:gd name="connsiteX40" fmla="*/ 571500 w 897731"/>
              <a:gd name="connsiteY40" fmla="*/ 495300 h 757237"/>
              <a:gd name="connsiteX41" fmla="*/ 504825 w 897731"/>
              <a:gd name="connsiteY41" fmla="*/ 535781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7731" h="757237">
                <a:moveTo>
                  <a:pt x="504825" y="535781"/>
                </a:moveTo>
                <a:lnTo>
                  <a:pt x="359569" y="621506"/>
                </a:lnTo>
                <a:lnTo>
                  <a:pt x="166687" y="714375"/>
                </a:lnTo>
                <a:lnTo>
                  <a:pt x="80962" y="757237"/>
                </a:lnTo>
                <a:lnTo>
                  <a:pt x="0" y="700087"/>
                </a:lnTo>
                <a:lnTo>
                  <a:pt x="88106" y="621506"/>
                </a:lnTo>
                <a:lnTo>
                  <a:pt x="269081" y="478631"/>
                </a:lnTo>
                <a:lnTo>
                  <a:pt x="419100" y="350044"/>
                </a:lnTo>
                <a:lnTo>
                  <a:pt x="485775" y="290512"/>
                </a:lnTo>
                <a:lnTo>
                  <a:pt x="516731" y="254794"/>
                </a:lnTo>
                <a:lnTo>
                  <a:pt x="528637" y="235744"/>
                </a:lnTo>
                <a:lnTo>
                  <a:pt x="533400" y="216694"/>
                </a:lnTo>
                <a:lnTo>
                  <a:pt x="538162" y="192881"/>
                </a:lnTo>
                <a:lnTo>
                  <a:pt x="538162" y="166687"/>
                </a:lnTo>
                <a:lnTo>
                  <a:pt x="533400" y="133350"/>
                </a:lnTo>
                <a:lnTo>
                  <a:pt x="521494" y="107156"/>
                </a:lnTo>
                <a:lnTo>
                  <a:pt x="492919" y="76200"/>
                </a:lnTo>
                <a:lnTo>
                  <a:pt x="473869" y="57150"/>
                </a:lnTo>
                <a:lnTo>
                  <a:pt x="461962" y="40481"/>
                </a:lnTo>
                <a:lnTo>
                  <a:pt x="459581" y="23812"/>
                </a:lnTo>
                <a:lnTo>
                  <a:pt x="464344" y="7144"/>
                </a:lnTo>
                <a:lnTo>
                  <a:pt x="478631" y="2381"/>
                </a:lnTo>
                <a:lnTo>
                  <a:pt x="507206" y="0"/>
                </a:lnTo>
                <a:lnTo>
                  <a:pt x="528637" y="0"/>
                </a:lnTo>
                <a:lnTo>
                  <a:pt x="554831" y="7144"/>
                </a:lnTo>
                <a:lnTo>
                  <a:pt x="616744" y="38100"/>
                </a:lnTo>
                <a:lnTo>
                  <a:pt x="676275" y="69056"/>
                </a:lnTo>
                <a:lnTo>
                  <a:pt x="740569" y="102394"/>
                </a:lnTo>
                <a:lnTo>
                  <a:pt x="778669" y="128587"/>
                </a:lnTo>
                <a:lnTo>
                  <a:pt x="826294" y="164306"/>
                </a:lnTo>
                <a:lnTo>
                  <a:pt x="871537" y="200025"/>
                </a:lnTo>
                <a:lnTo>
                  <a:pt x="892969" y="226219"/>
                </a:lnTo>
                <a:lnTo>
                  <a:pt x="897731" y="245269"/>
                </a:lnTo>
                <a:lnTo>
                  <a:pt x="897731" y="264319"/>
                </a:lnTo>
                <a:lnTo>
                  <a:pt x="888206" y="285750"/>
                </a:lnTo>
                <a:lnTo>
                  <a:pt x="869156" y="304800"/>
                </a:lnTo>
                <a:lnTo>
                  <a:pt x="821531" y="323850"/>
                </a:lnTo>
                <a:lnTo>
                  <a:pt x="771525" y="347662"/>
                </a:lnTo>
                <a:lnTo>
                  <a:pt x="719137" y="381000"/>
                </a:lnTo>
                <a:lnTo>
                  <a:pt x="642937" y="438150"/>
                </a:lnTo>
                <a:lnTo>
                  <a:pt x="571500" y="495300"/>
                </a:lnTo>
                <a:lnTo>
                  <a:pt x="504825" y="5357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12E8893-980F-4096-BC48-647215C66972}"/>
              </a:ext>
            </a:extLst>
          </p:cNvPr>
          <p:cNvSpPr/>
          <p:nvPr/>
        </p:nvSpPr>
        <p:spPr>
          <a:xfrm>
            <a:off x="3951289" y="4772025"/>
            <a:ext cx="1735137" cy="1030288"/>
          </a:xfrm>
          <a:custGeom>
            <a:avLst/>
            <a:gdLst>
              <a:gd name="connsiteX0" fmla="*/ 1243012 w 1735931"/>
              <a:gd name="connsiteY0" fmla="*/ 585788 h 1031081"/>
              <a:gd name="connsiteX1" fmla="*/ 873919 w 1735931"/>
              <a:gd name="connsiteY1" fmla="*/ 773906 h 1031081"/>
              <a:gd name="connsiteX2" fmla="*/ 688181 w 1735931"/>
              <a:gd name="connsiteY2" fmla="*/ 845344 h 1031081"/>
              <a:gd name="connsiteX3" fmla="*/ 447675 w 1735931"/>
              <a:gd name="connsiteY3" fmla="*/ 921544 h 1031081"/>
              <a:gd name="connsiteX4" fmla="*/ 264319 w 1735931"/>
              <a:gd name="connsiteY4" fmla="*/ 973931 h 1031081"/>
              <a:gd name="connsiteX5" fmla="*/ 102394 w 1735931"/>
              <a:gd name="connsiteY5" fmla="*/ 1016794 h 1031081"/>
              <a:gd name="connsiteX6" fmla="*/ 30956 w 1735931"/>
              <a:gd name="connsiteY6" fmla="*/ 1031081 h 1031081"/>
              <a:gd name="connsiteX7" fmla="*/ 9525 w 1735931"/>
              <a:gd name="connsiteY7" fmla="*/ 1028700 h 1031081"/>
              <a:gd name="connsiteX8" fmla="*/ 0 w 1735931"/>
              <a:gd name="connsiteY8" fmla="*/ 1019175 h 1031081"/>
              <a:gd name="connsiteX9" fmla="*/ 2381 w 1735931"/>
              <a:gd name="connsiteY9" fmla="*/ 1004888 h 1031081"/>
              <a:gd name="connsiteX10" fmla="*/ 9525 w 1735931"/>
              <a:gd name="connsiteY10" fmla="*/ 992981 h 1031081"/>
              <a:gd name="connsiteX11" fmla="*/ 16669 w 1735931"/>
              <a:gd name="connsiteY11" fmla="*/ 981075 h 1031081"/>
              <a:gd name="connsiteX12" fmla="*/ 178594 w 1735931"/>
              <a:gd name="connsiteY12" fmla="*/ 912019 h 1031081"/>
              <a:gd name="connsiteX13" fmla="*/ 423862 w 1735931"/>
              <a:gd name="connsiteY13" fmla="*/ 804863 h 1031081"/>
              <a:gd name="connsiteX14" fmla="*/ 623887 w 1735931"/>
              <a:gd name="connsiteY14" fmla="*/ 709613 h 1031081"/>
              <a:gd name="connsiteX15" fmla="*/ 762000 w 1735931"/>
              <a:gd name="connsiteY15" fmla="*/ 623888 h 1031081"/>
              <a:gd name="connsiteX16" fmla="*/ 912019 w 1735931"/>
              <a:gd name="connsiteY16" fmla="*/ 516731 h 1031081"/>
              <a:gd name="connsiteX17" fmla="*/ 1066800 w 1735931"/>
              <a:gd name="connsiteY17" fmla="*/ 395288 h 1031081"/>
              <a:gd name="connsiteX18" fmla="*/ 1209675 w 1735931"/>
              <a:gd name="connsiteY18" fmla="*/ 278606 h 1031081"/>
              <a:gd name="connsiteX19" fmla="*/ 1271587 w 1735931"/>
              <a:gd name="connsiteY19" fmla="*/ 219075 h 1031081"/>
              <a:gd name="connsiteX20" fmla="*/ 1288256 w 1735931"/>
              <a:gd name="connsiteY20" fmla="*/ 188119 h 1031081"/>
              <a:gd name="connsiteX21" fmla="*/ 1288256 w 1735931"/>
              <a:gd name="connsiteY21" fmla="*/ 164306 h 1031081"/>
              <a:gd name="connsiteX22" fmla="*/ 1281112 w 1735931"/>
              <a:gd name="connsiteY22" fmla="*/ 121444 h 1031081"/>
              <a:gd name="connsiteX23" fmla="*/ 1264444 w 1735931"/>
              <a:gd name="connsiteY23" fmla="*/ 83344 h 1031081"/>
              <a:gd name="connsiteX24" fmla="*/ 1247775 w 1735931"/>
              <a:gd name="connsiteY24" fmla="*/ 50006 h 1031081"/>
              <a:gd name="connsiteX25" fmla="*/ 1245394 w 1735931"/>
              <a:gd name="connsiteY25" fmla="*/ 33338 h 1031081"/>
              <a:gd name="connsiteX26" fmla="*/ 1250156 w 1735931"/>
              <a:gd name="connsiteY26" fmla="*/ 19050 h 1031081"/>
              <a:gd name="connsiteX27" fmla="*/ 1257300 w 1735931"/>
              <a:gd name="connsiteY27" fmla="*/ 7144 h 1031081"/>
              <a:gd name="connsiteX28" fmla="*/ 1283494 w 1735931"/>
              <a:gd name="connsiteY28" fmla="*/ 0 h 1031081"/>
              <a:gd name="connsiteX29" fmla="*/ 1335881 w 1735931"/>
              <a:gd name="connsiteY29" fmla="*/ 14288 h 1031081"/>
              <a:gd name="connsiteX30" fmla="*/ 1497806 w 1735931"/>
              <a:gd name="connsiteY30" fmla="*/ 66675 h 1031081"/>
              <a:gd name="connsiteX31" fmla="*/ 1609725 w 1735931"/>
              <a:gd name="connsiteY31" fmla="*/ 114300 h 1031081"/>
              <a:gd name="connsiteX32" fmla="*/ 1659731 w 1735931"/>
              <a:gd name="connsiteY32" fmla="*/ 142875 h 1031081"/>
              <a:gd name="connsiteX33" fmla="*/ 1690687 w 1735931"/>
              <a:gd name="connsiteY33" fmla="*/ 166688 h 1031081"/>
              <a:gd name="connsiteX34" fmla="*/ 1709737 w 1735931"/>
              <a:gd name="connsiteY34" fmla="*/ 183356 h 1031081"/>
              <a:gd name="connsiteX35" fmla="*/ 1724025 w 1735931"/>
              <a:gd name="connsiteY35" fmla="*/ 202406 h 1031081"/>
              <a:gd name="connsiteX36" fmla="*/ 1731169 w 1735931"/>
              <a:gd name="connsiteY36" fmla="*/ 223838 h 1031081"/>
              <a:gd name="connsiteX37" fmla="*/ 1735931 w 1735931"/>
              <a:gd name="connsiteY37" fmla="*/ 250031 h 1031081"/>
              <a:gd name="connsiteX38" fmla="*/ 1735931 w 1735931"/>
              <a:gd name="connsiteY38" fmla="*/ 269081 h 1031081"/>
              <a:gd name="connsiteX39" fmla="*/ 1728787 w 1735931"/>
              <a:gd name="connsiteY39" fmla="*/ 297656 h 1031081"/>
              <a:gd name="connsiteX40" fmla="*/ 1712119 w 1735931"/>
              <a:gd name="connsiteY40" fmla="*/ 323850 h 1031081"/>
              <a:gd name="connsiteX41" fmla="*/ 1674019 w 1735931"/>
              <a:gd name="connsiteY41" fmla="*/ 352425 h 1031081"/>
              <a:gd name="connsiteX42" fmla="*/ 1583531 w 1735931"/>
              <a:gd name="connsiteY42" fmla="*/ 407194 h 1031081"/>
              <a:gd name="connsiteX43" fmla="*/ 1421606 w 1735931"/>
              <a:gd name="connsiteY43" fmla="*/ 495300 h 1031081"/>
              <a:gd name="connsiteX44" fmla="*/ 1243012 w 1735931"/>
              <a:gd name="connsiteY44" fmla="*/ 58578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5931" h="1031081">
                <a:moveTo>
                  <a:pt x="1243012" y="585788"/>
                </a:moveTo>
                <a:lnTo>
                  <a:pt x="873919" y="773906"/>
                </a:lnTo>
                <a:lnTo>
                  <a:pt x="688181" y="845344"/>
                </a:lnTo>
                <a:lnTo>
                  <a:pt x="447675" y="921544"/>
                </a:lnTo>
                <a:lnTo>
                  <a:pt x="264319" y="973931"/>
                </a:lnTo>
                <a:lnTo>
                  <a:pt x="102394" y="1016794"/>
                </a:lnTo>
                <a:lnTo>
                  <a:pt x="30956" y="1031081"/>
                </a:lnTo>
                <a:lnTo>
                  <a:pt x="9525" y="1028700"/>
                </a:lnTo>
                <a:lnTo>
                  <a:pt x="0" y="1019175"/>
                </a:lnTo>
                <a:lnTo>
                  <a:pt x="2381" y="1004888"/>
                </a:lnTo>
                <a:lnTo>
                  <a:pt x="9525" y="992981"/>
                </a:lnTo>
                <a:lnTo>
                  <a:pt x="16669" y="981075"/>
                </a:lnTo>
                <a:lnTo>
                  <a:pt x="178594" y="912019"/>
                </a:lnTo>
                <a:lnTo>
                  <a:pt x="423862" y="804863"/>
                </a:lnTo>
                <a:lnTo>
                  <a:pt x="623887" y="709613"/>
                </a:lnTo>
                <a:lnTo>
                  <a:pt x="762000" y="623888"/>
                </a:lnTo>
                <a:lnTo>
                  <a:pt x="912019" y="516731"/>
                </a:lnTo>
                <a:lnTo>
                  <a:pt x="1066800" y="395288"/>
                </a:lnTo>
                <a:lnTo>
                  <a:pt x="1209675" y="278606"/>
                </a:lnTo>
                <a:lnTo>
                  <a:pt x="1271587" y="219075"/>
                </a:lnTo>
                <a:lnTo>
                  <a:pt x="1288256" y="188119"/>
                </a:lnTo>
                <a:lnTo>
                  <a:pt x="1288256" y="164306"/>
                </a:lnTo>
                <a:lnTo>
                  <a:pt x="1281112" y="121444"/>
                </a:lnTo>
                <a:lnTo>
                  <a:pt x="1264444" y="83344"/>
                </a:lnTo>
                <a:lnTo>
                  <a:pt x="1247775" y="50006"/>
                </a:lnTo>
                <a:lnTo>
                  <a:pt x="1245394" y="33338"/>
                </a:lnTo>
                <a:lnTo>
                  <a:pt x="1250156" y="19050"/>
                </a:lnTo>
                <a:lnTo>
                  <a:pt x="1257300" y="7144"/>
                </a:lnTo>
                <a:lnTo>
                  <a:pt x="1283494" y="0"/>
                </a:lnTo>
                <a:lnTo>
                  <a:pt x="1335881" y="14288"/>
                </a:lnTo>
                <a:lnTo>
                  <a:pt x="1497806" y="66675"/>
                </a:lnTo>
                <a:lnTo>
                  <a:pt x="1609725" y="114300"/>
                </a:lnTo>
                <a:lnTo>
                  <a:pt x="1659731" y="142875"/>
                </a:lnTo>
                <a:lnTo>
                  <a:pt x="1690687" y="166688"/>
                </a:lnTo>
                <a:lnTo>
                  <a:pt x="1709737" y="183356"/>
                </a:lnTo>
                <a:lnTo>
                  <a:pt x="1724025" y="202406"/>
                </a:lnTo>
                <a:lnTo>
                  <a:pt x="1731169" y="223838"/>
                </a:lnTo>
                <a:lnTo>
                  <a:pt x="1735931" y="250031"/>
                </a:lnTo>
                <a:lnTo>
                  <a:pt x="1735931" y="269081"/>
                </a:lnTo>
                <a:lnTo>
                  <a:pt x="1728787" y="297656"/>
                </a:lnTo>
                <a:lnTo>
                  <a:pt x="1712119" y="323850"/>
                </a:lnTo>
                <a:lnTo>
                  <a:pt x="1674019" y="352425"/>
                </a:lnTo>
                <a:lnTo>
                  <a:pt x="1583531" y="407194"/>
                </a:lnTo>
                <a:lnTo>
                  <a:pt x="1421606" y="495300"/>
                </a:lnTo>
                <a:lnTo>
                  <a:pt x="1243012" y="5857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AC1D4144-ED06-4A45-9DFA-553E70B4CCD7}"/>
              </a:ext>
            </a:extLst>
          </p:cNvPr>
          <p:cNvSpPr/>
          <p:nvPr/>
        </p:nvSpPr>
        <p:spPr>
          <a:xfrm>
            <a:off x="6472238" y="4681538"/>
            <a:ext cx="1452562" cy="1204912"/>
          </a:xfrm>
          <a:custGeom>
            <a:avLst/>
            <a:gdLst>
              <a:gd name="connsiteX0" fmla="*/ 847725 w 1452562"/>
              <a:gd name="connsiteY0" fmla="*/ 742950 h 1204912"/>
              <a:gd name="connsiteX1" fmla="*/ 681037 w 1452562"/>
              <a:gd name="connsiteY1" fmla="*/ 585787 h 1204912"/>
              <a:gd name="connsiteX2" fmla="*/ 488156 w 1452562"/>
              <a:gd name="connsiteY2" fmla="*/ 421481 h 1204912"/>
              <a:gd name="connsiteX3" fmla="*/ 304800 w 1452562"/>
              <a:gd name="connsiteY3" fmla="*/ 280987 h 1204912"/>
              <a:gd name="connsiteX4" fmla="*/ 76200 w 1452562"/>
              <a:gd name="connsiteY4" fmla="*/ 111918 h 1204912"/>
              <a:gd name="connsiteX5" fmla="*/ 23812 w 1452562"/>
              <a:gd name="connsiteY5" fmla="*/ 73818 h 1204912"/>
              <a:gd name="connsiteX6" fmla="*/ 9525 w 1452562"/>
              <a:gd name="connsiteY6" fmla="*/ 59531 h 1204912"/>
              <a:gd name="connsiteX7" fmla="*/ 0 w 1452562"/>
              <a:gd name="connsiteY7" fmla="*/ 38100 h 1204912"/>
              <a:gd name="connsiteX8" fmla="*/ 0 w 1452562"/>
              <a:gd name="connsiteY8" fmla="*/ 21431 h 1204912"/>
              <a:gd name="connsiteX9" fmla="*/ 4762 w 1452562"/>
              <a:gd name="connsiteY9" fmla="*/ 9525 h 1204912"/>
              <a:gd name="connsiteX10" fmla="*/ 19050 w 1452562"/>
              <a:gd name="connsiteY10" fmla="*/ 0 h 1204912"/>
              <a:gd name="connsiteX11" fmla="*/ 33337 w 1452562"/>
              <a:gd name="connsiteY11" fmla="*/ 2381 h 1204912"/>
              <a:gd name="connsiteX12" fmla="*/ 92868 w 1452562"/>
              <a:gd name="connsiteY12" fmla="*/ 26193 h 1204912"/>
              <a:gd name="connsiteX13" fmla="*/ 242887 w 1452562"/>
              <a:gd name="connsiteY13" fmla="*/ 97631 h 1204912"/>
              <a:gd name="connsiteX14" fmla="*/ 428625 w 1452562"/>
              <a:gd name="connsiteY14" fmla="*/ 185737 h 1204912"/>
              <a:gd name="connsiteX15" fmla="*/ 592931 w 1452562"/>
              <a:gd name="connsiteY15" fmla="*/ 264318 h 1204912"/>
              <a:gd name="connsiteX16" fmla="*/ 769143 w 1452562"/>
              <a:gd name="connsiteY16" fmla="*/ 352425 h 1204912"/>
              <a:gd name="connsiteX17" fmla="*/ 1004887 w 1452562"/>
              <a:gd name="connsiteY17" fmla="*/ 478631 h 1204912"/>
              <a:gd name="connsiteX18" fmla="*/ 1204912 w 1452562"/>
              <a:gd name="connsiteY18" fmla="*/ 597693 h 1204912"/>
              <a:gd name="connsiteX19" fmla="*/ 1235868 w 1452562"/>
              <a:gd name="connsiteY19" fmla="*/ 631031 h 1204912"/>
              <a:gd name="connsiteX20" fmla="*/ 1340643 w 1452562"/>
              <a:gd name="connsiteY20" fmla="*/ 783431 h 1204912"/>
              <a:gd name="connsiteX21" fmla="*/ 1416843 w 1452562"/>
              <a:gd name="connsiteY21" fmla="*/ 907256 h 1204912"/>
              <a:gd name="connsiteX22" fmla="*/ 1440656 w 1452562"/>
              <a:gd name="connsiteY22" fmla="*/ 959643 h 1204912"/>
              <a:gd name="connsiteX23" fmla="*/ 1450181 w 1452562"/>
              <a:gd name="connsiteY23" fmla="*/ 1007268 h 1204912"/>
              <a:gd name="connsiteX24" fmla="*/ 1452562 w 1452562"/>
              <a:gd name="connsiteY24" fmla="*/ 1047750 h 1204912"/>
              <a:gd name="connsiteX25" fmla="*/ 1447800 w 1452562"/>
              <a:gd name="connsiteY25" fmla="*/ 1092993 h 1204912"/>
              <a:gd name="connsiteX26" fmla="*/ 1433512 w 1452562"/>
              <a:gd name="connsiteY26" fmla="*/ 1138237 h 1204912"/>
              <a:gd name="connsiteX27" fmla="*/ 1412081 w 1452562"/>
              <a:gd name="connsiteY27" fmla="*/ 1171575 h 1204912"/>
              <a:gd name="connsiteX28" fmla="*/ 1371600 w 1452562"/>
              <a:gd name="connsiteY28" fmla="*/ 1195387 h 1204912"/>
              <a:gd name="connsiteX29" fmla="*/ 1338262 w 1452562"/>
              <a:gd name="connsiteY29" fmla="*/ 1202531 h 1204912"/>
              <a:gd name="connsiteX30" fmla="*/ 1302543 w 1452562"/>
              <a:gd name="connsiteY30" fmla="*/ 1204912 h 1204912"/>
              <a:gd name="connsiteX31" fmla="*/ 1266825 w 1452562"/>
              <a:gd name="connsiteY31" fmla="*/ 1197768 h 1204912"/>
              <a:gd name="connsiteX32" fmla="*/ 1233487 w 1452562"/>
              <a:gd name="connsiteY32" fmla="*/ 1181100 h 1204912"/>
              <a:gd name="connsiteX33" fmla="*/ 1197768 w 1452562"/>
              <a:gd name="connsiteY33" fmla="*/ 1143000 h 1204912"/>
              <a:gd name="connsiteX34" fmla="*/ 1112043 w 1452562"/>
              <a:gd name="connsiteY34" fmla="*/ 1031081 h 1204912"/>
              <a:gd name="connsiteX35" fmla="*/ 983456 w 1452562"/>
              <a:gd name="connsiteY35" fmla="*/ 878681 h 1204912"/>
              <a:gd name="connsiteX36" fmla="*/ 847725 w 1452562"/>
              <a:gd name="connsiteY36" fmla="*/ 7429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2562" h="1204912">
                <a:moveTo>
                  <a:pt x="847725" y="742950"/>
                </a:moveTo>
                <a:lnTo>
                  <a:pt x="681037" y="585787"/>
                </a:lnTo>
                <a:lnTo>
                  <a:pt x="488156" y="421481"/>
                </a:lnTo>
                <a:lnTo>
                  <a:pt x="304800" y="280987"/>
                </a:lnTo>
                <a:lnTo>
                  <a:pt x="76200" y="111918"/>
                </a:lnTo>
                <a:lnTo>
                  <a:pt x="23812" y="73818"/>
                </a:lnTo>
                <a:lnTo>
                  <a:pt x="9525" y="59531"/>
                </a:lnTo>
                <a:lnTo>
                  <a:pt x="0" y="38100"/>
                </a:lnTo>
                <a:lnTo>
                  <a:pt x="0" y="21431"/>
                </a:lnTo>
                <a:lnTo>
                  <a:pt x="4762" y="9525"/>
                </a:lnTo>
                <a:lnTo>
                  <a:pt x="19050" y="0"/>
                </a:lnTo>
                <a:lnTo>
                  <a:pt x="33337" y="2381"/>
                </a:lnTo>
                <a:lnTo>
                  <a:pt x="92868" y="26193"/>
                </a:lnTo>
                <a:lnTo>
                  <a:pt x="242887" y="97631"/>
                </a:lnTo>
                <a:lnTo>
                  <a:pt x="428625" y="185737"/>
                </a:lnTo>
                <a:lnTo>
                  <a:pt x="592931" y="264318"/>
                </a:lnTo>
                <a:lnTo>
                  <a:pt x="769143" y="352425"/>
                </a:lnTo>
                <a:lnTo>
                  <a:pt x="1004887" y="478631"/>
                </a:lnTo>
                <a:lnTo>
                  <a:pt x="1204912" y="597693"/>
                </a:lnTo>
                <a:lnTo>
                  <a:pt x="1235868" y="631031"/>
                </a:lnTo>
                <a:lnTo>
                  <a:pt x="1340643" y="783431"/>
                </a:lnTo>
                <a:lnTo>
                  <a:pt x="1416843" y="907256"/>
                </a:lnTo>
                <a:lnTo>
                  <a:pt x="1440656" y="959643"/>
                </a:lnTo>
                <a:lnTo>
                  <a:pt x="1450181" y="1007268"/>
                </a:lnTo>
                <a:lnTo>
                  <a:pt x="1452562" y="1047750"/>
                </a:lnTo>
                <a:lnTo>
                  <a:pt x="1447800" y="1092993"/>
                </a:lnTo>
                <a:lnTo>
                  <a:pt x="1433512" y="1138237"/>
                </a:lnTo>
                <a:lnTo>
                  <a:pt x="1412081" y="1171575"/>
                </a:lnTo>
                <a:lnTo>
                  <a:pt x="1371600" y="1195387"/>
                </a:lnTo>
                <a:lnTo>
                  <a:pt x="1338262" y="1202531"/>
                </a:lnTo>
                <a:lnTo>
                  <a:pt x="1302543" y="1204912"/>
                </a:lnTo>
                <a:lnTo>
                  <a:pt x="1266825" y="1197768"/>
                </a:lnTo>
                <a:lnTo>
                  <a:pt x="1233487" y="1181100"/>
                </a:lnTo>
                <a:lnTo>
                  <a:pt x="1197768" y="1143000"/>
                </a:lnTo>
                <a:lnTo>
                  <a:pt x="1112043" y="1031081"/>
                </a:lnTo>
                <a:lnTo>
                  <a:pt x="983456" y="878681"/>
                </a:lnTo>
                <a:lnTo>
                  <a:pt x="847725" y="7429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97005867-5B37-49A0-A6DA-78F7C4B8F5F7}"/>
              </a:ext>
            </a:extLst>
          </p:cNvPr>
          <p:cNvSpPr/>
          <p:nvPr/>
        </p:nvSpPr>
        <p:spPr>
          <a:xfrm rot="16200000">
            <a:off x="3180560" y="3147220"/>
            <a:ext cx="2022475" cy="595312"/>
          </a:xfrm>
          <a:custGeom>
            <a:avLst/>
            <a:gdLst>
              <a:gd name="connsiteX0" fmla="*/ 950119 w 2021681"/>
              <a:gd name="connsiteY0" fmla="*/ 321469 h 595313"/>
              <a:gd name="connsiteX1" fmla="*/ 1297781 w 2021681"/>
              <a:gd name="connsiteY1" fmla="*/ 278606 h 595313"/>
              <a:gd name="connsiteX2" fmla="*/ 1593056 w 2021681"/>
              <a:gd name="connsiteY2" fmla="*/ 242888 h 595313"/>
              <a:gd name="connsiteX3" fmla="*/ 1740694 w 2021681"/>
              <a:gd name="connsiteY3" fmla="*/ 219075 h 595313"/>
              <a:gd name="connsiteX4" fmla="*/ 1762125 w 2021681"/>
              <a:gd name="connsiteY4" fmla="*/ 209550 h 595313"/>
              <a:gd name="connsiteX5" fmla="*/ 1793081 w 2021681"/>
              <a:gd name="connsiteY5" fmla="*/ 185738 h 595313"/>
              <a:gd name="connsiteX6" fmla="*/ 1850231 w 2021681"/>
              <a:gd name="connsiteY6" fmla="*/ 130969 h 595313"/>
              <a:gd name="connsiteX7" fmla="*/ 1905000 w 2021681"/>
              <a:gd name="connsiteY7" fmla="*/ 64294 h 595313"/>
              <a:gd name="connsiteX8" fmla="*/ 1926431 w 2021681"/>
              <a:gd name="connsiteY8" fmla="*/ 40481 h 595313"/>
              <a:gd name="connsiteX9" fmla="*/ 1952625 w 2021681"/>
              <a:gd name="connsiteY9" fmla="*/ 19050 h 595313"/>
              <a:gd name="connsiteX10" fmla="*/ 1981200 w 2021681"/>
              <a:gd name="connsiteY10" fmla="*/ 4763 h 595313"/>
              <a:gd name="connsiteX11" fmla="*/ 1993106 w 2021681"/>
              <a:gd name="connsiteY11" fmla="*/ 0 h 595313"/>
              <a:gd name="connsiteX12" fmla="*/ 2007394 w 2021681"/>
              <a:gd name="connsiteY12" fmla="*/ 0 h 595313"/>
              <a:gd name="connsiteX13" fmla="*/ 2019300 w 2021681"/>
              <a:gd name="connsiteY13" fmla="*/ 7144 h 595313"/>
              <a:gd name="connsiteX14" fmla="*/ 2021681 w 2021681"/>
              <a:gd name="connsiteY14" fmla="*/ 23813 h 595313"/>
              <a:gd name="connsiteX15" fmla="*/ 2002631 w 2021681"/>
              <a:gd name="connsiteY15" fmla="*/ 102394 h 595313"/>
              <a:gd name="connsiteX16" fmla="*/ 1959769 w 2021681"/>
              <a:gd name="connsiteY16" fmla="*/ 323850 h 595313"/>
              <a:gd name="connsiteX17" fmla="*/ 1895475 w 2021681"/>
              <a:gd name="connsiteY17" fmla="*/ 383381 h 595313"/>
              <a:gd name="connsiteX18" fmla="*/ 1833562 w 2021681"/>
              <a:gd name="connsiteY18" fmla="*/ 404813 h 595313"/>
              <a:gd name="connsiteX19" fmla="*/ 1771650 w 2021681"/>
              <a:gd name="connsiteY19" fmla="*/ 419100 h 595313"/>
              <a:gd name="connsiteX20" fmla="*/ 1662112 w 2021681"/>
              <a:gd name="connsiteY20" fmla="*/ 438150 h 595313"/>
              <a:gd name="connsiteX21" fmla="*/ 1500187 w 2021681"/>
              <a:gd name="connsiteY21" fmla="*/ 454819 h 595313"/>
              <a:gd name="connsiteX22" fmla="*/ 1376362 w 2021681"/>
              <a:gd name="connsiteY22" fmla="*/ 473869 h 595313"/>
              <a:gd name="connsiteX23" fmla="*/ 790575 w 2021681"/>
              <a:gd name="connsiteY23" fmla="*/ 523875 h 595313"/>
              <a:gd name="connsiteX24" fmla="*/ 671512 w 2021681"/>
              <a:gd name="connsiteY24" fmla="*/ 542925 h 595313"/>
              <a:gd name="connsiteX25" fmla="*/ 14287 w 2021681"/>
              <a:gd name="connsiteY25" fmla="*/ 595313 h 595313"/>
              <a:gd name="connsiteX26" fmla="*/ 0 w 2021681"/>
              <a:gd name="connsiteY26" fmla="*/ 392906 h 595313"/>
              <a:gd name="connsiteX27" fmla="*/ 338137 w 2021681"/>
              <a:gd name="connsiteY27" fmla="*/ 373856 h 595313"/>
              <a:gd name="connsiteX28" fmla="*/ 666750 w 2021681"/>
              <a:gd name="connsiteY28" fmla="*/ 350044 h 595313"/>
              <a:gd name="connsiteX29" fmla="*/ 950119 w 2021681"/>
              <a:gd name="connsiteY29" fmla="*/ 321469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95313">
                <a:moveTo>
                  <a:pt x="950119" y="321469"/>
                </a:moveTo>
                <a:lnTo>
                  <a:pt x="1297781" y="278606"/>
                </a:lnTo>
                <a:lnTo>
                  <a:pt x="1593056" y="242888"/>
                </a:lnTo>
                <a:lnTo>
                  <a:pt x="1740694" y="219075"/>
                </a:lnTo>
                <a:lnTo>
                  <a:pt x="1762125" y="209550"/>
                </a:lnTo>
                <a:lnTo>
                  <a:pt x="1793081" y="185738"/>
                </a:lnTo>
                <a:lnTo>
                  <a:pt x="1850231" y="130969"/>
                </a:lnTo>
                <a:lnTo>
                  <a:pt x="1905000" y="64294"/>
                </a:lnTo>
                <a:lnTo>
                  <a:pt x="1926431" y="40481"/>
                </a:lnTo>
                <a:lnTo>
                  <a:pt x="1952625" y="19050"/>
                </a:lnTo>
                <a:lnTo>
                  <a:pt x="1981200" y="4763"/>
                </a:lnTo>
                <a:lnTo>
                  <a:pt x="1993106" y="0"/>
                </a:lnTo>
                <a:lnTo>
                  <a:pt x="2007394" y="0"/>
                </a:lnTo>
                <a:lnTo>
                  <a:pt x="2019300" y="7144"/>
                </a:lnTo>
                <a:lnTo>
                  <a:pt x="2021681" y="23813"/>
                </a:lnTo>
                <a:lnTo>
                  <a:pt x="2002631" y="102394"/>
                </a:lnTo>
                <a:lnTo>
                  <a:pt x="1959769" y="323850"/>
                </a:lnTo>
                <a:lnTo>
                  <a:pt x="1895475" y="383381"/>
                </a:lnTo>
                <a:lnTo>
                  <a:pt x="1833562" y="404813"/>
                </a:lnTo>
                <a:lnTo>
                  <a:pt x="1771650" y="419100"/>
                </a:lnTo>
                <a:lnTo>
                  <a:pt x="1662112" y="438150"/>
                </a:lnTo>
                <a:lnTo>
                  <a:pt x="1500187" y="454819"/>
                </a:lnTo>
                <a:lnTo>
                  <a:pt x="1376362" y="473869"/>
                </a:lnTo>
                <a:lnTo>
                  <a:pt x="790575" y="523875"/>
                </a:lnTo>
                <a:lnTo>
                  <a:pt x="671512" y="542925"/>
                </a:lnTo>
                <a:lnTo>
                  <a:pt x="14287" y="595313"/>
                </a:lnTo>
                <a:lnTo>
                  <a:pt x="0" y="392906"/>
                </a:lnTo>
                <a:lnTo>
                  <a:pt x="338137" y="373856"/>
                </a:lnTo>
                <a:lnTo>
                  <a:pt x="666750" y="350044"/>
                </a:lnTo>
                <a:lnTo>
                  <a:pt x="950119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172FE1-31CA-4FBE-B0CB-2BEB39FC6784}"/>
              </a:ext>
            </a:extLst>
          </p:cNvPr>
          <p:cNvSpPr/>
          <p:nvPr/>
        </p:nvSpPr>
        <p:spPr>
          <a:xfrm>
            <a:off x="4278316" y="2819400"/>
            <a:ext cx="781050" cy="280988"/>
          </a:xfrm>
          <a:custGeom>
            <a:avLst/>
            <a:gdLst>
              <a:gd name="connsiteX0" fmla="*/ 326232 w 781050"/>
              <a:gd name="connsiteY0" fmla="*/ 257175 h 280988"/>
              <a:gd name="connsiteX1" fmla="*/ 30957 w 781050"/>
              <a:gd name="connsiteY1" fmla="*/ 280988 h 280988"/>
              <a:gd name="connsiteX2" fmla="*/ 0 w 781050"/>
              <a:gd name="connsiteY2" fmla="*/ 121444 h 280988"/>
              <a:gd name="connsiteX3" fmla="*/ 119063 w 781050"/>
              <a:gd name="connsiteY3" fmla="*/ 114300 h 280988"/>
              <a:gd name="connsiteX4" fmla="*/ 195263 w 781050"/>
              <a:gd name="connsiteY4" fmla="*/ 107156 h 280988"/>
              <a:gd name="connsiteX5" fmla="*/ 238125 w 781050"/>
              <a:gd name="connsiteY5" fmla="*/ 102394 h 280988"/>
              <a:gd name="connsiteX6" fmla="*/ 273844 w 781050"/>
              <a:gd name="connsiteY6" fmla="*/ 95250 h 280988"/>
              <a:gd name="connsiteX7" fmla="*/ 338138 w 781050"/>
              <a:gd name="connsiteY7" fmla="*/ 78581 h 280988"/>
              <a:gd name="connsiteX8" fmla="*/ 407194 w 781050"/>
              <a:gd name="connsiteY8" fmla="*/ 52388 h 280988"/>
              <a:gd name="connsiteX9" fmla="*/ 504825 w 781050"/>
              <a:gd name="connsiteY9" fmla="*/ 23813 h 280988"/>
              <a:gd name="connsiteX10" fmla="*/ 571500 w 781050"/>
              <a:gd name="connsiteY10" fmla="*/ 9525 h 280988"/>
              <a:gd name="connsiteX11" fmla="*/ 626269 w 781050"/>
              <a:gd name="connsiteY11" fmla="*/ 0 h 280988"/>
              <a:gd name="connsiteX12" fmla="*/ 671513 w 781050"/>
              <a:gd name="connsiteY12" fmla="*/ 0 h 280988"/>
              <a:gd name="connsiteX13" fmla="*/ 700088 w 781050"/>
              <a:gd name="connsiteY13" fmla="*/ 2381 h 280988"/>
              <a:gd name="connsiteX14" fmla="*/ 719138 w 781050"/>
              <a:gd name="connsiteY14" fmla="*/ 9525 h 280988"/>
              <a:gd name="connsiteX15" fmla="*/ 745332 w 781050"/>
              <a:gd name="connsiteY15" fmla="*/ 23813 h 280988"/>
              <a:gd name="connsiteX16" fmla="*/ 764382 w 781050"/>
              <a:gd name="connsiteY16" fmla="*/ 38100 h 280988"/>
              <a:gd name="connsiteX17" fmla="*/ 773907 w 781050"/>
              <a:gd name="connsiteY17" fmla="*/ 52388 h 280988"/>
              <a:gd name="connsiteX18" fmla="*/ 781050 w 781050"/>
              <a:gd name="connsiteY18" fmla="*/ 73819 h 280988"/>
              <a:gd name="connsiteX19" fmla="*/ 781050 w 781050"/>
              <a:gd name="connsiteY19" fmla="*/ 104775 h 280988"/>
              <a:gd name="connsiteX20" fmla="*/ 773907 w 781050"/>
              <a:gd name="connsiteY20" fmla="*/ 135731 h 280988"/>
              <a:gd name="connsiteX21" fmla="*/ 752475 w 781050"/>
              <a:gd name="connsiteY21" fmla="*/ 159544 h 280988"/>
              <a:gd name="connsiteX22" fmla="*/ 697707 w 781050"/>
              <a:gd name="connsiteY22" fmla="*/ 180975 h 280988"/>
              <a:gd name="connsiteX23" fmla="*/ 557213 w 781050"/>
              <a:gd name="connsiteY23" fmla="*/ 214313 h 280988"/>
              <a:gd name="connsiteX24" fmla="*/ 326232 w 781050"/>
              <a:gd name="connsiteY24" fmla="*/ 2571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280988">
                <a:moveTo>
                  <a:pt x="326232" y="257175"/>
                </a:moveTo>
                <a:lnTo>
                  <a:pt x="30957" y="280988"/>
                </a:lnTo>
                <a:lnTo>
                  <a:pt x="0" y="121444"/>
                </a:lnTo>
                <a:lnTo>
                  <a:pt x="119063" y="114300"/>
                </a:lnTo>
                <a:lnTo>
                  <a:pt x="195263" y="107156"/>
                </a:lnTo>
                <a:lnTo>
                  <a:pt x="238125" y="102394"/>
                </a:lnTo>
                <a:lnTo>
                  <a:pt x="273844" y="95250"/>
                </a:lnTo>
                <a:lnTo>
                  <a:pt x="338138" y="78581"/>
                </a:lnTo>
                <a:lnTo>
                  <a:pt x="407194" y="52388"/>
                </a:lnTo>
                <a:lnTo>
                  <a:pt x="504825" y="23813"/>
                </a:lnTo>
                <a:lnTo>
                  <a:pt x="571500" y="9525"/>
                </a:lnTo>
                <a:lnTo>
                  <a:pt x="626269" y="0"/>
                </a:lnTo>
                <a:lnTo>
                  <a:pt x="671513" y="0"/>
                </a:lnTo>
                <a:lnTo>
                  <a:pt x="700088" y="2381"/>
                </a:lnTo>
                <a:lnTo>
                  <a:pt x="719138" y="9525"/>
                </a:lnTo>
                <a:lnTo>
                  <a:pt x="745332" y="23813"/>
                </a:lnTo>
                <a:lnTo>
                  <a:pt x="764382" y="38100"/>
                </a:lnTo>
                <a:lnTo>
                  <a:pt x="773907" y="52388"/>
                </a:lnTo>
                <a:lnTo>
                  <a:pt x="781050" y="73819"/>
                </a:lnTo>
                <a:lnTo>
                  <a:pt x="781050" y="104775"/>
                </a:lnTo>
                <a:lnTo>
                  <a:pt x="773907" y="135731"/>
                </a:lnTo>
                <a:lnTo>
                  <a:pt x="752475" y="159544"/>
                </a:lnTo>
                <a:lnTo>
                  <a:pt x="697707" y="180975"/>
                </a:lnTo>
                <a:lnTo>
                  <a:pt x="557213" y="214313"/>
                </a:lnTo>
                <a:lnTo>
                  <a:pt x="326232" y="2571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514107-7C0F-48E3-9E07-AC725D3A9F11}"/>
              </a:ext>
            </a:extLst>
          </p:cNvPr>
          <p:cNvSpPr/>
          <p:nvPr/>
        </p:nvSpPr>
        <p:spPr>
          <a:xfrm>
            <a:off x="4338641" y="3535364"/>
            <a:ext cx="720725" cy="274637"/>
          </a:xfrm>
          <a:custGeom>
            <a:avLst/>
            <a:gdLst>
              <a:gd name="connsiteX0" fmla="*/ 538162 w 721518"/>
              <a:gd name="connsiteY0" fmla="*/ 230982 h 273844"/>
              <a:gd name="connsiteX1" fmla="*/ 409575 w 721518"/>
              <a:gd name="connsiteY1" fmla="*/ 261938 h 273844"/>
              <a:gd name="connsiteX2" fmla="*/ 369093 w 721518"/>
              <a:gd name="connsiteY2" fmla="*/ 269082 h 273844"/>
              <a:gd name="connsiteX3" fmla="*/ 321468 w 721518"/>
              <a:gd name="connsiteY3" fmla="*/ 273844 h 273844"/>
              <a:gd name="connsiteX4" fmla="*/ 261937 w 721518"/>
              <a:gd name="connsiteY4" fmla="*/ 273844 h 273844"/>
              <a:gd name="connsiteX5" fmla="*/ 209550 w 721518"/>
              <a:gd name="connsiteY5" fmla="*/ 266700 h 273844"/>
              <a:gd name="connsiteX6" fmla="*/ 11906 w 721518"/>
              <a:gd name="connsiteY6" fmla="*/ 238125 h 273844"/>
              <a:gd name="connsiteX7" fmla="*/ 0 w 721518"/>
              <a:gd name="connsiteY7" fmla="*/ 121444 h 273844"/>
              <a:gd name="connsiteX8" fmla="*/ 176212 w 721518"/>
              <a:gd name="connsiteY8" fmla="*/ 100013 h 273844"/>
              <a:gd name="connsiteX9" fmla="*/ 414337 w 721518"/>
              <a:gd name="connsiteY9" fmla="*/ 61913 h 273844"/>
              <a:gd name="connsiteX10" fmla="*/ 478631 w 721518"/>
              <a:gd name="connsiteY10" fmla="*/ 40482 h 273844"/>
              <a:gd name="connsiteX11" fmla="*/ 550068 w 721518"/>
              <a:gd name="connsiteY11" fmla="*/ 14288 h 273844"/>
              <a:gd name="connsiteX12" fmla="*/ 611981 w 721518"/>
              <a:gd name="connsiteY12" fmla="*/ 0 h 273844"/>
              <a:gd name="connsiteX13" fmla="*/ 650081 w 721518"/>
              <a:gd name="connsiteY13" fmla="*/ 2382 h 273844"/>
              <a:gd name="connsiteX14" fmla="*/ 671512 w 721518"/>
              <a:gd name="connsiteY14" fmla="*/ 9525 h 273844"/>
              <a:gd name="connsiteX15" fmla="*/ 695325 w 721518"/>
              <a:gd name="connsiteY15" fmla="*/ 26194 h 273844"/>
              <a:gd name="connsiteX16" fmla="*/ 711993 w 721518"/>
              <a:gd name="connsiteY16" fmla="*/ 50007 h 273844"/>
              <a:gd name="connsiteX17" fmla="*/ 719137 w 721518"/>
              <a:gd name="connsiteY17" fmla="*/ 85725 h 273844"/>
              <a:gd name="connsiteX18" fmla="*/ 721518 w 721518"/>
              <a:gd name="connsiteY18" fmla="*/ 121444 h 273844"/>
              <a:gd name="connsiteX19" fmla="*/ 716756 w 721518"/>
              <a:gd name="connsiteY19" fmla="*/ 145257 h 273844"/>
              <a:gd name="connsiteX20" fmla="*/ 702468 w 721518"/>
              <a:gd name="connsiteY20" fmla="*/ 169069 h 273844"/>
              <a:gd name="connsiteX21" fmla="*/ 669131 w 721518"/>
              <a:gd name="connsiteY21" fmla="*/ 188119 h 273844"/>
              <a:gd name="connsiteX22" fmla="*/ 538162 w 721518"/>
              <a:gd name="connsiteY22" fmla="*/ 230982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518" h="273844">
                <a:moveTo>
                  <a:pt x="538162" y="230982"/>
                </a:moveTo>
                <a:lnTo>
                  <a:pt x="409575" y="261938"/>
                </a:lnTo>
                <a:lnTo>
                  <a:pt x="369093" y="269082"/>
                </a:lnTo>
                <a:lnTo>
                  <a:pt x="321468" y="273844"/>
                </a:lnTo>
                <a:lnTo>
                  <a:pt x="261937" y="273844"/>
                </a:lnTo>
                <a:lnTo>
                  <a:pt x="209550" y="266700"/>
                </a:lnTo>
                <a:lnTo>
                  <a:pt x="11906" y="238125"/>
                </a:lnTo>
                <a:lnTo>
                  <a:pt x="0" y="121444"/>
                </a:lnTo>
                <a:lnTo>
                  <a:pt x="176212" y="100013"/>
                </a:lnTo>
                <a:lnTo>
                  <a:pt x="414337" y="61913"/>
                </a:lnTo>
                <a:lnTo>
                  <a:pt x="478631" y="40482"/>
                </a:lnTo>
                <a:lnTo>
                  <a:pt x="550068" y="14288"/>
                </a:lnTo>
                <a:lnTo>
                  <a:pt x="611981" y="0"/>
                </a:lnTo>
                <a:lnTo>
                  <a:pt x="650081" y="2382"/>
                </a:lnTo>
                <a:lnTo>
                  <a:pt x="671512" y="9525"/>
                </a:lnTo>
                <a:lnTo>
                  <a:pt x="695325" y="26194"/>
                </a:lnTo>
                <a:lnTo>
                  <a:pt x="711993" y="50007"/>
                </a:lnTo>
                <a:lnTo>
                  <a:pt x="719137" y="85725"/>
                </a:lnTo>
                <a:lnTo>
                  <a:pt x="721518" y="121444"/>
                </a:lnTo>
                <a:lnTo>
                  <a:pt x="716756" y="145257"/>
                </a:lnTo>
                <a:lnTo>
                  <a:pt x="702468" y="169069"/>
                </a:lnTo>
                <a:lnTo>
                  <a:pt x="669131" y="188119"/>
                </a:lnTo>
                <a:lnTo>
                  <a:pt x="538162" y="230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1D5961-875C-4E60-924D-A8CC35025CB0}"/>
              </a:ext>
            </a:extLst>
          </p:cNvPr>
          <p:cNvSpPr/>
          <p:nvPr/>
        </p:nvSpPr>
        <p:spPr>
          <a:xfrm rot="16200000">
            <a:off x="3883821" y="2831307"/>
            <a:ext cx="2643188" cy="434975"/>
          </a:xfrm>
          <a:custGeom>
            <a:avLst/>
            <a:gdLst>
              <a:gd name="connsiteX0" fmla="*/ 881062 w 2643187"/>
              <a:gd name="connsiteY0" fmla="*/ 431006 h 435769"/>
              <a:gd name="connsiteX1" fmla="*/ 21431 w 2643187"/>
              <a:gd name="connsiteY1" fmla="*/ 435769 h 435769"/>
              <a:gd name="connsiteX2" fmla="*/ 0 w 2643187"/>
              <a:gd name="connsiteY2" fmla="*/ 233362 h 435769"/>
              <a:gd name="connsiteX3" fmla="*/ 411956 w 2643187"/>
              <a:gd name="connsiteY3" fmla="*/ 228600 h 435769"/>
              <a:gd name="connsiteX4" fmla="*/ 1081087 w 2643187"/>
              <a:gd name="connsiteY4" fmla="*/ 221456 h 435769"/>
              <a:gd name="connsiteX5" fmla="*/ 1602581 w 2643187"/>
              <a:gd name="connsiteY5" fmla="*/ 207169 h 435769"/>
              <a:gd name="connsiteX6" fmla="*/ 2071687 w 2643187"/>
              <a:gd name="connsiteY6" fmla="*/ 192881 h 435769"/>
              <a:gd name="connsiteX7" fmla="*/ 2264569 w 2643187"/>
              <a:gd name="connsiteY7" fmla="*/ 185737 h 435769"/>
              <a:gd name="connsiteX8" fmla="*/ 2309812 w 2643187"/>
              <a:gd name="connsiteY8" fmla="*/ 180975 h 435769"/>
              <a:gd name="connsiteX9" fmla="*/ 2381250 w 2643187"/>
              <a:gd name="connsiteY9" fmla="*/ 157162 h 435769"/>
              <a:gd name="connsiteX10" fmla="*/ 2428875 w 2643187"/>
              <a:gd name="connsiteY10" fmla="*/ 130969 h 435769"/>
              <a:gd name="connsiteX11" fmla="*/ 2493169 w 2643187"/>
              <a:gd name="connsiteY11" fmla="*/ 92869 h 435769"/>
              <a:gd name="connsiteX12" fmla="*/ 2538412 w 2643187"/>
              <a:gd name="connsiteY12" fmla="*/ 57150 h 435769"/>
              <a:gd name="connsiteX13" fmla="*/ 2578894 w 2643187"/>
              <a:gd name="connsiteY13" fmla="*/ 21431 h 435769"/>
              <a:gd name="connsiteX14" fmla="*/ 2600325 w 2643187"/>
              <a:gd name="connsiteY14" fmla="*/ 7144 h 435769"/>
              <a:gd name="connsiteX15" fmla="*/ 2616994 w 2643187"/>
              <a:gd name="connsiteY15" fmla="*/ 0 h 435769"/>
              <a:gd name="connsiteX16" fmla="*/ 2633662 w 2643187"/>
              <a:gd name="connsiteY16" fmla="*/ 2381 h 435769"/>
              <a:gd name="connsiteX17" fmla="*/ 2643187 w 2643187"/>
              <a:gd name="connsiteY17" fmla="*/ 9525 h 435769"/>
              <a:gd name="connsiteX18" fmla="*/ 2643187 w 2643187"/>
              <a:gd name="connsiteY18" fmla="*/ 23812 h 435769"/>
              <a:gd name="connsiteX19" fmla="*/ 2628900 w 2643187"/>
              <a:gd name="connsiteY19" fmla="*/ 90487 h 435769"/>
              <a:gd name="connsiteX20" fmla="*/ 2593181 w 2643187"/>
              <a:gd name="connsiteY20" fmla="*/ 228600 h 435769"/>
              <a:gd name="connsiteX21" fmla="*/ 2547937 w 2643187"/>
              <a:gd name="connsiteY21" fmla="*/ 381000 h 435769"/>
              <a:gd name="connsiteX22" fmla="*/ 2526506 w 2643187"/>
              <a:gd name="connsiteY22" fmla="*/ 426244 h 435769"/>
              <a:gd name="connsiteX23" fmla="*/ 2395537 w 2643187"/>
              <a:gd name="connsiteY23" fmla="*/ 409575 h 435769"/>
              <a:gd name="connsiteX24" fmla="*/ 2005012 w 2643187"/>
              <a:gd name="connsiteY24" fmla="*/ 409575 h 435769"/>
              <a:gd name="connsiteX25" fmla="*/ 1340644 w 2643187"/>
              <a:gd name="connsiteY25" fmla="*/ 433387 h 435769"/>
              <a:gd name="connsiteX26" fmla="*/ 881062 w 2643187"/>
              <a:gd name="connsiteY26" fmla="*/ 4310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43187" h="435769">
                <a:moveTo>
                  <a:pt x="881062" y="431006"/>
                </a:moveTo>
                <a:lnTo>
                  <a:pt x="21431" y="435769"/>
                </a:lnTo>
                <a:lnTo>
                  <a:pt x="0" y="233362"/>
                </a:lnTo>
                <a:lnTo>
                  <a:pt x="411956" y="228600"/>
                </a:lnTo>
                <a:lnTo>
                  <a:pt x="1081087" y="221456"/>
                </a:lnTo>
                <a:lnTo>
                  <a:pt x="1602581" y="207169"/>
                </a:lnTo>
                <a:lnTo>
                  <a:pt x="2071687" y="192881"/>
                </a:lnTo>
                <a:lnTo>
                  <a:pt x="2264569" y="185737"/>
                </a:lnTo>
                <a:lnTo>
                  <a:pt x="2309812" y="180975"/>
                </a:lnTo>
                <a:lnTo>
                  <a:pt x="2381250" y="157162"/>
                </a:lnTo>
                <a:lnTo>
                  <a:pt x="2428875" y="130969"/>
                </a:lnTo>
                <a:lnTo>
                  <a:pt x="2493169" y="92869"/>
                </a:lnTo>
                <a:lnTo>
                  <a:pt x="2538412" y="57150"/>
                </a:lnTo>
                <a:lnTo>
                  <a:pt x="2578894" y="21431"/>
                </a:lnTo>
                <a:lnTo>
                  <a:pt x="2600325" y="7144"/>
                </a:lnTo>
                <a:lnTo>
                  <a:pt x="2616994" y="0"/>
                </a:lnTo>
                <a:lnTo>
                  <a:pt x="2633662" y="2381"/>
                </a:lnTo>
                <a:lnTo>
                  <a:pt x="2643187" y="9525"/>
                </a:lnTo>
                <a:lnTo>
                  <a:pt x="2643187" y="23812"/>
                </a:lnTo>
                <a:lnTo>
                  <a:pt x="2628900" y="90487"/>
                </a:lnTo>
                <a:lnTo>
                  <a:pt x="2593181" y="228600"/>
                </a:lnTo>
                <a:lnTo>
                  <a:pt x="2547937" y="381000"/>
                </a:lnTo>
                <a:lnTo>
                  <a:pt x="2526506" y="426244"/>
                </a:lnTo>
                <a:lnTo>
                  <a:pt x="2395537" y="409575"/>
                </a:lnTo>
                <a:lnTo>
                  <a:pt x="2005012" y="409575"/>
                </a:lnTo>
                <a:lnTo>
                  <a:pt x="1340644" y="433387"/>
                </a:lnTo>
                <a:lnTo>
                  <a:pt x="881062" y="431006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1621AB-FFB1-4C14-AA59-1ABA7E8E9951}"/>
              </a:ext>
            </a:extLst>
          </p:cNvPr>
          <p:cNvSpPr/>
          <p:nvPr/>
        </p:nvSpPr>
        <p:spPr>
          <a:xfrm rot="16200000">
            <a:off x="4748214" y="2109788"/>
            <a:ext cx="2700338" cy="1725613"/>
          </a:xfrm>
          <a:custGeom>
            <a:avLst/>
            <a:gdLst>
              <a:gd name="connsiteX0" fmla="*/ 1119187 w 2700337"/>
              <a:gd name="connsiteY0" fmla="*/ 1552575 h 1726406"/>
              <a:gd name="connsiteX1" fmla="*/ 369094 w 2700337"/>
              <a:gd name="connsiteY1" fmla="*/ 1516856 h 1726406"/>
              <a:gd name="connsiteX2" fmla="*/ 2381 w 2700337"/>
              <a:gd name="connsiteY2" fmla="*/ 1497806 h 1726406"/>
              <a:gd name="connsiteX3" fmla="*/ 0 w 2700337"/>
              <a:gd name="connsiteY3" fmla="*/ 1252537 h 1726406"/>
              <a:gd name="connsiteX4" fmla="*/ 383381 w 2700337"/>
              <a:gd name="connsiteY4" fmla="*/ 1266825 h 1726406"/>
              <a:gd name="connsiteX5" fmla="*/ 1042987 w 2700337"/>
              <a:gd name="connsiteY5" fmla="*/ 1295400 h 1726406"/>
              <a:gd name="connsiteX6" fmla="*/ 1454944 w 2700337"/>
              <a:gd name="connsiteY6" fmla="*/ 1312069 h 1726406"/>
              <a:gd name="connsiteX7" fmla="*/ 1902619 w 2700337"/>
              <a:gd name="connsiteY7" fmla="*/ 1331119 h 1726406"/>
              <a:gd name="connsiteX8" fmla="*/ 2307431 w 2700337"/>
              <a:gd name="connsiteY8" fmla="*/ 1347787 h 1726406"/>
              <a:gd name="connsiteX9" fmla="*/ 2347912 w 2700337"/>
              <a:gd name="connsiteY9" fmla="*/ 1345406 h 1726406"/>
              <a:gd name="connsiteX10" fmla="*/ 2381250 w 2700337"/>
              <a:gd name="connsiteY10" fmla="*/ 1335881 h 1726406"/>
              <a:gd name="connsiteX11" fmla="*/ 2409825 w 2700337"/>
              <a:gd name="connsiteY11" fmla="*/ 1321594 h 1726406"/>
              <a:gd name="connsiteX12" fmla="*/ 2436019 w 2700337"/>
              <a:gd name="connsiteY12" fmla="*/ 1297781 h 1726406"/>
              <a:gd name="connsiteX13" fmla="*/ 2452687 w 2700337"/>
              <a:gd name="connsiteY13" fmla="*/ 1264444 h 1726406"/>
              <a:gd name="connsiteX14" fmla="*/ 2459831 w 2700337"/>
              <a:gd name="connsiteY14" fmla="*/ 1231106 h 1726406"/>
              <a:gd name="connsiteX15" fmla="*/ 2462212 w 2700337"/>
              <a:gd name="connsiteY15" fmla="*/ 1169194 h 1726406"/>
              <a:gd name="connsiteX16" fmla="*/ 2428875 w 2700337"/>
              <a:gd name="connsiteY16" fmla="*/ 935831 h 1726406"/>
              <a:gd name="connsiteX17" fmla="*/ 2371725 w 2700337"/>
              <a:gd name="connsiteY17" fmla="*/ 516731 h 1726406"/>
              <a:gd name="connsiteX18" fmla="*/ 2312194 w 2700337"/>
              <a:gd name="connsiteY18" fmla="*/ 111919 h 1726406"/>
              <a:gd name="connsiteX19" fmla="*/ 2476500 w 2700337"/>
              <a:gd name="connsiteY19" fmla="*/ 0 h 1726406"/>
              <a:gd name="connsiteX20" fmla="*/ 2509837 w 2700337"/>
              <a:gd name="connsiteY20" fmla="*/ 211931 h 1726406"/>
              <a:gd name="connsiteX21" fmla="*/ 2540794 w 2700337"/>
              <a:gd name="connsiteY21" fmla="*/ 471487 h 1726406"/>
              <a:gd name="connsiteX22" fmla="*/ 2574131 w 2700337"/>
              <a:gd name="connsiteY22" fmla="*/ 738187 h 1726406"/>
              <a:gd name="connsiteX23" fmla="*/ 2605087 w 2700337"/>
              <a:gd name="connsiteY23" fmla="*/ 1002506 h 1726406"/>
              <a:gd name="connsiteX24" fmla="*/ 2636044 w 2700337"/>
              <a:gd name="connsiteY24" fmla="*/ 1228725 h 1726406"/>
              <a:gd name="connsiteX25" fmla="*/ 2647950 w 2700337"/>
              <a:gd name="connsiteY25" fmla="*/ 1264444 h 1726406"/>
              <a:gd name="connsiteX26" fmla="*/ 2690812 w 2700337"/>
              <a:gd name="connsiteY26" fmla="*/ 1335881 h 1726406"/>
              <a:gd name="connsiteX27" fmla="*/ 2700337 w 2700337"/>
              <a:gd name="connsiteY27" fmla="*/ 1357312 h 1726406"/>
              <a:gd name="connsiteX28" fmla="*/ 2695575 w 2700337"/>
              <a:gd name="connsiteY28" fmla="*/ 1378744 h 1726406"/>
              <a:gd name="connsiteX29" fmla="*/ 2647950 w 2700337"/>
              <a:gd name="connsiteY29" fmla="*/ 1485900 h 1726406"/>
              <a:gd name="connsiteX30" fmla="*/ 2557462 w 2700337"/>
              <a:gd name="connsiteY30" fmla="*/ 1633537 h 1726406"/>
              <a:gd name="connsiteX31" fmla="*/ 2505075 w 2700337"/>
              <a:gd name="connsiteY31" fmla="*/ 1709737 h 1726406"/>
              <a:gd name="connsiteX32" fmla="*/ 2490787 w 2700337"/>
              <a:gd name="connsiteY32" fmla="*/ 1724025 h 1726406"/>
              <a:gd name="connsiteX33" fmla="*/ 2474119 w 2700337"/>
              <a:gd name="connsiteY33" fmla="*/ 1726406 h 1726406"/>
              <a:gd name="connsiteX34" fmla="*/ 2447925 w 2700337"/>
              <a:gd name="connsiteY34" fmla="*/ 1721644 h 1726406"/>
              <a:gd name="connsiteX35" fmla="*/ 2407444 w 2700337"/>
              <a:gd name="connsiteY35" fmla="*/ 1683544 h 1726406"/>
              <a:gd name="connsiteX36" fmla="*/ 2371725 w 2700337"/>
              <a:gd name="connsiteY36" fmla="*/ 1652587 h 1726406"/>
              <a:gd name="connsiteX37" fmla="*/ 2340769 w 2700337"/>
              <a:gd name="connsiteY37" fmla="*/ 1631156 h 1726406"/>
              <a:gd name="connsiteX38" fmla="*/ 2312194 w 2700337"/>
              <a:gd name="connsiteY38" fmla="*/ 1619250 h 1726406"/>
              <a:gd name="connsiteX39" fmla="*/ 2257425 w 2700337"/>
              <a:gd name="connsiteY39" fmla="*/ 1612106 h 1726406"/>
              <a:gd name="connsiteX40" fmla="*/ 1912144 w 2700337"/>
              <a:gd name="connsiteY40" fmla="*/ 1593056 h 1726406"/>
              <a:gd name="connsiteX41" fmla="*/ 1119187 w 2700337"/>
              <a:gd name="connsiteY41" fmla="*/ 1552575 h 1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0337" h="1726406">
                <a:moveTo>
                  <a:pt x="1119187" y="1552575"/>
                </a:moveTo>
                <a:lnTo>
                  <a:pt x="369094" y="1516856"/>
                </a:lnTo>
                <a:lnTo>
                  <a:pt x="2381" y="1497806"/>
                </a:lnTo>
                <a:cubicBezTo>
                  <a:pt x="1587" y="1416050"/>
                  <a:pt x="794" y="1334293"/>
                  <a:pt x="0" y="1252537"/>
                </a:cubicBezTo>
                <a:lnTo>
                  <a:pt x="383381" y="1266825"/>
                </a:lnTo>
                <a:lnTo>
                  <a:pt x="1042987" y="1295400"/>
                </a:lnTo>
                <a:lnTo>
                  <a:pt x="1454944" y="1312069"/>
                </a:lnTo>
                <a:lnTo>
                  <a:pt x="1902619" y="1331119"/>
                </a:lnTo>
                <a:lnTo>
                  <a:pt x="2307431" y="1347787"/>
                </a:lnTo>
                <a:lnTo>
                  <a:pt x="2347912" y="1345406"/>
                </a:lnTo>
                <a:lnTo>
                  <a:pt x="2381250" y="1335881"/>
                </a:lnTo>
                <a:lnTo>
                  <a:pt x="2409825" y="1321594"/>
                </a:lnTo>
                <a:lnTo>
                  <a:pt x="2436019" y="1297781"/>
                </a:lnTo>
                <a:lnTo>
                  <a:pt x="2452687" y="1264444"/>
                </a:lnTo>
                <a:lnTo>
                  <a:pt x="2459831" y="1231106"/>
                </a:lnTo>
                <a:cubicBezTo>
                  <a:pt x="2460625" y="1210469"/>
                  <a:pt x="2461418" y="1189831"/>
                  <a:pt x="2462212" y="1169194"/>
                </a:cubicBezTo>
                <a:lnTo>
                  <a:pt x="2428875" y="935831"/>
                </a:lnTo>
                <a:lnTo>
                  <a:pt x="2371725" y="516731"/>
                </a:lnTo>
                <a:lnTo>
                  <a:pt x="2312194" y="111919"/>
                </a:lnTo>
                <a:lnTo>
                  <a:pt x="2476500" y="0"/>
                </a:lnTo>
                <a:lnTo>
                  <a:pt x="2509837" y="211931"/>
                </a:lnTo>
                <a:lnTo>
                  <a:pt x="2540794" y="471487"/>
                </a:lnTo>
                <a:lnTo>
                  <a:pt x="2574131" y="738187"/>
                </a:lnTo>
                <a:lnTo>
                  <a:pt x="2605087" y="1002506"/>
                </a:lnTo>
                <a:lnTo>
                  <a:pt x="2636044" y="1228725"/>
                </a:lnTo>
                <a:lnTo>
                  <a:pt x="2647950" y="1264444"/>
                </a:lnTo>
                <a:lnTo>
                  <a:pt x="2690812" y="1335881"/>
                </a:lnTo>
                <a:lnTo>
                  <a:pt x="2700337" y="1357312"/>
                </a:lnTo>
                <a:lnTo>
                  <a:pt x="2695575" y="1378744"/>
                </a:lnTo>
                <a:lnTo>
                  <a:pt x="2647950" y="1485900"/>
                </a:lnTo>
                <a:lnTo>
                  <a:pt x="2557462" y="1633537"/>
                </a:lnTo>
                <a:lnTo>
                  <a:pt x="2505075" y="1709737"/>
                </a:lnTo>
                <a:lnTo>
                  <a:pt x="2490787" y="1724025"/>
                </a:lnTo>
                <a:lnTo>
                  <a:pt x="2474119" y="1726406"/>
                </a:lnTo>
                <a:lnTo>
                  <a:pt x="2447925" y="1721644"/>
                </a:lnTo>
                <a:lnTo>
                  <a:pt x="2407444" y="1683544"/>
                </a:lnTo>
                <a:lnTo>
                  <a:pt x="2371725" y="1652587"/>
                </a:lnTo>
                <a:lnTo>
                  <a:pt x="2340769" y="1631156"/>
                </a:lnTo>
                <a:lnTo>
                  <a:pt x="2312194" y="1619250"/>
                </a:lnTo>
                <a:lnTo>
                  <a:pt x="2257425" y="1612106"/>
                </a:lnTo>
                <a:lnTo>
                  <a:pt x="1912144" y="1593056"/>
                </a:lnTo>
                <a:lnTo>
                  <a:pt x="1119187" y="1552575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5DDDD0-1EAA-4CAB-BFA9-5CE198CDE249}"/>
              </a:ext>
            </a:extLst>
          </p:cNvPr>
          <p:cNvSpPr/>
          <p:nvPr/>
        </p:nvSpPr>
        <p:spPr>
          <a:xfrm>
            <a:off x="5324476" y="2266951"/>
            <a:ext cx="1057275" cy="315913"/>
          </a:xfrm>
          <a:custGeom>
            <a:avLst/>
            <a:gdLst>
              <a:gd name="connsiteX0" fmla="*/ 681038 w 1057275"/>
              <a:gd name="connsiteY0" fmla="*/ 266700 h 316706"/>
              <a:gd name="connsiteX1" fmla="*/ 561975 w 1057275"/>
              <a:gd name="connsiteY1" fmla="*/ 292894 h 316706"/>
              <a:gd name="connsiteX2" fmla="*/ 473869 w 1057275"/>
              <a:gd name="connsiteY2" fmla="*/ 307181 h 316706"/>
              <a:gd name="connsiteX3" fmla="*/ 409575 w 1057275"/>
              <a:gd name="connsiteY3" fmla="*/ 314325 h 316706"/>
              <a:gd name="connsiteX4" fmla="*/ 357188 w 1057275"/>
              <a:gd name="connsiteY4" fmla="*/ 316706 h 316706"/>
              <a:gd name="connsiteX5" fmla="*/ 326231 w 1057275"/>
              <a:gd name="connsiteY5" fmla="*/ 314325 h 316706"/>
              <a:gd name="connsiteX6" fmla="*/ 302419 w 1057275"/>
              <a:gd name="connsiteY6" fmla="*/ 309563 h 316706"/>
              <a:gd name="connsiteX7" fmla="*/ 226219 w 1057275"/>
              <a:gd name="connsiteY7" fmla="*/ 280988 h 316706"/>
              <a:gd name="connsiteX8" fmla="*/ 145256 w 1057275"/>
              <a:gd name="connsiteY8" fmla="*/ 233363 h 316706"/>
              <a:gd name="connsiteX9" fmla="*/ 88106 w 1057275"/>
              <a:gd name="connsiteY9" fmla="*/ 197644 h 316706"/>
              <a:gd name="connsiteX10" fmla="*/ 54769 w 1057275"/>
              <a:gd name="connsiteY10" fmla="*/ 171450 h 316706"/>
              <a:gd name="connsiteX11" fmla="*/ 28575 w 1057275"/>
              <a:gd name="connsiteY11" fmla="*/ 150019 h 316706"/>
              <a:gd name="connsiteX12" fmla="*/ 7144 w 1057275"/>
              <a:gd name="connsiteY12" fmla="*/ 121444 h 316706"/>
              <a:gd name="connsiteX13" fmla="*/ 0 w 1057275"/>
              <a:gd name="connsiteY13" fmla="*/ 100013 h 316706"/>
              <a:gd name="connsiteX14" fmla="*/ 0 w 1057275"/>
              <a:gd name="connsiteY14" fmla="*/ 80963 h 316706"/>
              <a:gd name="connsiteX15" fmla="*/ 4763 w 1057275"/>
              <a:gd name="connsiteY15" fmla="*/ 61913 h 316706"/>
              <a:gd name="connsiteX16" fmla="*/ 33338 w 1057275"/>
              <a:gd name="connsiteY16" fmla="*/ 52388 h 316706"/>
              <a:gd name="connsiteX17" fmla="*/ 69056 w 1057275"/>
              <a:gd name="connsiteY17" fmla="*/ 64294 h 316706"/>
              <a:gd name="connsiteX18" fmla="*/ 104775 w 1057275"/>
              <a:gd name="connsiteY18" fmla="*/ 85725 h 316706"/>
              <a:gd name="connsiteX19" fmla="*/ 154781 w 1057275"/>
              <a:gd name="connsiteY19" fmla="*/ 102394 h 316706"/>
              <a:gd name="connsiteX20" fmla="*/ 216694 w 1057275"/>
              <a:gd name="connsiteY20" fmla="*/ 111919 h 316706"/>
              <a:gd name="connsiteX21" fmla="*/ 297656 w 1057275"/>
              <a:gd name="connsiteY21" fmla="*/ 114300 h 316706"/>
              <a:gd name="connsiteX22" fmla="*/ 378619 w 1057275"/>
              <a:gd name="connsiteY22" fmla="*/ 107156 h 316706"/>
              <a:gd name="connsiteX23" fmla="*/ 457200 w 1057275"/>
              <a:gd name="connsiteY23" fmla="*/ 100013 h 316706"/>
              <a:gd name="connsiteX24" fmla="*/ 561975 w 1057275"/>
              <a:gd name="connsiteY24" fmla="*/ 78581 h 316706"/>
              <a:gd name="connsiteX25" fmla="*/ 695325 w 1057275"/>
              <a:gd name="connsiteY25" fmla="*/ 42863 h 316706"/>
              <a:gd name="connsiteX26" fmla="*/ 795338 w 1057275"/>
              <a:gd name="connsiteY26" fmla="*/ 19050 h 316706"/>
              <a:gd name="connsiteX27" fmla="*/ 883444 w 1057275"/>
              <a:gd name="connsiteY27" fmla="*/ 0 h 316706"/>
              <a:gd name="connsiteX28" fmla="*/ 940594 w 1057275"/>
              <a:gd name="connsiteY28" fmla="*/ 2381 h 316706"/>
              <a:gd name="connsiteX29" fmla="*/ 985838 w 1057275"/>
              <a:gd name="connsiteY29" fmla="*/ 11906 h 316706"/>
              <a:gd name="connsiteX30" fmla="*/ 1014413 w 1057275"/>
              <a:gd name="connsiteY30" fmla="*/ 21431 h 316706"/>
              <a:gd name="connsiteX31" fmla="*/ 1033463 w 1057275"/>
              <a:gd name="connsiteY31" fmla="*/ 33338 h 316706"/>
              <a:gd name="connsiteX32" fmla="*/ 1045369 w 1057275"/>
              <a:gd name="connsiteY32" fmla="*/ 47625 h 316706"/>
              <a:gd name="connsiteX33" fmla="*/ 1054894 w 1057275"/>
              <a:gd name="connsiteY33" fmla="*/ 69056 h 316706"/>
              <a:gd name="connsiteX34" fmla="*/ 1057275 w 1057275"/>
              <a:gd name="connsiteY34" fmla="*/ 97631 h 316706"/>
              <a:gd name="connsiteX35" fmla="*/ 1045369 w 1057275"/>
              <a:gd name="connsiteY35" fmla="*/ 121444 h 316706"/>
              <a:gd name="connsiteX36" fmla="*/ 1019175 w 1057275"/>
              <a:gd name="connsiteY36" fmla="*/ 147638 h 316706"/>
              <a:gd name="connsiteX37" fmla="*/ 969169 w 1057275"/>
              <a:gd name="connsiteY37" fmla="*/ 180975 h 316706"/>
              <a:gd name="connsiteX38" fmla="*/ 852488 w 1057275"/>
              <a:gd name="connsiteY38" fmla="*/ 223838 h 316706"/>
              <a:gd name="connsiteX39" fmla="*/ 681038 w 1057275"/>
              <a:gd name="connsiteY39" fmla="*/ 26670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7275" h="316706">
                <a:moveTo>
                  <a:pt x="681038" y="266700"/>
                </a:moveTo>
                <a:lnTo>
                  <a:pt x="561975" y="292894"/>
                </a:lnTo>
                <a:lnTo>
                  <a:pt x="473869" y="307181"/>
                </a:lnTo>
                <a:lnTo>
                  <a:pt x="409575" y="314325"/>
                </a:lnTo>
                <a:lnTo>
                  <a:pt x="357188" y="316706"/>
                </a:lnTo>
                <a:lnTo>
                  <a:pt x="326231" y="314325"/>
                </a:lnTo>
                <a:lnTo>
                  <a:pt x="302419" y="309563"/>
                </a:lnTo>
                <a:lnTo>
                  <a:pt x="226219" y="280988"/>
                </a:lnTo>
                <a:lnTo>
                  <a:pt x="145256" y="233363"/>
                </a:lnTo>
                <a:lnTo>
                  <a:pt x="88106" y="197644"/>
                </a:lnTo>
                <a:lnTo>
                  <a:pt x="54769" y="171450"/>
                </a:lnTo>
                <a:lnTo>
                  <a:pt x="28575" y="150019"/>
                </a:lnTo>
                <a:lnTo>
                  <a:pt x="7144" y="121444"/>
                </a:lnTo>
                <a:lnTo>
                  <a:pt x="0" y="100013"/>
                </a:lnTo>
                <a:lnTo>
                  <a:pt x="0" y="80963"/>
                </a:lnTo>
                <a:lnTo>
                  <a:pt x="4763" y="61913"/>
                </a:lnTo>
                <a:lnTo>
                  <a:pt x="33338" y="52388"/>
                </a:lnTo>
                <a:lnTo>
                  <a:pt x="69056" y="64294"/>
                </a:lnTo>
                <a:lnTo>
                  <a:pt x="104775" y="85725"/>
                </a:lnTo>
                <a:lnTo>
                  <a:pt x="154781" y="102394"/>
                </a:lnTo>
                <a:lnTo>
                  <a:pt x="216694" y="111919"/>
                </a:lnTo>
                <a:lnTo>
                  <a:pt x="297656" y="114300"/>
                </a:lnTo>
                <a:lnTo>
                  <a:pt x="378619" y="107156"/>
                </a:lnTo>
                <a:lnTo>
                  <a:pt x="457200" y="100013"/>
                </a:lnTo>
                <a:lnTo>
                  <a:pt x="561975" y="78581"/>
                </a:lnTo>
                <a:lnTo>
                  <a:pt x="695325" y="42863"/>
                </a:lnTo>
                <a:lnTo>
                  <a:pt x="795338" y="19050"/>
                </a:lnTo>
                <a:lnTo>
                  <a:pt x="883444" y="0"/>
                </a:lnTo>
                <a:lnTo>
                  <a:pt x="940594" y="2381"/>
                </a:lnTo>
                <a:lnTo>
                  <a:pt x="985838" y="11906"/>
                </a:lnTo>
                <a:lnTo>
                  <a:pt x="1014413" y="21431"/>
                </a:lnTo>
                <a:lnTo>
                  <a:pt x="1033463" y="33338"/>
                </a:lnTo>
                <a:lnTo>
                  <a:pt x="1045369" y="47625"/>
                </a:lnTo>
                <a:lnTo>
                  <a:pt x="1054894" y="69056"/>
                </a:lnTo>
                <a:lnTo>
                  <a:pt x="1057275" y="97631"/>
                </a:lnTo>
                <a:lnTo>
                  <a:pt x="1045369" y="121444"/>
                </a:lnTo>
                <a:lnTo>
                  <a:pt x="1019175" y="147638"/>
                </a:lnTo>
                <a:lnTo>
                  <a:pt x="969169" y="180975"/>
                </a:lnTo>
                <a:lnTo>
                  <a:pt x="852488" y="223838"/>
                </a:lnTo>
                <a:lnTo>
                  <a:pt x="681038" y="2667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445473E-AAC3-4905-AB1A-12DD1302E03E}"/>
              </a:ext>
            </a:extLst>
          </p:cNvPr>
          <p:cNvSpPr/>
          <p:nvPr/>
        </p:nvSpPr>
        <p:spPr>
          <a:xfrm>
            <a:off x="5353051" y="2982913"/>
            <a:ext cx="442913" cy="895350"/>
          </a:xfrm>
          <a:custGeom>
            <a:avLst/>
            <a:gdLst>
              <a:gd name="connsiteX0" fmla="*/ 214313 w 442913"/>
              <a:gd name="connsiteY0" fmla="*/ 404813 h 895350"/>
              <a:gd name="connsiteX1" fmla="*/ 183356 w 442913"/>
              <a:gd name="connsiteY1" fmla="*/ 252413 h 895350"/>
              <a:gd name="connsiteX2" fmla="*/ 169069 w 442913"/>
              <a:gd name="connsiteY2" fmla="*/ 192882 h 895350"/>
              <a:gd name="connsiteX3" fmla="*/ 152400 w 442913"/>
              <a:gd name="connsiteY3" fmla="*/ 157163 h 895350"/>
              <a:gd name="connsiteX4" fmla="*/ 130969 w 442913"/>
              <a:gd name="connsiteY4" fmla="*/ 135732 h 895350"/>
              <a:gd name="connsiteX5" fmla="*/ 104775 w 442913"/>
              <a:gd name="connsiteY5" fmla="*/ 119063 h 895350"/>
              <a:gd name="connsiteX6" fmla="*/ 61913 w 442913"/>
              <a:gd name="connsiteY6" fmla="*/ 109538 h 895350"/>
              <a:gd name="connsiteX7" fmla="*/ 23813 w 442913"/>
              <a:gd name="connsiteY7" fmla="*/ 100013 h 895350"/>
              <a:gd name="connsiteX8" fmla="*/ 0 w 442913"/>
              <a:gd name="connsiteY8" fmla="*/ 4763 h 895350"/>
              <a:gd name="connsiteX9" fmla="*/ 73819 w 442913"/>
              <a:gd name="connsiteY9" fmla="*/ 0 h 895350"/>
              <a:gd name="connsiteX10" fmla="*/ 128588 w 442913"/>
              <a:gd name="connsiteY10" fmla="*/ 4763 h 895350"/>
              <a:gd name="connsiteX11" fmla="*/ 171450 w 442913"/>
              <a:gd name="connsiteY11" fmla="*/ 11907 h 895350"/>
              <a:gd name="connsiteX12" fmla="*/ 221456 w 442913"/>
              <a:gd name="connsiteY12" fmla="*/ 28575 h 895350"/>
              <a:gd name="connsiteX13" fmla="*/ 264319 w 442913"/>
              <a:gd name="connsiteY13" fmla="*/ 50007 h 895350"/>
              <a:gd name="connsiteX14" fmla="*/ 307181 w 442913"/>
              <a:gd name="connsiteY14" fmla="*/ 83344 h 895350"/>
              <a:gd name="connsiteX15" fmla="*/ 326231 w 442913"/>
              <a:gd name="connsiteY15" fmla="*/ 169069 h 895350"/>
              <a:gd name="connsiteX16" fmla="*/ 350044 w 442913"/>
              <a:gd name="connsiteY16" fmla="*/ 250032 h 895350"/>
              <a:gd name="connsiteX17" fmla="*/ 369094 w 442913"/>
              <a:gd name="connsiteY17" fmla="*/ 319088 h 895350"/>
              <a:gd name="connsiteX18" fmla="*/ 400050 w 442913"/>
              <a:gd name="connsiteY18" fmla="*/ 461963 h 895350"/>
              <a:gd name="connsiteX19" fmla="*/ 431006 w 442913"/>
              <a:gd name="connsiteY19" fmla="*/ 647700 h 895350"/>
              <a:gd name="connsiteX20" fmla="*/ 442913 w 442913"/>
              <a:gd name="connsiteY20" fmla="*/ 738188 h 895350"/>
              <a:gd name="connsiteX21" fmla="*/ 442913 w 442913"/>
              <a:gd name="connsiteY21" fmla="*/ 783432 h 895350"/>
              <a:gd name="connsiteX22" fmla="*/ 433388 w 442913"/>
              <a:gd name="connsiteY22" fmla="*/ 835819 h 895350"/>
              <a:gd name="connsiteX23" fmla="*/ 426244 w 442913"/>
              <a:gd name="connsiteY23" fmla="*/ 859632 h 895350"/>
              <a:gd name="connsiteX24" fmla="*/ 414338 w 442913"/>
              <a:gd name="connsiteY24" fmla="*/ 871538 h 895350"/>
              <a:gd name="connsiteX25" fmla="*/ 392906 w 442913"/>
              <a:gd name="connsiteY25" fmla="*/ 885825 h 895350"/>
              <a:gd name="connsiteX26" fmla="*/ 364331 w 442913"/>
              <a:gd name="connsiteY26" fmla="*/ 895350 h 895350"/>
              <a:gd name="connsiteX27" fmla="*/ 345281 w 442913"/>
              <a:gd name="connsiteY27" fmla="*/ 895350 h 895350"/>
              <a:gd name="connsiteX28" fmla="*/ 323850 w 442913"/>
              <a:gd name="connsiteY28" fmla="*/ 885825 h 895350"/>
              <a:gd name="connsiteX29" fmla="*/ 297656 w 442913"/>
              <a:gd name="connsiteY29" fmla="*/ 864394 h 895350"/>
              <a:gd name="connsiteX30" fmla="*/ 271463 w 442913"/>
              <a:gd name="connsiteY30" fmla="*/ 828675 h 895350"/>
              <a:gd name="connsiteX31" fmla="*/ 247650 w 442913"/>
              <a:gd name="connsiteY31" fmla="*/ 781050 h 895350"/>
              <a:gd name="connsiteX32" fmla="*/ 238125 w 442913"/>
              <a:gd name="connsiteY32" fmla="*/ 742950 h 895350"/>
              <a:gd name="connsiteX33" fmla="*/ 238125 w 442913"/>
              <a:gd name="connsiteY33" fmla="*/ 704850 h 895350"/>
              <a:gd name="connsiteX34" fmla="*/ 245269 w 442913"/>
              <a:gd name="connsiteY34" fmla="*/ 657225 h 895350"/>
              <a:gd name="connsiteX35" fmla="*/ 233363 w 442913"/>
              <a:gd name="connsiteY35" fmla="*/ 521494 h 895350"/>
              <a:gd name="connsiteX36" fmla="*/ 214313 w 442913"/>
              <a:gd name="connsiteY36" fmla="*/ 404813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913" h="895350">
                <a:moveTo>
                  <a:pt x="214313" y="404813"/>
                </a:moveTo>
                <a:lnTo>
                  <a:pt x="183356" y="252413"/>
                </a:lnTo>
                <a:lnTo>
                  <a:pt x="169069" y="192882"/>
                </a:lnTo>
                <a:lnTo>
                  <a:pt x="152400" y="157163"/>
                </a:lnTo>
                <a:lnTo>
                  <a:pt x="130969" y="135732"/>
                </a:lnTo>
                <a:lnTo>
                  <a:pt x="104775" y="119063"/>
                </a:lnTo>
                <a:lnTo>
                  <a:pt x="61913" y="109538"/>
                </a:lnTo>
                <a:lnTo>
                  <a:pt x="23813" y="100013"/>
                </a:lnTo>
                <a:lnTo>
                  <a:pt x="0" y="4763"/>
                </a:lnTo>
                <a:lnTo>
                  <a:pt x="73819" y="0"/>
                </a:lnTo>
                <a:lnTo>
                  <a:pt x="128588" y="4763"/>
                </a:lnTo>
                <a:lnTo>
                  <a:pt x="171450" y="11907"/>
                </a:lnTo>
                <a:lnTo>
                  <a:pt x="221456" y="28575"/>
                </a:lnTo>
                <a:lnTo>
                  <a:pt x="264319" y="50007"/>
                </a:lnTo>
                <a:lnTo>
                  <a:pt x="307181" y="83344"/>
                </a:lnTo>
                <a:lnTo>
                  <a:pt x="326231" y="169069"/>
                </a:lnTo>
                <a:lnTo>
                  <a:pt x="350044" y="250032"/>
                </a:lnTo>
                <a:lnTo>
                  <a:pt x="369094" y="319088"/>
                </a:lnTo>
                <a:lnTo>
                  <a:pt x="400050" y="461963"/>
                </a:lnTo>
                <a:lnTo>
                  <a:pt x="431006" y="647700"/>
                </a:lnTo>
                <a:lnTo>
                  <a:pt x="442913" y="738188"/>
                </a:lnTo>
                <a:lnTo>
                  <a:pt x="442913" y="783432"/>
                </a:lnTo>
                <a:lnTo>
                  <a:pt x="433388" y="835819"/>
                </a:lnTo>
                <a:lnTo>
                  <a:pt x="426244" y="859632"/>
                </a:lnTo>
                <a:lnTo>
                  <a:pt x="414338" y="871538"/>
                </a:lnTo>
                <a:lnTo>
                  <a:pt x="392906" y="885825"/>
                </a:lnTo>
                <a:lnTo>
                  <a:pt x="364331" y="895350"/>
                </a:lnTo>
                <a:lnTo>
                  <a:pt x="345281" y="895350"/>
                </a:lnTo>
                <a:lnTo>
                  <a:pt x="323850" y="885825"/>
                </a:lnTo>
                <a:lnTo>
                  <a:pt x="297656" y="864394"/>
                </a:lnTo>
                <a:lnTo>
                  <a:pt x="271463" y="828675"/>
                </a:lnTo>
                <a:lnTo>
                  <a:pt x="247650" y="781050"/>
                </a:lnTo>
                <a:lnTo>
                  <a:pt x="238125" y="742950"/>
                </a:lnTo>
                <a:lnTo>
                  <a:pt x="238125" y="704850"/>
                </a:lnTo>
                <a:lnTo>
                  <a:pt x="245269" y="657225"/>
                </a:lnTo>
                <a:lnTo>
                  <a:pt x="233363" y="521494"/>
                </a:lnTo>
                <a:lnTo>
                  <a:pt x="214313" y="404813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F3B82D-4901-4EBE-9EA7-A343A7B02645}"/>
              </a:ext>
            </a:extLst>
          </p:cNvPr>
          <p:cNvSpPr/>
          <p:nvPr/>
        </p:nvSpPr>
        <p:spPr>
          <a:xfrm>
            <a:off x="5576889" y="2890838"/>
            <a:ext cx="892175" cy="876300"/>
          </a:xfrm>
          <a:custGeom>
            <a:avLst/>
            <a:gdLst>
              <a:gd name="connsiteX0" fmla="*/ 350043 w 892968"/>
              <a:gd name="connsiteY0" fmla="*/ 230981 h 876300"/>
              <a:gd name="connsiteX1" fmla="*/ 78581 w 892968"/>
              <a:gd name="connsiteY1" fmla="*/ 300037 h 876300"/>
              <a:gd name="connsiteX2" fmla="*/ 0 w 892968"/>
              <a:gd name="connsiteY2" fmla="*/ 178593 h 876300"/>
              <a:gd name="connsiteX3" fmla="*/ 97631 w 892968"/>
              <a:gd name="connsiteY3" fmla="*/ 152400 h 876300"/>
              <a:gd name="connsiteX4" fmla="*/ 369093 w 892968"/>
              <a:gd name="connsiteY4" fmla="*/ 88106 h 876300"/>
              <a:gd name="connsiteX5" fmla="*/ 552450 w 892968"/>
              <a:gd name="connsiteY5" fmla="*/ 50006 h 876300"/>
              <a:gd name="connsiteX6" fmla="*/ 666750 w 892968"/>
              <a:gd name="connsiteY6" fmla="*/ 0 h 876300"/>
              <a:gd name="connsiteX7" fmla="*/ 683418 w 892968"/>
              <a:gd name="connsiteY7" fmla="*/ 4762 h 876300"/>
              <a:gd name="connsiteX8" fmla="*/ 719137 w 892968"/>
              <a:gd name="connsiteY8" fmla="*/ 21431 h 876300"/>
              <a:gd name="connsiteX9" fmla="*/ 776287 w 892968"/>
              <a:gd name="connsiteY9" fmla="*/ 54768 h 876300"/>
              <a:gd name="connsiteX10" fmla="*/ 842962 w 892968"/>
              <a:gd name="connsiteY10" fmla="*/ 104775 h 876300"/>
              <a:gd name="connsiteX11" fmla="*/ 866775 w 892968"/>
              <a:gd name="connsiteY11" fmla="*/ 126206 h 876300"/>
              <a:gd name="connsiteX12" fmla="*/ 881062 w 892968"/>
              <a:gd name="connsiteY12" fmla="*/ 145256 h 876300"/>
              <a:gd name="connsiteX13" fmla="*/ 890587 w 892968"/>
              <a:gd name="connsiteY13" fmla="*/ 164306 h 876300"/>
              <a:gd name="connsiteX14" fmla="*/ 892968 w 892968"/>
              <a:gd name="connsiteY14" fmla="*/ 180975 h 876300"/>
              <a:gd name="connsiteX15" fmla="*/ 883443 w 892968"/>
              <a:gd name="connsiteY15" fmla="*/ 204787 h 876300"/>
              <a:gd name="connsiteX16" fmla="*/ 857250 w 892968"/>
              <a:gd name="connsiteY16" fmla="*/ 233362 h 876300"/>
              <a:gd name="connsiteX17" fmla="*/ 823912 w 892968"/>
              <a:gd name="connsiteY17" fmla="*/ 269081 h 876300"/>
              <a:gd name="connsiteX18" fmla="*/ 800100 w 892968"/>
              <a:gd name="connsiteY18" fmla="*/ 302418 h 876300"/>
              <a:gd name="connsiteX19" fmla="*/ 785812 w 892968"/>
              <a:gd name="connsiteY19" fmla="*/ 340518 h 876300"/>
              <a:gd name="connsiteX20" fmla="*/ 776287 w 892968"/>
              <a:gd name="connsiteY20" fmla="*/ 411956 h 876300"/>
              <a:gd name="connsiteX21" fmla="*/ 764381 w 892968"/>
              <a:gd name="connsiteY21" fmla="*/ 633412 h 876300"/>
              <a:gd name="connsiteX22" fmla="*/ 757237 w 892968"/>
              <a:gd name="connsiteY22" fmla="*/ 728662 h 876300"/>
              <a:gd name="connsiteX23" fmla="*/ 750093 w 892968"/>
              <a:gd name="connsiteY23" fmla="*/ 766762 h 876300"/>
              <a:gd name="connsiteX24" fmla="*/ 740568 w 892968"/>
              <a:gd name="connsiteY24" fmla="*/ 800100 h 876300"/>
              <a:gd name="connsiteX25" fmla="*/ 728662 w 892968"/>
              <a:gd name="connsiteY25" fmla="*/ 828675 h 876300"/>
              <a:gd name="connsiteX26" fmla="*/ 711993 w 892968"/>
              <a:gd name="connsiteY26" fmla="*/ 852487 h 876300"/>
              <a:gd name="connsiteX27" fmla="*/ 688181 w 892968"/>
              <a:gd name="connsiteY27" fmla="*/ 864393 h 876300"/>
              <a:gd name="connsiteX28" fmla="*/ 669131 w 892968"/>
              <a:gd name="connsiteY28" fmla="*/ 873918 h 876300"/>
              <a:gd name="connsiteX29" fmla="*/ 642937 w 892968"/>
              <a:gd name="connsiteY29" fmla="*/ 876300 h 876300"/>
              <a:gd name="connsiteX30" fmla="*/ 626268 w 892968"/>
              <a:gd name="connsiteY30" fmla="*/ 871537 h 876300"/>
              <a:gd name="connsiteX31" fmla="*/ 609600 w 892968"/>
              <a:gd name="connsiteY31" fmla="*/ 859631 h 876300"/>
              <a:gd name="connsiteX32" fmla="*/ 595312 w 892968"/>
              <a:gd name="connsiteY32" fmla="*/ 838200 h 876300"/>
              <a:gd name="connsiteX33" fmla="*/ 571500 w 892968"/>
              <a:gd name="connsiteY33" fmla="*/ 762000 h 876300"/>
              <a:gd name="connsiteX34" fmla="*/ 578643 w 892968"/>
              <a:gd name="connsiteY34" fmla="*/ 683418 h 876300"/>
              <a:gd name="connsiteX35" fmla="*/ 578643 w 892968"/>
              <a:gd name="connsiteY35" fmla="*/ 326231 h 876300"/>
              <a:gd name="connsiteX36" fmla="*/ 576262 w 892968"/>
              <a:gd name="connsiteY36" fmla="*/ 259556 h 876300"/>
              <a:gd name="connsiteX37" fmla="*/ 566737 w 892968"/>
              <a:gd name="connsiteY37" fmla="*/ 233362 h 876300"/>
              <a:gd name="connsiteX38" fmla="*/ 554831 w 892968"/>
              <a:gd name="connsiteY38" fmla="*/ 216693 h 876300"/>
              <a:gd name="connsiteX39" fmla="*/ 533400 w 892968"/>
              <a:gd name="connsiteY39" fmla="*/ 202406 h 876300"/>
              <a:gd name="connsiteX40" fmla="*/ 502443 w 892968"/>
              <a:gd name="connsiteY40" fmla="*/ 200025 h 876300"/>
              <a:gd name="connsiteX41" fmla="*/ 350043 w 892968"/>
              <a:gd name="connsiteY41" fmla="*/ 230981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2968" h="876300">
                <a:moveTo>
                  <a:pt x="350043" y="230981"/>
                </a:moveTo>
                <a:lnTo>
                  <a:pt x="78581" y="300037"/>
                </a:lnTo>
                <a:lnTo>
                  <a:pt x="0" y="178593"/>
                </a:lnTo>
                <a:lnTo>
                  <a:pt x="97631" y="152400"/>
                </a:lnTo>
                <a:lnTo>
                  <a:pt x="369093" y="88106"/>
                </a:lnTo>
                <a:lnTo>
                  <a:pt x="552450" y="50006"/>
                </a:lnTo>
                <a:lnTo>
                  <a:pt x="666750" y="0"/>
                </a:lnTo>
                <a:lnTo>
                  <a:pt x="683418" y="4762"/>
                </a:lnTo>
                <a:lnTo>
                  <a:pt x="719137" y="21431"/>
                </a:lnTo>
                <a:lnTo>
                  <a:pt x="776287" y="54768"/>
                </a:lnTo>
                <a:lnTo>
                  <a:pt x="842962" y="104775"/>
                </a:lnTo>
                <a:lnTo>
                  <a:pt x="866775" y="126206"/>
                </a:lnTo>
                <a:lnTo>
                  <a:pt x="881062" y="145256"/>
                </a:lnTo>
                <a:lnTo>
                  <a:pt x="890587" y="164306"/>
                </a:lnTo>
                <a:lnTo>
                  <a:pt x="892968" y="180975"/>
                </a:lnTo>
                <a:lnTo>
                  <a:pt x="883443" y="204787"/>
                </a:lnTo>
                <a:lnTo>
                  <a:pt x="857250" y="233362"/>
                </a:lnTo>
                <a:lnTo>
                  <a:pt x="823912" y="269081"/>
                </a:lnTo>
                <a:lnTo>
                  <a:pt x="800100" y="302418"/>
                </a:lnTo>
                <a:lnTo>
                  <a:pt x="785812" y="340518"/>
                </a:lnTo>
                <a:lnTo>
                  <a:pt x="776287" y="411956"/>
                </a:lnTo>
                <a:lnTo>
                  <a:pt x="764381" y="633412"/>
                </a:lnTo>
                <a:lnTo>
                  <a:pt x="757237" y="728662"/>
                </a:lnTo>
                <a:lnTo>
                  <a:pt x="750093" y="766762"/>
                </a:lnTo>
                <a:lnTo>
                  <a:pt x="740568" y="800100"/>
                </a:lnTo>
                <a:lnTo>
                  <a:pt x="728662" y="828675"/>
                </a:lnTo>
                <a:lnTo>
                  <a:pt x="711993" y="852487"/>
                </a:lnTo>
                <a:lnTo>
                  <a:pt x="688181" y="864393"/>
                </a:lnTo>
                <a:lnTo>
                  <a:pt x="669131" y="873918"/>
                </a:lnTo>
                <a:lnTo>
                  <a:pt x="642937" y="876300"/>
                </a:lnTo>
                <a:lnTo>
                  <a:pt x="626268" y="871537"/>
                </a:lnTo>
                <a:lnTo>
                  <a:pt x="609600" y="859631"/>
                </a:lnTo>
                <a:lnTo>
                  <a:pt x="595312" y="838200"/>
                </a:lnTo>
                <a:lnTo>
                  <a:pt x="571500" y="762000"/>
                </a:lnTo>
                <a:lnTo>
                  <a:pt x="578643" y="683418"/>
                </a:lnTo>
                <a:lnTo>
                  <a:pt x="578643" y="326231"/>
                </a:lnTo>
                <a:cubicBezTo>
                  <a:pt x="577849" y="304006"/>
                  <a:pt x="580627" y="278606"/>
                  <a:pt x="576262" y="259556"/>
                </a:cubicBezTo>
                <a:lnTo>
                  <a:pt x="566737" y="233362"/>
                </a:lnTo>
                <a:lnTo>
                  <a:pt x="554831" y="216693"/>
                </a:lnTo>
                <a:lnTo>
                  <a:pt x="533400" y="202406"/>
                </a:lnTo>
                <a:lnTo>
                  <a:pt x="502443" y="200025"/>
                </a:lnTo>
                <a:lnTo>
                  <a:pt x="350043" y="23098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1A190D-807E-4EE1-84D6-FDD6ECB43AB1}"/>
              </a:ext>
            </a:extLst>
          </p:cNvPr>
          <p:cNvSpPr/>
          <p:nvPr/>
        </p:nvSpPr>
        <p:spPr>
          <a:xfrm>
            <a:off x="5713413" y="3538538"/>
            <a:ext cx="487362" cy="222250"/>
          </a:xfrm>
          <a:custGeom>
            <a:avLst/>
            <a:gdLst>
              <a:gd name="connsiteX0" fmla="*/ 257175 w 488156"/>
              <a:gd name="connsiteY0" fmla="*/ 171450 h 221456"/>
              <a:gd name="connsiteX1" fmla="*/ 16669 w 488156"/>
              <a:gd name="connsiteY1" fmla="*/ 221456 h 221456"/>
              <a:gd name="connsiteX2" fmla="*/ 0 w 488156"/>
              <a:gd name="connsiteY2" fmla="*/ 80962 h 221456"/>
              <a:gd name="connsiteX3" fmla="*/ 173831 w 488156"/>
              <a:gd name="connsiteY3" fmla="*/ 50006 h 221456"/>
              <a:gd name="connsiteX4" fmla="*/ 469106 w 488156"/>
              <a:gd name="connsiteY4" fmla="*/ 0 h 221456"/>
              <a:gd name="connsiteX5" fmla="*/ 488156 w 488156"/>
              <a:gd name="connsiteY5" fmla="*/ 130968 h 221456"/>
              <a:gd name="connsiteX6" fmla="*/ 257175 w 488156"/>
              <a:gd name="connsiteY6" fmla="*/ 171450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8156" h="221456">
                <a:moveTo>
                  <a:pt x="257175" y="171450"/>
                </a:moveTo>
                <a:lnTo>
                  <a:pt x="16669" y="221456"/>
                </a:lnTo>
                <a:lnTo>
                  <a:pt x="0" y="80962"/>
                </a:lnTo>
                <a:lnTo>
                  <a:pt x="173831" y="50006"/>
                </a:lnTo>
                <a:lnTo>
                  <a:pt x="469106" y="0"/>
                </a:lnTo>
                <a:lnTo>
                  <a:pt x="488156" y="130968"/>
                </a:lnTo>
                <a:lnTo>
                  <a:pt x="257175" y="17145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CB06229-1067-4419-AA59-0CB10594ED39}"/>
              </a:ext>
            </a:extLst>
          </p:cNvPr>
          <p:cNvSpPr/>
          <p:nvPr/>
        </p:nvSpPr>
        <p:spPr>
          <a:xfrm>
            <a:off x="6940551" y="2016126"/>
            <a:ext cx="1203325" cy="2314575"/>
          </a:xfrm>
          <a:custGeom>
            <a:avLst/>
            <a:gdLst>
              <a:gd name="connsiteX0" fmla="*/ 790575 w 1203325"/>
              <a:gd name="connsiteY0" fmla="*/ 596900 h 2314575"/>
              <a:gd name="connsiteX1" fmla="*/ 822325 w 1203325"/>
              <a:gd name="connsiteY1" fmla="*/ 384175 h 2314575"/>
              <a:gd name="connsiteX2" fmla="*/ 822325 w 1203325"/>
              <a:gd name="connsiteY2" fmla="*/ 336550 h 2314575"/>
              <a:gd name="connsiteX3" fmla="*/ 815975 w 1203325"/>
              <a:gd name="connsiteY3" fmla="*/ 295275 h 2314575"/>
              <a:gd name="connsiteX4" fmla="*/ 806450 w 1203325"/>
              <a:gd name="connsiteY4" fmla="*/ 257175 h 2314575"/>
              <a:gd name="connsiteX5" fmla="*/ 787400 w 1203325"/>
              <a:gd name="connsiteY5" fmla="*/ 238125 h 2314575"/>
              <a:gd name="connsiteX6" fmla="*/ 758825 w 1203325"/>
              <a:gd name="connsiteY6" fmla="*/ 228600 h 2314575"/>
              <a:gd name="connsiteX7" fmla="*/ 625475 w 1203325"/>
              <a:gd name="connsiteY7" fmla="*/ 238125 h 2314575"/>
              <a:gd name="connsiteX8" fmla="*/ 488950 w 1203325"/>
              <a:gd name="connsiteY8" fmla="*/ 247650 h 2314575"/>
              <a:gd name="connsiteX9" fmla="*/ 352425 w 1203325"/>
              <a:gd name="connsiteY9" fmla="*/ 250825 h 2314575"/>
              <a:gd name="connsiteX10" fmla="*/ 263525 w 1203325"/>
              <a:gd name="connsiteY10" fmla="*/ 254000 h 2314575"/>
              <a:gd name="connsiteX11" fmla="*/ 247650 w 1203325"/>
              <a:gd name="connsiteY11" fmla="*/ 254000 h 2314575"/>
              <a:gd name="connsiteX12" fmla="*/ 222250 w 1203325"/>
              <a:gd name="connsiteY12" fmla="*/ 247650 h 2314575"/>
              <a:gd name="connsiteX13" fmla="*/ 171450 w 1203325"/>
              <a:gd name="connsiteY13" fmla="*/ 225425 h 2314575"/>
              <a:gd name="connsiteX14" fmla="*/ 120650 w 1203325"/>
              <a:gd name="connsiteY14" fmla="*/ 180975 h 2314575"/>
              <a:gd name="connsiteX15" fmla="*/ 66675 w 1203325"/>
              <a:gd name="connsiteY15" fmla="*/ 130175 h 2314575"/>
              <a:gd name="connsiteX16" fmla="*/ 31750 w 1203325"/>
              <a:gd name="connsiteY16" fmla="*/ 88900 h 2314575"/>
              <a:gd name="connsiteX17" fmla="*/ 6350 w 1203325"/>
              <a:gd name="connsiteY17" fmla="*/ 50800 h 2314575"/>
              <a:gd name="connsiteX18" fmla="*/ 0 w 1203325"/>
              <a:gd name="connsiteY18" fmla="*/ 28575 h 2314575"/>
              <a:gd name="connsiteX19" fmla="*/ 3175 w 1203325"/>
              <a:gd name="connsiteY19" fmla="*/ 15875 h 2314575"/>
              <a:gd name="connsiteX20" fmla="*/ 12700 w 1203325"/>
              <a:gd name="connsiteY20" fmla="*/ 6350 h 2314575"/>
              <a:gd name="connsiteX21" fmla="*/ 41275 w 1203325"/>
              <a:gd name="connsiteY21" fmla="*/ 0 h 2314575"/>
              <a:gd name="connsiteX22" fmla="*/ 69850 w 1203325"/>
              <a:gd name="connsiteY22" fmla="*/ 0 h 2314575"/>
              <a:gd name="connsiteX23" fmla="*/ 92075 w 1203325"/>
              <a:gd name="connsiteY23" fmla="*/ 6350 h 2314575"/>
              <a:gd name="connsiteX24" fmla="*/ 130175 w 1203325"/>
              <a:gd name="connsiteY24" fmla="*/ 25400 h 2314575"/>
              <a:gd name="connsiteX25" fmla="*/ 200025 w 1203325"/>
              <a:gd name="connsiteY25" fmla="*/ 60325 h 2314575"/>
              <a:gd name="connsiteX26" fmla="*/ 260350 w 1203325"/>
              <a:gd name="connsiteY26" fmla="*/ 82550 h 2314575"/>
              <a:gd name="connsiteX27" fmla="*/ 298450 w 1203325"/>
              <a:gd name="connsiteY27" fmla="*/ 95250 h 2314575"/>
              <a:gd name="connsiteX28" fmla="*/ 317500 w 1203325"/>
              <a:gd name="connsiteY28" fmla="*/ 98425 h 2314575"/>
              <a:gd name="connsiteX29" fmla="*/ 441325 w 1203325"/>
              <a:gd name="connsiteY29" fmla="*/ 88900 h 2314575"/>
              <a:gd name="connsiteX30" fmla="*/ 676275 w 1203325"/>
              <a:gd name="connsiteY30" fmla="*/ 60325 h 2314575"/>
              <a:gd name="connsiteX31" fmla="*/ 771525 w 1203325"/>
              <a:gd name="connsiteY31" fmla="*/ 44450 h 2314575"/>
              <a:gd name="connsiteX32" fmla="*/ 841375 w 1203325"/>
              <a:gd name="connsiteY32" fmla="*/ 31750 h 2314575"/>
              <a:gd name="connsiteX33" fmla="*/ 889000 w 1203325"/>
              <a:gd name="connsiteY33" fmla="*/ 15875 h 2314575"/>
              <a:gd name="connsiteX34" fmla="*/ 917575 w 1203325"/>
              <a:gd name="connsiteY34" fmla="*/ 3175 h 2314575"/>
              <a:gd name="connsiteX35" fmla="*/ 936625 w 1203325"/>
              <a:gd name="connsiteY35" fmla="*/ 3175 h 2314575"/>
              <a:gd name="connsiteX36" fmla="*/ 971550 w 1203325"/>
              <a:gd name="connsiteY36" fmla="*/ 12700 h 2314575"/>
              <a:gd name="connsiteX37" fmla="*/ 1025525 w 1203325"/>
              <a:gd name="connsiteY37" fmla="*/ 44450 h 2314575"/>
              <a:gd name="connsiteX38" fmla="*/ 1066800 w 1203325"/>
              <a:gd name="connsiteY38" fmla="*/ 76200 h 2314575"/>
              <a:gd name="connsiteX39" fmla="*/ 1136650 w 1203325"/>
              <a:gd name="connsiteY39" fmla="*/ 142875 h 2314575"/>
              <a:gd name="connsiteX40" fmla="*/ 1177925 w 1203325"/>
              <a:gd name="connsiteY40" fmla="*/ 184150 h 2314575"/>
              <a:gd name="connsiteX41" fmla="*/ 1196975 w 1203325"/>
              <a:gd name="connsiteY41" fmla="*/ 209550 h 2314575"/>
              <a:gd name="connsiteX42" fmla="*/ 1203325 w 1203325"/>
              <a:gd name="connsiteY42" fmla="*/ 228600 h 2314575"/>
              <a:gd name="connsiteX43" fmla="*/ 1200150 w 1203325"/>
              <a:gd name="connsiteY43" fmla="*/ 244475 h 2314575"/>
              <a:gd name="connsiteX44" fmla="*/ 1174750 w 1203325"/>
              <a:gd name="connsiteY44" fmla="*/ 279400 h 2314575"/>
              <a:gd name="connsiteX45" fmla="*/ 1117600 w 1203325"/>
              <a:gd name="connsiteY45" fmla="*/ 339725 h 2314575"/>
              <a:gd name="connsiteX46" fmla="*/ 1089025 w 1203325"/>
              <a:gd name="connsiteY46" fmla="*/ 384175 h 2314575"/>
              <a:gd name="connsiteX47" fmla="*/ 1050925 w 1203325"/>
              <a:gd name="connsiteY47" fmla="*/ 593725 h 2314575"/>
              <a:gd name="connsiteX48" fmla="*/ 971550 w 1203325"/>
              <a:gd name="connsiteY48" fmla="*/ 1054100 h 2314575"/>
              <a:gd name="connsiteX49" fmla="*/ 882650 w 1203325"/>
              <a:gd name="connsiteY49" fmla="*/ 1520825 h 2314575"/>
              <a:gd name="connsiteX50" fmla="*/ 800100 w 1203325"/>
              <a:gd name="connsiteY50" fmla="*/ 1962150 h 2314575"/>
              <a:gd name="connsiteX51" fmla="*/ 733425 w 1203325"/>
              <a:gd name="connsiteY51" fmla="*/ 2314575 h 2314575"/>
              <a:gd name="connsiteX52" fmla="*/ 546100 w 1203325"/>
              <a:gd name="connsiteY52" fmla="*/ 2276475 h 2314575"/>
              <a:gd name="connsiteX53" fmla="*/ 581025 w 1203325"/>
              <a:gd name="connsiteY53" fmla="*/ 2006600 h 2314575"/>
              <a:gd name="connsiteX54" fmla="*/ 615950 w 1203325"/>
              <a:gd name="connsiteY54" fmla="*/ 1733550 h 2314575"/>
              <a:gd name="connsiteX55" fmla="*/ 638175 w 1203325"/>
              <a:gd name="connsiteY55" fmla="*/ 1520825 h 2314575"/>
              <a:gd name="connsiteX56" fmla="*/ 660400 w 1203325"/>
              <a:gd name="connsiteY56" fmla="*/ 1377950 h 2314575"/>
              <a:gd name="connsiteX57" fmla="*/ 711200 w 1203325"/>
              <a:gd name="connsiteY57" fmla="*/ 1085850 h 2314575"/>
              <a:gd name="connsiteX58" fmla="*/ 758825 w 1203325"/>
              <a:gd name="connsiteY58" fmla="*/ 815975 h 2314575"/>
              <a:gd name="connsiteX59" fmla="*/ 781050 w 1203325"/>
              <a:gd name="connsiteY59" fmla="*/ 711200 h 2314575"/>
              <a:gd name="connsiteX60" fmla="*/ 790575 w 1203325"/>
              <a:gd name="connsiteY60" fmla="*/ 596900 h 231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03325" h="2314575">
                <a:moveTo>
                  <a:pt x="790575" y="596900"/>
                </a:moveTo>
                <a:lnTo>
                  <a:pt x="822325" y="384175"/>
                </a:lnTo>
                <a:lnTo>
                  <a:pt x="822325" y="336550"/>
                </a:lnTo>
                <a:lnTo>
                  <a:pt x="815975" y="295275"/>
                </a:lnTo>
                <a:lnTo>
                  <a:pt x="806450" y="257175"/>
                </a:lnTo>
                <a:lnTo>
                  <a:pt x="787400" y="238125"/>
                </a:lnTo>
                <a:lnTo>
                  <a:pt x="758825" y="228600"/>
                </a:lnTo>
                <a:lnTo>
                  <a:pt x="625475" y="238125"/>
                </a:lnTo>
                <a:lnTo>
                  <a:pt x="488950" y="247650"/>
                </a:lnTo>
                <a:lnTo>
                  <a:pt x="352425" y="250825"/>
                </a:lnTo>
                <a:lnTo>
                  <a:pt x="263525" y="254000"/>
                </a:lnTo>
                <a:lnTo>
                  <a:pt x="247650" y="254000"/>
                </a:lnTo>
                <a:lnTo>
                  <a:pt x="222250" y="247650"/>
                </a:lnTo>
                <a:lnTo>
                  <a:pt x="171450" y="225425"/>
                </a:lnTo>
                <a:lnTo>
                  <a:pt x="120650" y="180975"/>
                </a:lnTo>
                <a:lnTo>
                  <a:pt x="66675" y="130175"/>
                </a:lnTo>
                <a:lnTo>
                  <a:pt x="31750" y="88900"/>
                </a:lnTo>
                <a:lnTo>
                  <a:pt x="6350" y="50800"/>
                </a:lnTo>
                <a:lnTo>
                  <a:pt x="0" y="28575"/>
                </a:lnTo>
                <a:lnTo>
                  <a:pt x="3175" y="15875"/>
                </a:lnTo>
                <a:lnTo>
                  <a:pt x="12700" y="6350"/>
                </a:lnTo>
                <a:lnTo>
                  <a:pt x="41275" y="0"/>
                </a:lnTo>
                <a:lnTo>
                  <a:pt x="69850" y="0"/>
                </a:lnTo>
                <a:lnTo>
                  <a:pt x="92075" y="6350"/>
                </a:lnTo>
                <a:lnTo>
                  <a:pt x="130175" y="25400"/>
                </a:lnTo>
                <a:lnTo>
                  <a:pt x="200025" y="60325"/>
                </a:lnTo>
                <a:lnTo>
                  <a:pt x="260350" y="82550"/>
                </a:lnTo>
                <a:lnTo>
                  <a:pt x="298450" y="95250"/>
                </a:lnTo>
                <a:lnTo>
                  <a:pt x="317500" y="98425"/>
                </a:lnTo>
                <a:lnTo>
                  <a:pt x="441325" y="88900"/>
                </a:lnTo>
                <a:lnTo>
                  <a:pt x="676275" y="60325"/>
                </a:lnTo>
                <a:lnTo>
                  <a:pt x="771525" y="44450"/>
                </a:lnTo>
                <a:lnTo>
                  <a:pt x="841375" y="31750"/>
                </a:lnTo>
                <a:lnTo>
                  <a:pt x="889000" y="15875"/>
                </a:lnTo>
                <a:lnTo>
                  <a:pt x="917575" y="3175"/>
                </a:lnTo>
                <a:lnTo>
                  <a:pt x="936625" y="3175"/>
                </a:lnTo>
                <a:lnTo>
                  <a:pt x="971550" y="12700"/>
                </a:lnTo>
                <a:lnTo>
                  <a:pt x="1025525" y="44450"/>
                </a:lnTo>
                <a:lnTo>
                  <a:pt x="1066800" y="76200"/>
                </a:lnTo>
                <a:lnTo>
                  <a:pt x="1136650" y="142875"/>
                </a:lnTo>
                <a:lnTo>
                  <a:pt x="1177925" y="184150"/>
                </a:lnTo>
                <a:lnTo>
                  <a:pt x="1196975" y="209550"/>
                </a:lnTo>
                <a:lnTo>
                  <a:pt x="1203325" y="228600"/>
                </a:lnTo>
                <a:lnTo>
                  <a:pt x="1200150" y="244475"/>
                </a:lnTo>
                <a:lnTo>
                  <a:pt x="1174750" y="279400"/>
                </a:lnTo>
                <a:lnTo>
                  <a:pt x="1117600" y="339725"/>
                </a:lnTo>
                <a:lnTo>
                  <a:pt x="1089025" y="384175"/>
                </a:lnTo>
                <a:lnTo>
                  <a:pt x="1050925" y="593725"/>
                </a:lnTo>
                <a:lnTo>
                  <a:pt x="971550" y="1054100"/>
                </a:lnTo>
                <a:lnTo>
                  <a:pt x="882650" y="1520825"/>
                </a:lnTo>
                <a:lnTo>
                  <a:pt x="800100" y="1962150"/>
                </a:lnTo>
                <a:lnTo>
                  <a:pt x="733425" y="2314575"/>
                </a:lnTo>
                <a:lnTo>
                  <a:pt x="546100" y="2276475"/>
                </a:lnTo>
                <a:lnTo>
                  <a:pt x="581025" y="2006600"/>
                </a:lnTo>
                <a:lnTo>
                  <a:pt x="615950" y="1733550"/>
                </a:lnTo>
                <a:lnTo>
                  <a:pt x="638175" y="1520825"/>
                </a:lnTo>
                <a:lnTo>
                  <a:pt x="660400" y="1377950"/>
                </a:lnTo>
                <a:lnTo>
                  <a:pt x="711200" y="1085850"/>
                </a:lnTo>
                <a:lnTo>
                  <a:pt x="758825" y="815975"/>
                </a:lnTo>
                <a:lnTo>
                  <a:pt x="781050" y="711200"/>
                </a:lnTo>
                <a:lnTo>
                  <a:pt x="790575" y="596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45B232-835B-4053-AEE9-A8CD49D3D6FE}"/>
              </a:ext>
            </a:extLst>
          </p:cNvPr>
          <p:cNvSpPr/>
          <p:nvPr/>
        </p:nvSpPr>
        <p:spPr>
          <a:xfrm>
            <a:off x="6897688" y="2652714"/>
            <a:ext cx="889000" cy="288925"/>
          </a:xfrm>
          <a:custGeom>
            <a:avLst/>
            <a:gdLst>
              <a:gd name="connsiteX0" fmla="*/ 633413 w 888207"/>
              <a:gd name="connsiteY0" fmla="*/ 233362 h 288131"/>
              <a:gd name="connsiteX1" fmla="*/ 476250 w 888207"/>
              <a:gd name="connsiteY1" fmla="*/ 266700 h 288131"/>
              <a:gd name="connsiteX2" fmla="*/ 357188 w 888207"/>
              <a:gd name="connsiteY2" fmla="*/ 283368 h 288131"/>
              <a:gd name="connsiteX3" fmla="*/ 302419 w 888207"/>
              <a:gd name="connsiteY3" fmla="*/ 288131 h 288131"/>
              <a:gd name="connsiteX4" fmla="*/ 254794 w 888207"/>
              <a:gd name="connsiteY4" fmla="*/ 288131 h 288131"/>
              <a:gd name="connsiteX5" fmla="*/ 214313 w 888207"/>
              <a:gd name="connsiteY5" fmla="*/ 280987 h 288131"/>
              <a:gd name="connsiteX6" fmla="*/ 180975 w 888207"/>
              <a:gd name="connsiteY6" fmla="*/ 269081 h 288131"/>
              <a:gd name="connsiteX7" fmla="*/ 157163 w 888207"/>
              <a:gd name="connsiteY7" fmla="*/ 257175 h 288131"/>
              <a:gd name="connsiteX8" fmla="*/ 130969 w 888207"/>
              <a:gd name="connsiteY8" fmla="*/ 240506 h 288131"/>
              <a:gd name="connsiteX9" fmla="*/ 107157 w 888207"/>
              <a:gd name="connsiteY9" fmla="*/ 216693 h 288131"/>
              <a:gd name="connsiteX10" fmla="*/ 76200 w 888207"/>
              <a:gd name="connsiteY10" fmla="*/ 176212 h 288131"/>
              <a:gd name="connsiteX11" fmla="*/ 52388 w 888207"/>
              <a:gd name="connsiteY11" fmla="*/ 140493 h 288131"/>
              <a:gd name="connsiteX12" fmla="*/ 26194 w 888207"/>
              <a:gd name="connsiteY12" fmla="*/ 95250 h 288131"/>
              <a:gd name="connsiteX13" fmla="*/ 7144 w 888207"/>
              <a:gd name="connsiteY13" fmla="*/ 52387 h 288131"/>
              <a:gd name="connsiteX14" fmla="*/ 0 w 888207"/>
              <a:gd name="connsiteY14" fmla="*/ 26193 h 288131"/>
              <a:gd name="connsiteX15" fmla="*/ 2382 w 888207"/>
              <a:gd name="connsiteY15" fmla="*/ 7143 h 288131"/>
              <a:gd name="connsiteX16" fmla="*/ 11907 w 888207"/>
              <a:gd name="connsiteY16" fmla="*/ 0 h 288131"/>
              <a:gd name="connsiteX17" fmla="*/ 28575 w 888207"/>
              <a:gd name="connsiteY17" fmla="*/ 0 h 288131"/>
              <a:gd name="connsiteX18" fmla="*/ 50007 w 888207"/>
              <a:gd name="connsiteY18" fmla="*/ 7143 h 288131"/>
              <a:gd name="connsiteX19" fmla="*/ 90488 w 888207"/>
              <a:gd name="connsiteY19" fmla="*/ 33337 h 288131"/>
              <a:gd name="connsiteX20" fmla="*/ 130969 w 888207"/>
              <a:gd name="connsiteY20" fmla="*/ 54768 h 288131"/>
              <a:gd name="connsiteX21" fmla="*/ 166688 w 888207"/>
              <a:gd name="connsiteY21" fmla="*/ 71437 h 288131"/>
              <a:gd name="connsiteX22" fmla="*/ 223838 w 888207"/>
              <a:gd name="connsiteY22" fmla="*/ 92868 h 288131"/>
              <a:gd name="connsiteX23" fmla="*/ 285750 w 888207"/>
              <a:gd name="connsiteY23" fmla="*/ 104775 h 288131"/>
              <a:gd name="connsiteX24" fmla="*/ 357188 w 888207"/>
              <a:gd name="connsiteY24" fmla="*/ 104775 h 288131"/>
              <a:gd name="connsiteX25" fmla="*/ 621507 w 888207"/>
              <a:gd name="connsiteY25" fmla="*/ 80962 h 288131"/>
              <a:gd name="connsiteX26" fmla="*/ 888207 w 888207"/>
              <a:gd name="connsiteY26" fmla="*/ 54768 h 288131"/>
              <a:gd name="connsiteX27" fmla="*/ 878682 w 888207"/>
              <a:gd name="connsiteY27" fmla="*/ 176212 h 288131"/>
              <a:gd name="connsiteX28" fmla="*/ 762000 w 888207"/>
              <a:gd name="connsiteY28" fmla="*/ 204787 h 288131"/>
              <a:gd name="connsiteX29" fmla="*/ 633413 w 888207"/>
              <a:gd name="connsiteY29" fmla="*/ 2333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88207" h="288131">
                <a:moveTo>
                  <a:pt x="633413" y="233362"/>
                </a:moveTo>
                <a:lnTo>
                  <a:pt x="476250" y="266700"/>
                </a:lnTo>
                <a:lnTo>
                  <a:pt x="357188" y="283368"/>
                </a:lnTo>
                <a:lnTo>
                  <a:pt x="302419" y="288131"/>
                </a:lnTo>
                <a:lnTo>
                  <a:pt x="254794" y="288131"/>
                </a:lnTo>
                <a:lnTo>
                  <a:pt x="214313" y="280987"/>
                </a:lnTo>
                <a:lnTo>
                  <a:pt x="180975" y="269081"/>
                </a:lnTo>
                <a:lnTo>
                  <a:pt x="157163" y="257175"/>
                </a:lnTo>
                <a:lnTo>
                  <a:pt x="130969" y="240506"/>
                </a:lnTo>
                <a:lnTo>
                  <a:pt x="107157" y="216693"/>
                </a:lnTo>
                <a:lnTo>
                  <a:pt x="76200" y="176212"/>
                </a:lnTo>
                <a:lnTo>
                  <a:pt x="52388" y="140493"/>
                </a:lnTo>
                <a:lnTo>
                  <a:pt x="26194" y="95250"/>
                </a:lnTo>
                <a:lnTo>
                  <a:pt x="7144" y="52387"/>
                </a:lnTo>
                <a:lnTo>
                  <a:pt x="0" y="26193"/>
                </a:lnTo>
                <a:lnTo>
                  <a:pt x="2382" y="7143"/>
                </a:lnTo>
                <a:lnTo>
                  <a:pt x="11907" y="0"/>
                </a:lnTo>
                <a:lnTo>
                  <a:pt x="28575" y="0"/>
                </a:lnTo>
                <a:lnTo>
                  <a:pt x="50007" y="7143"/>
                </a:lnTo>
                <a:lnTo>
                  <a:pt x="90488" y="33337"/>
                </a:lnTo>
                <a:lnTo>
                  <a:pt x="130969" y="54768"/>
                </a:lnTo>
                <a:lnTo>
                  <a:pt x="166688" y="71437"/>
                </a:lnTo>
                <a:lnTo>
                  <a:pt x="223838" y="92868"/>
                </a:lnTo>
                <a:lnTo>
                  <a:pt x="285750" y="104775"/>
                </a:lnTo>
                <a:lnTo>
                  <a:pt x="357188" y="104775"/>
                </a:lnTo>
                <a:lnTo>
                  <a:pt x="621507" y="80962"/>
                </a:lnTo>
                <a:lnTo>
                  <a:pt x="888207" y="54768"/>
                </a:lnTo>
                <a:lnTo>
                  <a:pt x="878682" y="176212"/>
                </a:lnTo>
                <a:lnTo>
                  <a:pt x="762000" y="204787"/>
                </a:lnTo>
                <a:lnTo>
                  <a:pt x="633413" y="2333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B6D218B-BCAD-4312-97E7-E5D037BD199A}"/>
              </a:ext>
            </a:extLst>
          </p:cNvPr>
          <p:cNvSpPr/>
          <p:nvPr/>
        </p:nvSpPr>
        <p:spPr>
          <a:xfrm>
            <a:off x="6877050" y="3348039"/>
            <a:ext cx="795338" cy="263525"/>
          </a:xfrm>
          <a:custGeom>
            <a:avLst/>
            <a:gdLst>
              <a:gd name="connsiteX0" fmla="*/ 638175 w 795338"/>
              <a:gd name="connsiteY0" fmla="*/ 197643 h 264318"/>
              <a:gd name="connsiteX1" fmla="*/ 419100 w 795338"/>
              <a:gd name="connsiteY1" fmla="*/ 221456 h 264318"/>
              <a:gd name="connsiteX2" fmla="*/ 342900 w 795338"/>
              <a:gd name="connsiteY2" fmla="*/ 240506 h 264318"/>
              <a:gd name="connsiteX3" fmla="*/ 273844 w 795338"/>
              <a:gd name="connsiteY3" fmla="*/ 259556 h 264318"/>
              <a:gd name="connsiteX4" fmla="*/ 228600 w 795338"/>
              <a:gd name="connsiteY4" fmla="*/ 264318 h 264318"/>
              <a:gd name="connsiteX5" fmla="*/ 190500 w 795338"/>
              <a:gd name="connsiteY5" fmla="*/ 259556 h 264318"/>
              <a:gd name="connsiteX6" fmla="*/ 166688 w 795338"/>
              <a:gd name="connsiteY6" fmla="*/ 247650 h 264318"/>
              <a:gd name="connsiteX7" fmla="*/ 133350 w 795338"/>
              <a:gd name="connsiteY7" fmla="*/ 219075 h 264318"/>
              <a:gd name="connsiteX8" fmla="*/ 100013 w 795338"/>
              <a:gd name="connsiteY8" fmla="*/ 183356 h 264318"/>
              <a:gd name="connsiteX9" fmla="*/ 61913 w 795338"/>
              <a:gd name="connsiteY9" fmla="*/ 140493 h 264318"/>
              <a:gd name="connsiteX10" fmla="*/ 35719 w 795338"/>
              <a:gd name="connsiteY10" fmla="*/ 102393 h 264318"/>
              <a:gd name="connsiteX11" fmla="*/ 16669 w 795338"/>
              <a:gd name="connsiteY11" fmla="*/ 64293 h 264318"/>
              <a:gd name="connsiteX12" fmla="*/ 2381 w 795338"/>
              <a:gd name="connsiteY12" fmla="*/ 30956 h 264318"/>
              <a:gd name="connsiteX13" fmla="*/ 0 w 795338"/>
              <a:gd name="connsiteY13" fmla="*/ 9525 h 264318"/>
              <a:gd name="connsiteX14" fmla="*/ 7144 w 795338"/>
              <a:gd name="connsiteY14" fmla="*/ 0 h 264318"/>
              <a:gd name="connsiteX15" fmla="*/ 30956 w 795338"/>
              <a:gd name="connsiteY15" fmla="*/ 2381 h 264318"/>
              <a:gd name="connsiteX16" fmla="*/ 76200 w 795338"/>
              <a:gd name="connsiteY16" fmla="*/ 16668 h 264318"/>
              <a:gd name="connsiteX17" fmla="*/ 176213 w 795338"/>
              <a:gd name="connsiteY17" fmla="*/ 45243 h 264318"/>
              <a:gd name="connsiteX18" fmla="*/ 264319 w 795338"/>
              <a:gd name="connsiteY18" fmla="*/ 59531 h 264318"/>
              <a:gd name="connsiteX19" fmla="*/ 407194 w 795338"/>
              <a:gd name="connsiteY19" fmla="*/ 54768 h 264318"/>
              <a:gd name="connsiteX20" fmla="*/ 666750 w 795338"/>
              <a:gd name="connsiteY20" fmla="*/ 42862 h 264318"/>
              <a:gd name="connsiteX21" fmla="*/ 795338 w 795338"/>
              <a:gd name="connsiteY21" fmla="*/ 30956 h 264318"/>
              <a:gd name="connsiteX22" fmla="*/ 788194 w 795338"/>
              <a:gd name="connsiteY22" fmla="*/ 197643 h 264318"/>
              <a:gd name="connsiteX23" fmla="*/ 638175 w 795338"/>
              <a:gd name="connsiteY23" fmla="*/ 197643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8" h="264318">
                <a:moveTo>
                  <a:pt x="638175" y="197643"/>
                </a:moveTo>
                <a:lnTo>
                  <a:pt x="419100" y="221456"/>
                </a:lnTo>
                <a:lnTo>
                  <a:pt x="342900" y="240506"/>
                </a:lnTo>
                <a:lnTo>
                  <a:pt x="273844" y="259556"/>
                </a:lnTo>
                <a:lnTo>
                  <a:pt x="228600" y="264318"/>
                </a:lnTo>
                <a:lnTo>
                  <a:pt x="190500" y="259556"/>
                </a:lnTo>
                <a:lnTo>
                  <a:pt x="166688" y="247650"/>
                </a:lnTo>
                <a:lnTo>
                  <a:pt x="133350" y="219075"/>
                </a:lnTo>
                <a:lnTo>
                  <a:pt x="100013" y="183356"/>
                </a:lnTo>
                <a:lnTo>
                  <a:pt x="61913" y="140493"/>
                </a:lnTo>
                <a:lnTo>
                  <a:pt x="35719" y="102393"/>
                </a:lnTo>
                <a:lnTo>
                  <a:pt x="16669" y="64293"/>
                </a:lnTo>
                <a:lnTo>
                  <a:pt x="2381" y="30956"/>
                </a:lnTo>
                <a:lnTo>
                  <a:pt x="0" y="9525"/>
                </a:lnTo>
                <a:lnTo>
                  <a:pt x="7144" y="0"/>
                </a:lnTo>
                <a:lnTo>
                  <a:pt x="30956" y="2381"/>
                </a:lnTo>
                <a:lnTo>
                  <a:pt x="76200" y="16668"/>
                </a:lnTo>
                <a:lnTo>
                  <a:pt x="176213" y="45243"/>
                </a:lnTo>
                <a:cubicBezTo>
                  <a:pt x="205560" y="50134"/>
                  <a:pt x="234567" y="59531"/>
                  <a:pt x="264319" y="59531"/>
                </a:cubicBezTo>
                <a:lnTo>
                  <a:pt x="407194" y="54768"/>
                </a:lnTo>
                <a:lnTo>
                  <a:pt x="666750" y="42862"/>
                </a:lnTo>
                <a:lnTo>
                  <a:pt x="795338" y="30956"/>
                </a:lnTo>
                <a:lnTo>
                  <a:pt x="788194" y="197643"/>
                </a:lnTo>
                <a:lnTo>
                  <a:pt x="638175" y="197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C662DB-CCAC-4083-AA6B-25053B1FCCD0}"/>
              </a:ext>
            </a:extLst>
          </p:cNvPr>
          <p:cNvSpPr/>
          <p:nvPr/>
        </p:nvSpPr>
        <p:spPr>
          <a:xfrm>
            <a:off x="3571875" y="4141788"/>
            <a:ext cx="4857750" cy="520700"/>
          </a:xfrm>
          <a:custGeom>
            <a:avLst/>
            <a:gdLst>
              <a:gd name="connsiteX0" fmla="*/ 2354269 w 4857491"/>
              <a:gd name="connsiteY0" fmla="*/ 273079 h 521332"/>
              <a:gd name="connsiteX1" fmla="*/ 1952926 w 4857491"/>
              <a:gd name="connsiteY1" fmla="*/ 297904 h 521332"/>
              <a:gd name="connsiteX2" fmla="*/ 1609509 w 4857491"/>
              <a:gd name="connsiteY2" fmla="*/ 331005 h 521332"/>
              <a:gd name="connsiteX3" fmla="*/ 1286780 w 4857491"/>
              <a:gd name="connsiteY3" fmla="*/ 364105 h 521332"/>
              <a:gd name="connsiteX4" fmla="*/ 1046802 w 4857491"/>
              <a:gd name="connsiteY4" fmla="*/ 393068 h 521332"/>
              <a:gd name="connsiteX5" fmla="*/ 790273 w 4857491"/>
              <a:gd name="connsiteY5" fmla="*/ 434444 h 521332"/>
              <a:gd name="connsiteX6" fmla="*/ 703384 w 4857491"/>
              <a:gd name="connsiteY6" fmla="*/ 455131 h 521332"/>
              <a:gd name="connsiteX7" fmla="*/ 653734 w 4857491"/>
              <a:gd name="connsiteY7" fmla="*/ 471682 h 521332"/>
              <a:gd name="connsiteX8" fmla="*/ 604083 w 4857491"/>
              <a:gd name="connsiteY8" fmla="*/ 492369 h 521332"/>
              <a:gd name="connsiteX9" fmla="*/ 562707 w 4857491"/>
              <a:gd name="connsiteY9" fmla="*/ 504782 h 521332"/>
              <a:gd name="connsiteX10" fmla="*/ 508919 w 4857491"/>
              <a:gd name="connsiteY10" fmla="*/ 517195 h 521332"/>
              <a:gd name="connsiteX11" fmla="*/ 484094 w 4857491"/>
              <a:gd name="connsiteY11" fmla="*/ 521332 h 521332"/>
              <a:gd name="connsiteX12" fmla="*/ 446856 w 4857491"/>
              <a:gd name="connsiteY12" fmla="*/ 517195 h 521332"/>
              <a:gd name="connsiteX13" fmla="*/ 405480 w 4857491"/>
              <a:gd name="connsiteY13" fmla="*/ 504782 h 521332"/>
              <a:gd name="connsiteX14" fmla="*/ 355830 w 4857491"/>
              <a:gd name="connsiteY14" fmla="*/ 484094 h 521332"/>
              <a:gd name="connsiteX15" fmla="*/ 268941 w 4857491"/>
              <a:gd name="connsiteY15" fmla="*/ 434444 h 521332"/>
              <a:gd name="connsiteX16" fmla="*/ 165502 w 4857491"/>
              <a:gd name="connsiteY16" fmla="*/ 355830 h 521332"/>
              <a:gd name="connsiteX17" fmla="*/ 99301 w 4857491"/>
              <a:gd name="connsiteY17" fmla="*/ 297904 h 521332"/>
              <a:gd name="connsiteX18" fmla="*/ 28963 w 4857491"/>
              <a:gd name="connsiteY18" fmla="*/ 227566 h 521332"/>
              <a:gd name="connsiteX19" fmla="*/ 8275 w 4857491"/>
              <a:gd name="connsiteY19" fmla="*/ 198603 h 521332"/>
              <a:gd name="connsiteX20" fmla="*/ 0 w 4857491"/>
              <a:gd name="connsiteY20" fmla="*/ 177915 h 521332"/>
              <a:gd name="connsiteX21" fmla="*/ 4137 w 4857491"/>
              <a:gd name="connsiteY21" fmla="*/ 161365 h 521332"/>
              <a:gd name="connsiteX22" fmla="*/ 16550 w 4857491"/>
              <a:gd name="connsiteY22" fmla="*/ 161365 h 521332"/>
              <a:gd name="connsiteX23" fmla="*/ 53788 w 4857491"/>
              <a:gd name="connsiteY23" fmla="*/ 177915 h 521332"/>
              <a:gd name="connsiteX24" fmla="*/ 119989 w 4857491"/>
              <a:gd name="connsiteY24" fmla="*/ 202740 h 521332"/>
              <a:gd name="connsiteX25" fmla="*/ 165502 w 4857491"/>
              <a:gd name="connsiteY25" fmla="*/ 223428 h 521332"/>
              <a:gd name="connsiteX26" fmla="*/ 235840 w 4857491"/>
              <a:gd name="connsiteY26" fmla="*/ 244116 h 521332"/>
              <a:gd name="connsiteX27" fmla="*/ 306179 w 4857491"/>
              <a:gd name="connsiteY27" fmla="*/ 260666 h 521332"/>
              <a:gd name="connsiteX28" fmla="*/ 376517 w 4857491"/>
              <a:gd name="connsiteY28" fmla="*/ 273079 h 521332"/>
              <a:gd name="connsiteX29" fmla="*/ 450993 w 4857491"/>
              <a:gd name="connsiteY29" fmla="*/ 273079 h 521332"/>
              <a:gd name="connsiteX30" fmla="*/ 719935 w 4857491"/>
              <a:gd name="connsiteY30" fmla="*/ 223428 h 521332"/>
              <a:gd name="connsiteX31" fmla="*/ 885437 w 4857491"/>
              <a:gd name="connsiteY31" fmla="*/ 202740 h 521332"/>
              <a:gd name="connsiteX32" fmla="*/ 1228854 w 4857491"/>
              <a:gd name="connsiteY32" fmla="*/ 182053 h 521332"/>
              <a:gd name="connsiteX33" fmla="*/ 1675710 w 4857491"/>
              <a:gd name="connsiteY33" fmla="*/ 157227 h 521332"/>
              <a:gd name="connsiteX34" fmla="*/ 1837075 w 4857491"/>
              <a:gd name="connsiteY34" fmla="*/ 136539 h 521332"/>
              <a:gd name="connsiteX35" fmla="*/ 2337719 w 4857491"/>
              <a:gd name="connsiteY35" fmla="*/ 111714 h 521332"/>
              <a:gd name="connsiteX36" fmla="*/ 2941802 w 4857491"/>
              <a:gd name="connsiteY36" fmla="*/ 91026 h 521332"/>
              <a:gd name="connsiteX37" fmla="*/ 3132130 w 4857491"/>
              <a:gd name="connsiteY37" fmla="*/ 95164 h 521332"/>
              <a:gd name="connsiteX38" fmla="*/ 3367971 w 4857491"/>
              <a:gd name="connsiteY38" fmla="*/ 78614 h 521332"/>
              <a:gd name="connsiteX39" fmla="*/ 3616224 w 4857491"/>
              <a:gd name="connsiteY39" fmla="*/ 70339 h 521332"/>
              <a:gd name="connsiteX40" fmla="*/ 3943091 w 4857491"/>
              <a:gd name="connsiteY40" fmla="*/ 70339 h 521332"/>
              <a:gd name="connsiteX41" fmla="*/ 4096181 w 4857491"/>
              <a:gd name="connsiteY41" fmla="*/ 78614 h 521332"/>
              <a:gd name="connsiteX42" fmla="*/ 4207895 w 4857491"/>
              <a:gd name="connsiteY42" fmla="*/ 53788 h 521332"/>
              <a:gd name="connsiteX43" fmla="*/ 4282371 w 4857491"/>
              <a:gd name="connsiteY43" fmla="*/ 33101 h 521332"/>
              <a:gd name="connsiteX44" fmla="*/ 4336159 w 4857491"/>
              <a:gd name="connsiteY44" fmla="*/ 8275 h 521332"/>
              <a:gd name="connsiteX45" fmla="*/ 4373397 w 4857491"/>
              <a:gd name="connsiteY45" fmla="*/ 0 h 521332"/>
              <a:gd name="connsiteX46" fmla="*/ 4423048 w 4857491"/>
              <a:gd name="connsiteY46" fmla="*/ 4138 h 521332"/>
              <a:gd name="connsiteX47" fmla="*/ 4547174 w 4857491"/>
              <a:gd name="connsiteY47" fmla="*/ 49651 h 521332"/>
              <a:gd name="connsiteX48" fmla="*/ 4720952 w 4857491"/>
              <a:gd name="connsiteY48" fmla="*/ 128264 h 521332"/>
              <a:gd name="connsiteX49" fmla="*/ 4811978 w 4857491"/>
              <a:gd name="connsiteY49" fmla="*/ 182053 h 521332"/>
              <a:gd name="connsiteX50" fmla="*/ 4840941 w 4857491"/>
              <a:gd name="connsiteY50" fmla="*/ 206878 h 521332"/>
              <a:gd name="connsiteX51" fmla="*/ 4857491 w 4857491"/>
              <a:gd name="connsiteY51" fmla="*/ 235841 h 521332"/>
              <a:gd name="connsiteX52" fmla="*/ 4857491 w 4857491"/>
              <a:gd name="connsiteY52" fmla="*/ 260666 h 521332"/>
              <a:gd name="connsiteX53" fmla="*/ 4849216 w 4857491"/>
              <a:gd name="connsiteY53" fmla="*/ 289629 h 521332"/>
              <a:gd name="connsiteX54" fmla="*/ 4832666 w 4857491"/>
              <a:gd name="connsiteY54" fmla="*/ 314454 h 521332"/>
              <a:gd name="connsiteX55" fmla="*/ 4795428 w 4857491"/>
              <a:gd name="connsiteY55" fmla="*/ 331005 h 521332"/>
              <a:gd name="connsiteX56" fmla="*/ 4696126 w 4857491"/>
              <a:gd name="connsiteY56" fmla="*/ 335142 h 521332"/>
              <a:gd name="connsiteX57" fmla="*/ 4501661 w 4857491"/>
              <a:gd name="connsiteY57" fmla="*/ 314454 h 521332"/>
              <a:gd name="connsiteX58" fmla="*/ 4282371 w 4857491"/>
              <a:gd name="connsiteY58" fmla="*/ 289629 h 521332"/>
              <a:gd name="connsiteX59" fmla="*/ 4001017 w 4857491"/>
              <a:gd name="connsiteY59" fmla="*/ 281354 h 521332"/>
              <a:gd name="connsiteX60" fmla="*/ 3479685 w 4857491"/>
              <a:gd name="connsiteY60" fmla="*/ 273079 h 521332"/>
              <a:gd name="connsiteX61" fmla="*/ 3082479 w 4857491"/>
              <a:gd name="connsiteY61" fmla="*/ 268941 h 521332"/>
              <a:gd name="connsiteX62" fmla="*/ 2354269 w 4857491"/>
              <a:gd name="connsiteY62" fmla="*/ 273079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57491" h="521332">
                <a:moveTo>
                  <a:pt x="2354269" y="273079"/>
                </a:moveTo>
                <a:lnTo>
                  <a:pt x="1952926" y="297904"/>
                </a:lnTo>
                <a:lnTo>
                  <a:pt x="1609509" y="331005"/>
                </a:lnTo>
                <a:lnTo>
                  <a:pt x="1286780" y="364105"/>
                </a:lnTo>
                <a:lnTo>
                  <a:pt x="1046802" y="393068"/>
                </a:lnTo>
                <a:lnTo>
                  <a:pt x="790273" y="434444"/>
                </a:lnTo>
                <a:lnTo>
                  <a:pt x="703384" y="455131"/>
                </a:lnTo>
                <a:lnTo>
                  <a:pt x="653734" y="471682"/>
                </a:lnTo>
                <a:lnTo>
                  <a:pt x="604083" y="492369"/>
                </a:lnTo>
                <a:lnTo>
                  <a:pt x="562707" y="504782"/>
                </a:lnTo>
                <a:lnTo>
                  <a:pt x="508919" y="517195"/>
                </a:lnTo>
                <a:lnTo>
                  <a:pt x="484094" y="521332"/>
                </a:lnTo>
                <a:lnTo>
                  <a:pt x="446856" y="517195"/>
                </a:lnTo>
                <a:lnTo>
                  <a:pt x="405480" y="504782"/>
                </a:lnTo>
                <a:lnTo>
                  <a:pt x="355830" y="484094"/>
                </a:lnTo>
                <a:lnTo>
                  <a:pt x="268941" y="434444"/>
                </a:lnTo>
                <a:lnTo>
                  <a:pt x="165502" y="355830"/>
                </a:lnTo>
                <a:lnTo>
                  <a:pt x="99301" y="297904"/>
                </a:lnTo>
                <a:lnTo>
                  <a:pt x="28963" y="227566"/>
                </a:lnTo>
                <a:lnTo>
                  <a:pt x="8275" y="198603"/>
                </a:lnTo>
                <a:lnTo>
                  <a:pt x="0" y="177915"/>
                </a:lnTo>
                <a:lnTo>
                  <a:pt x="4137" y="161365"/>
                </a:lnTo>
                <a:lnTo>
                  <a:pt x="16550" y="161365"/>
                </a:lnTo>
                <a:lnTo>
                  <a:pt x="53788" y="177915"/>
                </a:lnTo>
                <a:lnTo>
                  <a:pt x="119989" y="202740"/>
                </a:lnTo>
                <a:lnTo>
                  <a:pt x="165502" y="223428"/>
                </a:lnTo>
                <a:lnTo>
                  <a:pt x="235840" y="244116"/>
                </a:lnTo>
                <a:lnTo>
                  <a:pt x="306179" y="260666"/>
                </a:lnTo>
                <a:lnTo>
                  <a:pt x="376517" y="273079"/>
                </a:lnTo>
                <a:lnTo>
                  <a:pt x="450993" y="273079"/>
                </a:lnTo>
                <a:lnTo>
                  <a:pt x="719935" y="223428"/>
                </a:lnTo>
                <a:lnTo>
                  <a:pt x="885437" y="202740"/>
                </a:lnTo>
                <a:lnTo>
                  <a:pt x="1228854" y="182053"/>
                </a:lnTo>
                <a:lnTo>
                  <a:pt x="1675710" y="157227"/>
                </a:lnTo>
                <a:lnTo>
                  <a:pt x="1837075" y="136539"/>
                </a:lnTo>
                <a:lnTo>
                  <a:pt x="2337719" y="111714"/>
                </a:lnTo>
                <a:lnTo>
                  <a:pt x="2941802" y="91026"/>
                </a:lnTo>
                <a:lnTo>
                  <a:pt x="3132130" y="95164"/>
                </a:lnTo>
                <a:lnTo>
                  <a:pt x="3367971" y="78614"/>
                </a:lnTo>
                <a:lnTo>
                  <a:pt x="3616224" y="70339"/>
                </a:lnTo>
                <a:lnTo>
                  <a:pt x="3943091" y="70339"/>
                </a:lnTo>
                <a:lnTo>
                  <a:pt x="4096181" y="78614"/>
                </a:lnTo>
                <a:lnTo>
                  <a:pt x="4207895" y="53788"/>
                </a:lnTo>
                <a:lnTo>
                  <a:pt x="4282371" y="33101"/>
                </a:lnTo>
                <a:lnTo>
                  <a:pt x="4336159" y="8275"/>
                </a:lnTo>
                <a:lnTo>
                  <a:pt x="4373397" y="0"/>
                </a:lnTo>
                <a:lnTo>
                  <a:pt x="4423048" y="4138"/>
                </a:lnTo>
                <a:lnTo>
                  <a:pt x="4547174" y="49651"/>
                </a:lnTo>
                <a:lnTo>
                  <a:pt x="4720952" y="128264"/>
                </a:lnTo>
                <a:lnTo>
                  <a:pt x="4811978" y="182053"/>
                </a:lnTo>
                <a:lnTo>
                  <a:pt x="4840941" y="206878"/>
                </a:lnTo>
                <a:lnTo>
                  <a:pt x="4857491" y="235841"/>
                </a:lnTo>
                <a:lnTo>
                  <a:pt x="4857491" y="260666"/>
                </a:lnTo>
                <a:lnTo>
                  <a:pt x="4849216" y="289629"/>
                </a:lnTo>
                <a:lnTo>
                  <a:pt x="4832666" y="314454"/>
                </a:lnTo>
                <a:lnTo>
                  <a:pt x="4795428" y="331005"/>
                </a:lnTo>
                <a:lnTo>
                  <a:pt x="4696126" y="335142"/>
                </a:lnTo>
                <a:lnTo>
                  <a:pt x="4501661" y="314454"/>
                </a:lnTo>
                <a:lnTo>
                  <a:pt x="4282371" y="289629"/>
                </a:lnTo>
                <a:lnTo>
                  <a:pt x="4001017" y="281354"/>
                </a:lnTo>
                <a:lnTo>
                  <a:pt x="3479685" y="273079"/>
                </a:lnTo>
                <a:lnTo>
                  <a:pt x="3082479" y="268941"/>
                </a:lnTo>
                <a:lnTo>
                  <a:pt x="2354269" y="27307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15165D1-5D93-42DD-B24C-E852B7428E0E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78C11806-1FAA-4E99-A57C-F73D38DD501C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">
              <a:extLst>
                <a:ext uri="{FF2B5EF4-FFF2-40B4-BE49-F238E27FC236}">
                  <a16:creationId xmlns:a16="http://schemas.microsoft.com/office/drawing/2014/main" id="{64943058-E83F-41DC-A538-5A8938590E08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D1CFA2D4-874F-4546-BE25-3C3E5B2F4A16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ED91D11E-0832-4E38-AC73-07746599B3CD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493BC341-85FD-4843-9087-EA10A0C666CE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BC493BD-2D3D-4D49-A237-7DE06BDC3AA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8576A167-5D9B-44FC-8B21-EE487E8142C2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6C82254-9A96-49E9-A872-EC2C7B12CC6A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06D5F4FB-3DCA-4A51-993C-F0AD2B31FFD9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973D7BD-A72B-4F41-8CEA-DC45705D7026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B66CF809-47D6-4277-916B-992A43B8BE78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4F6B249-1EE1-4C6B-AB72-4F168666B7B8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ABF781F3-045E-4249-A506-2A7179F1993B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0E8E3BE-161E-4721-A2AE-897C02CFA8A2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5AA08388-7FF4-4310-A713-2CE0AAB5EB26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25925F6-099E-40CA-A72C-24DE26545C35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DF70D44-6BF5-4887-A42C-DB25FB13769C}"/>
              </a:ext>
            </a:extLst>
          </p:cNvPr>
          <p:cNvGrpSpPr/>
          <p:nvPr/>
        </p:nvGrpSpPr>
        <p:grpSpPr>
          <a:xfrm>
            <a:off x="3571875" y="162877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25E596C3-8941-4D2D-B8DA-4CFC8DC45FE0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82D2E547-C3EE-4122-B212-BC0DC28CC8E1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DB44F5F6-64D3-44B5-A510-6BB32D2AA635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BD5113D2-FE97-48EA-9069-D956ADF230E6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B7B07565-F31D-4ADC-BE35-8D8F191C250F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13D98211-2AAE-4BE1-8BCC-41AD121F41F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B43968AB-1A15-4E8D-9DB6-2E82944A71BE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381AF47-521A-4A70-B20A-8D971D82E98C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72041905-017C-4C00-9A0A-91F216413C24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DA8C2A2B-8C45-41CA-939D-AADE59B50118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FABD7775-1316-4B31-A8F7-B0830986208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0370F1B2-6EA3-41D1-A2B6-61C9BA849AD1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70401EA7-9230-4DEB-8B43-4AC4DB29F474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BA1CFD8B-F673-4F38-A02C-FADD715F1A89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0C663ECA-005C-49C7-BC26-C5984AE831E0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FAE78C94-CED7-451A-8B86-F0EFCEDB5C8A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3793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6B72B-9C57-49D5-9E7C-92BFAC4EB842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65476A4-755B-4E15-9D34-E86C1C3DE1EE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65945B17-1B10-4E61-90FF-736950CB82E0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9B705853-99DC-41BF-9C46-D127F42DE6CF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1B8CB0F1-DF45-4E90-8877-EBAAFB70BC28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6DCF4229-C53E-4FB3-9846-016B8CA4896C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6E84823D-C1E7-4CC4-AC22-11897BF3495C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9B8AD4CD-D0E0-4668-9FD8-17E642D3C908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2875D510-3565-4827-B0FB-8DC587FC7CD2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FA7AC753-D477-42B2-A20C-B95D8F60DB4A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75E64D9-3C40-4489-BB8A-98F46CEDD03B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A6DE2CC7-E839-4075-BD9E-3C41FCB76E4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D97CC24F-8BF1-47C3-BED6-62C0C36C640A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C0ECE0AA-33F2-4B16-8F7B-65C1496717D5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726039F-A4E8-4A32-AF79-875A2F8D48AA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1ADE406-1307-4E23-BCA4-04EA12F7D3CF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7C552117-40A0-4173-B9E3-6ABFC1F657B7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25621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漢字の成り立ち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許 可 河 銅 修 復 防 災 検 移 賞 貿 易 潔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7754330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A963966-B918-4E4A-BCFC-59AC93A7B09F}"/>
              </a:ext>
            </a:extLst>
          </p:cNvPr>
          <p:cNvSpPr/>
          <p:nvPr/>
        </p:nvSpPr>
        <p:spPr>
          <a:xfrm>
            <a:off x="4181475" y="1573214"/>
            <a:ext cx="1136650" cy="454025"/>
          </a:xfrm>
          <a:custGeom>
            <a:avLst/>
            <a:gdLst>
              <a:gd name="connsiteX0" fmla="*/ 681038 w 1135856"/>
              <a:gd name="connsiteY0" fmla="*/ 395288 h 452438"/>
              <a:gd name="connsiteX1" fmla="*/ 523875 w 1135856"/>
              <a:gd name="connsiteY1" fmla="*/ 347663 h 452438"/>
              <a:gd name="connsiteX2" fmla="*/ 445294 w 1135856"/>
              <a:gd name="connsiteY2" fmla="*/ 314325 h 452438"/>
              <a:gd name="connsiteX3" fmla="*/ 304800 w 1135856"/>
              <a:gd name="connsiteY3" fmla="*/ 245269 h 452438"/>
              <a:gd name="connsiteX4" fmla="*/ 135731 w 1135856"/>
              <a:gd name="connsiteY4" fmla="*/ 138113 h 452438"/>
              <a:gd name="connsiteX5" fmla="*/ 42863 w 1135856"/>
              <a:gd name="connsiteY5" fmla="*/ 78582 h 452438"/>
              <a:gd name="connsiteX6" fmla="*/ 11906 w 1135856"/>
              <a:gd name="connsiteY6" fmla="*/ 54769 h 452438"/>
              <a:gd name="connsiteX7" fmla="*/ 2381 w 1135856"/>
              <a:gd name="connsiteY7" fmla="*/ 40482 h 452438"/>
              <a:gd name="connsiteX8" fmla="*/ 0 w 1135856"/>
              <a:gd name="connsiteY8" fmla="*/ 23813 h 452438"/>
              <a:gd name="connsiteX9" fmla="*/ 4763 w 1135856"/>
              <a:gd name="connsiteY9" fmla="*/ 9525 h 452438"/>
              <a:gd name="connsiteX10" fmla="*/ 19050 w 1135856"/>
              <a:gd name="connsiteY10" fmla="*/ 0 h 452438"/>
              <a:gd name="connsiteX11" fmla="*/ 50006 w 1135856"/>
              <a:gd name="connsiteY11" fmla="*/ 4763 h 452438"/>
              <a:gd name="connsiteX12" fmla="*/ 161925 w 1135856"/>
              <a:gd name="connsiteY12" fmla="*/ 40482 h 452438"/>
              <a:gd name="connsiteX13" fmla="*/ 269081 w 1135856"/>
              <a:gd name="connsiteY13" fmla="*/ 69057 h 452438"/>
              <a:gd name="connsiteX14" fmla="*/ 373856 w 1135856"/>
              <a:gd name="connsiteY14" fmla="*/ 92869 h 452438"/>
              <a:gd name="connsiteX15" fmla="*/ 488156 w 1135856"/>
              <a:gd name="connsiteY15" fmla="*/ 109538 h 452438"/>
              <a:gd name="connsiteX16" fmla="*/ 602456 w 1135856"/>
              <a:gd name="connsiteY16" fmla="*/ 126207 h 452438"/>
              <a:gd name="connsiteX17" fmla="*/ 723900 w 1135856"/>
              <a:gd name="connsiteY17" fmla="*/ 135732 h 452438"/>
              <a:gd name="connsiteX18" fmla="*/ 828675 w 1135856"/>
              <a:gd name="connsiteY18" fmla="*/ 140494 h 452438"/>
              <a:gd name="connsiteX19" fmla="*/ 947738 w 1135856"/>
              <a:gd name="connsiteY19" fmla="*/ 138113 h 452438"/>
              <a:gd name="connsiteX20" fmla="*/ 964406 w 1135856"/>
              <a:gd name="connsiteY20" fmla="*/ 142875 h 452438"/>
              <a:gd name="connsiteX21" fmla="*/ 1021556 w 1135856"/>
              <a:gd name="connsiteY21" fmla="*/ 180975 h 452438"/>
              <a:gd name="connsiteX22" fmla="*/ 1064419 w 1135856"/>
              <a:gd name="connsiteY22" fmla="*/ 216694 h 452438"/>
              <a:gd name="connsiteX23" fmla="*/ 1097756 w 1135856"/>
              <a:gd name="connsiteY23" fmla="*/ 250032 h 452438"/>
              <a:gd name="connsiteX24" fmla="*/ 1119188 w 1135856"/>
              <a:gd name="connsiteY24" fmla="*/ 280988 h 452438"/>
              <a:gd name="connsiteX25" fmla="*/ 1131094 w 1135856"/>
              <a:gd name="connsiteY25" fmla="*/ 319088 h 452438"/>
              <a:gd name="connsiteX26" fmla="*/ 1135856 w 1135856"/>
              <a:gd name="connsiteY26" fmla="*/ 354807 h 452438"/>
              <a:gd name="connsiteX27" fmla="*/ 1128713 w 1135856"/>
              <a:gd name="connsiteY27" fmla="*/ 397669 h 452438"/>
              <a:gd name="connsiteX28" fmla="*/ 1112044 w 1135856"/>
              <a:gd name="connsiteY28" fmla="*/ 421482 h 452438"/>
              <a:gd name="connsiteX29" fmla="*/ 1085850 w 1135856"/>
              <a:gd name="connsiteY29" fmla="*/ 435769 h 452438"/>
              <a:gd name="connsiteX30" fmla="*/ 1040606 w 1135856"/>
              <a:gd name="connsiteY30" fmla="*/ 450057 h 452438"/>
              <a:gd name="connsiteX31" fmla="*/ 969169 w 1135856"/>
              <a:gd name="connsiteY31" fmla="*/ 452438 h 452438"/>
              <a:gd name="connsiteX32" fmla="*/ 859631 w 1135856"/>
              <a:gd name="connsiteY32" fmla="*/ 438150 h 452438"/>
              <a:gd name="connsiteX33" fmla="*/ 681038 w 1135856"/>
              <a:gd name="connsiteY33" fmla="*/ 3952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35856" h="452438">
                <a:moveTo>
                  <a:pt x="681038" y="395288"/>
                </a:moveTo>
                <a:lnTo>
                  <a:pt x="523875" y="347663"/>
                </a:lnTo>
                <a:lnTo>
                  <a:pt x="445294" y="314325"/>
                </a:lnTo>
                <a:lnTo>
                  <a:pt x="304800" y="245269"/>
                </a:lnTo>
                <a:lnTo>
                  <a:pt x="135731" y="138113"/>
                </a:lnTo>
                <a:lnTo>
                  <a:pt x="42863" y="78582"/>
                </a:lnTo>
                <a:lnTo>
                  <a:pt x="11906" y="54769"/>
                </a:lnTo>
                <a:lnTo>
                  <a:pt x="2381" y="40482"/>
                </a:lnTo>
                <a:lnTo>
                  <a:pt x="0" y="23813"/>
                </a:lnTo>
                <a:lnTo>
                  <a:pt x="4763" y="9525"/>
                </a:lnTo>
                <a:lnTo>
                  <a:pt x="19050" y="0"/>
                </a:lnTo>
                <a:lnTo>
                  <a:pt x="50006" y="4763"/>
                </a:lnTo>
                <a:lnTo>
                  <a:pt x="161925" y="40482"/>
                </a:lnTo>
                <a:lnTo>
                  <a:pt x="269081" y="69057"/>
                </a:lnTo>
                <a:lnTo>
                  <a:pt x="373856" y="92869"/>
                </a:lnTo>
                <a:lnTo>
                  <a:pt x="488156" y="109538"/>
                </a:lnTo>
                <a:lnTo>
                  <a:pt x="602456" y="126207"/>
                </a:lnTo>
                <a:lnTo>
                  <a:pt x="723900" y="135732"/>
                </a:lnTo>
                <a:lnTo>
                  <a:pt x="828675" y="140494"/>
                </a:lnTo>
                <a:lnTo>
                  <a:pt x="947738" y="138113"/>
                </a:lnTo>
                <a:lnTo>
                  <a:pt x="964406" y="142875"/>
                </a:lnTo>
                <a:lnTo>
                  <a:pt x="1021556" y="180975"/>
                </a:lnTo>
                <a:lnTo>
                  <a:pt x="1064419" y="216694"/>
                </a:lnTo>
                <a:lnTo>
                  <a:pt x="1097756" y="250032"/>
                </a:lnTo>
                <a:lnTo>
                  <a:pt x="1119188" y="280988"/>
                </a:lnTo>
                <a:lnTo>
                  <a:pt x="1131094" y="319088"/>
                </a:lnTo>
                <a:lnTo>
                  <a:pt x="1135856" y="354807"/>
                </a:lnTo>
                <a:lnTo>
                  <a:pt x="1128713" y="397669"/>
                </a:lnTo>
                <a:lnTo>
                  <a:pt x="1112044" y="421482"/>
                </a:lnTo>
                <a:lnTo>
                  <a:pt x="1085850" y="435769"/>
                </a:lnTo>
                <a:lnTo>
                  <a:pt x="1040606" y="450057"/>
                </a:lnTo>
                <a:lnTo>
                  <a:pt x="969169" y="452438"/>
                </a:lnTo>
                <a:lnTo>
                  <a:pt x="859631" y="438150"/>
                </a:lnTo>
                <a:lnTo>
                  <a:pt x="681038" y="3952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0D4F11A-C168-4928-BD0A-B60D58FFAAE1}"/>
              </a:ext>
            </a:extLst>
          </p:cNvPr>
          <p:cNvSpPr/>
          <p:nvPr/>
        </p:nvSpPr>
        <p:spPr>
          <a:xfrm>
            <a:off x="3575050" y="2268538"/>
            <a:ext cx="2254250" cy="647700"/>
          </a:xfrm>
          <a:custGeom>
            <a:avLst/>
            <a:gdLst>
              <a:gd name="connsiteX0" fmla="*/ 1395413 w 2255044"/>
              <a:gd name="connsiteY0" fmla="*/ 371475 h 647700"/>
              <a:gd name="connsiteX1" fmla="*/ 981075 w 2255044"/>
              <a:gd name="connsiteY1" fmla="*/ 469107 h 647700"/>
              <a:gd name="connsiteX2" fmla="*/ 533400 w 2255044"/>
              <a:gd name="connsiteY2" fmla="*/ 600075 h 647700"/>
              <a:gd name="connsiteX3" fmla="*/ 421482 w 2255044"/>
              <a:gd name="connsiteY3" fmla="*/ 647700 h 647700"/>
              <a:gd name="connsiteX4" fmla="*/ 407194 w 2255044"/>
              <a:gd name="connsiteY4" fmla="*/ 647700 h 647700"/>
              <a:gd name="connsiteX5" fmla="*/ 371475 w 2255044"/>
              <a:gd name="connsiteY5" fmla="*/ 640557 h 647700"/>
              <a:gd name="connsiteX6" fmla="*/ 311944 w 2255044"/>
              <a:gd name="connsiteY6" fmla="*/ 616744 h 647700"/>
              <a:gd name="connsiteX7" fmla="*/ 254794 w 2255044"/>
              <a:gd name="connsiteY7" fmla="*/ 573882 h 647700"/>
              <a:gd name="connsiteX8" fmla="*/ 204788 w 2255044"/>
              <a:gd name="connsiteY8" fmla="*/ 535782 h 647700"/>
              <a:gd name="connsiteX9" fmla="*/ 145257 w 2255044"/>
              <a:gd name="connsiteY9" fmla="*/ 481013 h 647700"/>
              <a:gd name="connsiteX10" fmla="*/ 57150 w 2255044"/>
              <a:gd name="connsiteY10" fmla="*/ 390525 h 647700"/>
              <a:gd name="connsiteX11" fmla="*/ 21432 w 2255044"/>
              <a:gd name="connsiteY11" fmla="*/ 350044 h 647700"/>
              <a:gd name="connsiteX12" fmla="*/ 2382 w 2255044"/>
              <a:gd name="connsiteY12" fmla="*/ 323850 h 647700"/>
              <a:gd name="connsiteX13" fmla="*/ 0 w 2255044"/>
              <a:gd name="connsiteY13" fmla="*/ 309563 h 647700"/>
              <a:gd name="connsiteX14" fmla="*/ 2382 w 2255044"/>
              <a:gd name="connsiteY14" fmla="*/ 292894 h 647700"/>
              <a:gd name="connsiteX15" fmla="*/ 7144 w 2255044"/>
              <a:gd name="connsiteY15" fmla="*/ 283369 h 647700"/>
              <a:gd name="connsiteX16" fmla="*/ 28575 w 2255044"/>
              <a:gd name="connsiteY16" fmla="*/ 280988 h 647700"/>
              <a:gd name="connsiteX17" fmla="*/ 57150 w 2255044"/>
              <a:gd name="connsiteY17" fmla="*/ 297657 h 647700"/>
              <a:gd name="connsiteX18" fmla="*/ 116682 w 2255044"/>
              <a:gd name="connsiteY18" fmla="*/ 335757 h 647700"/>
              <a:gd name="connsiteX19" fmla="*/ 164307 w 2255044"/>
              <a:gd name="connsiteY19" fmla="*/ 364332 h 647700"/>
              <a:gd name="connsiteX20" fmla="*/ 207169 w 2255044"/>
              <a:gd name="connsiteY20" fmla="*/ 381000 h 647700"/>
              <a:gd name="connsiteX21" fmla="*/ 264319 w 2255044"/>
              <a:gd name="connsiteY21" fmla="*/ 400050 h 647700"/>
              <a:gd name="connsiteX22" fmla="*/ 316707 w 2255044"/>
              <a:gd name="connsiteY22" fmla="*/ 409575 h 647700"/>
              <a:gd name="connsiteX23" fmla="*/ 361950 w 2255044"/>
              <a:gd name="connsiteY23" fmla="*/ 414338 h 647700"/>
              <a:gd name="connsiteX24" fmla="*/ 395288 w 2255044"/>
              <a:gd name="connsiteY24" fmla="*/ 409575 h 647700"/>
              <a:gd name="connsiteX25" fmla="*/ 709613 w 2255044"/>
              <a:gd name="connsiteY25" fmla="*/ 333375 h 647700"/>
              <a:gd name="connsiteX26" fmla="*/ 1200150 w 2255044"/>
              <a:gd name="connsiteY26" fmla="*/ 209550 h 647700"/>
              <a:gd name="connsiteX27" fmla="*/ 1481138 w 2255044"/>
              <a:gd name="connsiteY27" fmla="*/ 135732 h 647700"/>
              <a:gd name="connsiteX28" fmla="*/ 1666875 w 2255044"/>
              <a:gd name="connsiteY28" fmla="*/ 88107 h 647700"/>
              <a:gd name="connsiteX29" fmla="*/ 1814513 w 2255044"/>
              <a:gd name="connsiteY29" fmla="*/ 0 h 647700"/>
              <a:gd name="connsiteX30" fmla="*/ 1840707 w 2255044"/>
              <a:gd name="connsiteY30" fmla="*/ 0 h 647700"/>
              <a:gd name="connsiteX31" fmla="*/ 1905000 w 2255044"/>
              <a:gd name="connsiteY31" fmla="*/ 4763 h 647700"/>
              <a:gd name="connsiteX32" fmla="*/ 1969294 w 2255044"/>
              <a:gd name="connsiteY32" fmla="*/ 14288 h 647700"/>
              <a:gd name="connsiteX33" fmla="*/ 2038350 w 2255044"/>
              <a:gd name="connsiteY33" fmla="*/ 35719 h 647700"/>
              <a:gd name="connsiteX34" fmla="*/ 2097882 w 2255044"/>
              <a:gd name="connsiteY34" fmla="*/ 59532 h 647700"/>
              <a:gd name="connsiteX35" fmla="*/ 2157413 w 2255044"/>
              <a:gd name="connsiteY35" fmla="*/ 95250 h 647700"/>
              <a:gd name="connsiteX36" fmla="*/ 2190750 w 2255044"/>
              <a:gd name="connsiteY36" fmla="*/ 114300 h 647700"/>
              <a:gd name="connsiteX37" fmla="*/ 2231232 w 2255044"/>
              <a:gd name="connsiteY37" fmla="*/ 142875 h 647700"/>
              <a:gd name="connsiteX38" fmla="*/ 2247900 w 2255044"/>
              <a:gd name="connsiteY38" fmla="*/ 161925 h 647700"/>
              <a:gd name="connsiteX39" fmla="*/ 2255044 w 2255044"/>
              <a:gd name="connsiteY39" fmla="*/ 180975 h 647700"/>
              <a:gd name="connsiteX40" fmla="*/ 2252663 w 2255044"/>
              <a:gd name="connsiteY40" fmla="*/ 195263 h 647700"/>
              <a:gd name="connsiteX41" fmla="*/ 2245519 w 2255044"/>
              <a:gd name="connsiteY41" fmla="*/ 209550 h 647700"/>
              <a:gd name="connsiteX42" fmla="*/ 2226469 w 2255044"/>
              <a:gd name="connsiteY42" fmla="*/ 226219 h 647700"/>
              <a:gd name="connsiteX43" fmla="*/ 2185988 w 2255044"/>
              <a:gd name="connsiteY43" fmla="*/ 242888 h 647700"/>
              <a:gd name="connsiteX44" fmla="*/ 2069307 w 2255044"/>
              <a:gd name="connsiteY44" fmla="*/ 259557 h 647700"/>
              <a:gd name="connsiteX45" fmla="*/ 1874044 w 2255044"/>
              <a:gd name="connsiteY45" fmla="*/ 283369 h 647700"/>
              <a:gd name="connsiteX46" fmla="*/ 1614488 w 2255044"/>
              <a:gd name="connsiteY46" fmla="*/ 328613 h 647700"/>
              <a:gd name="connsiteX47" fmla="*/ 1395413 w 2255044"/>
              <a:gd name="connsiteY47" fmla="*/ 371475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5044" h="647700">
                <a:moveTo>
                  <a:pt x="1395413" y="371475"/>
                </a:moveTo>
                <a:lnTo>
                  <a:pt x="981075" y="469107"/>
                </a:lnTo>
                <a:lnTo>
                  <a:pt x="533400" y="600075"/>
                </a:lnTo>
                <a:lnTo>
                  <a:pt x="421482" y="647700"/>
                </a:lnTo>
                <a:lnTo>
                  <a:pt x="407194" y="647700"/>
                </a:lnTo>
                <a:lnTo>
                  <a:pt x="371475" y="640557"/>
                </a:lnTo>
                <a:lnTo>
                  <a:pt x="311944" y="616744"/>
                </a:lnTo>
                <a:lnTo>
                  <a:pt x="254794" y="573882"/>
                </a:lnTo>
                <a:lnTo>
                  <a:pt x="204788" y="535782"/>
                </a:lnTo>
                <a:lnTo>
                  <a:pt x="145257" y="481013"/>
                </a:lnTo>
                <a:lnTo>
                  <a:pt x="57150" y="390525"/>
                </a:lnTo>
                <a:lnTo>
                  <a:pt x="21432" y="350044"/>
                </a:lnTo>
                <a:lnTo>
                  <a:pt x="2382" y="323850"/>
                </a:lnTo>
                <a:lnTo>
                  <a:pt x="0" y="309563"/>
                </a:lnTo>
                <a:lnTo>
                  <a:pt x="2382" y="292894"/>
                </a:lnTo>
                <a:lnTo>
                  <a:pt x="7144" y="283369"/>
                </a:lnTo>
                <a:lnTo>
                  <a:pt x="28575" y="280988"/>
                </a:lnTo>
                <a:lnTo>
                  <a:pt x="57150" y="297657"/>
                </a:lnTo>
                <a:lnTo>
                  <a:pt x="116682" y="335757"/>
                </a:lnTo>
                <a:lnTo>
                  <a:pt x="164307" y="364332"/>
                </a:lnTo>
                <a:lnTo>
                  <a:pt x="207169" y="381000"/>
                </a:lnTo>
                <a:lnTo>
                  <a:pt x="264319" y="400050"/>
                </a:lnTo>
                <a:lnTo>
                  <a:pt x="316707" y="409575"/>
                </a:lnTo>
                <a:lnTo>
                  <a:pt x="361950" y="414338"/>
                </a:lnTo>
                <a:lnTo>
                  <a:pt x="395288" y="409575"/>
                </a:lnTo>
                <a:lnTo>
                  <a:pt x="709613" y="333375"/>
                </a:lnTo>
                <a:lnTo>
                  <a:pt x="1200150" y="209550"/>
                </a:lnTo>
                <a:lnTo>
                  <a:pt x="1481138" y="135732"/>
                </a:lnTo>
                <a:lnTo>
                  <a:pt x="1666875" y="88107"/>
                </a:lnTo>
                <a:lnTo>
                  <a:pt x="1814513" y="0"/>
                </a:lnTo>
                <a:lnTo>
                  <a:pt x="1840707" y="0"/>
                </a:lnTo>
                <a:lnTo>
                  <a:pt x="1905000" y="4763"/>
                </a:lnTo>
                <a:lnTo>
                  <a:pt x="1969294" y="14288"/>
                </a:lnTo>
                <a:lnTo>
                  <a:pt x="2038350" y="35719"/>
                </a:lnTo>
                <a:lnTo>
                  <a:pt x="2097882" y="59532"/>
                </a:lnTo>
                <a:lnTo>
                  <a:pt x="2157413" y="95250"/>
                </a:lnTo>
                <a:lnTo>
                  <a:pt x="2190750" y="114300"/>
                </a:lnTo>
                <a:lnTo>
                  <a:pt x="2231232" y="142875"/>
                </a:lnTo>
                <a:lnTo>
                  <a:pt x="2247900" y="161925"/>
                </a:lnTo>
                <a:lnTo>
                  <a:pt x="2255044" y="180975"/>
                </a:lnTo>
                <a:lnTo>
                  <a:pt x="2252663" y="195263"/>
                </a:lnTo>
                <a:lnTo>
                  <a:pt x="2245519" y="209550"/>
                </a:lnTo>
                <a:lnTo>
                  <a:pt x="2226469" y="226219"/>
                </a:lnTo>
                <a:lnTo>
                  <a:pt x="2185988" y="242888"/>
                </a:lnTo>
                <a:lnTo>
                  <a:pt x="2069307" y="259557"/>
                </a:lnTo>
                <a:lnTo>
                  <a:pt x="1874044" y="283369"/>
                </a:lnTo>
                <a:lnTo>
                  <a:pt x="1614488" y="328613"/>
                </a:lnTo>
                <a:lnTo>
                  <a:pt x="1395413" y="3714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D810AA8-A1D2-4CE4-AA79-E831DCB59017}"/>
              </a:ext>
            </a:extLst>
          </p:cNvPr>
          <p:cNvSpPr/>
          <p:nvPr/>
        </p:nvSpPr>
        <p:spPr>
          <a:xfrm>
            <a:off x="4041776" y="3068639"/>
            <a:ext cx="1357313" cy="396875"/>
          </a:xfrm>
          <a:custGeom>
            <a:avLst/>
            <a:gdLst>
              <a:gd name="connsiteX0" fmla="*/ 866775 w 1357313"/>
              <a:gd name="connsiteY0" fmla="*/ 314325 h 395288"/>
              <a:gd name="connsiteX1" fmla="*/ 581025 w 1357313"/>
              <a:gd name="connsiteY1" fmla="*/ 378619 h 395288"/>
              <a:gd name="connsiteX2" fmla="*/ 504825 w 1357313"/>
              <a:gd name="connsiteY2" fmla="*/ 390525 h 395288"/>
              <a:gd name="connsiteX3" fmla="*/ 426244 w 1357313"/>
              <a:gd name="connsiteY3" fmla="*/ 395288 h 395288"/>
              <a:gd name="connsiteX4" fmla="*/ 342900 w 1357313"/>
              <a:gd name="connsiteY4" fmla="*/ 392907 h 395288"/>
              <a:gd name="connsiteX5" fmla="*/ 261938 w 1357313"/>
              <a:gd name="connsiteY5" fmla="*/ 388144 h 395288"/>
              <a:gd name="connsiteX6" fmla="*/ 233363 w 1357313"/>
              <a:gd name="connsiteY6" fmla="*/ 383382 h 395288"/>
              <a:gd name="connsiteX7" fmla="*/ 202407 w 1357313"/>
              <a:gd name="connsiteY7" fmla="*/ 369094 h 395288"/>
              <a:gd name="connsiteX8" fmla="*/ 147638 w 1357313"/>
              <a:gd name="connsiteY8" fmla="*/ 340519 h 395288"/>
              <a:gd name="connsiteX9" fmla="*/ 97632 w 1357313"/>
              <a:gd name="connsiteY9" fmla="*/ 309563 h 395288"/>
              <a:gd name="connsiteX10" fmla="*/ 59532 w 1357313"/>
              <a:gd name="connsiteY10" fmla="*/ 278607 h 395288"/>
              <a:gd name="connsiteX11" fmla="*/ 30957 w 1357313"/>
              <a:gd name="connsiteY11" fmla="*/ 252413 h 395288"/>
              <a:gd name="connsiteX12" fmla="*/ 14288 w 1357313"/>
              <a:gd name="connsiteY12" fmla="*/ 233363 h 395288"/>
              <a:gd name="connsiteX13" fmla="*/ 4763 w 1357313"/>
              <a:gd name="connsiteY13" fmla="*/ 209550 h 395288"/>
              <a:gd name="connsiteX14" fmla="*/ 0 w 1357313"/>
              <a:gd name="connsiteY14" fmla="*/ 190500 h 395288"/>
              <a:gd name="connsiteX15" fmla="*/ 2382 w 1357313"/>
              <a:gd name="connsiteY15" fmla="*/ 178594 h 395288"/>
              <a:gd name="connsiteX16" fmla="*/ 7144 w 1357313"/>
              <a:gd name="connsiteY16" fmla="*/ 169069 h 395288"/>
              <a:gd name="connsiteX17" fmla="*/ 19050 w 1357313"/>
              <a:gd name="connsiteY17" fmla="*/ 164307 h 395288"/>
              <a:gd name="connsiteX18" fmla="*/ 52388 w 1357313"/>
              <a:gd name="connsiteY18" fmla="*/ 173832 h 395288"/>
              <a:gd name="connsiteX19" fmla="*/ 90488 w 1357313"/>
              <a:gd name="connsiteY19" fmla="*/ 190500 h 395288"/>
              <a:gd name="connsiteX20" fmla="*/ 130969 w 1357313"/>
              <a:gd name="connsiteY20" fmla="*/ 207169 h 395288"/>
              <a:gd name="connsiteX21" fmla="*/ 200025 w 1357313"/>
              <a:gd name="connsiteY21" fmla="*/ 221457 h 395288"/>
              <a:gd name="connsiteX22" fmla="*/ 264319 w 1357313"/>
              <a:gd name="connsiteY22" fmla="*/ 226219 h 395288"/>
              <a:gd name="connsiteX23" fmla="*/ 338138 w 1357313"/>
              <a:gd name="connsiteY23" fmla="*/ 226219 h 395288"/>
              <a:gd name="connsiteX24" fmla="*/ 423863 w 1357313"/>
              <a:gd name="connsiteY24" fmla="*/ 219075 h 395288"/>
              <a:gd name="connsiteX25" fmla="*/ 533400 w 1357313"/>
              <a:gd name="connsiteY25" fmla="*/ 197644 h 395288"/>
              <a:gd name="connsiteX26" fmla="*/ 666750 w 1357313"/>
              <a:gd name="connsiteY26" fmla="*/ 164307 h 395288"/>
              <a:gd name="connsiteX27" fmla="*/ 773907 w 1357313"/>
              <a:gd name="connsiteY27" fmla="*/ 130969 h 395288"/>
              <a:gd name="connsiteX28" fmla="*/ 885825 w 1357313"/>
              <a:gd name="connsiteY28" fmla="*/ 83344 h 395288"/>
              <a:gd name="connsiteX29" fmla="*/ 966788 w 1357313"/>
              <a:gd name="connsiteY29" fmla="*/ 40482 h 395288"/>
              <a:gd name="connsiteX30" fmla="*/ 1023938 w 1357313"/>
              <a:gd name="connsiteY30" fmla="*/ 0 h 395288"/>
              <a:gd name="connsiteX31" fmla="*/ 1062038 w 1357313"/>
              <a:gd name="connsiteY31" fmla="*/ 0 h 395288"/>
              <a:gd name="connsiteX32" fmla="*/ 1133475 w 1357313"/>
              <a:gd name="connsiteY32" fmla="*/ 4763 h 395288"/>
              <a:gd name="connsiteX33" fmla="*/ 1197769 w 1357313"/>
              <a:gd name="connsiteY33" fmla="*/ 14288 h 395288"/>
              <a:gd name="connsiteX34" fmla="*/ 1264444 w 1357313"/>
              <a:gd name="connsiteY34" fmla="*/ 28575 h 395288"/>
              <a:gd name="connsiteX35" fmla="*/ 1309688 w 1357313"/>
              <a:gd name="connsiteY35" fmla="*/ 45244 h 395288"/>
              <a:gd name="connsiteX36" fmla="*/ 1323975 w 1357313"/>
              <a:gd name="connsiteY36" fmla="*/ 54769 h 395288"/>
              <a:gd name="connsiteX37" fmla="*/ 1340644 w 1357313"/>
              <a:gd name="connsiteY37" fmla="*/ 80963 h 395288"/>
              <a:gd name="connsiteX38" fmla="*/ 1352550 w 1357313"/>
              <a:gd name="connsiteY38" fmla="*/ 111919 h 395288"/>
              <a:gd name="connsiteX39" fmla="*/ 1357313 w 1357313"/>
              <a:gd name="connsiteY39" fmla="*/ 142875 h 395288"/>
              <a:gd name="connsiteX40" fmla="*/ 1347788 w 1357313"/>
              <a:gd name="connsiteY40" fmla="*/ 169069 h 395288"/>
              <a:gd name="connsiteX41" fmla="*/ 1323975 w 1357313"/>
              <a:gd name="connsiteY41" fmla="*/ 197644 h 395288"/>
              <a:gd name="connsiteX42" fmla="*/ 1278732 w 1357313"/>
              <a:gd name="connsiteY42" fmla="*/ 219075 h 395288"/>
              <a:gd name="connsiteX43" fmla="*/ 1052513 w 1357313"/>
              <a:gd name="connsiteY43" fmla="*/ 276225 h 395288"/>
              <a:gd name="connsiteX44" fmla="*/ 866775 w 1357313"/>
              <a:gd name="connsiteY44" fmla="*/ 314325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7313" h="395288">
                <a:moveTo>
                  <a:pt x="866775" y="314325"/>
                </a:moveTo>
                <a:lnTo>
                  <a:pt x="581025" y="378619"/>
                </a:lnTo>
                <a:lnTo>
                  <a:pt x="504825" y="390525"/>
                </a:lnTo>
                <a:lnTo>
                  <a:pt x="426244" y="395288"/>
                </a:lnTo>
                <a:lnTo>
                  <a:pt x="342900" y="392907"/>
                </a:lnTo>
                <a:lnTo>
                  <a:pt x="261938" y="388144"/>
                </a:lnTo>
                <a:lnTo>
                  <a:pt x="233363" y="383382"/>
                </a:lnTo>
                <a:lnTo>
                  <a:pt x="202407" y="369094"/>
                </a:lnTo>
                <a:lnTo>
                  <a:pt x="147638" y="340519"/>
                </a:lnTo>
                <a:lnTo>
                  <a:pt x="97632" y="309563"/>
                </a:lnTo>
                <a:lnTo>
                  <a:pt x="59532" y="278607"/>
                </a:lnTo>
                <a:lnTo>
                  <a:pt x="30957" y="252413"/>
                </a:lnTo>
                <a:lnTo>
                  <a:pt x="14288" y="233363"/>
                </a:lnTo>
                <a:lnTo>
                  <a:pt x="4763" y="209550"/>
                </a:lnTo>
                <a:lnTo>
                  <a:pt x="0" y="190500"/>
                </a:lnTo>
                <a:lnTo>
                  <a:pt x="2382" y="178594"/>
                </a:lnTo>
                <a:lnTo>
                  <a:pt x="7144" y="169069"/>
                </a:lnTo>
                <a:lnTo>
                  <a:pt x="19050" y="164307"/>
                </a:lnTo>
                <a:lnTo>
                  <a:pt x="52388" y="173832"/>
                </a:lnTo>
                <a:lnTo>
                  <a:pt x="90488" y="190500"/>
                </a:lnTo>
                <a:lnTo>
                  <a:pt x="130969" y="207169"/>
                </a:lnTo>
                <a:lnTo>
                  <a:pt x="200025" y="221457"/>
                </a:lnTo>
                <a:lnTo>
                  <a:pt x="264319" y="226219"/>
                </a:lnTo>
                <a:lnTo>
                  <a:pt x="338138" y="226219"/>
                </a:lnTo>
                <a:lnTo>
                  <a:pt x="423863" y="219075"/>
                </a:lnTo>
                <a:lnTo>
                  <a:pt x="533400" y="197644"/>
                </a:lnTo>
                <a:lnTo>
                  <a:pt x="666750" y="164307"/>
                </a:lnTo>
                <a:lnTo>
                  <a:pt x="773907" y="130969"/>
                </a:lnTo>
                <a:lnTo>
                  <a:pt x="885825" y="83344"/>
                </a:lnTo>
                <a:lnTo>
                  <a:pt x="966788" y="40482"/>
                </a:lnTo>
                <a:lnTo>
                  <a:pt x="1023938" y="0"/>
                </a:lnTo>
                <a:lnTo>
                  <a:pt x="1062038" y="0"/>
                </a:lnTo>
                <a:lnTo>
                  <a:pt x="1133475" y="4763"/>
                </a:lnTo>
                <a:lnTo>
                  <a:pt x="1197769" y="14288"/>
                </a:lnTo>
                <a:lnTo>
                  <a:pt x="1264444" y="28575"/>
                </a:lnTo>
                <a:lnTo>
                  <a:pt x="1309688" y="45244"/>
                </a:lnTo>
                <a:lnTo>
                  <a:pt x="1323975" y="54769"/>
                </a:lnTo>
                <a:lnTo>
                  <a:pt x="1340644" y="80963"/>
                </a:lnTo>
                <a:lnTo>
                  <a:pt x="1352550" y="111919"/>
                </a:lnTo>
                <a:lnTo>
                  <a:pt x="1357313" y="142875"/>
                </a:lnTo>
                <a:lnTo>
                  <a:pt x="1347788" y="169069"/>
                </a:lnTo>
                <a:lnTo>
                  <a:pt x="1323975" y="197644"/>
                </a:lnTo>
                <a:lnTo>
                  <a:pt x="1278732" y="219075"/>
                </a:lnTo>
                <a:lnTo>
                  <a:pt x="1052513" y="276225"/>
                </a:lnTo>
                <a:lnTo>
                  <a:pt x="866775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0AA400-CC90-41AD-9BA9-5FFC90E20984}"/>
              </a:ext>
            </a:extLst>
          </p:cNvPr>
          <p:cNvSpPr/>
          <p:nvPr/>
        </p:nvSpPr>
        <p:spPr>
          <a:xfrm>
            <a:off x="4013200" y="3763964"/>
            <a:ext cx="1423988" cy="403225"/>
          </a:xfrm>
          <a:custGeom>
            <a:avLst/>
            <a:gdLst>
              <a:gd name="connsiteX0" fmla="*/ 897732 w 1423988"/>
              <a:gd name="connsiteY0" fmla="*/ 278607 h 402432"/>
              <a:gd name="connsiteX1" fmla="*/ 526257 w 1423988"/>
              <a:gd name="connsiteY1" fmla="*/ 369094 h 402432"/>
              <a:gd name="connsiteX2" fmla="*/ 388144 w 1423988"/>
              <a:gd name="connsiteY2" fmla="*/ 400050 h 402432"/>
              <a:gd name="connsiteX3" fmla="*/ 335757 w 1423988"/>
              <a:gd name="connsiteY3" fmla="*/ 402432 h 402432"/>
              <a:gd name="connsiteX4" fmla="*/ 297657 w 1423988"/>
              <a:gd name="connsiteY4" fmla="*/ 400050 h 402432"/>
              <a:gd name="connsiteX5" fmla="*/ 247650 w 1423988"/>
              <a:gd name="connsiteY5" fmla="*/ 390525 h 402432"/>
              <a:gd name="connsiteX6" fmla="*/ 209550 w 1423988"/>
              <a:gd name="connsiteY6" fmla="*/ 381000 h 402432"/>
              <a:gd name="connsiteX7" fmla="*/ 164307 w 1423988"/>
              <a:gd name="connsiteY7" fmla="*/ 361950 h 402432"/>
              <a:gd name="connsiteX8" fmla="*/ 119063 w 1423988"/>
              <a:gd name="connsiteY8" fmla="*/ 333375 h 402432"/>
              <a:gd name="connsiteX9" fmla="*/ 83344 w 1423988"/>
              <a:gd name="connsiteY9" fmla="*/ 304800 h 402432"/>
              <a:gd name="connsiteX10" fmla="*/ 45244 w 1423988"/>
              <a:gd name="connsiteY10" fmla="*/ 264319 h 402432"/>
              <a:gd name="connsiteX11" fmla="*/ 23813 w 1423988"/>
              <a:gd name="connsiteY11" fmla="*/ 242888 h 402432"/>
              <a:gd name="connsiteX12" fmla="*/ 2382 w 1423988"/>
              <a:gd name="connsiteY12" fmla="*/ 211932 h 402432"/>
              <a:gd name="connsiteX13" fmla="*/ 0 w 1423988"/>
              <a:gd name="connsiteY13" fmla="*/ 192882 h 402432"/>
              <a:gd name="connsiteX14" fmla="*/ 2382 w 1423988"/>
              <a:gd name="connsiteY14" fmla="*/ 176213 h 402432"/>
              <a:gd name="connsiteX15" fmla="*/ 9525 w 1423988"/>
              <a:gd name="connsiteY15" fmla="*/ 164307 h 402432"/>
              <a:gd name="connsiteX16" fmla="*/ 26194 w 1423988"/>
              <a:gd name="connsiteY16" fmla="*/ 159544 h 402432"/>
              <a:gd name="connsiteX17" fmla="*/ 42863 w 1423988"/>
              <a:gd name="connsiteY17" fmla="*/ 159544 h 402432"/>
              <a:gd name="connsiteX18" fmla="*/ 61913 w 1423988"/>
              <a:gd name="connsiteY18" fmla="*/ 173832 h 402432"/>
              <a:gd name="connsiteX19" fmla="*/ 78582 w 1423988"/>
              <a:gd name="connsiteY19" fmla="*/ 190500 h 402432"/>
              <a:gd name="connsiteX20" fmla="*/ 107157 w 1423988"/>
              <a:gd name="connsiteY20" fmla="*/ 211932 h 402432"/>
              <a:gd name="connsiteX21" fmla="*/ 157163 w 1423988"/>
              <a:gd name="connsiteY21" fmla="*/ 233363 h 402432"/>
              <a:gd name="connsiteX22" fmla="*/ 204788 w 1423988"/>
              <a:gd name="connsiteY22" fmla="*/ 245269 h 402432"/>
              <a:gd name="connsiteX23" fmla="*/ 235744 w 1423988"/>
              <a:gd name="connsiteY23" fmla="*/ 245269 h 402432"/>
              <a:gd name="connsiteX24" fmla="*/ 290513 w 1423988"/>
              <a:gd name="connsiteY24" fmla="*/ 235744 h 402432"/>
              <a:gd name="connsiteX25" fmla="*/ 657225 w 1423988"/>
              <a:gd name="connsiteY25" fmla="*/ 159544 h 402432"/>
              <a:gd name="connsiteX26" fmla="*/ 976313 w 1423988"/>
              <a:gd name="connsiteY26" fmla="*/ 71438 h 402432"/>
              <a:gd name="connsiteX27" fmla="*/ 1000125 w 1423988"/>
              <a:gd name="connsiteY27" fmla="*/ 50007 h 402432"/>
              <a:gd name="connsiteX28" fmla="*/ 1026319 w 1423988"/>
              <a:gd name="connsiteY28" fmla="*/ 28575 h 402432"/>
              <a:gd name="connsiteX29" fmla="*/ 1062038 w 1423988"/>
              <a:gd name="connsiteY29" fmla="*/ 11907 h 402432"/>
              <a:gd name="connsiteX30" fmla="*/ 1107282 w 1423988"/>
              <a:gd name="connsiteY30" fmla="*/ 0 h 402432"/>
              <a:gd name="connsiteX31" fmla="*/ 1121569 w 1423988"/>
              <a:gd name="connsiteY31" fmla="*/ 0 h 402432"/>
              <a:gd name="connsiteX32" fmla="*/ 1173957 w 1423988"/>
              <a:gd name="connsiteY32" fmla="*/ 14288 h 402432"/>
              <a:gd name="connsiteX33" fmla="*/ 1254919 w 1423988"/>
              <a:gd name="connsiteY33" fmla="*/ 40482 h 402432"/>
              <a:gd name="connsiteX34" fmla="*/ 1323975 w 1423988"/>
              <a:gd name="connsiteY34" fmla="*/ 57150 h 402432"/>
              <a:gd name="connsiteX35" fmla="*/ 1366838 w 1423988"/>
              <a:gd name="connsiteY35" fmla="*/ 66675 h 402432"/>
              <a:gd name="connsiteX36" fmla="*/ 1383507 w 1423988"/>
              <a:gd name="connsiteY36" fmla="*/ 76200 h 402432"/>
              <a:gd name="connsiteX37" fmla="*/ 1404938 w 1423988"/>
              <a:gd name="connsiteY37" fmla="*/ 95250 h 402432"/>
              <a:gd name="connsiteX38" fmla="*/ 1419225 w 1423988"/>
              <a:gd name="connsiteY38" fmla="*/ 116682 h 402432"/>
              <a:gd name="connsiteX39" fmla="*/ 1423988 w 1423988"/>
              <a:gd name="connsiteY39" fmla="*/ 138113 h 402432"/>
              <a:gd name="connsiteX40" fmla="*/ 1423988 w 1423988"/>
              <a:gd name="connsiteY40" fmla="*/ 164307 h 402432"/>
              <a:gd name="connsiteX41" fmla="*/ 1412082 w 1423988"/>
              <a:gd name="connsiteY41" fmla="*/ 190500 h 402432"/>
              <a:gd name="connsiteX42" fmla="*/ 1390650 w 1423988"/>
              <a:gd name="connsiteY42" fmla="*/ 216694 h 402432"/>
              <a:gd name="connsiteX43" fmla="*/ 1371600 w 1423988"/>
              <a:gd name="connsiteY43" fmla="*/ 221457 h 402432"/>
              <a:gd name="connsiteX44" fmla="*/ 1195388 w 1423988"/>
              <a:gd name="connsiteY44" fmla="*/ 233363 h 402432"/>
              <a:gd name="connsiteX45" fmla="*/ 1054894 w 1423988"/>
              <a:gd name="connsiteY45" fmla="*/ 247650 h 402432"/>
              <a:gd name="connsiteX46" fmla="*/ 897732 w 1423988"/>
              <a:gd name="connsiteY46" fmla="*/ 278607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3988" h="402432">
                <a:moveTo>
                  <a:pt x="897732" y="278607"/>
                </a:moveTo>
                <a:lnTo>
                  <a:pt x="526257" y="369094"/>
                </a:lnTo>
                <a:lnTo>
                  <a:pt x="388144" y="400050"/>
                </a:lnTo>
                <a:lnTo>
                  <a:pt x="335757" y="402432"/>
                </a:lnTo>
                <a:lnTo>
                  <a:pt x="297657" y="400050"/>
                </a:lnTo>
                <a:lnTo>
                  <a:pt x="247650" y="390525"/>
                </a:lnTo>
                <a:lnTo>
                  <a:pt x="209550" y="381000"/>
                </a:lnTo>
                <a:lnTo>
                  <a:pt x="164307" y="361950"/>
                </a:lnTo>
                <a:lnTo>
                  <a:pt x="119063" y="333375"/>
                </a:lnTo>
                <a:lnTo>
                  <a:pt x="83344" y="304800"/>
                </a:lnTo>
                <a:lnTo>
                  <a:pt x="45244" y="264319"/>
                </a:lnTo>
                <a:lnTo>
                  <a:pt x="23813" y="242888"/>
                </a:lnTo>
                <a:lnTo>
                  <a:pt x="2382" y="211932"/>
                </a:lnTo>
                <a:lnTo>
                  <a:pt x="0" y="192882"/>
                </a:lnTo>
                <a:lnTo>
                  <a:pt x="2382" y="176213"/>
                </a:lnTo>
                <a:lnTo>
                  <a:pt x="9525" y="164307"/>
                </a:lnTo>
                <a:lnTo>
                  <a:pt x="26194" y="159544"/>
                </a:lnTo>
                <a:lnTo>
                  <a:pt x="42863" y="159544"/>
                </a:lnTo>
                <a:lnTo>
                  <a:pt x="61913" y="173832"/>
                </a:lnTo>
                <a:lnTo>
                  <a:pt x="78582" y="190500"/>
                </a:lnTo>
                <a:lnTo>
                  <a:pt x="107157" y="211932"/>
                </a:lnTo>
                <a:lnTo>
                  <a:pt x="157163" y="233363"/>
                </a:lnTo>
                <a:lnTo>
                  <a:pt x="204788" y="245269"/>
                </a:lnTo>
                <a:lnTo>
                  <a:pt x="235744" y="245269"/>
                </a:lnTo>
                <a:lnTo>
                  <a:pt x="290513" y="235744"/>
                </a:lnTo>
                <a:lnTo>
                  <a:pt x="657225" y="159544"/>
                </a:lnTo>
                <a:lnTo>
                  <a:pt x="976313" y="71438"/>
                </a:lnTo>
                <a:lnTo>
                  <a:pt x="1000125" y="50007"/>
                </a:lnTo>
                <a:lnTo>
                  <a:pt x="1026319" y="28575"/>
                </a:lnTo>
                <a:lnTo>
                  <a:pt x="1062038" y="11907"/>
                </a:lnTo>
                <a:lnTo>
                  <a:pt x="1107282" y="0"/>
                </a:lnTo>
                <a:lnTo>
                  <a:pt x="1121569" y="0"/>
                </a:lnTo>
                <a:lnTo>
                  <a:pt x="1173957" y="14288"/>
                </a:lnTo>
                <a:lnTo>
                  <a:pt x="1254919" y="40482"/>
                </a:lnTo>
                <a:lnTo>
                  <a:pt x="1323975" y="57150"/>
                </a:lnTo>
                <a:lnTo>
                  <a:pt x="1366838" y="66675"/>
                </a:lnTo>
                <a:lnTo>
                  <a:pt x="1383507" y="76200"/>
                </a:lnTo>
                <a:lnTo>
                  <a:pt x="1404938" y="95250"/>
                </a:lnTo>
                <a:lnTo>
                  <a:pt x="1419225" y="116682"/>
                </a:lnTo>
                <a:lnTo>
                  <a:pt x="1423988" y="138113"/>
                </a:lnTo>
                <a:lnTo>
                  <a:pt x="1423988" y="164307"/>
                </a:lnTo>
                <a:lnTo>
                  <a:pt x="1412082" y="190500"/>
                </a:lnTo>
                <a:lnTo>
                  <a:pt x="1390650" y="216694"/>
                </a:lnTo>
                <a:lnTo>
                  <a:pt x="1371600" y="221457"/>
                </a:lnTo>
                <a:lnTo>
                  <a:pt x="1195388" y="233363"/>
                </a:lnTo>
                <a:lnTo>
                  <a:pt x="1054894" y="247650"/>
                </a:lnTo>
                <a:lnTo>
                  <a:pt x="897732" y="2786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C251E8-C279-4562-9525-7A48AAC83737}"/>
              </a:ext>
            </a:extLst>
          </p:cNvPr>
          <p:cNvSpPr/>
          <p:nvPr/>
        </p:nvSpPr>
        <p:spPr>
          <a:xfrm>
            <a:off x="3908425" y="4643438"/>
            <a:ext cx="642938" cy="1130300"/>
          </a:xfrm>
          <a:custGeom>
            <a:avLst/>
            <a:gdLst>
              <a:gd name="connsiteX0" fmla="*/ 283369 w 642938"/>
              <a:gd name="connsiteY0" fmla="*/ 681037 h 1131093"/>
              <a:gd name="connsiteX1" fmla="*/ 214313 w 642938"/>
              <a:gd name="connsiteY1" fmla="*/ 423862 h 1131093"/>
              <a:gd name="connsiteX2" fmla="*/ 176213 w 642938"/>
              <a:gd name="connsiteY2" fmla="*/ 323850 h 1131093"/>
              <a:gd name="connsiteX3" fmla="*/ 142875 w 642938"/>
              <a:gd name="connsiteY3" fmla="*/ 245268 h 1131093"/>
              <a:gd name="connsiteX4" fmla="*/ 100013 w 642938"/>
              <a:gd name="connsiteY4" fmla="*/ 166687 h 1131093"/>
              <a:gd name="connsiteX5" fmla="*/ 35719 w 642938"/>
              <a:gd name="connsiteY5" fmla="*/ 83343 h 1131093"/>
              <a:gd name="connsiteX6" fmla="*/ 19050 w 642938"/>
              <a:gd name="connsiteY6" fmla="*/ 66675 h 1131093"/>
              <a:gd name="connsiteX7" fmla="*/ 4763 w 642938"/>
              <a:gd name="connsiteY7" fmla="*/ 45243 h 1131093"/>
              <a:gd name="connsiteX8" fmla="*/ 0 w 642938"/>
              <a:gd name="connsiteY8" fmla="*/ 23812 h 1131093"/>
              <a:gd name="connsiteX9" fmla="*/ 2382 w 642938"/>
              <a:gd name="connsiteY9" fmla="*/ 9525 h 1131093"/>
              <a:gd name="connsiteX10" fmla="*/ 9525 w 642938"/>
              <a:gd name="connsiteY10" fmla="*/ 0 h 1131093"/>
              <a:gd name="connsiteX11" fmla="*/ 26194 w 642938"/>
              <a:gd name="connsiteY11" fmla="*/ 0 h 1131093"/>
              <a:gd name="connsiteX12" fmla="*/ 59532 w 642938"/>
              <a:gd name="connsiteY12" fmla="*/ 7143 h 1131093"/>
              <a:gd name="connsiteX13" fmla="*/ 111919 w 642938"/>
              <a:gd name="connsiteY13" fmla="*/ 16668 h 1131093"/>
              <a:gd name="connsiteX14" fmla="*/ 180975 w 642938"/>
              <a:gd name="connsiteY14" fmla="*/ 35718 h 1131093"/>
              <a:gd name="connsiteX15" fmla="*/ 240507 w 642938"/>
              <a:gd name="connsiteY15" fmla="*/ 54768 h 1131093"/>
              <a:gd name="connsiteX16" fmla="*/ 309563 w 642938"/>
              <a:gd name="connsiteY16" fmla="*/ 88106 h 1131093"/>
              <a:gd name="connsiteX17" fmla="*/ 397669 w 642938"/>
              <a:gd name="connsiteY17" fmla="*/ 142875 h 1131093"/>
              <a:gd name="connsiteX18" fmla="*/ 411957 w 642938"/>
              <a:gd name="connsiteY18" fmla="*/ 230981 h 1131093"/>
              <a:gd name="connsiteX19" fmla="*/ 507207 w 642938"/>
              <a:gd name="connsiteY19" fmla="*/ 550068 h 1131093"/>
              <a:gd name="connsiteX20" fmla="*/ 607219 w 642938"/>
              <a:gd name="connsiteY20" fmla="*/ 859631 h 1131093"/>
              <a:gd name="connsiteX21" fmla="*/ 642938 w 642938"/>
              <a:gd name="connsiteY21" fmla="*/ 969168 h 1131093"/>
              <a:gd name="connsiteX22" fmla="*/ 640557 w 642938"/>
              <a:gd name="connsiteY22" fmla="*/ 1031081 h 1131093"/>
              <a:gd name="connsiteX23" fmla="*/ 628650 w 642938"/>
              <a:gd name="connsiteY23" fmla="*/ 1081087 h 1131093"/>
              <a:gd name="connsiteX24" fmla="*/ 614363 w 642938"/>
              <a:gd name="connsiteY24" fmla="*/ 1109662 h 1131093"/>
              <a:gd name="connsiteX25" fmla="*/ 597694 w 642938"/>
              <a:gd name="connsiteY25" fmla="*/ 1123950 h 1131093"/>
              <a:gd name="connsiteX26" fmla="*/ 581025 w 642938"/>
              <a:gd name="connsiteY26" fmla="*/ 1128712 h 1131093"/>
              <a:gd name="connsiteX27" fmla="*/ 550069 w 642938"/>
              <a:gd name="connsiteY27" fmla="*/ 1131093 h 1131093"/>
              <a:gd name="connsiteX28" fmla="*/ 514350 w 642938"/>
              <a:gd name="connsiteY28" fmla="*/ 1123950 h 1131093"/>
              <a:gd name="connsiteX29" fmla="*/ 471488 w 642938"/>
              <a:gd name="connsiteY29" fmla="*/ 1100137 h 1131093"/>
              <a:gd name="connsiteX30" fmla="*/ 428625 w 642938"/>
              <a:gd name="connsiteY30" fmla="*/ 1062037 h 1131093"/>
              <a:gd name="connsiteX31" fmla="*/ 383382 w 642938"/>
              <a:gd name="connsiteY31" fmla="*/ 1009650 h 1131093"/>
              <a:gd name="connsiteX32" fmla="*/ 347663 w 642938"/>
              <a:gd name="connsiteY32" fmla="*/ 952500 h 1131093"/>
              <a:gd name="connsiteX33" fmla="*/ 323850 w 642938"/>
              <a:gd name="connsiteY33" fmla="*/ 904875 h 1131093"/>
              <a:gd name="connsiteX34" fmla="*/ 283369 w 642938"/>
              <a:gd name="connsiteY34" fmla="*/ 681037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8" h="1131093">
                <a:moveTo>
                  <a:pt x="283369" y="681037"/>
                </a:moveTo>
                <a:lnTo>
                  <a:pt x="214313" y="423862"/>
                </a:lnTo>
                <a:lnTo>
                  <a:pt x="176213" y="323850"/>
                </a:lnTo>
                <a:lnTo>
                  <a:pt x="142875" y="245268"/>
                </a:lnTo>
                <a:lnTo>
                  <a:pt x="100013" y="166687"/>
                </a:lnTo>
                <a:lnTo>
                  <a:pt x="35719" y="83343"/>
                </a:lnTo>
                <a:lnTo>
                  <a:pt x="19050" y="66675"/>
                </a:lnTo>
                <a:lnTo>
                  <a:pt x="4763" y="45243"/>
                </a:lnTo>
                <a:lnTo>
                  <a:pt x="0" y="23812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9532" y="7143"/>
                </a:lnTo>
                <a:lnTo>
                  <a:pt x="111919" y="16668"/>
                </a:lnTo>
                <a:lnTo>
                  <a:pt x="180975" y="35718"/>
                </a:lnTo>
                <a:lnTo>
                  <a:pt x="240507" y="54768"/>
                </a:lnTo>
                <a:lnTo>
                  <a:pt x="309563" y="88106"/>
                </a:lnTo>
                <a:lnTo>
                  <a:pt x="397669" y="142875"/>
                </a:lnTo>
                <a:lnTo>
                  <a:pt x="411957" y="230981"/>
                </a:lnTo>
                <a:lnTo>
                  <a:pt x="507207" y="550068"/>
                </a:lnTo>
                <a:lnTo>
                  <a:pt x="607219" y="859631"/>
                </a:lnTo>
                <a:lnTo>
                  <a:pt x="642938" y="969168"/>
                </a:lnTo>
                <a:cubicBezTo>
                  <a:pt x="642144" y="989806"/>
                  <a:pt x="641351" y="1010443"/>
                  <a:pt x="640557" y="1031081"/>
                </a:cubicBezTo>
                <a:lnTo>
                  <a:pt x="628650" y="1081087"/>
                </a:lnTo>
                <a:lnTo>
                  <a:pt x="614363" y="1109662"/>
                </a:lnTo>
                <a:lnTo>
                  <a:pt x="597694" y="1123950"/>
                </a:lnTo>
                <a:lnTo>
                  <a:pt x="581025" y="1128712"/>
                </a:lnTo>
                <a:lnTo>
                  <a:pt x="550069" y="1131093"/>
                </a:lnTo>
                <a:lnTo>
                  <a:pt x="514350" y="1123950"/>
                </a:lnTo>
                <a:lnTo>
                  <a:pt x="471488" y="1100137"/>
                </a:lnTo>
                <a:lnTo>
                  <a:pt x="428625" y="1062037"/>
                </a:lnTo>
                <a:lnTo>
                  <a:pt x="383382" y="1009650"/>
                </a:lnTo>
                <a:lnTo>
                  <a:pt x="347663" y="952500"/>
                </a:lnTo>
                <a:lnTo>
                  <a:pt x="323850" y="904875"/>
                </a:lnTo>
                <a:lnTo>
                  <a:pt x="283369" y="681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02850C5-E23E-405F-BB35-0FF3F4152B97}"/>
              </a:ext>
            </a:extLst>
          </p:cNvPr>
          <p:cNvSpPr/>
          <p:nvPr/>
        </p:nvSpPr>
        <p:spPr>
          <a:xfrm>
            <a:off x="5586413" y="1500189"/>
            <a:ext cx="1243012" cy="1762125"/>
          </a:xfrm>
          <a:custGeom>
            <a:avLst/>
            <a:gdLst>
              <a:gd name="connsiteX0" fmla="*/ 919162 w 1243012"/>
              <a:gd name="connsiteY0" fmla="*/ 790575 h 1762125"/>
              <a:gd name="connsiteX1" fmla="*/ 735806 w 1243012"/>
              <a:gd name="connsiteY1" fmla="*/ 1071562 h 1762125"/>
              <a:gd name="connsiteX2" fmla="*/ 645318 w 1243012"/>
              <a:gd name="connsiteY2" fmla="*/ 1181100 h 1762125"/>
              <a:gd name="connsiteX3" fmla="*/ 564356 w 1243012"/>
              <a:gd name="connsiteY3" fmla="*/ 1288256 h 1762125"/>
              <a:gd name="connsiteX4" fmla="*/ 440531 w 1243012"/>
              <a:gd name="connsiteY4" fmla="*/ 1431131 h 1762125"/>
              <a:gd name="connsiteX5" fmla="*/ 323850 w 1243012"/>
              <a:gd name="connsiteY5" fmla="*/ 1543050 h 1762125"/>
              <a:gd name="connsiteX6" fmla="*/ 228600 w 1243012"/>
              <a:gd name="connsiteY6" fmla="*/ 1628775 h 1762125"/>
              <a:gd name="connsiteX7" fmla="*/ 104775 w 1243012"/>
              <a:gd name="connsiteY7" fmla="*/ 1719262 h 1762125"/>
              <a:gd name="connsiteX8" fmla="*/ 61912 w 1243012"/>
              <a:gd name="connsiteY8" fmla="*/ 1747837 h 1762125"/>
              <a:gd name="connsiteX9" fmla="*/ 45243 w 1243012"/>
              <a:gd name="connsiteY9" fmla="*/ 1754981 h 1762125"/>
              <a:gd name="connsiteX10" fmla="*/ 23812 w 1243012"/>
              <a:gd name="connsiteY10" fmla="*/ 1762125 h 1762125"/>
              <a:gd name="connsiteX11" fmla="*/ 7143 w 1243012"/>
              <a:gd name="connsiteY11" fmla="*/ 1757362 h 1762125"/>
              <a:gd name="connsiteX12" fmla="*/ 0 w 1243012"/>
              <a:gd name="connsiteY12" fmla="*/ 1740693 h 1762125"/>
              <a:gd name="connsiteX13" fmla="*/ 4762 w 1243012"/>
              <a:gd name="connsiteY13" fmla="*/ 1726406 h 1762125"/>
              <a:gd name="connsiteX14" fmla="*/ 80962 w 1243012"/>
              <a:gd name="connsiteY14" fmla="*/ 1633537 h 1762125"/>
              <a:gd name="connsiteX15" fmla="*/ 233362 w 1243012"/>
              <a:gd name="connsiteY15" fmla="*/ 1435893 h 1762125"/>
              <a:gd name="connsiteX16" fmla="*/ 352425 w 1243012"/>
              <a:gd name="connsiteY16" fmla="*/ 1269206 h 1762125"/>
              <a:gd name="connsiteX17" fmla="*/ 440531 w 1243012"/>
              <a:gd name="connsiteY17" fmla="*/ 1138237 h 1762125"/>
              <a:gd name="connsiteX18" fmla="*/ 552450 w 1243012"/>
              <a:gd name="connsiteY18" fmla="*/ 959643 h 1762125"/>
              <a:gd name="connsiteX19" fmla="*/ 654843 w 1243012"/>
              <a:gd name="connsiteY19" fmla="*/ 778668 h 1762125"/>
              <a:gd name="connsiteX20" fmla="*/ 742950 w 1243012"/>
              <a:gd name="connsiteY20" fmla="*/ 607218 h 1762125"/>
              <a:gd name="connsiteX21" fmla="*/ 795337 w 1243012"/>
              <a:gd name="connsiteY21" fmla="*/ 492918 h 1762125"/>
              <a:gd name="connsiteX22" fmla="*/ 847725 w 1243012"/>
              <a:gd name="connsiteY22" fmla="*/ 347662 h 1762125"/>
              <a:gd name="connsiteX23" fmla="*/ 857250 w 1243012"/>
              <a:gd name="connsiteY23" fmla="*/ 297656 h 1762125"/>
              <a:gd name="connsiteX24" fmla="*/ 859631 w 1243012"/>
              <a:gd name="connsiteY24" fmla="*/ 278606 h 1762125"/>
              <a:gd name="connsiteX25" fmla="*/ 859631 w 1243012"/>
              <a:gd name="connsiteY25" fmla="*/ 257175 h 1762125"/>
              <a:gd name="connsiteX26" fmla="*/ 850106 w 1243012"/>
              <a:gd name="connsiteY26" fmla="*/ 226218 h 1762125"/>
              <a:gd name="connsiteX27" fmla="*/ 823912 w 1243012"/>
              <a:gd name="connsiteY27" fmla="*/ 183356 h 1762125"/>
              <a:gd name="connsiteX28" fmla="*/ 800100 w 1243012"/>
              <a:gd name="connsiteY28" fmla="*/ 150018 h 1762125"/>
              <a:gd name="connsiteX29" fmla="*/ 752475 w 1243012"/>
              <a:gd name="connsiteY29" fmla="*/ 102393 h 1762125"/>
              <a:gd name="connsiteX30" fmla="*/ 714375 w 1243012"/>
              <a:gd name="connsiteY30" fmla="*/ 69056 h 1762125"/>
              <a:gd name="connsiteX31" fmla="*/ 700087 w 1243012"/>
              <a:gd name="connsiteY31" fmla="*/ 52387 h 1762125"/>
              <a:gd name="connsiteX32" fmla="*/ 692943 w 1243012"/>
              <a:gd name="connsiteY32" fmla="*/ 33337 h 1762125"/>
              <a:gd name="connsiteX33" fmla="*/ 695325 w 1243012"/>
              <a:gd name="connsiteY33" fmla="*/ 14287 h 1762125"/>
              <a:gd name="connsiteX34" fmla="*/ 707231 w 1243012"/>
              <a:gd name="connsiteY34" fmla="*/ 2381 h 1762125"/>
              <a:gd name="connsiteX35" fmla="*/ 726281 w 1243012"/>
              <a:gd name="connsiteY35" fmla="*/ 0 h 1762125"/>
              <a:gd name="connsiteX36" fmla="*/ 754856 w 1243012"/>
              <a:gd name="connsiteY36" fmla="*/ 7143 h 1762125"/>
              <a:gd name="connsiteX37" fmla="*/ 835818 w 1243012"/>
              <a:gd name="connsiteY37" fmla="*/ 35718 h 1762125"/>
              <a:gd name="connsiteX38" fmla="*/ 935831 w 1243012"/>
              <a:gd name="connsiteY38" fmla="*/ 76200 h 1762125"/>
              <a:gd name="connsiteX39" fmla="*/ 1004887 w 1243012"/>
              <a:gd name="connsiteY39" fmla="*/ 111918 h 1762125"/>
              <a:gd name="connsiteX40" fmla="*/ 1057275 w 1243012"/>
              <a:gd name="connsiteY40" fmla="*/ 138112 h 1762125"/>
              <a:gd name="connsiteX41" fmla="*/ 1121568 w 1243012"/>
              <a:gd name="connsiteY41" fmla="*/ 178593 h 1762125"/>
              <a:gd name="connsiteX42" fmla="*/ 1169193 w 1243012"/>
              <a:gd name="connsiteY42" fmla="*/ 211931 h 1762125"/>
              <a:gd name="connsiteX43" fmla="*/ 1209675 w 1243012"/>
              <a:gd name="connsiteY43" fmla="*/ 245268 h 1762125"/>
              <a:gd name="connsiteX44" fmla="*/ 1228725 w 1243012"/>
              <a:gd name="connsiteY44" fmla="*/ 266700 h 1762125"/>
              <a:gd name="connsiteX45" fmla="*/ 1240631 w 1243012"/>
              <a:gd name="connsiteY45" fmla="*/ 290512 h 1762125"/>
              <a:gd name="connsiteX46" fmla="*/ 1243012 w 1243012"/>
              <a:gd name="connsiteY46" fmla="*/ 309562 h 1762125"/>
              <a:gd name="connsiteX47" fmla="*/ 1238250 w 1243012"/>
              <a:gd name="connsiteY47" fmla="*/ 338137 h 1762125"/>
              <a:gd name="connsiteX48" fmla="*/ 1228725 w 1243012"/>
              <a:gd name="connsiteY48" fmla="*/ 357187 h 1762125"/>
              <a:gd name="connsiteX49" fmla="*/ 1200150 w 1243012"/>
              <a:gd name="connsiteY49" fmla="*/ 383381 h 1762125"/>
              <a:gd name="connsiteX50" fmla="*/ 1162050 w 1243012"/>
              <a:gd name="connsiteY50" fmla="*/ 407193 h 1762125"/>
              <a:gd name="connsiteX51" fmla="*/ 1128712 w 1243012"/>
              <a:gd name="connsiteY51" fmla="*/ 442912 h 1762125"/>
              <a:gd name="connsiteX52" fmla="*/ 1085850 w 1243012"/>
              <a:gd name="connsiteY52" fmla="*/ 511968 h 1762125"/>
              <a:gd name="connsiteX53" fmla="*/ 978693 w 1243012"/>
              <a:gd name="connsiteY53" fmla="*/ 692943 h 1762125"/>
              <a:gd name="connsiteX54" fmla="*/ 919162 w 1243012"/>
              <a:gd name="connsiteY54" fmla="*/ 790575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43012" h="1762125">
                <a:moveTo>
                  <a:pt x="919162" y="790575"/>
                </a:moveTo>
                <a:lnTo>
                  <a:pt x="735806" y="1071562"/>
                </a:lnTo>
                <a:lnTo>
                  <a:pt x="645318" y="1181100"/>
                </a:lnTo>
                <a:lnTo>
                  <a:pt x="564356" y="1288256"/>
                </a:lnTo>
                <a:lnTo>
                  <a:pt x="440531" y="1431131"/>
                </a:lnTo>
                <a:lnTo>
                  <a:pt x="323850" y="1543050"/>
                </a:lnTo>
                <a:lnTo>
                  <a:pt x="228600" y="1628775"/>
                </a:lnTo>
                <a:lnTo>
                  <a:pt x="104775" y="1719262"/>
                </a:lnTo>
                <a:lnTo>
                  <a:pt x="61912" y="1747837"/>
                </a:lnTo>
                <a:lnTo>
                  <a:pt x="45243" y="1754981"/>
                </a:lnTo>
                <a:lnTo>
                  <a:pt x="23812" y="1762125"/>
                </a:lnTo>
                <a:lnTo>
                  <a:pt x="7143" y="1757362"/>
                </a:lnTo>
                <a:lnTo>
                  <a:pt x="0" y="1740693"/>
                </a:lnTo>
                <a:lnTo>
                  <a:pt x="4762" y="1726406"/>
                </a:lnTo>
                <a:lnTo>
                  <a:pt x="80962" y="1633537"/>
                </a:lnTo>
                <a:lnTo>
                  <a:pt x="233362" y="1435893"/>
                </a:lnTo>
                <a:lnTo>
                  <a:pt x="352425" y="1269206"/>
                </a:lnTo>
                <a:lnTo>
                  <a:pt x="440531" y="1138237"/>
                </a:lnTo>
                <a:lnTo>
                  <a:pt x="552450" y="959643"/>
                </a:lnTo>
                <a:lnTo>
                  <a:pt x="654843" y="778668"/>
                </a:lnTo>
                <a:lnTo>
                  <a:pt x="742950" y="607218"/>
                </a:lnTo>
                <a:lnTo>
                  <a:pt x="795337" y="492918"/>
                </a:lnTo>
                <a:lnTo>
                  <a:pt x="847725" y="347662"/>
                </a:lnTo>
                <a:lnTo>
                  <a:pt x="857250" y="297656"/>
                </a:lnTo>
                <a:lnTo>
                  <a:pt x="859631" y="278606"/>
                </a:lnTo>
                <a:lnTo>
                  <a:pt x="859631" y="257175"/>
                </a:lnTo>
                <a:lnTo>
                  <a:pt x="850106" y="226218"/>
                </a:lnTo>
                <a:lnTo>
                  <a:pt x="823912" y="183356"/>
                </a:lnTo>
                <a:lnTo>
                  <a:pt x="800100" y="150018"/>
                </a:lnTo>
                <a:lnTo>
                  <a:pt x="752475" y="102393"/>
                </a:lnTo>
                <a:lnTo>
                  <a:pt x="714375" y="69056"/>
                </a:lnTo>
                <a:lnTo>
                  <a:pt x="700087" y="52387"/>
                </a:lnTo>
                <a:lnTo>
                  <a:pt x="692943" y="33337"/>
                </a:lnTo>
                <a:lnTo>
                  <a:pt x="695325" y="14287"/>
                </a:lnTo>
                <a:lnTo>
                  <a:pt x="707231" y="2381"/>
                </a:lnTo>
                <a:lnTo>
                  <a:pt x="726281" y="0"/>
                </a:lnTo>
                <a:lnTo>
                  <a:pt x="754856" y="7143"/>
                </a:lnTo>
                <a:lnTo>
                  <a:pt x="835818" y="35718"/>
                </a:lnTo>
                <a:lnTo>
                  <a:pt x="935831" y="76200"/>
                </a:lnTo>
                <a:lnTo>
                  <a:pt x="1004887" y="111918"/>
                </a:lnTo>
                <a:lnTo>
                  <a:pt x="1057275" y="138112"/>
                </a:lnTo>
                <a:lnTo>
                  <a:pt x="1121568" y="178593"/>
                </a:lnTo>
                <a:lnTo>
                  <a:pt x="1169193" y="211931"/>
                </a:lnTo>
                <a:lnTo>
                  <a:pt x="1209675" y="245268"/>
                </a:lnTo>
                <a:lnTo>
                  <a:pt x="1228725" y="266700"/>
                </a:lnTo>
                <a:lnTo>
                  <a:pt x="1240631" y="290512"/>
                </a:lnTo>
                <a:lnTo>
                  <a:pt x="1243012" y="309562"/>
                </a:lnTo>
                <a:lnTo>
                  <a:pt x="1238250" y="338137"/>
                </a:lnTo>
                <a:lnTo>
                  <a:pt x="1228725" y="357187"/>
                </a:lnTo>
                <a:lnTo>
                  <a:pt x="1200150" y="383381"/>
                </a:lnTo>
                <a:lnTo>
                  <a:pt x="1162050" y="407193"/>
                </a:lnTo>
                <a:lnTo>
                  <a:pt x="1128712" y="442912"/>
                </a:lnTo>
                <a:lnTo>
                  <a:pt x="1085850" y="511968"/>
                </a:lnTo>
                <a:lnTo>
                  <a:pt x="978693" y="692943"/>
                </a:lnTo>
                <a:lnTo>
                  <a:pt x="919162" y="790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4DEC2DA-FAFF-4D6C-B6F4-FB4048BA8837}"/>
              </a:ext>
            </a:extLst>
          </p:cNvPr>
          <p:cNvSpPr/>
          <p:nvPr/>
        </p:nvSpPr>
        <p:spPr>
          <a:xfrm>
            <a:off x="4208463" y="4452939"/>
            <a:ext cx="1471612" cy="942975"/>
          </a:xfrm>
          <a:custGeom>
            <a:avLst/>
            <a:gdLst>
              <a:gd name="connsiteX0" fmla="*/ 550069 w 1471612"/>
              <a:gd name="connsiteY0" fmla="*/ 333375 h 942975"/>
              <a:gd name="connsiteX1" fmla="*/ 73819 w 1471612"/>
              <a:gd name="connsiteY1" fmla="*/ 461962 h 942975"/>
              <a:gd name="connsiteX2" fmla="*/ 0 w 1471612"/>
              <a:gd name="connsiteY2" fmla="*/ 333375 h 942975"/>
              <a:gd name="connsiteX3" fmla="*/ 581025 w 1471612"/>
              <a:gd name="connsiteY3" fmla="*/ 178593 h 942975"/>
              <a:gd name="connsiteX4" fmla="*/ 902494 w 1471612"/>
              <a:gd name="connsiteY4" fmla="*/ 90487 h 942975"/>
              <a:gd name="connsiteX5" fmla="*/ 964406 w 1471612"/>
              <a:gd name="connsiteY5" fmla="*/ 59531 h 942975"/>
              <a:gd name="connsiteX6" fmla="*/ 1019175 w 1471612"/>
              <a:gd name="connsiteY6" fmla="*/ 35718 h 942975"/>
              <a:gd name="connsiteX7" fmla="*/ 1076325 w 1471612"/>
              <a:gd name="connsiteY7" fmla="*/ 14287 h 942975"/>
              <a:gd name="connsiteX8" fmla="*/ 1107281 w 1471612"/>
              <a:gd name="connsiteY8" fmla="*/ 4762 h 942975"/>
              <a:gd name="connsiteX9" fmla="*/ 1131094 w 1471612"/>
              <a:gd name="connsiteY9" fmla="*/ 0 h 942975"/>
              <a:gd name="connsiteX10" fmla="*/ 1154906 w 1471612"/>
              <a:gd name="connsiteY10" fmla="*/ 2381 h 942975"/>
              <a:gd name="connsiteX11" fmla="*/ 1185862 w 1471612"/>
              <a:gd name="connsiteY11" fmla="*/ 16668 h 942975"/>
              <a:gd name="connsiteX12" fmla="*/ 1216819 w 1471612"/>
              <a:gd name="connsiteY12" fmla="*/ 38100 h 942975"/>
              <a:gd name="connsiteX13" fmla="*/ 1257300 w 1471612"/>
              <a:gd name="connsiteY13" fmla="*/ 71437 h 942975"/>
              <a:gd name="connsiteX14" fmla="*/ 1304925 w 1471612"/>
              <a:gd name="connsiteY14" fmla="*/ 116681 h 942975"/>
              <a:gd name="connsiteX15" fmla="*/ 1350169 w 1471612"/>
              <a:gd name="connsiteY15" fmla="*/ 145256 h 942975"/>
              <a:gd name="connsiteX16" fmla="*/ 1397794 w 1471612"/>
              <a:gd name="connsiteY16" fmla="*/ 178593 h 942975"/>
              <a:gd name="connsiteX17" fmla="*/ 1426369 w 1471612"/>
              <a:gd name="connsiteY17" fmla="*/ 202406 h 942975"/>
              <a:gd name="connsiteX18" fmla="*/ 1452562 w 1471612"/>
              <a:gd name="connsiteY18" fmla="*/ 230981 h 942975"/>
              <a:gd name="connsiteX19" fmla="*/ 1466850 w 1471612"/>
              <a:gd name="connsiteY19" fmla="*/ 252412 h 942975"/>
              <a:gd name="connsiteX20" fmla="*/ 1471612 w 1471612"/>
              <a:gd name="connsiteY20" fmla="*/ 276225 h 942975"/>
              <a:gd name="connsiteX21" fmla="*/ 1464469 w 1471612"/>
              <a:gd name="connsiteY21" fmla="*/ 304800 h 942975"/>
              <a:gd name="connsiteX22" fmla="*/ 1443037 w 1471612"/>
              <a:gd name="connsiteY22" fmla="*/ 330993 h 942975"/>
              <a:gd name="connsiteX23" fmla="*/ 1423987 w 1471612"/>
              <a:gd name="connsiteY23" fmla="*/ 354806 h 942975"/>
              <a:gd name="connsiteX24" fmla="*/ 1393031 w 1471612"/>
              <a:gd name="connsiteY24" fmla="*/ 404812 h 942975"/>
              <a:gd name="connsiteX25" fmla="*/ 1362075 w 1471612"/>
              <a:gd name="connsiteY25" fmla="*/ 478631 h 942975"/>
              <a:gd name="connsiteX26" fmla="*/ 1319212 w 1471612"/>
              <a:gd name="connsiteY26" fmla="*/ 607218 h 942975"/>
              <a:gd name="connsiteX27" fmla="*/ 1264444 w 1471612"/>
              <a:gd name="connsiteY27" fmla="*/ 797718 h 942975"/>
              <a:gd name="connsiteX28" fmla="*/ 1257300 w 1471612"/>
              <a:gd name="connsiteY28" fmla="*/ 835818 h 942975"/>
              <a:gd name="connsiteX29" fmla="*/ 1245394 w 1471612"/>
              <a:gd name="connsiteY29" fmla="*/ 942975 h 942975"/>
              <a:gd name="connsiteX30" fmla="*/ 1007269 w 1471612"/>
              <a:gd name="connsiteY30" fmla="*/ 921543 h 942975"/>
              <a:gd name="connsiteX31" fmla="*/ 1064419 w 1471612"/>
              <a:gd name="connsiteY31" fmla="*/ 659606 h 942975"/>
              <a:gd name="connsiteX32" fmla="*/ 1119187 w 1471612"/>
              <a:gd name="connsiteY32" fmla="*/ 404812 h 942975"/>
              <a:gd name="connsiteX33" fmla="*/ 1145381 w 1471612"/>
              <a:gd name="connsiteY33" fmla="*/ 278606 h 942975"/>
              <a:gd name="connsiteX34" fmla="*/ 1147762 w 1471612"/>
              <a:gd name="connsiteY34" fmla="*/ 247650 h 942975"/>
              <a:gd name="connsiteX35" fmla="*/ 1140619 w 1471612"/>
              <a:gd name="connsiteY35" fmla="*/ 221456 h 942975"/>
              <a:gd name="connsiteX36" fmla="*/ 1119187 w 1471612"/>
              <a:gd name="connsiteY36" fmla="*/ 207168 h 942975"/>
              <a:gd name="connsiteX37" fmla="*/ 1083469 w 1471612"/>
              <a:gd name="connsiteY37" fmla="*/ 202406 h 942975"/>
              <a:gd name="connsiteX38" fmla="*/ 1035844 w 1471612"/>
              <a:gd name="connsiteY38" fmla="*/ 209550 h 942975"/>
              <a:gd name="connsiteX39" fmla="*/ 773906 w 1471612"/>
              <a:gd name="connsiteY39" fmla="*/ 278606 h 942975"/>
              <a:gd name="connsiteX40" fmla="*/ 550069 w 1471612"/>
              <a:gd name="connsiteY40" fmla="*/ 333375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71612" h="942975">
                <a:moveTo>
                  <a:pt x="550069" y="333375"/>
                </a:moveTo>
                <a:lnTo>
                  <a:pt x="73819" y="461962"/>
                </a:lnTo>
                <a:lnTo>
                  <a:pt x="0" y="333375"/>
                </a:lnTo>
                <a:lnTo>
                  <a:pt x="581025" y="178593"/>
                </a:lnTo>
                <a:lnTo>
                  <a:pt x="902494" y="90487"/>
                </a:lnTo>
                <a:lnTo>
                  <a:pt x="964406" y="59531"/>
                </a:lnTo>
                <a:lnTo>
                  <a:pt x="1019175" y="35718"/>
                </a:lnTo>
                <a:lnTo>
                  <a:pt x="1076325" y="14287"/>
                </a:lnTo>
                <a:lnTo>
                  <a:pt x="1107281" y="4762"/>
                </a:lnTo>
                <a:lnTo>
                  <a:pt x="1131094" y="0"/>
                </a:lnTo>
                <a:lnTo>
                  <a:pt x="1154906" y="2381"/>
                </a:lnTo>
                <a:lnTo>
                  <a:pt x="1185862" y="16668"/>
                </a:lnTo>
                <a:lnTo>
                  <a:pt x="1216819" y="38100"/>
                </a:lnTo>
                <a:lnTo>
                  <a:pt x="1257300" y="71437"/>
                </a:lnTo>
                <a:lnTo>
                  <a:pt x="1304925" y="116681"/>
                </a:lnTo>
                <a:lnTo>
                  <a:pt x="1350169" y="145256"/>
                </a:lnTo>
                <a:lnTo>
                  <a:pt x="1397794" y="178593"/>
                </a:lnTo>
                <a:lnTo>
                  <a:pt x="1426369" y="202406"/>
                </a:lnTo>
                <a:lnTo>
                  <a:pt x="1452562" y="230981"/>
                </a:lnTo>
                <a:lnTo>
                  <a:pt x="1466850" y="252412"/>
                </a:lnTo>
                <a:lnTo>
                  <a:pt x="1471612" y="276225"/>
                </a:lnTo>
                <a:lnTo>
                  <a:pt x="1464469" y="304800"/>
                </a:lnTo>
                <a:lnTo>
                  <a:pt x="1443037" y="330993"/>
                </a:lnTo>
                <a:lnTo>
                  <a:pt x="1423987" y="354806"/>
                </a:lnTo>
                <a:lnTo>
                  <a:pt x="1393031" y="404812"/>
                </a:lnTo>
                <a:lnTo>
                  <a:pt x="1362075" y="478631"/>
                </a:lnTo>
                <a:lnTo>
                  <a:pt x="1319212" y="607218"/>
                </a:lnTo>
                <a:lnTo>
                  <a:pt x="1264444" y="797718"/>
                </a:lnTo>
                <a:lnTo>
                  <a:pt x="1257300" y="835818"/>
                </a:lnTo>
                <a:lnTo>
                  <a:pt x="1245394" y="942975"/>
                </a:lnTo>
                <a:lnTo>
                  <a:pt x="1007269" y="921543"/>
                </a:lnTo>
                <a:lnTo>
                  <a:pt x="1064419" y="659606"/>
                </a:lnTo>
                <a:lnTo>
                  <a:pt x="1119187" y="404812"/>
                </a:lnTo>
                <a:lnTo>
                  <a:pt x="1145381" y="278606"/>
                </a:lnTo>
                <a:lnTo>
                  <a:pt x="1147762" y="247650"/>
                </a:lnTo>
                <a:lnTo>
                  <a:pt x="1140619" y="221456"/>
                </a:lnTo>
                <a:lnTo>
                  <a:pt x="1119187" y="207168"/>
                </a:lnTo>
                <a:lnTo>
                  <a:pt x="1083469" y="202406"/>
                </a:lnTo>
                <a:lnTo>
                  <a:pt x="1035844" y="209550"/>
                </a:lnTo>
                <a:lnTo>
                  <a:pt x="773906" y="278606"/>
                </a:lnTo>
                <a:lnTo>
                  <a:pt x="550069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70E66E-E7F7-40B0-94FC-9D9739488357}"/>
              </a:ext>
            </a:extLst>
          </p:cNvPr>
          <p:cNvSpPr/>
          <p:nvPr/>
        </p:nvSpPr>
        <p:spPr>
          <a:xfrm>
            <a:off x="4437064" y="5276850"/>
            <a:ext cx="1019175" cy="388938"/>
          </a:xfrm>
          <a:custGeom>
            <a:avLst/>
            <a:gdLst>
              <a:gd name="connsiteX0" fmla="*/ 359569 w 1019175"/>
              <a:gd name="connsiteY0" fmla="*/ 280988 h 388144"/>
              <a:gd name="connsiteX1" fmla="*/ 54769 w 1019175"/>
              <a:gd name="connsiteY1" fmla="*/ 388144 h 388144"/>
              <a:gd name="connsiteX2" fmla="*/ 0 w 1019175"/>
              <a:gd name="connsiteY2" fmla="*/ 228600 h 388144"/>
              <a:gd name="connsiteX3" fmla="*/ 171450 w 1019175"/>
              <a:gd name="connsiteY3" fmla="*/ 176213 h 388144"/>
              <a:gd name="connsiteX4" fmla="*/ 552450 w 1019175"/>
              <a:gd name="connsiteY4" fmla="*/ 66675 h 388144"/>
              <a:gd name="connsiteX5" fmla="*/ 812006 w 1019175"/>
              <a:gd name="connsiteY5" fmla="*/ 0 h 388144"/>
              <a:gd name="connsiteX6" fmla="*/ 1009650 w 1019175"/>
              <a:gd name="connsiteY6" fmla="*/ 42863 h 388144"/>
              <a:gd name="connsiteX7" fmla="*/ 1019175 w 1019175"/>
              <a:gd name="connsiteY7" fmla="*/ 69056 h 388144"/>
              <a:gd name="connsiteX8" fmla="*/ 1016794 w 1019175"/>
              <a:gd name="connsiteY8" fmla="*/ 130969 h 388144"/>
              <a:gd name="connsiteX9" fmla="*/ 1007269 w 1019175"/>
              <a:gd name="connsiteY9" fmla="*/ 150019 h 388144"/>
              <a:gd name="connsiteX10" fmla="*/ 983456 w 1019175"/>
              <a:gd name="connsiteY10" fmla="*/ 180975 h 388144"/>
              <a:gd name="connsiteX11" fmla="*/ 954881 w 1019175"/>
              <a:gd name="connsiteY11" fmla="*/ 200025 h 388144"/>
              <a:gd name="connsiteX12" fmla="*/ 881062 w 1019175"/>
              <a:gd name="connsiteY12" fmla="*/ 209550 h 388144"/>
              <a:gd name="connsiteX13" fmla="*/ 714375 w 1019175"/>
              <a:gd name="connsiteY13" fmla="*/ 207169 h 388144"/>
              <a:gd name="connsiteX14" fmla="*/ 564356 w 1019175"/>
              <a:gd name="connsiteY14" fmla="*/ 221456 h 388144"/>
              <a:gd name="connsiteX15" fmla="*/ 504825 w 1019175"/>
              <a:gd name="connsiteY15" fmla="*/ 238125 h 388144"/>
              <a:gd name="connsiteX16" fmla="*/ 359569 w 1019175"/>
              <a:gd name="connsiteY16" fmla="*/ 280988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19175" h="388144">
                <a:moveTo>
                  <a:pt x="359569" y="280988"/>
                </a:moveTo>
                <a:lnTo>
                  <a:pt x="54769" y="388144"/>
                </a:lnTo>
                <a:lnTo>
                  <a:pt x="0" y="228600"/>
                </a:lnTo>
                <a:lnTo>
                  <a:pt x="171450" y="176213"/>
                </a:lnTo>
                <a:lnTo>
                  <a:pt x="552450" y="66675"/>
                </a:lnTo>
                <a:lnTo>
                  <a:pt x="812006" y="0"/>
                </a:lnTo>
                <a:lnTo>
                  <a:pt x="1009650" y="42863"/>
                </a:lnTo>
                <a:lnTo>
                  <a:pt x="1019175" y="69056"/>
                </a:lnTo>
                <a:cubicBezTo>
                  <a:pt x="1018381" y="89694"/>
                  <a:pt x="1017588" y="110331"/>
                  <a:pt x="1016794" y="130969"/>
                </a:cubicBezTo>
                <a:lnTo>
                  <a:pt x="1007269" y="150019"/>
                </a:lnTo>
                <a:lnTo>
                  <a:pt x="983456" y="180975"/>
                </a:lnTo>
                <a:lnTo>
                  <a:pt x="954881" y="200025"/>
                </a:lnTo>
                <a:lnTo>
                  <a:pt x="881062" y="209550"/>
                </a:lnTo>
                <a:lnTo>
                  <a:pt x="714375" y="207169"/>
                </a:lnTo>
                <a:lnTo>
                  <a:pt x="564356" y="221456"/>
                </a:lnTo>
                <a:lnTo>
                  <a:pt x="504825" y="238125"/>
                </a:lnTo>
                <a:lnTo>
                  <a:pt x="359569" y="2809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3E77BCF-FAF4-4D79-B0A0-64344E572F97}"/>
              </a:ext>
            </a:extLst>
          </p:cNvPr>
          <p:cNvSpPr/>
          <p:nvPr/>
        </p:nvSpPr>
        <p:spPr>
          <a:xfrm>
            <a:off x="6161088" y="2265363"/>
            <a:ext cx="1924050" cy="449262"/>
          </a:xfrm>
          <a:custGeom>
            <a:avLst/>
            <a:gdLst>
              <a:gd name="connsiteX0" fmla="*/ 1321594 w 1924050"/>
              <a:gd name="connsiteY0" fmla="*/ 316706 h 450056"/>
              <a:gd name="connsiteX1" fmla="*/ 831056 w 1924050"/>
              <a:gd name="connsiteY1" fmla="*/ 390525 h 450056"/>
              <a:gd name="connsiteX2" fmla="*/ 781050 w 1924050"/>
              <a:gd name="connsiteY2" fmla="*/ 423862 h 450056"/>
              <a:gd name="connsiteX3" fmla="*/ 495300 w 1924050"/>
              <a:gd name="connsiteY3" fmla="*/ 440531 h 450056"/>
              <a:gd name="connsiteX4" fmla="*/ 290512 w 1924050"/>
              <a:gd name="connsiteY4" fmla="*/ 450056 h 450056"/>
              <a:gd name="connsiteX5" fmla="*/ 0 w 1924050"/>
              <a:gd name="connsiteY5" fmla="*/ 388144 h 450056"/>
              <a:gd name="connsiteX6" fmla="*/ 88106 w 1924050"/>
              <a:gd name="connsiteY6" fmla="*/ 276225 h 450056"/>
              <a:gd name="connsiteX7" fmla="*/ 195262 w 1924050"/>
              <a:gd name="connsiteY7" fmla="*/ 292894 h 450056"/>
              <a:gd name="connsiteX8" fmla="*/ 450056 w 1924050"/>
              <a:gd name="connsiteY8" fmla="*/ 285750 h 450056"/>
              <a:gd name="connsiteX9" fmla="*/ 628650 w 1924050"/>
              <a:gd name="connsiteY9" fmla="*/ 264319 h 450056"/>
              <a:gd name="connsiteX10" fmla="*/ 907256 w 1924050"/>
              <a:gd name="connsiteY10" fmla="*/ 211931 h 450056"/>
              <a:gd name="connsiteX11" fmla="*/ 1095375 w 1924050"/>
              <a:gd name="connsiteY11" fmla="*/ 166687 h 450056"/>
              <a:gd name="connsiteX12" fmla="*/ 1347787 w 1924050"/>
              <a:gd name="connsiteY12" fmla="*/ 100012 h 450056"/>
              <a:gd name="connsiteX13" fmla="*/ 1381125 w 1924050"/>
              <a:gd name="connsiteY13" fmla="*/ 78581 h 450056"/>
              <a:gd name="connsiteX14" fmla="*/ 1452562 w 1924050"/>
              <a:gd name="connsiteY14" fmla="*/ 35719 h 450056"/>
              <a:gd name="connsiteX15" fmla="*/ 1497806 w 1924050"/>
              <a:gd name="connsiteY15" fmla="*/ 11906 h 450056"/>
              <a:gd name="connsiteX16" fmla="*/ 1531144 w 1924050"/>
              <a:gd name="connsiteY16" fmla="*/ 0 h 450056"/>
              <a:gd name="connsiteX17" fmla="*/ 1557337 w 1924050"/>
              <a:gd name="connsiteY17" fmla="*/ 2381 h 450056"/>
              <a:gd name="connsiteX18" fmla="*/ 1633537 w 1924050"/>
              <a:gd name="connsiteY18" fmla="*/ 19050 h 450056"/>
              <a:gd name="connsiteX19" fmla="*/ 1750219 w 1924050"/>
              <a:gd name="connsiteY19" fmla="*/ 54769 h 450056"/>
              <a:gd name="connsiteX20" fmla="*/ 1816894 w 1924050"/>
              <a:gd name="connsiteY20" fmla="*/ 78581 h 450056"/>
              <a:gd name="connsiteX21" fmla="*/ 1871662 w 1924050"/>
              <a:gd name="connsiteY21" fmla="*/ 107156 h 450056"/>
              <a:gd name="connsiteX22" fmla="*/ 1907381 w 1924050"/>
              <a:gd name="connsiteY22" fmla="*/ 128587 h 450056"/>
              <a:gd name="connsiteX23" fmla="*/ 1921669 w 1924050"/>
              <a:gd name="connsiteY23" fmla="*/ 140494 h 450056"/>
              <a:gd name="connsiteX24" fmla="*/ 1924050 w 1924050"/>
              <a:gd name="connsiteY24" fmla="*/ 159544 h 450056"/>
              <a:gd name="connsiteX25" fmla="*/ 1909762 w 1924050"/>
              <a:gd name="connsiteY25" fmla="*/ 188119 h 450056"/>
              <a:gd name="connsiteX26" fmla="*/ 1881187 w 1924050"/>
              <a:gd name="connsiteY26" fmla="*/ 219075 h 450056"/>
              <a:gd name="connsiteX27" fmla="*/ 1826419 w 1924050"/>
              <a:gd name="connsiteY27" fmla="*/ 242887 h 450056"/>
              <a:gd name="connsiteX28" fmla="*/ 1766887 w 1924050"/>
              <a:gd name="connsiteY28" fmla="*/ 254794 h 450056"/>
              <a:gd name="connsiteX29" fmla="*/ 1571625 w 1924050"/>
              <a:gd name="connsiteY29" fmla="*/ 280987 h 450056"/>
              <a:gd name="connsiteX30" fmla="*/ 1321594 w 1924050"/>
              <a:gd name="connsiteY30" fmla="*/ 3167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24050" h="450056">
                <a:moveTo>
                  <a:pt x="1321594" y="316706"/>
                </a:moveTo>
                <a:lnTo>
                  <a:pt x="831056" y="390525"/>
                </a:lnTo>
                <a:lnTo>
                  <a:pt x="781050" y="423862"/>
                </a:lnTo>
                <a:lnTo>
                  <a:pt x="495300" y="440531"/>
                </a:lnTo>
                <a:lnTo>
                  <a:pt x="290512" y="450056"/>
                </a:lnTo>
                <a:lnTo>
                  <a:pt x="0" y="388144"/>
                </a:lnTo>
                <a:lnTo>
                  <a:pt x="88106" y="276225"/>
                </a:lnTo>
                <a:lnTo>
                  <a:pt x="195262" y="292894"/>
                </a:lnTo>
                <a:lnTo>
                  <a:pt x="450056" y="285750"/>
                </a:lnTo>
                <a:lnTo>
                  <a:pt x="628650" y="264319"/>
                </a:lnTo>
                <a:lnTo>
                  <a:pt x="907256" y="211931"/>
                </a:lnTo>
                <a:lnTo>
                  <a:pt x="1095375" y="166687"/>
                </a:lnTo>
                <a:lnTo>
                  <a:pt x="1347787" y="100012"/>
                </a:lnTo>
                <a:lnTo>
                  <a:pt x="1381125" y="78581"/>
                </a:lnTo>
                <a:lnTo>
                  <a:pt x="1452562" y="35719"/>
                </a:lnTo>
                <a:lnTo>
                  <a:pt x="1497806" y="11906"/>
                </a:lnTo>
                <a:lnTo>
                  <a:pt x="1531144" y="0"/>
                </a:lnTo>
                <a:lnTo>
                  <a:pt x="1557337" y="2381"/>
                </a:lnTo>
                <a:lnTo>
                  <a:pt x="1633537" y="19050"/>
                </a:lnTo>
                <a:lnTo>
                  <a:pt x="1750219" y="54769"/>
                </a:lnTo>
                <a:lnTo>
                  <a:pt x="1816894" y="78581"/>
                </a:lnTo>
                <a:lnTo>
                  <a:pt x="1871662" y="107156"/>
                </a:lnTo>
                <a:lnTo>
                  <a:pt x="1907381" y="128587"/>
                </a:lnTo>
                <a:lnTo>
                  <a:pt x="1921669" y="140494"/>
                </a:lnTo>
                <a:lnTo>
                  <a:pt x="1924050" y="159544"/>
                </a:lnTo>
                <a:lnTo>
                  <a:pt x="1909762" y="188119"/>
                </a:lnTo>
                <a:lnTo>
                  <a:pt x="1881187" y="219075"/>
                </a:lnTo>
                <a:lnTo>
                  <a:pt x="1826419" y="242887"/>
                </a:lnTo>
                <a:lnTo>
                  <a:pt x="1766887" y="254794"/>
                </a:lnTo>
                <a:lnTo>
                  <a:pt x="1571625" y="280987"/>
                </a:lnTo>
                <a:lnTo>
                  <a:pt x="1321594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2CF1F1-F752-4D17-9C8A-95A28E9F1171}"/>
              </a:ext>
            </a:extLst>
          </p:cNvPr>
          <p:cNvSpPr/>
          <p:nvPr/>
        </p:nvSpPr>
        <p:spPr>
          <a:xfrm>
            <a:off x="5611814" y="3340101"/>
            <a:ext cx="2954337" cy="650875"/>
          </a:xfrm>
          <a:custGeom>
            <a:avLst/>
            <a:gdLst>
              <a:gd name="connsiteX0" fmla="*/ 2099362 w 2953637"/>
              <a:gd name="connsiteY0" fmla="*/ 308140 h 651353"/>
              <a:gd name="connsiteX1" fmla="*/ 1608341 w 2953637"/>
              <a:gd name="connsiteY1" fmla="*/ 343213 h 651353"/>
              <a:gd name="connsiteX2" fmla="*/ 1392894 w 2953637"/>
              <a:gd name="connsiteY2" fmla="*/ 373276 h 651353"/>
              <a:gd name="connsiteX3" fmla="*/ 1159910 w 2953637"/>
              <a:gd name="connsiteY3" fmla="*/ 413359 h 651353"/>
              <a:gd name="connsiteX4" fmla="*/ 997071 w 2953637"/>
              <a:gd name="connsiteY4" fmla="*/ 448432 h 651353"/>
              <a:gd name="connsiteX5" fmla="*/ 874316 w 2953637"/>
              <a:gd name="connsiteY5" fmla="*/ 478494 h 651353"/>
              <a:gd name="connsiteX6" fmla="*/ 754066 w 2953637"/>
              <a:gd name="connsiteY6" fmla="*/ 513567 h 651353"/>
              <a:gd name="connsiteX7" fmla="*/ 663879 w 2953637"/>
              <a:gd name="connsiteY7" fmla="*/ 546135 h 651353"/>
              <a:gd name="connsiteX8" fmla="*/ 571186 w 2953637"/>
              <a:gd name="connsiteY8" fmla="*/ 591228 h 651353"/>
              <a:gd name="connsiteX9" fmla="*/ 523588 w 2953637"/>
              <a:gd name="connsiteY9" fmla="*/ 618786 h 651353"/>
              <a:gd name="connsiteX10" fmla="*/ 480999 w 2953637"/>
              <a:gd name="connsiteY10" fmla="*/ 638827 h 651353"/>
              <a:gd name="connsiteX11" fmla="*/ 445926 w 2953637"/>
              <a:gd name="connsiteY11" fmla="*/ 648848 h 651353"/>
              <a:gd name="connsiteX12" fmla="*/ 425885 w 2953637"/>
              <a:gd name="connsiteY12" fmla="*/ 651353 h 651353"/>
              <a:gd name="connsiteX13" fmla="*/ 400832 w 2953637"/>
              <a:gd name="connsiteY13" fmla="*/ 648848 h 651353"/>
              <a:gd name="connsiteX14" fmla="*/ 348223 w 2953637"/>
              <a:gd name="connsiteY14" fmla="*/ 628806 h 651353"/>
              <a:gd name="connsiteX15" fmla="*/ 278077 w 2953637"/>
              <a:gd name="connsiteY15" fmla="*/ 588723 h 651353"/>
              <a:gd name="connsiteX16" fmla="*/ 210437 w 2953637"/>
              <a:gd name="connsiteY16" fmla="*/ 538619 h 651353"/>
              <a:gd name="connsiteX17" fmla="*/ 145301 w 2953637"/>
              <a:gd name="connsiteY17" fmla="*/ 483505 h 651353"/>
              <a:gd name="connsiteX18" fmla="*/ 92692 w 2953637"/>
              <a:gd name="connsiteY18" fmla="*/ 433400 h 651353"/>
              <a:gd name="connsiteX19" fmla="*/ 72651 w 2953637"/>
              <a:gd name="connsiteY19" fmla="*/ 408348 h 651353"/>
              <a:gd name="connsiteX20" fmla="*/ 45093 w 2953637"/>
              <a:gd name="connsiteY20" fmla="*/ 375781 h 651353"/>
              <a:gd name="connsiteX21" fmla="*/ 25052 w 2953637"/>
              <a:gd name="connsiteY21" fmla="*/ 343213 h 651353"/>
              <a:gd name="connsiteX22" fmla="*/ 10020 w 2953637"/>
              <a:gd name="connsiteY22" fmla="*/ 308140 h 651353"/>
              <a:gd name="connsiteX23" fmla="*/ 0 w 2953637"/>
              <a:gd name="connsiteY23" fmla="*/ 275573 h 651353"/>
              <a:gd name="connsiteX24" fmla="*/ 0 w 2953637"/>
              <a:gd name="connsiteY24" fmla="*/ 255531 h 651353"/>
              <a:gd name="connsiteX25" fmla="*/ 10020 w 2953637"/>
              <a:gd name="connsiteY25" fmla="*/ 240500 h 651353"/>
              <a:gd name="connsiteX26" fmla="*/ 37578 w 2953637"/>
              <a:gd name="connsiteY26" fmla="*/ 235489 h 651353"/>
              <a:gd name="connsiteX27" fmla="*/ 52609 w 2953637"/>
              <a:gd name="connsiteY27" fmla="*/ 243005 h 651353"/>
              <a:gd name="connsiteX28" fmla="*/ 77661 w 2953637"/>
              <a:gd name="connsiteY28" fmla="*/ 273067 h 651353"/>
              <a:gd name="connsiteX29" fmla="*/ 127765 w 2953637"/>
              <a:gd name="connsiteY29" fmla="*/ 318161 h 651353"/>
              <a:gd name="connsiteX30" fmla="*/ 170354 w 2953637"/>
              <a:gd name="connsiteY30" fmla="*/ 350729 h 651353"/>
              <a:gd name="connsiteX31" fmla="*/ 220458 w 2953637"/>
              <a:gd name="connsiteY31" fmla="*/ 380791 h 651353"/>
              <a:gd name="connsiteX32" fmla="*/ 273067 w 2953637"/>
              <a:gd name="connsiteY32" fmla="*/ 400833 h 651353"/>
              <a:gd name="connsiteX33" fmla="*/ 333192 w 2953637"/>
              <a:gd name="connsiteY33" fmla="*/ 408348 h 651353"/>
              <a:gd name="connsiteX34" fmla="*/ 388306 w 2953637"/>
              <a:gd name="connsiteY34" fmla="*/ 405843 h 651353"/>
              <a:gd name="connsiteX35" fmla="*/ 455947 w 2953637"/>
              <a:gd name="connsiteY35" fmla="*/ 390812 h 651353"/>
              <a:gd name="connsiteX36" fmla="*/ 553650 w 2953637"/>
              <a:gd name="connsiteY36" fmla="*/ 365760 h 651353"/>
              <a:gd name="connsiteX37" fmla="*/ 1124837 w 2953637"/>
              <a:gd name="connsiteY37" fmla="*/ 245510 h 651353"/>
              <a:gd name="connsiteX38" fmla="*/ 1397904 w 2953637"/>
              <a:gd name="connsiteY38" fmla="*/ 195406 h 651353"/>
              <a:gd name="connsiteX39" fmla="*/ 1615857 w 2953637"/>
              <a:gd name="connsiteY39" fmla="*/ 165343 h 651353"/>
              <a:gd name="connsiteX40" fmla="*/ 1898945 w 2953637"/>
              <a:gd name="connsiteY40" fmla="*/ 120250 h 651353"/>
              <a:gd name="connsiteX41" fmla="*/ 2269716 w 2953637"/>
              <a:gd name="connsiteY41" fmla="*/ 80166 h 651353"/>
              <a:gd name="connsiteX42" fmla="*/ 2379945 w 2953637"/>
              <a:gd name="connsiteY42" fmla="*/ 70146 h 651353"/>
              <a:gd name="connsiteX43" fmla="*/ 2415018 w 2953637"/>
              <a:gd name="connsiteY43" fmla="*/ 47599 h 651353"/>
              <a:gd name="connsiteX44" fmla="*/ 2495184 w 2953637"/>
              <a:gd name="connsiteY44" fmla="*/ 15031 h 651353"/>
              <a:gd name="connsiteX45" fmla="*/ 2567835 w 2953637"/>
              <a:gd name="connsiteY45" fmla="*/ 0 h 651353"/>
              <a:gd name="connsiteX46" fmla="*/ 2595392 w 2953637"/>
              <a:gd name="connsiteY46" fmla="*/ 2505 h 651353"/>
              <a:gd name="connsiteX47" fmla="*/ 2678064 w 2953637"/>
              <a:gd name="connsiteY47" fmla="*/ 30062 h 651353"/>
              <a:gd name="connsiteX48" fmla="*/ 2765746 w 2953637"/>
              <a:gd name="connsiteY48" fmla="*/ 65135 h 651353"/>
              <a:gd name="connsiteX49" fmla="*/ 2823366 w 2953637"/>
              <a:gd name="connsiteY49" fmla="*/ 90187 h 651353"/>
              <a:gd name="connsiteX50" fmla="*/ 2843408 w 2953637"/>
              <a:gd name="connsiteY50" fmla="*/ 105219 h 651353"/>
              <a:gd name="connsiteX51" fmla="*/ 2898522 w 2953637"/>
              <a:gd name="connsiteY51" fmla="*/ 142797 h 651353"/>
              <a:gd name="connsiteX52" fmla="*/ 2933595 w 2953637"/>
              <a:gd name="connsiteY52" fmla="*/ 172859 h 651353"/>
              <a:gd name="connsiteX53" fmla="*/ 2948626 w 2953637"/>
              <a:gd name="connsiteY53" fmla="*/ 187890 h 651353"/>
              <a:gd name="connsiteX54" fmla="*/ 2953637 w 2953637"/>
              <a:gd name="connsiteY54" fmla="*/ 200416 h 651353"/>
              <a:gd name="connsiteX55" fmla="*/ 2953637 w 2953637"/>
              <a:gd name="connsiteY55" fmla="*/ 225468 h 651353"/>
              <a:gd name="connsiteX56" fmla="*/ 2936100 w 2953637"/>
              <a:gd name="connsiteY56" fmla="*/ 273067 h 651353"/>
              <a:gd name="connsiteX57" fmla="*/ 2916059 w 2953637"/>
              <a:gd name="connsiteY57" fmla="*/ 290604 h 651353"/>
              <a:gd name="connsiteX58" fmla="*/ 2853429 w 2953637"/>
              <a:gd name="connsiteY58" fmla="*/ 298119 h 651353"/>
              <a:gd name="connsiteX59" fmla="*/ 2442575 w 2953637"/>
              <a:gd name="connsiteY59" fmla="*/ 295614 h 651353"/>
              <a:gd name="connsiteX60" fmla="*/ 2099362 w 2953637"/>
              <a:gd name="connsiteY60" fmla="*/ 308140 h 65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953637" h="651353">
                <a:moveTo>
                  <a:pt x="2099362" y="308140"/>
                </a:moveTo>
                <a:lnTo>
                  <a:pt x="1608341" y="343213"/>
                </a:lnTo>
                <a:lnTo>
                  <a:pt x="1392894" y="373276"/>
                </a:lnTo>
                <a:lnTo>
                  <a:pt x="1159910" y="413359"/>
                </a:lnTo>
                <a:lnTo>
                  <a:pt x="997071" y="448432"/>
                </a:lnTo>
                <a:lnTo>
                  <a:pt x="874316" y="478494"/>
                </a:lnTo>
                <a:lnTo>
                  <a:pt x="754066" y="513567"/>
                </a:lnTo>
                <a:lnTo>
                  <a:pt x="663879" y="546135"/>
                </a:lnTo>
                <a:lnTo>
                  <a:pt x="571186" y="591228"/>
                </a:lnTo>
                <a:lnTo>
                  <a:pt x="523588" y="618786"/>
                </a:lnTo>
                <a:lnTo>
                  <a:pt x="480999" y="638827"/>
                </a:lnTo>
                <a:lnTo>
                  <a:pt x="445926" y="648848"/>
                </a:lnTo>
                <a:lnTo>
                  <a:pt x="425885" y="651353"/>
                </a:lnTo>
                <a:lnTo>
                  <a:pt x="400832" y="648848"/>
                </a:lnTo>
                <a:lnTo>
                  <a:pt x="348223" y="628806"/>
                </a:lnTo>
                <a:lnTo>
                  <a:pt x="278077" y="588723"/>
                </a:lnTo>
                <a:lnTo>
                  <a:pt x="210437" y="538619"/>
                </a:lnTo>
                <a:lnTo>
                  <a:pt x="145301" y="483505"/>
                </a:lnTo>
                <a:lnTo>
                  <a:pt x="92692" y="433400"/>
                </a:lnTo>
                <a:lnTo>
                  <a:pt x="72651" y="408348"/>
                </a:lnTo>
                <a:lnTo>
                  <a:pt x="45093" y="375781"/>
                </a:lnTo>
                <a:lnTo>
                  <a:pt x="25052" y="343213"/>
                </a:lnTo>
                <a:lnTo>
                  <a:pt x="10020" y="308140"/>
                </a:lnTo>
                <a:lnTo>
                  <a:pt x="0" y="275573"/>
                </a:lnTo>
                <a:lnTo>
                  <a:pt x="0" y="255531"/>
                </a:lnTo>
                <a:lnTo>
                  <a:pt x="10020" y="240500"/>
                </a:lnTo>
                <a:lnTo>
                  <a:pt x="37578" y="235489"/>
                </a:lnTo>
                <a:lnTo>
                  <a:pt x="52609" y="243005"/>
                </a:lnTo>
                <a:lnTo>
                  <a:pt x="77661" y="273067"/>
                </a:lnTo>
                <a:lnTo>
                  <a:pt x="127765" y="318161"/>
                </a:lnTo>
                <a:lnTo>
                  <a:pt x="170354" y="350729"/>
                </a:lnTo>
                <a:lnTo>
                  <a:pt x="220458" y="380791"/>
                </a:lnTo>
                <a:lnTo>
                  <a:pt x="273067" y="400833"/>
                </a:lnTo>
                <a:lnTo>
                  <a:pt x="333192" y="408348"/>
                </a:lnTo>
                <a:lnTo>
                  <a:pt x="388306" y="405843"/>
                </a:lnTo>
                <a:lnTo>
                  <a:pt x="455947" y="390812"/>
                </a:lnTo>
                <a:lnTo>
                  <a:pt x="553650" y="365760"/>
                </a:lnTo>
                <a:lnTo>
                  <a:pt x="1124837" y="245510"/>
                </a:lnTo>
                <a:lnTo>
                  <a:pt x="1397904" y="195406"/>
                </a:lnTo>
                <a:lnTo>
                  <a:pt x="1615857" y="165343"/>
                </a:lnTo>
                <a:lnTo>
                  <a:pt x="1898945" y="120250"/>
                </a:lnTo>
                <a:lnTo>
                  <a:pt x="2269716" y="80166"/>
                </a:lnTo>
                <a:lnTo>
                  <a:pt x="2379945" y="70146"/>
                </a:lnTo>
                <a:lnTo>
                  <a:pt x="2415018" y="47599"/>
                </a:lnTo>
                <a:lnTo>
                  <a:pt x="2495184" y="15031"/>
                </a:lnTo>
                <a:lnTo>
                  <a:pt x="2567835" y="0"/>
                </a:lnTo>
                <a:lnTo>
                  <a:pt x="2595392" y="2505"/>
                </a:lnTo>
                <a:lnTo>
                  <a:pt x="2678064" y="30062"/>
                </a:lnTo>
                <a:lnTo>
                  <a:pt x="2765746" y="65135"/>
                </a:lnTo>
                <a:lnTo>
                  <a:pt x="2823366" y="90187"/>
                </a:lnTo>
                <a:lnTo>
                  <a:pt x="2843408" y="105219"/>
                </a:lnTo>
                <a:lnTo>
                  <a:pt x="2898522" y="142797"/>
                </a:lnTo>
                <a:lnTo>
                  <a:pt x="2933595" y="172859"/>
                </a:lnTo>
                <a:lnTo>
                  <a:pt x="2948626" y="187890"/>
                </a:lnTo>
                <a:lnTo>
                  <a:pt x="2953637" y="200416"/>
                </a:lnTo>
                <a:lnTo>
                  <a:pt x="2953637" y="225468"/>
                </a:lnTo>
                <a:lnTo>
                  <a:pt x="2936100" y="273067"/>
                </a:lnTo>
                <a:lnTo>
                  <a:pt x="2916059" y="290604"/>
                </a:lnTo>
                <a:lnTo>
                  <a:pt x="2853429" y="298119"/>
                </a:lnTo>
                <a:lnTo>
                  <a:pt x="2442575" y="295614"/>
                </a:lnTo>
                <a:lnTo>
                  <a:pt x="2099362" y="308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22F3BB-1BBF-48D8-B1BC-A898CD2F60EB}"/>
              </a:ext>
            </a:extLst>
          </p:cNvPr>
          <p:cNvSpPr/>
          <p:nvPr/>
        </p:nvSpPr>
        <p:spPr>
          <a:xfrm rot="16200000">
            <a:off x="5331620" y="4102895"/>
            <a:ext cx="3468687" cy="473075"/>
          </a:xfrm>
          <a:custGeom>
            <a:avLst/>
            <a:gdLst>
              <a:gd name="connsiteX0" fmla="*/ 1797070 w 3470105"/>
              <a:gd name="connsiteY0" fmla="*/ 421143 h 473065"/>
              <a:gd name="connsiteX1" fmla="*/ 1263430 w 3470105"/>
              <a:gd name="connsiteY1" fmla="*/ 403836 h 473065"/>
              <a:gd name="connsiteX2" fmla="*/ 974976 w 3470105"/>
              <a:gd name="connsiteY2" fmla="*/ 392298 h 473065"/>
              <a:gd name="connsiteX3" fmla="*/ 703829 w 3470105"/>
              <a:gd name="connsiteY3" fmla="*/ 380759 h 473065"/>
              <a:gd name="connsiteX4" fmla="*/ 524987 w 3470105"/>
              <a:gd name="connsiteY4" fmla="*/ 369221 h 473065"/>
              <a:gd name="connsiteX5" fmla="*/ 406721 w 3470105"/>
              <a:gd name="connsiteY5" fmla="*/ 360568 h 473065"/>
              <a:gd name="connsiteX6" fmla="*/ 282685 w 3470105"/>
              <a:gd name="connsiteY6" fmla="*/ 346145 h 473065"/>
              <a:gd name="connsiteX7" fmla="*/ 173073 w 3470105"/>
              <a:gd name="connsiteY7" fmla="*/ 331722 h 473065"/>
              <a:gd name="connsiteX8" fmla="*/ 112497 w 3470105"/>
              <a:gd name="connsiteY8" fmla="*/ 320184 h 473065"/>
              <a:gd name="connsiteX9" fmla="*/ 60576 w 3470105"/>
              <a:gd name="connsiteY9" fmla="*/ 308646 h 473065"/>
              <a:gd name="connsiteX10" fmla="*/ 28846 w 3470105"/>
              <a:gd name="connsiteY10" fmla="*/ 297108 h 473065"/>
              <a:gd name="connsiteX11" fmla="*/ 8654 w 3470105"/>
              <a:gd name="connsiteY11" fmla="*/ 285570 h 473065"/>
              <a:gd name="connsiteX12" fmla="*/ 0 w 3470105"/>
              <a:gd name="connsiteY12" fmla="*/ 268262 h 473065"/>
              <a:gd name="connsiteX13" fmla="*/ 2885 w 3470105"/>
              <a:gd name="connsiteY13" fmla="*/ 242301 h 473065"/>
              <a:gd name="connsiteX14" fmla="*/ 34615 w 3470105"/>
              <a:gd name="connsiteY14" fmla="*/ 207687 h 473065"/>
              <a:gd name="connsiteX15" fmla="*/ 63460 w 3470105"/>
              <a:gd name="connsiteY15" fmla="*/ 196149 h 473065"/>
              <a:gd name="connsiteX16" fmla="*/ 594216 w 3470105"/>
              <a:gd name="connsiteY16" fmla="*/ 164419 h 473065"/>
              <a:gd name="connsiteX17" fmla="*/ 1081704 w 3470105"/>
              <a:gd name="connsiteY17" fmla="*/ 149996 h 473065"/>
              <a:gd name="connsiteX18" fmla="*/ 1661497 w 3470105"/>
              <a:gd name="connsiteY18" fmla="*/ 149996 h 473065"/>
              <a:gd name="connsiteX19" fmla="*/ 2371094 w 3470105"/>
              <a:gd name="connsiteY19" fmla="*/ 152881 h 473065"/>
              <a:gd name="connsiteX20" fmla="*/ 2515321 w 3470105"/>
              <a:gd name="connsiteY20" fmla="*/ 152881 h 473065"/>
              <a:gd name="connsiteX21" fmla="*/ 3196073 w 3470105"/>
              <a:gd name="connsiteY21" fmla="*/ 155765 h 473065"/>
              <a:gd name="connsiteX22" fmla="*/ 3265303 w 3470105"/>
              <a:gd name="connsiteY22" fmla="*/ 147112 h 473065"/>
              <a:gd name="connsiteX23" fmla="*/ 3305686 w 3470105"/>
              <a:gd name="connsiteY23" fmla="*/ 135573 h 473065"/>
              <a:gd name="connsiteX24" fmla="*/ 3337416 w 3470105"/>
              <a:gd name="connsiteY24" fmla="*/ 118266 h 473065"/>
              <a:gd name="connsiteX25" fmla="*/ 3363377 w 3470105"/>
              <a:gd name="connsiteY25" fmla="*/ 92305 h 473065"/>
              <a:gd name="connsiteX26" fmla="*/ 3415299 w 3470105"/>
              <a:gd name="connsiteY26" fmla="*/ 0 h 473065"/>
              <a:gd name="connsiteX27" fmla="*/ 3470105 w 3470105"/>
              <a:gd name="connsiteY27" fmla="*/ 141342 h 473065"/>
              <a:gd name="connsiteX28" fmla="*/ 3389338 w 3470105"/>
              <a:gd name="connsiteY28" fmla="*/ 262493 h 473065"/>
              <a:gd name="connsiteX29" fmla="*/ 3334532 w 3470105"/>
              <a:gd name="connsiteY29" fmla="*/ 372106 h 473065"/>
              <a:gd name="connsiteX30" fmla="*/ 3299917 w 3470105"/>
              <a:gd name="connsiteY30" fmla="*/ 447104 h 473065"/>
              <a:gd name="connsiteX31" fmla="*/ 3291263 w 3470105"/>
              <a:gd name="connsiteY31" fmla="*/ 470180 h 473065"/>
              <a:gd name="connsiteX32" fmla="*/ 3271072 w 3470105"/>
              <a:gd name="connsiteY32" fmla="*/ 473065 h 473065"/>
              <a:gd name="connsiteX33" fmla="*/ 3236457 w 3470105"/>
              <a:gd name="connsiteY33" fmla="*/ 467296 h 473065"/>
              <a:gd name="connsiteX34" fmla="*/ 3190304 w 3470105"/>
              <a:gd name="connsiteY34" fmla="*/ 452873 h 473065"/>
              <a:gd name="connsiteX35" fmla="*/ 3132614 w 3470105"/>
              <a:gd name="connsiteY35" fmla="*/ 418259 h 473065"/>
              <a:gd name="connsiteX36" fmla="*/ 2549936 w 3470105"/>
              <a:gd name="connsiteY36" fmla="*/ 421143 h 473065"/>
              <a:gd name="connsiteX37" fmla="*/ 2402824 w 3470105"/>
              <a:gd name="connsiteY37" fmla="*/ 412489 h 473065"/>
              <a:gd name="connsiteX38" fmla="*/ 1797070 w 3470105"/>
              <a:gd name="connsiteY38" fmla="*/ 421143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70105" h="473065">
                <a:moveTo>
                  <a:pt x="1797070" y="421143"/>
                </a:moveTo>
                <a:lnTo>
                  <a:pt x="1263430" y="403836"/>
                </a:lnTo>
                <a:lnTo>
                  <a:pt x="974976" y="392298"/>
                </a:lnTo>
                <a:lnTo>
                  <a:pt x="703829" y="380759"/>
                </a:lnTo>
                <a:lnTo>
                  <a:pt x="524987" y="369221"/>
                </a:lnTo>
                <a:lnTo>
                  <a:pt x="406721" y="360568"/>
                </a:lnTo>
                <a:lnTo>
                  <a:pt x="282685" y="346145"/>
                </a:lnTo>
                <a:lnTo>
                  <a:pt x="173073" y="331722"/>
                </a:lnTo>
                <a:lnTo>
                  <a:pt x="112497" y="320184"/>
                </a:lnTo>
                <a:lnTo>
                  <a:pt x="60576" y="308646"/>
                </a:lnTo>
                <a:lnTo>
                  <a:pt x="28846" y="297108"/>
                </a:lnTo>
                <a:lnTo>
                  <a:pt x="8654" y="285570"/>
                </a:lnTo>
                <a:lnTo>
                  <a:pt x="0" y="268262"/>
                </a:lnTo>
                <a:lnTo>
                  <a:pt x="2885" y="242301"/>
                </a:lnTo>
                <a:lnTo>
                  <a:pt x="34615" y="207687"/>
                </a:lnTo>
                <a:lnTo>
                  <a:pt x="63460" y="196149"/>
                </a:lnTo>
                <a:lnTo>
                  <a:pt x="594216" y="164419"/>
                </a:lnTo>
                <a:lnTo>
                  <a:pt x="1081704" y="149996"/>
                </a:lnTo>
                <a:lnTo>
                  <a:pt x="1661497" y="149996"/>
                </a:lnTo>
                <a:lnTo>
                  <a:pt x="2371094" y="152881"/>
                </a:lnTo>
                <a:lnTo>
                  <a:pt x="2515321" y="152881"/>
                </a:lnTo>
                <a:lnTo>
                  <a:pt x="3196073" y="155765"/>
                </a:lnTo>
                <a:lnTo>
                  <a:pt x="3265303" y="147112"/>
                </a:lnTo>
                <a:lnTo>
                  <a:pt x="3305686" y="135573"/>
                </a:lnTo>
                <a:lnTo>
                  <a:pt x="3337416" y="118266"/>
                </a:lnTo>
                <a:lnTo>
                  <a:pt x="3363377" y="92305"/>
                </a:lnTo>
                <a:lnTo>
                  <a:pt x="3415299" y="0"/>
                </a:lnTo>
                <a:lnTo>
                  <a:pt x="3470105" y="141342"/>
                </a:lnTo>
                <a:lnTo>
                  <a:pt x="3389338" y="262493"/>
                </a:lnTo>
                <a:lnTo>
                  <a:pt x="3334532" y="372106"/>
                </a:lnTo>
                <a:lnTo>
                  <a:pt x="3299917" y="447104"/>
                </a:lnTo>
                <a:lnTo>
                  <a:pt x="3291263" y="470180"/>
                </a:lnTo>
                <a:lnTo>
                  <a:pt x="3271072" y="473065"/>
                </a:lnTo>
                <a:lnTo>
                  <a:pt x="3236457" y="467296"/>
                </a:lnTo>
                <a:lnTo>
                  <a:pt x="3190304" y="452873"/>
                </a:lnTo>
                <a:lnTo>
                  <a:pt x="3132614" y="418259"/>
                </a:lnTo>
                <a:lnTo>
                  <a:pt x="2549936" y="421143"/>
                </a:lnTo>
                <a:lnTo>
                  <a:pt x="2402824" y="412489"/>
                </a:lnTo>
                <a:lnTo>
                  <a:pt x="1797070" y="421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9445442-C8F6-4318-B5F7-C5509615DF25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2A9386C-5A48-4CF4-86B6-2B963B635603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38E2A24-470A-4236-91C1-D3EDA4A29934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C33014CA-7DC9-45E5-8506-5508DE5F6B5C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7D8B44E5-F4DE-4920-A581-0FB9F8EFB99A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6F91D5-1BDF-4A10-BF3B-FA05E7ED44AB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BC7F06F2-379D-4BC2-8AEE-36E54F4B1B1D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072B12D-452B-42C5-BBE3-4FFA0140F89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B23E2FD-0649-4D2C-A039-D449A4F9D55E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1D5F32F4-54ED-4001-B81E-B5A61797FD4F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8883D72-2191-4548-8E3C-B88E5DFF2D33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C3506C52-797F-4D8E-92E6-DF36F3F32547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9D6DAF54-052C-41BA-8EF9-D3B7246BF5A7}"/>
              </a:ext>
            </a:extLst>
          </p:cNvPr>
          <p:cNvGrpSpPr/>
          <p:nvPr/>
        </p:nvGrpSpPr>
        <p:grpSpPr>
          <a:xfrm>
            <a:off x="3575050" y="1510074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01D88F4B-F93C-4FAB-8D0B-70B1ADC6A95D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ADF9007-661F-4A03-813C-7A6BE4B5DF4E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1033DD3-0ECF-4FB2-B3C7-C98A1AA9B0D9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378B3B2-27B8-4FB6-88D4-96195668F1B7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7A7602B-6E9F-47F0-A58C-B83B7F0668A1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4178E58-F21D-4A4E-A10B-2FAB64296F59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87D5204-E11F-4ED8-ADAD-B963A901961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76F6594A-9EDD-4CDE-97B3-8C8830069A41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C783D453-1D1E-45F0-A1ED-AF503EE46484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A00C5C9-AA88-4B47-95E4-2B76EC216655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130240C2-9068-4F57-9911-38BCE4B10C8B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980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8A43D3-DA4B-47B3-A60C-9CC2ECCE537F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EE905B2-3A9F-47FE-A006-C86BE31AAFFA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05CBD58-C9B2-430B-8423-E4BBD56286BC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F06E29A-3051-49A1-B0F1-FFC957D2AC0D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23D3C9D-8C39-4FB6-8651-CF24E6E30D56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7F00835-0722-4449-B9FB-D4E287E6BE00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312C10D4-5B49-431B-A353-7B3A535DEB3A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A19B7E9-B70E-4631-8600-F9E221079373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F7C0CAA-EE38-4114-B836-473EA4D89348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B8BB6A0B-C6A1-46A9-9F24-17664FF98642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2329AA16-8205-4FA6-8745-273A8A80F58F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A689F84D-5680-4C05-86A2-F03E92B3907A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519172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B7232CD-1E88-400E-876E-F28944B40F74}"/>
              </a:ext>
            </a:extLst>
          </p:cNvPr>
          <p:cNvSpPr/>
          <p:nvPr/>
        </p:nvSpPr>
        <p:spPr>
          <a:xfrm>
            <a:off x="3692526" y="1668463"/>
            <a:ext cx="4651375" cy="781050"/>
          </a:xfrm>
          <a:custGeom>
            <a:avLst/>
            <a:gdLst>
              <a:gd name="connsiteX0" fmla="*/ 2807970 w 4652010"/>
              <a:gd name="connsiteY0" fmla="*/ 369570 h 781050"/>
              <a:gd name="connsiteX1" fmla="*/ 2354580 w 4652010"/>
              <a:gd name="connsiteY1" fmla="*/ 419100 h 781050"/>
              <a:gd name="connsiteX2" fmla="*/ 1943100 w 4652010"/>
              <a:gd name="connsiteY2" fmla="*/ 468630 h 781050"/>
              <a:gd name="connsiteX3" fmla="*/ 1562100 w 4652010"/>
              <a:gd name="connsiteY3" fmla="*/ 521970 h 781050"/>
              <a:gd name="connsiteX4" fmla="*/ 1283970 w 4652010"/>
              <a:gd name="connsiteY4" fmla="*/ 571500 h 781050"/>
              <a:gd name="connsiteX5" fmla="*/ 899160 w 4652010"/>
              <a:gd name="connsiteY5" fmla="*/ 651510 h 781050"/>
              <a:gd name="connsiteX6" fmla="*/ 636270 w 4652010"/>
              <a:gd name="connsiteY6" fmla="*/ 708660 h 781050"/>
              <a:gd name="connsiteX7" fmla="*/ 453390 w 4652010"/>
              <a:gd name="connsiteY7" fmla="*/ 750570 h 781050"/>
              <a:gd name="connsiteX8" fmla="*/ 361950 w 4652010"/>
              <a:gd name="connsiteY8" fmla="*/ 781050 h 781050"/>
              <a:gd name="connsiteX9" fmla="*/ 339090 w 4652010"/>
              <a:gd name="connsiteY9" fmla="*/ 773430 h 781050"/>
              <a:gd name="connsiteX10" fmla="*/ 293370 w 4652010"/>
              <a:gd name="connsiteY10" fmla="*/ 746760 h 781050"/>
              <a:gd name="connsiteX11" fmla="*/ 198120 w 4652010"/>
              <a:gd name="connsiteY11" fmla="*/ 636270 h 781050"/>
              <a:gd name="connsiteX12" fmla="*/ 87630 w 4652010"/>
              <a:gd name="connsiteY12" fmla="*/ 480060 h 781050"/>
              <a:gd name="connsiteX13" fmla="*/ 11430 w 4652010"/>
              <a:gd name="connsiteY13" fmla="*/ 365760 h 781050"/>
              <a:gd name="connsiteX14" fmla="*/ 0 w 4652010"/>
              <a:gd name="connsiteY14" fmla="*/ 335280 h 781050"/>
              <a:gd name="connsiteX15" fmla="*/ 0 w 4652010"/>
              <a:gd name="connsiteY15" fmla="*/ 323850 h 781050"/>
              <a:gd name="connsiteX16" fmla="*/ 3810 w 4652010"/>
              <a:gd name="connsiteY16" fmla="*/ 312420 h 781050"/>
              <a:gd name="connsiteX17" fmla="*/ 26670 w 4652010"/>
              <a:gd name="connsiteY17" fmla="*/ 300990 h 781050"/>
              <a:gd name="connsiteX18" fmla="*/ 45720 w 4652010"/>
              <a:gd name="connsiteY18" fmla="*/ 304800 h 781050"/>
              <a:gd name="connsiteX19" fmla="*/ 125730 w 4652010"/>
              <a:gd name="connsiteY19" fmla="*/ 361950 h 781050"/>
              <a:gd name="connsiteX20" fmla="*/ 190500 w 4652010"/>
              <a:gd name="connsiteY20" fmla="*/ 403860 h 781050"/>
              <a:gd name="connsiteX21" fmla="*/ 243840 w 4652010"/>
              <a:gd name="connsiteY21" fmla="*/ 430530 h 781050"/>
              <a:gd name="connsiteX22" fmla="*/ 304800 w 4652010"/>
              <a:gd name="connsiteY22" fmla="*/ 453390 h 781050"/>
              <a:gd name="connsiteX23" fmla="*/ 331470 w 4652010"/>
              <a:gd name="connsiteY23" fmla="*/ 461010 h 781050"/>
              <a:gd name="connsiteX24" fmla="*/ 377190 w 4652010"/>
              <a:gd name="connsiteY24" fmla="*/ 464820 h 781050"/>
              <a:gd name="connsiteX25" fmla="*/ 582930 w 4652010"/>
              <a:gd name="connsiteY25" fmla="*/ 457200 h 781050"/>
              <a:gd name="connsiteX26" fmla="*/ 1097280 w 4652010"/>
              <a:gd name="connsiteY26" fmla="*/ 392430 h 781050"/>
              <a:gd name="connsiteX27" fmla="*/ 1794510 w 4652010"/>
              <a:gd name="connsiteY27" fmla="*/ 289560 h 781050"/>
              <a:gd name="connsiteX28" fmla="*/ 2583180 w 4652010"/>
              <a:gd name="connsiteY28" fmla="*/ 201930 h 781050"/>
              <a:gd name="connsiteX29" fmla="*/ 3448050 w 4652010"/>
              <a:gd name="connsiteY29" fmla="*/ 129540 h 781050"/>
              <a:gd name="connsiteX30" fmla="*/ 3760470 w 4652010"/>
              <a:gd name="connsiteY30" fmla="*/ 110490 h 781050"/>
              <a:gd name="connsiteX31" fmla="*/ 3836670 w 4652010"/>
              <a:gd name="connsiteY31" fmla="*/ 91440 h 781050"/>
              <a:gd name="connsiteX32" fmla="*/ 3943350 w 4652010"/>
              <a:gd name="connsiteY32" fmla="*/ 60960 h 781050"/>
              <a:gd name="connsiteX33" fmla="*/ 4076700 w 4652010"/>
              <a:gd name="connsiteY33" fmla="*/ 0 h 781050"/>
              <a:gd name="connsiteX34" fmla="*/ 4168140 w 4652010"/>
              <a:gd name="connsiteY34" fmla="*/ 30480 h 781050"/>
              <a:gd name="connsiteX35" fmla="*/ 4309110 w 4652010"/>
              <a:gd name="connsiteY35" fmla="*/ 83820 h 781050"/>
              <a:gd name="connsiteX36" fmla="*/ 4427220 w 4652010"/>
              <a:gd name="connsiteY36" fmla="*/ 133350 h 781050"/>
              <a:gd name="connsiteX37" fmla="*/ 4522470 w 4652010"/>
              <a:gd name="connsiteY37" fmla="*/ 179070 h 781050"/>
              <a:gd name="connsiteX38" fmla="*/ 4583430 w 4652010"/>
              <a:gd name="connsiteY38" fmla="*/ 213360 h 781050"/>
              <a:gd name="connsiteX39" fmla="*/ 4613910 w 4652010"/>
              <a:gd name="connsiteY39" fmla="*/ 236220 h 781050"/>
              <a:gd name="connsiteX40" fmla="*/ 4636770 w 4652010"/>
              <a:gd name="connsiteY40" fmla="*/ 270510 h 781050"/>
              <a:gd name="connsiteX41" fmla="*/ 4648200 w 4652010"/>
              <a:gd name="connsiteY41" fmla="*/ 300990 h 781050"/>
              <a:gd name="connsiteX42" fmla="*/ 4652010 w 4652010"/>
              <a:gd name="connsiteY42" fmla="*/ 335280 h 781050"/>
              <a:gd name="connsiteX43" fmla="*/ 4644390 w 4652010"/>
              <a:gd name="connsiteY43" fmla="*/ 365760 h 781050"/>
              <a:gd name="connsiteX44" fmla="*/ 4621530 w 4652010"/>
              <a:gd name="connsiteY44" fmla="*/ 384810 h 781050"/>
              <a:gd name="connsiteX45" fmla="*/ 4594860 w 4652010"/>
              <a:gd name="connsiteY45" fmla="*/ 396240 h 781050"/>
              <a:gd name="connsiteX46" fmla="*/ 4229100 w 4652010"/>
              <a:gd name="connsiteY46" fmla="*/ 373380 h 781050"/>
              <a:gd name="connsiteX47" fmla="*/ 3897630 w 4652010"/>
              <a:gd name="connsiteY47" fmla="*/ 354330 h 781050"/>
              <a:gd name="connsiteX48" fmla="*/ 3470910 w 4652010"/>
              <a:gd name="connsiteY48" fmla="*/ 346710 h 781050"/>
              <a:gd name="connsiteX49" fmla="*/ 3131820 w 4652010"/>
              <a:gd name="connsiteY49" fmla="*/ 350520 h 781050"/>
              <a:gd name="connsiteX50" fmla="*/ 3028950 w 4652010"/>
              <a:gd name="connsiteY50" fmla="*/ 350520 h 781050"/>
              <a:gd name="connsiteX51" fmla="*/ 2807970 w 4652010"/>
              <a:gd name="connsiteY51" fmla="*/ 36957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652010" h="781050">
                <a:moveTo>
                  <a:pt x="2807970" y="369570"/>
                </a:moveTo>
                <a:lnTo>
                  <a:pt x="2354580" y="419100"/>
                </a:lnTo>
                <a:lnTo>
                  <a:pt x="1943100" y="468630"/>
                </a:lnTo>
                <a:lnTo>
                  <a:pt x="1562100" y="521970"/>
                </a:lnTo>
                <a:lnTo>
                  <a:pt x="1283970" y="571500"/>
                </a:lnTo>
                <a:lnTo>
                  <a:pt x="899160" y="651510"/>
                </a:lnTo>
                <a:lnTo>
                  <a:pt x="636270" y="708660"/>
                </a:lnTo>
                <a:lnTo>
                  <a:pt x="453390" y="750570"/>
                </a:lnTo>
                <a:lnTo>
                  <a:pt x="361950" y="781050"/>
                </a:lnTo>
                <a:lnTo>
                  <a:pt x="339090" y="773430"/>
                </a:lnTo>
                <a:lnTo>
                  <a:pt x="293370" y="746760"/>
                </a:lnTo>
                <a:lnTo>
                  <a:pt x="198120" y="636270"/>
                </a:lnTo>
                <a:lnTo>
                  <a:pt x="87630" y="480060"/>
                </a:lnTo>
                <a:lnTo>
                  <a:pt x="11430" y="365760"/>
                </a:lnTo>
                <a:lnTo>
                  <a:pt x="0" y="335280"/>
                </a:lnTo>
                <a:lnTo>
                  <a:pt x="0" y="323850"/>
                </a:lnTo>
                <a:lnTo>
                  <a:pt x="3810" y="312420"/>
                </a:lnTo>
                <a:lnTo>
                  <a:pt x="26670" y="300990"/>
                </a:lnTo>
                <a:lnTo>
                  <a:pt x="45720" y="304800"/>
                </a:lnTo>
                <a:lnTo>
                  <a:pt x="125730" y="361950"/>
                </a:lnTo>
                <a:lnTo>
                  <a:pt x="190500" y="403860"/>
                </a:lnTo>
                <a:lnTo>
                  <a:pt x="243840" y="430530"/>
                </a:lnTo>
                <a:lnTo>
                  <a:pt x="304800" y="453390"/>
                </a:lnTo>
                <a:lnTo>
                  <a:pt x="331470" y="461010"/>
                </a:lnTo>
                <a:lnTo>
                  <a:pt x="377190" y="464820"/>
                </a:lnTo>
                <a:lnTo>
                  <a:pt x="582930" y="457200"/>
                </a:lnTo>
                <a:lnTo>
                  <a:pt x="1097280" y="392430"/>
                </a:lnTo>
                <a:lnTo>
                  <a:pt x="1794510" y="289560"/>
                </a:lnTo>
                <a:lnTo>
                  <a:pt x="2583180" y="201930"/>
                </a:lnTo>
                <a:lnTo>
                  <a:pt x="3448050" y="129540"/>
                </a:lnTo>
                <a:lnTo>
                  <a:pt x="3760470" y="110490"/>
                </a:lnTo>
                <a:lnTo>
                  <a:pt x="3836670" y="91440"/>
                </a:lnTo>
                <a:lnTo>
                  <a:pt x="3943350" y="60960"/>
                </a:lnTo>
                <a:lnTo>
                  <a:pt x="4076700" y="0"/>
                </a:lnTo>
                <a:lnTo>
                  <a:pt x="4168140" y="30480"/>
                </a:lnTo>
                <a:lnTo>
                  <a:pt x="4309110" y="83820"/>
                </a:lnTo>
                <a:lnTo>
                  <a:pt x="4427220" y="133350"/>
                </a:lnTo>
                <a:lnTo>
                  <a:pt x="4522470" y="179070"/>
                </a:lnTo>
                <a:lnTo>
                  <a:pt x="4583430" y="213360"/>
                </a:lnTo>
                <a:lnTo>
                  <a:pt x="4613910" y="236220"/>
                </a:lnTo>
                <a:lnTo>
                  <a:pt x="4636770" y="270510"/>
                </a:lnTo>
                <a:lnTo>
                  <a:pt x="4648200" y="300990"/>
                </a:lnTo>
                <a:lnTo>
                  <a:pt x="4652010" y="335280"/>
                </a:lnTo>
                <a:lnTo>
                  <a:pt x="4644390" y="365760"/>
                </a:lnTo>
                <a:lnTo>
                  <a:pt x="4621530" y="384810"/>
                </a:lnTo>
                <a:lnTo>
                  <a:pt x="4594860" y="396240"/>
                </a:lnTo>
                <a:lnTo>
                  <a:pt x="4229100" y="373380"/>
                </a:lnTo>
                <a:lnTo>
                  <a:pt x="3897630" y="354330"/>
                </a:lnTo>
                <a:lnTo>
                  <a:pt x="3470910" y="346710"/>
                </a:lnTo>
                <a:lnTo>
                  <a:pt x="3131820" y="350520"/>
                </a:lnTo>
                <a:lnTo>
                  <a:pt x="3028950" y="350520"/>
                </a:lnTo>
                <a:lnTo>
                  <a:pt x="2807970" y="3695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39A3BE5-82C5-4AEA-8AE1-5B416E6B0157}"/>
              </a:ext>
            </a:extLst>
          </p:cNvPr>
          <p:cNvSpPr/>
          <p:nvPr/>
        </p:nvSpPr>
        <p:spPr>
          <a:xfrm>
            <a:off x="4422776" y="2922588"/>
            <a:ext cx="601663" cy="1504950"/>
          </a:xfrm>
          <a:custGeom>
            <a:avLst/>
            <a:gdLst>
              <a:gd name="connsiteX0" fmla="*/ 283369 w 602457"/>
              <a:gd name="connsiteY0" fmla="*/ 762000 h 1504950"/>
              <a:gd name="connsiteX1" fmla="*/ 216694 w 602457"/>
              <a:gd name="connsiteY1" fmla="*/ 323850 h 1504950"/>
              <a:gd name="connsiteX2" fmla="*/ 211932 w 602457"/>
              <a:gd name="connsiteY2" fmla="*/ 302419 h 1504950"/>
              <a:gd name="connsiteX3" fmla="*/ 195263 w 602457"/>
              <a:gd name="connsiteY3" fmla="*/ 264319 h 1504950"/>
              <a:gd name="connsiteX4" fmla="*/ 152400 w 602457"/>
              <a:gd name="connsiteY4" fmla="*/ 202406 h 1504950"/>
              <a:gd name="connsiteX5" fmla="*/ 104775 w 602457"/>
              <a:gd name="connsiteY5" fmla="*/ 150019 h 1504950"/>
              <a:gd name="connsiteX6" fmla="*/ 33338 w 602457"/>
              <a:gd name="connsiteY6" fmla="*/ 80962 h 1504950"/>
              <a:gd name="connsiteX7" fmla="*/ 16669 w 602457"/>
              <a:gd name="connsiteY7" fmla="*/ 71437 h 1504950"/>
              <a:gd name="connsiteX8" fmla="*/ 2382 w 602457"/>
              <a:gd name="connsiteY8" fmla="*/ 52387 h 1504950"/>
              <a:gd name="connsiteX9" fmla="*/ 0 w 602457"/>
              <a:gd name="connsiteY9" fmla="*/ 28575 h 1504950"/>
              <a:gd name="connsiteX10" fmla="*/ 0 w 602457"/>
              <a:gd name="connsiteY10" fmla="*/ 19050 h 1504950"/>
              <a:gd name="connsiteX11" fmla="*/ 4763 w 602457"/>
              <a:gd name="connsiteY11" fmla="*/ 4762 h 1504950"/>
              <a:gd name="connsiteX12" fmla="*/ 14288 w 602457"/>
              <a:gd name="connsiteY12" fmla="*/ 0 h 1504950"/>
              <a:gd name="connsiteX13" fmla="*/ 35719 w 602457"/>
              <a:gd name="connsiteY13" fmla="*/ 2381 h 1504950"/>
              <a:gd name="connsiteX14" fmla="*/ 54769 w 602457"/>
              <a:gd name="connsiteY14" fmla="*/ 9525 h 1504950"/>
              <a:gd name="connsiteX15" fmla="*/ 138113 w 602457"/>
              <a:gd name="connsiteY15" fmla="*/ 35719 h 1504950"/>
              <a:gd name="connsiteX16" fmla="*/ 216694 w 602457"/>
              <a:gd name="connsiteY16" fmla="*/ 59531 h 1504950"/>
              <a:gd name="connsiteX17" fmla="*/ 295275 w 602457"/>
              <a:gd name="connsiteY17" fmla="*/ 85725 h 1504950"/>
              <a:gd name="connsiteX18" fmla="*/ 390525 w 602457"/>
              <a:gd name="connsiteY18" fmla="*/ 123825 h 1504950"/>
              <a:gd name="connsiteX19" fmla="*/ 447675 w 602457"/>
              <a:gd name="connsiteY19" fmla="*/ 150019 h 1504950"/>
              <a:gd name="connsiteX20" fmla="*/ 473869 w 602457"/>
              <a:gd name="connsiteY20" fmla="*/ 169069 h 1504950"/>
              <a:gd name="connsiteX21" fmla="*/ 457200 w 602457"/>
              <a:gd name="connsiteY21" fmla="*/ 297656 h 1504950"/>
              <a:gd name="connsiteX22" fmla="*/ 509588 w 602457"/>
              <a:gd name="connsiteY22" fmla="*/ 681037 h 1504950"/>
              <a:gd name="connsiteX23" fmla="*/ 583407 w 602457"/>
              <a:gd name="connsiteY23" fmla="*/ 1112044 h 1504950"/>
              <a:gd name="connsiteX24" fmla="*/ 590550 w 602457"/>
              <a:gd name="connsiteY24" fmla="*/ 1216819 h 1504950"/>
              <a:gd name="connsiteX25" fmla="*/ 600075 w 602457"/>
              <a:gd name="connsiteY25" fmla="*/ 1281112 h 1504950"/>
              <a:gd name="connsiteX26" fmla="*/ 602457 w 602457"/>
              <a:gd name="connsiteY26" fmla="*/ 1328737 h 1504950"/>
              <a:gd name="connsiteX27" fmla="*/ 597694 w 602457"/>
              <a:gd name="connsiteY27" fmla="*/ 1371600 h 1504950"/>
              <a:gd name="connsiteX28" fmla="*/ 588169 w 602457"/>
              <a:gd name="connsiteY28" fmla="*/ 1412081 h 1504950"/>
              <a:gd name="connsiteX29" fmla="*/ 571500 w 602457"/>
              <a:gd name="connsiteY29" fmla="*/ 1452562 h 1504950"/>
              <a:gd name="connsiteX30" fmla="*/ 554832 w 602457"/>
              <a:gd name="connsiteY30" fmla="*/ 1478756 h 1504950"/>
              <a:gd name="connsiteX31" fmla="*/ 533400 w 602457"/>
              <a:gd name="connsiteY31" fmla="*/ 1495425 h 1504950"/>
              <a:gd name="connsiteX32" fmla="*/ 516732 w 602457"/>
              <a:gd name="connsiteY32" fmla="*/ 1504950 h 1504950"/>
              <a:gd name="connsiteX33" fmla="*/ 495300 w 602457"/>
              <a:gd name="connsiteY33" fmla="*/ 1504950 h 1504950"/>
              <a:gd name="connsiteX34" fmla="*/ 466725 w 602457"/>
              <a:gd name="connsiteY34" fmla="*/ 1497806 h 1504950"/>
              <a:gd name="connsiteX35" fmla="*/ 442913 w 602457"/>
              <a:gd name="connsiteY35" fmla="*/ 1481137 h 1504950"/>
              <a:gd name="connsiteX36" fmla="*/ 414338 w 602457"/>
              <a:gd name="connsiteY36" fmla="*/ 1447800 h 1504950"/>
              <a:gd name="connsiteX37" fmla="*/ 383382 w 602457"/>
              <a:gd name="connsiteY37" fmla="*/ 1400175 h 1504950"/>
              <a:gd name="connsiteX38" fmla="*/ 359569 w 602457"/>
              <a:gd name="connsiteY38" fmla="*/ 1357312 h 1504950"/>
              <a:gd name="connsiteX39" fmla="*/ 342900 w 602457"/>
              <a:gd name="connsiteY39" fmla="*/ 1312069 h 1504950"/>
              <a:gd name="connsiteX40" fmla="*/ 330994 w 602457"/>
              <a:gd name="connsiteY40" fmla="*/ 1238250 h 1504950"/>
              <a:gd name="connsiteX41" fmla="*/ 326232 w 602457"/>
              <a:gd name="connsiteY41" fmla="*/ 1159669 h 1504950"/>
              <a:gd name="connsiteX42" fmla="*/ 283369 w 602457"/>
              <a:gd name="connsiteY42" fmla="*/ 7620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2457" h="1504950">
                <a:moveTo>
                  <a:pt x="283369" y="762000"/>
                </a:moveTo>
                <a:lnTo>
                  <a:pt x="216694" y="323850"/>
                </a:lnTo>
                <a:lnTo>
                  <a:pt x="211932" y="302419"/>
                </a:lnTo>
                <a:lnTo>
                  <a:pt x="195263" y="264319"/>
                </a:lnTo>
                <a:lnTo>
                  <a:pt x="152400" y="202406"/>
                </a:lnTo>
                <a:lnTo>
                  <a:pt x="104775" y="150019"/>
                </a:lnTo>
                <a:lnTo>
                  <a:pt x="33338" y="80962"/>
                </a:lnTo>
                <a:lnTo>
                  <a:pt x="16669" y="71437"/>
                </a:lnTo>
                <a:lnTo>
                  <a:pt x="2382" y="52387"/>
                </a:lnTo>
                <a:lnTo>
                  <a:pt x="0" y="28575"/>
                </a:lnTo>
                <a:lnTo>
                  <a:pt x="0" y="19050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54769" y="9525"/>
                </a:lnTo>
                <a:lnTo>
                  <a:pt x="138113" y="35719"/>
                </a:lnTo>
                <a:lnTo>
                  <a:pt x="216694" y="59531"/>
                </a:lnTo>
                <a:lnTo>
                  <a:pt x="295275" y="85725"/>
                </a:lnTo>
                <a:lnTo>
                  <a:pt x="390525" y="123825"/>
                </a:lnTo>
                <a:lnTo>
                  <a:pt x="447675" y="150019"/>
                </a:lnTo>
                <a:lnTo>
                  <a:pt x="473869" y="169069"/>
                </a:lnTo>
                <a:lnTo>
                  <a:pt x="457200" y="297656"/>
                </a:lnTo>
                <a:lnTo>
                  <a:pt x="509588" y="681037"/>
                </a:lnTo>
                <a:lnTo>
                  <a:pt x="583407" y="1112044"/>
                </a:lnTo>
                <a:lnTo>
                  <a:pt x="590550" y="1216819"/>
                </a:lnTo>
                <a:lnTo>
                  <a:pt x="600075" y="1281112"/>
                </a:lnTo>
                <a:lnTo>
                  <a:pt x="602457" y="1328737"/>
                </a:lnTo>
                <a:lnTo>
                  <a:pt x="597694" y="1371600"/>
                </a:lnTo>
                <a:lnTo>
                  <a:pt x="588169" y="1412081"/>
                </a:lnTo>
                <a:lnTo>
                  <a:pt x="571500" y="1452562"/>
                </a:lnTo>
                <a:lnTo>
                  <a:pt x="554832" y="1478756"/>
                </a:lnTo>
                <a:lnTo>
                  <a:pt x="533400" y="1495425"/>
                </a:lnTo>
                <a:lnTo>
                  <a:pt x="516732" y="1504950"/>
                </a:lnTo>
                <a:lnTo>
                  <a:pt x="495300" y="1504950"/>
                </a:lnTo>
                <a:lnTo>
                  <a:pt x="466725" y="1497806"/>
                </a:lnTo>
                <a:lnTo>
                  <a:pt x="442913" y="1481137"/>
                </a:lnTo>
                <a:lnTo>
                  <a:pt x="414338" y="1447800"/>
                </a:lnTo>
                <a:lnTo>
                  <a:pt x="383382" y="1400175"/>
                </a:lnTo>
                <a:lnTo>
                  <a:pt x="359569" y="1357312"/>
                </a:lnTo>
                <a:lnTo>
                  <a:pt x="342900" y="1312069"/>
                </a:lnTo>
                <a:lnTo>
                  <a:pt x="330994" y="1238250"/>
                </a:lnTo>
                <a:lnTo>
                  <a:pt x="326232" y="1159669"/>
                </a:lnTo>
                <a:lnTo>
                  <a:pt x="283369" y="7620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6C63BA7-CA81-4509-B440-DC6DF069F250}"/>
              </a:ext>
            </a:extLst>
          </p:cNvPr>
          <p:cNvSpPr/>
          <p:nvPr/>
        </p:nvSpPr>
        <p:spPr>
          <a:xfrm>
            <a:off x="4743451" y="2781301"/>
            <a:ext cx="1712913" cy="1147763"/>
          </a:xfrm>
          <a:custGeom>
            <a:avLst/>
            <a:gdLst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262063 w 1712119"/>
              <a:gd name="connsiteY26" fmla="*/ 657225 h 1188244"/>
              <a:gd name="connsiteX27" fmla="*/ 1307306 w 1712119"/>
              <a:gd name="connsiteY27" fmla="*/ 373856 h 1188244"/>
              <a:gd name="connsiteX28" fmla="*/ 1312069 w 1712119"/>
              <a:gd name="connsiteY28" fmla="*/ 323850 h 1188244"/>
              <a:gd name="connsiteX29" fmla="*/ 1309688 w 1712119"/>
              <a:gd name="connsiteY29" fmla="*/ 297656 h 1188244"/>
              <a:gd name="connsiteX30" fmla="*/ 1302544 w 1712119"/>
              <a:gd name="connsiteY30" fmla="*/ 271463 h 1188244"/>
              <a:gd name="connsiteX31" fmla="*/ 1285875 w 1712119"/>
              <a:gd name="connsiteY31" fmla="*/ 250031 h 1188244"/>
              <a:gd name="connsiteX32" fmla="*/ 1262063 w 1712119"/>
              <a:gd name="connsiteY32" fmla="*/ 230981 h 1188244"/>
              <a:gd name="connsiteX33" fmla="*/ 1228725 w 1712119"/>
              <a:gd name="connsiteY33" fmla="*/ 223838 h 1188244"/>
              <a:gd name="connsiteX34" fmla="*/ 1126331 w 1712119"/>
              <a:gd name="connsiteY34" fmla="*/ 245269 h 1188244"/>
              <a:gd name="connsiteX35" fmla="*/ 714375 w 1712119"/>
              <a:gd name="connsiteY35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180553 w 1712119"/>
              <a:gd name="connsiteY26" fmla="*/ 1075606 h 1188244"/>
              <a:gd name="connsiteX27" fmla="*/ 1262063 w 1712119"/>
              <a:gd name="connsiteY27" fmla="*/ 657225 h 1188244"/>
              <a:gd name="connsiteX28" fmla="*/ 1307306 w 1712119"/>
              <a:gd name="connsiteY28" fmla="*/ 373856 h 1188244"/>
              <a:gd name="connsiteX29" fmla="*/ 1312069 w 1712119"/>
              <a:gd name="connsiteY29" fmla="*/ 323850 h 1188244"/>
              <a:gd name="connsiteX30" fmla="*/ 1309688 w 1712119"/>
              <a:gd name="connsiteY30" fmla="*/ 297656 h 1188244"/>
              <a:gd name="connsiteX31" fmla="*/ 1302544 w 1712119"/>
              <a:gd name="connsiteY31" fmla="*/ 271463 h 1188244"/>
              <a:gd name="connsiteX32" fmla="*/ 1285875 w 1712119"/>
              <a:gd name="connsiteY32" fmla="*/ 250031 h 1188244"/>
              <a:gd name="connsiteX33" fmla="*/ 1262063 w 1712119"/>
              <a:gd name="connsiteY33" fmla="*/ 230981 h 1188244"/>
              <a:gd name="connsiteX34" fmla="*/ 1228725 w 1712119"/>
              <a:gd name="connsiteY34" fmla="*/ 223838 h 1188244"/>
              <a:gd name="connsiteX35" fmla="*/ 1126331 w 1712119"/>
              <a:gd name="connsiteY35" fmla="*/ 245269 h 1188244"/>
              <a:gd name="connsiteX36" fmla="*/ 714375 w 1712119"/>
              <a:gd name="connsiteY36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73344 w 1712119"/>
              <a:gd name="connsiteY24" fmla="*/ 1146997 h 1188244"/>
              <a:gd name="connsiteX25" fmla="*/ 1364456 w 1712119"/>
              <a:gd name="connsiteY25" fmla="*/ 1188244 h 1188244"/>
              <a:gd name="connsiteX26" fmla="*/ 1169194 w 1712119"/>
              <a:gd name="connsiteY26" fmla="*/ 1135856 h 1188244"/>
              <a:gd name="connsiteX27" fmla="*/ 1180553 w 1712119"/>
              <a:gd name="connsiteY27" fmla="*/ 1075606 h 1188244"/>
              <a:gd name="connsiteX28" fmla="*/ 1262063 w 1712119"/>
              <a:gd name="connsiteY28" fmla="*/ 657225 h 1188244"/>
              <a:gd name="connsiteX29" fmla="*/ 1307306 w 1712119"/>
              <a:gd name="connsiteY29" fmla="*/ 373856 h 1188244"/>
              <a:gd name="connsiteX30" fmla="*/ 1312069 w 1712119"/>
              <a:gd name="connsiteY30" fmla="*/ 323850 h 1188244"/>
              <a:gd name="connsiteX31" fmla="*/ 1309688 w 1712119"/>
              <a:gd name="connsiteY31" fmla="*/ 297656 h 1188244"/>
              <a:gd name="connsiteX32" fmla="*/ 1302544 w 1712119"/>
              <a:gd name="connsiteY32" fmla="*/ 271463 h 1188244"/>
              <a:gd name="connsiteX33" fmla="*/ 1285875 w 1712119"/>
              <a:gd name="connsiteY33" fmla="*/ 250031 h 1188244"/>
              <a:gd name="connsiteX34" fmla="*/ 1262063 w 1712119"/>
              <a:gd name="connsiteY34" fmla="*/ 230981 h 1188244"/>
              <a:gd name="connsiteX35" fmla="*/ 1228725 w 1712119"/>
              <a:gd name="connsiteY35" fmla="*/ 223838 h 1188244"/>
              <a:gd name="connsiteX36" fmla="*/ 1126331 w 1712119"/>
              <a:gd name="connsiteY36" fmla="*/ 245269 h 1188244"/>
              <a:gd name="connsiteX37" fmla="*/ 714375 w 1712119"/>
              <a:gd name="connsiteY37" fmla="*/ 335756 h 1188244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69194 w 1712119"/>
              <a:gd name="connsiteY25" fmla="*/ 1135856 h 1146997"/>
              <a:gd name="connsiteX26" fmla="*/ 1180553 w 1712119"/>
              <a:gd name="connsiteY26" fmla="*/ 1075606 h 1146997"/>
              <a:gd name="connsiteX27" fmla="*/ 1262063 w 1712119"/>
              <a:gd name="connsiteY27" fmla="*/ 657225 h 1146997"/>
              <a:gd name="connsiteX28" fmla="*/ 1307306 w 1712119"/>
              <a:gd name="connsiteY28" fmla="*/ 373856 h 1146997"/>
              <a:gd name="connsiteX29" fmla="*/ 1312069 w 1712119"/>
              <a:gd name="connsiteY29" fmla="*/ 323850 h 1146997"/>
              <a:gd name="connsiteX30" fmla="*/ 1309688 w 1712119"/>
              <a:gd name="connsiteY30" fmla="*/ 297656 h 1146997"/>
              <a:gd name="connsiteX31" fmla="*/ 1302544 w 1712119"/>
              <a:gd name="connsiteY31" fmla="*/ 271463 h 1146997"/>
              <a:gd name="connsiteX32" fmla="*/ 1285875 w 1712119"/>
              <a:gd name="connsiteY32" fmla="*/ 250031 h 1146997"/>
              <a:gd name="connsiteX33" fmla="*/ 1262063 w 1712119"/>
              <a:gd name="connsiteY33" fmla="*/ 230981 h 1146997"/>
              <a:gd name="connsiteX34" fmla="*/ 1228725 w 1712119"/>
              <a:gd name="connsiteY34" fmla="*/ 223838 h 1146997"/>
              <a:gd name="connsiteX35" fmla="*/ 1126331 w 1712119"/>
              <a:gd name="connsiteY35" fmla="*/ 245269 h 1146997"/>
              <a:gd name="connsiteX36" fmla="*/ 714375 w 1712119"/>
              <a:gd name="connsiteY36" fmla="*/ 335756 h 1146997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80553 w 1712119"/>
              <a:gd name="connsiteY25" fmla="*/ 1075606 h 1146997"/>
              <a:gd name="connsiteX26" fmla="*/ 1262063 w 1712119"/>
              <a:gd name="connsiteY26" fmla="*/ 657225 h 1146997"/>
              <a:gd name="connsiteX27" fmla="*/ 1307306 w 1712119"/>
              <a:gd name="connsiteY27" fmla="*/ 373856 h 1146997"/>
              <a:gd name="connsiteX28" fmla="*/ 1312069 w 1712119"/>
              <a:gd name="connsiteY28" fmla="*/ 323850 h 1146997"/>
              <a:gd name="connsiteX29" fmla="*/ 1309688 w 1712119"/>
              <a:gd name="connsiteY29" fmla="*/ 297656 h 1146997"/>
              <a:gd name="connsiteX30" fmla="*/ 1302544 w 1712119"/>
              <a:gd name="connsiteY30" fmla="*/ 271463 h 1146997"/>
              <a:gd name="connsiteX31" fmla="*/ 1285875 w 1712119"/>
              <a:gd name="connsiteY31" fmla="*/ 250031 h 1146997"/>
              <a:gd name="connsiteX32" fmla="*/ 1262063 w 1712119"/>
              <a:gd name="connsiteY32" fmla="*/ 230981 h 1146997"/>
              <a:gd name="connsiteX33" fmla="*/ 1228725 w 1712119"/>
              <a:gd name="connsiteY33" fmla="*/ 223838 h 1146997"/>
              <a:gd name="connsiteX34" fmla="*/ 1126331 w 1712119"/>
              <a:gd name="connsiteY34" fmla="*/ 245269 h 1146997"/>
              <a:gd name="connsiteX35" fmla="*/ 714375 w 1712119"/>
              <a:gd name="connsiteY35" fmla="*/ 335756 h 114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2119" h="1146997">
                <a:moveTo>
                  <a:pt x="714375" y="335756"/>
                </a:moveTo>
                <a:lnTo>
                  <a:pt x="80963" y="483394"/>
                </a:lnTo>
                <a:lnTo>
                  <a:pt x="0" y="311944"/>
                </a:lnTo>
                <a:lnTo>
                  <a:pt x="528638" y="202406"/>
                </a:lnTo>
                <a:lnTo>
                  <a:pt x="1054894" y="88106"/>
                </a:lnTo>
                <a:lnTo>
                  <a:pt x="1207294" y="0"/>
                </a:lnTo>
                <a:lnTo>
                  <a:pt x="1219200" y="0"/>
                </a:lnTo>
                <a:lnTo>
                  <a:pt x="1271588" y="11906"/>
                </a:lnTo>
                <a:lnTo>
                  <a:pt x="1343025" y="35719"/>
                </a:lnTo>
                <a:lnTo>
                  <a:pt x="1426369" y="71438"/>
                </a:lnTo>
                <a:lnTo>
                  <a:pt x="1543050" y="130969"/>
                </a:lnTo>
                <a:lnTo>
                  <a:pt x="1628775" y="178594"/>
                </a:lnTo>
                <a:lnTo>
                  <a:pt x="1669256" y="207169"/>
                </a:lnTo>
                <a:lnTo>
                  <a:pt x="1690688" y="228600"/>
                </a:lnTo>
                <a:lnTo>
                  <a:pt x="1707356" y="254794"/>
                </a:lnTo>
                <a:lnTo>
                  <a:pt x="1712119" y="273844"/>
                </a:lnTo>
                <a:lnTo>
                  <a:pt x="1709738" y="297656"/>
                </a:lnTo>
                <a:lnTo>
                  <a:pt x="1697831" y="321469"/>
                </a:lnTo>
                <a:lnTo>
                  <a:pt x="1669256" y="347663"/>
                </a:lnTo>
                <a:lnTo>
                  <a:pt x="1647825" y="361950"/>
                </a:lnTo>
                <a:lnTo>
                  <a:pt x="1626394" y="404813"/>
                </a:lnTo>
                <a:lnTo>
                  <a:pt x="1595438" y="461963"/>
                </a:lnTo>
                <a:lnTo>
                  <a:pt x="1516856" y="669131"/>
                </a:lnTo>
                <a:lnTo>
                  <a:pt x="1440656" y="926306"/>
                </a:lnTo>
                <a:lnTo>
                  <a:pt x="1373344" y="1146997"/>
                </a:lnTo>
                <a:lnTo>
                  <a:pt x="1180553" y="1075606"/>
                </a:lnTo>
                <a:lnTo>
                  <a:pt x="1262063" y="657225"/>
                </a:lnTo>
                <a:lnTo>
                  <a:pt x="1307306" y="373856"/>
                </a:lnTo>
                <a:lnTo>
                  <a:pt x="1312069" y="323850"/>
                </a:lnTo>
                <a:lnTo>
                  <a:pt x="1309688" y="297656"/>
                </a:lnTo>
                <a:lnTo>
                  <a:pt x="1302544" y="271463"/>
                </a:lnTo>
                <a:lnTo>
                  <a:pt x="1285875" y="250031"/>
                </a:lnTo>
                <a:lnTo>
                  <a:pt x="1262063" y="230981"/>
                </a:lnTo>
                <a:lnTo>
                  <a:pt x="1228725" y="223838"/>
                </a:lnTo>
                <a:lnTo>
                  <a:pt x="1126331" y="245269"/>
                </a:lnTo>
                <a:lnTo>
                  <a:pt x="714375" y="3357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D3112F2-1E7B-4A9F-A729-F80025653E9D}"/>
              </a:ext>
            </a:extLst>
          </p:cNvPr>
          <p:cNvSpPr/>
          <p:nvPr/>
        </p:nvSpPr>
        <p:spPr>
          <a:xfrm>
            <a:off x="4929189" y="3824288"/>
            <a:ext cx="1246187" cy="355600"/>
          </a:xfrm>
          <a:custGeom>
            <a:avLst/>
            <a:gdLst>
              <a:gd name="connsiteX0" fmla="*/ 704850 w 1245393"/>
              <a:gd name="connsiteY0" fmla="*/ 214312 h 354806"/>
              <a:gd name="connsiteX1" fmla="*/ 504825 w 1245393"/>
              <a:gd name="connsiteY1" fmla="*/ 233362 h 354806"/>
              <a:gd name="connsiteX2" fmla="*/ 366712 w 1245393"/>
              <a:gd name="connsiteY2" fmla="*/ 259556 h 354806"/>
              <a:gd name="connsiteX3" fmla="*/ 240506 w 1245393"/>
              <a:gd name="connsiteY3" fmla="*/ 290512 h 354806"/>
              <a:gd name="connsiteX4" fmla="*/ 42862 w 1245393"/>
              <a:gd name="connsiteY4" fmla="*/ 354806 h 354806"/>
              <a:gd name="connsiteX5" fmla="*/ 0 w 1245393"/>
              <a:gd name="connsiteY5" fmla="*/ 197643 h 354806"/>
              <a:gd name="connsiteX6" fmla="*/ 381000 w 1245393"/>
              <a:gd name="connsiteY6" fmla="*/ 97631 h 354806"/>
              <a:gd name="connsiteX7" fmla="*/ 523875 w 1245393"/>
              <a:gd name="connsiteY7" fmla="*/ 66675 h 354806"/>
              <a:gd name="connsiteX8" fmla="*/ 707231 w 1245393"/>
              <a:gd name="connsiteY8" fmla="*/ 35718 h 354806"/>
              <a:gd name="connsiteX9" fmla="*/ 862012 w 1245393"/>
              <a:gd name="connsiteY9" fmla="*/ 16668 h 354806"/>
              <a:gd name="connsiteX10" fmla="*/ 1040606 w 1245393"/>
              <a:gd name="connsiteY10" fmla="*/ 0 h 354806"/>
              <a:gd name="connsiteX11" fmla="*/ 1200150 w 1245393"/>
              <a:gd name="connsiteY11" fmla="*/ 59531 h 354806"/>
              <a:gd name="connsiteX12" fmla="*/ 1245393 w 1245393"/>
              <a:gd name="connsiteY12" fmla="*/ 133350 h 354806"/>
              <a:gd name="connsiteX13" fmla="*/ 1245393 w 1245393"/>
              <a:gd name="connsiteY13" fmla="*/ 150018 h 354806"/>
              <a:gd name="connsiteX14" fmla="*/ 1226343 w 1245393"/>
              <a:gd name="connsiteY14" fmla="*/ 207168 h 354806"/>
              <a:gd name="connsiteX15" fmla="*/ 1193006 w 1245393"/>
              <a:gd name="connsiteY15" fmla="*/ 211931 h 354806"/>
              <a:gd name="connsiteX16" fmla="*/ 969168 w 1245393"/>
              <a:gd name="connsiteY16" fmla="*/ 204787 h 354806"/>
              <a:gd name="connsiteX17" fmla="*/ 704850 w 1245393"/>
              <a:gd name="connsiteY17" fmla="*/ 214312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45393" h="354806">
                <a:moveTo>
                  <a:pt x="704850" y="214312"/>
                </a:moveTo>
                <a:lnTo>
                  <a:pt x="504825" y="233362"/>
                </a:lnTo>
                <a:lnTo>
                  <a:pt x="366712" y="259556"/>
                </a:lnTo>
                <a:lnTo>
                  <a:pt x="240506" y="290512"/>
                </a:lnTo>
                <a:lnTo>
                  <a:pt x="42862" y="354806"/>
                </a:lnTo>
                <a:lnTo>
                  <a:pt x="0" y="197643"/>
                </a:lnTo>
                <a:lnTo>
                  <a:pt x="381000" y="97631"/>
                </a:lnTo>
                <a:lnTo>
                  <a:pt x="523875" y="66675"/>
                </a:lnTo>
                <a:lnTo>
                  <a:pt x="707231" y="35718"/>
                </a:lnTo>
                <a:lnTo>
                  <a:pt x="862012" y="16668"/>
                </a:lnTo>
                <a:lnTo>
                  <a:pt x="1040606" y="0"/>
                </a:lnTo>
                <a:lnTo>
                  <a:pt x="1200150" y="59531"/>
                </a:lnTo>
                <a:lnTo>
                  <a:pt x="1245393" y="133350"/>
                </a:lnTo>
                <a:lnTo>
                  <a:pt x="1245393" y="150018"/>
                </a:lnTo>
                <a:lnTo>
                  <a:pt x="1226343" y="207168"/>
                </a:lnTo>
                <a:lnTo>
                  <a:pt x="1193006" y="211931"/>
                </a:lnTo>
                <a:lnTo>
                  <a:pt x="969168" y="204787"/>
                </a:lnTo>
                <a:lnTo>
                  <a:pt x="704850" y="2143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D8FF20-96C4-4E11-A0D4-CBB992446998}"/>
              </a:ext>
            </a:extLst>
          </p:cNvPr>
          <p:cNvSpPr/>
          <p:nvPr/>
        </p:nvSpPr>
        <p:spPr>
          <a:xfrm rot="16200000">
            <a:off x="4910139" y="3694114"/>
            <a:ext cx="4086225" cy="638175"/>
          </a:xfrm>
          <a:custGeom>
            <a:avLst/>
            <a:gdLst>
              <a:gd name="connsiteX0" fmla="*/ 2015759 w 4085906"/>
              <a:gd name="connsiteY0" fmla="*/ 588071 h 639060"/>
              <a:gd name="connsiteX1" fmla="*/ 1417490 w 4085906"/>
              <a:gd name="connsiteY1" fmla="*/ 608467 h 639060"/>
              <a:gd name="connsiteX2" fmla="*/ 1104758 w 4085906"/>
              <a:gd name="connsiteY2" fmla="*/ 615265 h 639060"/>
              <a:gd name="connsiteX3" fmla="*/ 965388 w 4085906"/>
              <a:gd name="connsiteY3" fmla="*/ 625463 h 639060"/>
              <a:gd name="connsiteX4" fmla="*/ 696847 w 4085906"/>
              <a:gd name="connsiteY4" fmla="*/ 639060 h 639060"/>
              <a:gd name="connsiteX5" fmla="*/ 557478 w 4085906"/>
              <a:gd name="connsiteY5" fmla="*/ 635661 h 639060"/>
              <a:gd name="connsiteX6" fmla="*/ 489493 w 4085906"/>
              <a:gd name="connsiteY6" fmla="*/ 628862 h 639060"/>
              <a:gd name="connsiteX7" fmla="*/ 397713 w 4085906"/>
              <a:gd name="connsiteY7" fmla="*/ 605067 h 639060"/>
              <a:gd name="connsiteX8" fmla="*/ 237948 w 4085906"/>
              <a:gd name="connsiteY8" fmla="*/ 547280 h 639060"/>
              <a:gd name="connsiteX9" fmla="*/ 98578 w 4085906"/>
              <a:gd name="connsiteY9" fmla="*/ 479295 h 639060"/>
              <a:gd name="connsiteX10" fmla="*/ 37391 w 4085906"/>
              <a:gd name="connsiteY10" fmla="*/ 445302 h 639060"/>
              <a:gd name="connsiteX11" fmla="*/ 10197 w 4085906"/>
              <a:gd name="connsiteY11" fmla="*/ 418108 h 639060"/>
              <a:gd name="connsiteX12" fmla="*/ 0 w 4085906"/>
              <a:gd name="connsiteY12" fmla="*/ 387515 h 639060"/>
              <a:gd name="connsiteX13" fmla="*/ 0 w 4085906"/>
              <a:gd name="connsiteY13" fmla="*/ 363720 h 639060"/>
              <a:gd name="connsiteX14" fmla="*/ 6798 w 4085906"/>
              <a:gd name="connsiteY14" fmla="*/ 343325 h 639060"/>
              <a:gd name="connsiteX15" fmla="*/ 37391 w 4085906"/>
              <a:gd name="connsiteY15" fmla="*/ 319530 h 639060"/>
              <a:gd name="connsiteX16" fmla="*/ 105377 w 4085906"/>
              <a:gd name="connsiteY16" fmla="*/ 278739 h 639060"/>
              <a:gd name="connsiteX17" fmla="*/ 197156 w 4085906"/>
              <a:gd name="connsiteY17" fmla="*/ 207354 h 639060"/>
              <a:gd name="connsiteX18" fmla="*/ 628862 w 4085906"/>
              <a:gd name="connsiteY18" fmla="*/ 295735 h 639060"/>
              <a:gd name="connsiteX19" fmla="*/ 659455 w 4085906"/>
              <a:gd name="connsiteY19" fmla="*/ 312731 h 639060"/>
              <a:gd name="connsiteX20" fmla="*/ 707045 w 4085906"/>
              <a:gd name="connsiteY20" fmla="*/ 333127 h 639060"/>
              <a:gd name="connsiteX21" fmla="*/ 785228 w 4085906"/>
              <a:gd name="connsiteY21" fmla="*/ 353522 h 639060"/>
              <a:gd name="connsiteX22" fmla="*/ 904202 w 4085906"/>
              <a:gd name="connsiteY22" fmla="*/ 367119 h 639060"/>
              <a:gd name="connsiteX23" fmla="*/ 1533064 w 4085906"/>
              <a:gd name="connsiteY23" fmla="*/ 363720 h 639060"/>
              <a:gd name="connsiteX24" fmla="*/ 2389677 w 4085906"/>
              <a:gd name="connsiteY24" fmla="*/ 353522 h 639060"/>
              <a:gd name="connsiteX25" fmla="*/ 3205498 w 4085906"/>
              <a:gd name="connsiteY25" fmla="*/ 346724 h 639060"/>
              <a:gd name="connsiteX26" fmla="*/ 3406055 w 4085906"/>
              <a:gd name="connsiteY26" fmla="*/ 343325 h 639060"/>
              <a:gd name="connsiteX27" fmla="*/ 3555622 w 4085906"/>
              <a:gd name="connsiteY27" fmla="*/ 333127 h 639060"/>
              <a:gd name="connsiteX28" fmla="*/ 3691592 w 4085906"/>
              <a:gd name="connsiteY28" fmla="*/ 319530 h 639060"/>
              <a:gd name="connsiteX29" fmla="*/ 3756178 w 4085906"/>
              <a:gd name="connsiteY29" fmla="*/ 302534 h 639060"/>
              <a:gd name="connsiteX30" fmla="*/ 3807167 w 4085906"/>
              <a:gd name="connsiteY30" fmla="*/ 275339 h 639060"/>
              <a:gd name="connsiteX31" fmla="*/ 3864954 w 4085906"/>
              <a:gd name="connsiteY31" fmla="*/ 231149 h 639060"/>
              <a:gd name="connsiteX32" fmla="*/ 3932939 w 4085906"/>
              <a:gd name="connsiteY32" fmla="*/ 156365 h 639060"/>
              <a:gd name="connsiteX33" fmla="*/ 4075708 w 4085906"/>
              <a:gd name="connsiteY33" fmla="*/ 0 h 639060"/>
              <a:gd name="connsiteX34" fmla="*/ 4085906 w 4085906"/>
              <a:gd name="connsiteY34" fmla="*/ 169963 h 639060"/>
              <a:gd name="connsiteX35" fmla="*/ 3970331 w 4085906"/>
              <a:gd name="connsiteY35" fmla="*/ 292336 h 639060"/>
              <a:gd name="connsiteX36" fmla="*/ 3868354 w 4085906"/>
              <a:gd name="connsiteY36" fmla="*/ 421508 h 639060"/>
              <a:gd name="connsiteX37" fmla="*/ 3779973 w 4085906"/>
              <a:gd name="connsiteY37" fmla="*/ 520086 h 639060"/>
              <a:gd name="connsiteX38" fmla="*/ 3654200 w 4085906"/>
              <a:gd name="connsiteY38" fmla="*/ 594870 h 639060"/>
              <a:gd name="connsiteX39" fmla="*/ 3596413 w 4085906"/>
              <a:gd name="connsiteY39" fmla="*/ 577873 h 639060"/>
              <a:gd name="connsiteX40" fmla="*/ 3508032 w 4085906"/>
              <a:gd name="connsiteY40" fmla="*/ 557478 h 639060"/>
              <a:gd name="connsiteX41" fmla="*/ 3392458 w 4085906"/>
              <a:gd name="connsiteY41" fmla="*/ 547280 h 639060"/>
              <a:gd name="connsiteX42" fmla="*/ 2923360 w 4085906"/>
              <a:gd name="connsiteY42" fmla="*/ 564276 h 639060"/>
              <a:gd name="connsiteX43" fmla="*/ 2015759 w 4085906"/>
              <a:gd name="connsiteY43" fmla="*/ 588071 h 63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85906" h="639060">
                <a:moveTo>
                  <a:pt x="2015759" y="588071"/>
                </a:moveTo>
                <a:lnTo>
                  <a:pt x="1417490" y="608467"/>
                </a:lnTo>
                <a:lnTo>
                  <a:pt x="1104758" y="615265"/>
                </a:lnTo>
                <a:lnTo>
                  <a:pt x="965388" y="625463"/>
                </a:lnTo>
                <a:lnTo>
                  <a:pt x="696847" y="639060"/>
                </a:lnTo>
                <a:lnTo>
                  <a:pt x="557478" y="635661"/>
                </a:lnTo>
                <a:lnTo>
                  <a:pt x="489493" y="628862"/>
                </a:lnTo>
                <a:lnTo>
                  <a:pt x="397713" y="605067"/>
                </a:lnTo>
                <a:lnTo>
                  <a:pt x="237948" y="547280"/>
                </a:lnTo>
                <a:lnTo>
                  <a:pt x="98578" y="479295"/>
                </a:lnTo>
                <a:lnTo>
                  <a:pt x="37391" y="445302"/>
                </a:lnTo>
                <a:lnTo>
                  <a:pt x="10197" y="418108"/>
                </a:lnTo>
                <a:lnTo>
                  <a:pt x="0" y="387515"/>
                </a:lnTo>
                <a:lnTo>
                  <a:pt x="0" y="363720"/>
                </a:lnTo>
                <a:lnTo>
                  <a:pt x="6798" y="343325"/>
                </a:lnTo>
                <a:lnTo>
                  <a:pt x="37391" y="319530"/>
                </a:lnTo>
                <a:lnTo>
                  <a:pt x="105377" y="278739"/>
                </a:lnTo>
                <a:lnTo>
                  <a:pt x="197156" y="207354"/>
                </a:lnTo>
                <a:lnTo>
                  <a:pt x="628862" y="295735"/>
                </a:lnTo>
                <a:lnTo>
                  <a:pt x="659455" y="312731"/>
                </a:lnTo>
                <a:lnTo>
                  <a:pt x="707045" y="333127"/>
                </a:lnTo>
                <a:lnTo>
                  <a:pt x="785228" y="353522"/>
                </a:lnTo>
                <a:lnTo>
                  <a:pt x="904202" y="367119"/>
                </a:lnTo>
                <a:lnTo>
                  <a:pt x="1533064" y="363720"/>
                </a:lnTo>
                <a:lnTo>
                  <a:pt x="2389677" y="353522"/>
                </a:lnTo>
                <a:lnTo>
                  <a:pt x="3205498" y="346724"/>
                </a:lnTo>
                <a:lnTo>
                  <a:pt x="3406055" y="343325"/>
                </a:lnTo>
                <a:lnTo>
                  <a:pt x="3555622" y="333127"/>
                </a:lnTo>
                <a:lnTo>
                  <a:pt x="3691592" y="319530"/>
                </a:lnTo>
                <a:lnTo>
                  <a:pt x="3756178" y="302534"/>
                </a:lnTo>
                <a:lnTo>
                  <a:pt x="3807167" y="275339"/>
                </a:lnTo>
                <a:lnTo>
                  <a:pt x="3864954" y="231149"/>
                </a:lnTo>
                <a:lnTo>
                  <a:pt x="3932939" y="156365"/>
                </a:lnTo>
                <a:lnTo>
                  <a:pt x="4075708" y="0"/>
                </a:lnTo>
                <a:lnTo>
                  <a:pt x="4085906" y="169963"/>
                </a:lnTo>
                <a:lnTo>
                  <a:pt x="3970331" y="292336"/>
                </a:lnTo>
                <a:lnTo>
                  <a:pt x="3868354" y="421508"/>
                </a:lnTo>
                <a:lnTo>
                  <a:pt x="3779973" y="520086"/>
                </a:lnTo>
                <a:lnTo>
                  <a:pt x="3654200" y="594870"/>
                </a:lnTo>
                <a:lnTo>
                  <a:pt x="3596413" y="577873"/>
                </a:lnTo>
                <a:lnTo>
                  <a:pt x="3508032" y="557478"/>
                </a:lnTo>
                <a:lnTo>
                  <a:pt x="3392458" y="547280"/>
                </a:lnTo>
                <a:lnTo>
                  <a:pt x="2923360" y="564276"/>
                </a:lnTo>
                <a:lnTo>
                  <a:pt x="2015759" y="588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AA2BA96-9BD2-4E81-A7B6-AA345F75A6DC}"/>
              </a:ext>
            </a:extLst>
          </p:cNvPr>
          <p:cNvSpPr/>
          <p:nvPr/>
        </p:nvSpPr>
        <p:spPr>
          <a:xfrm>
            <a:off x="6024563" y="5272088"/>
            <a:ext cx="952500" cy="615950"/>
          </a:xfrm>
          <a:custGeom>
            <a:avLst/>
            <a:gdLst>
              <a:gd name="connsiteX0" fmla="*/ 392906 w 952500"/>
              <a:gd name="connsiteY0" fmla="*/ 116681 h 616743"/>
              <a:gd name="connsiteX1" fmla="*/ 681037 w 952500"/>
              <a:gd name="connsiteY1" fmla="*/ 192881 h 616743"/>
              <a:gd name="connsiteX2" fmla="*/ 762000 w 952500"/>
              <a:gd name="connsiteY2" fmla="*/ 209550 h 616743"/>
              <a:gd name="connsiteX3" fmla="*/ 807243 w 952500"/>
              <a:gd name="connsiteY3" fmla="*/ 214312 h 616743"/>
              <a:gd name="connsiteX4" fmla="*/ 823912 w 952500"/>
              <a:gd name="connsiteY4" fmla="*/ 211931 h 616743"/>
              <a:gd name="connsiteX5" fmla="*/ 842962 w 952500"/>
              <a:gd name="connsiteY5" fmla="*/ 207168 h 616743"/>
              <a:gd name="connsiteX6" fmla="*/ 859631 w 952500"/>
              <a:gd name="connsiteY6" fmla="*/ 197643 h 616743"/>
              <a:gd name="connsiteX7" fmla="*/ 952500 w 952500"/>
              <a:gd name="connsiteY7" fmla="*/ 104775 h 616743"/>
              <a:gd name="connsiteX8" fmla="*/ 859631 w 952500"/>
              <a:gd name="connsiteY8" fmla="*/ 616743 h 616743"/>
              <a:gd name="connsiteX9" fmla="*/ 814387 w 952500"/>
              <a:gd name="connsiteY9" fmla="*/ 583406 h 616743"/>
              <a:gd name="connsiteX10" fmla="*/ 728662 w 952500"/>
              <a:gd name="connsiteY10" fmla="*/ 500062 h 616743"/>
              <a:gd name="connsiteX11" fmla="*/ 650081 w 952500"/>
              <a:gd name="connsiteY11" fmla="*/ 428625 h 616743"/>
              <a:gd name="connsiteX12" fmla="*/ 542925 w 952500"/>
              <a:gd name="connsiteY12" fmla="*/ 345281 h 616743"/>
              <a:gd name="connsiteX13" fmla="*/ 419100 w 952500"/>
              <a:gd name="connsiteY13" fmla="*/ 264318 h 616743"/>
              <a:gd name="connsiteX14" fmla="*/ 245268 w 952500"/>
              <a:gd name="connsiteY14" fmla="*/ 166687 h 616743"/>
              <a:gd name="connsiteX15" fmla="*/ 61912 w 952500"/>
              <a:gd name="connsiteY15" fmla="*/ 76200 h 616743"/>
              <a:gd name="connsiteX16" fmla="*/ 40481 w 952500"/>
              <a:gd name="connsiteY16" fmla="*/ 61912 h 616743"/>
              <a:gd name="connsiteX17" fmla="*/ 14287 w 952500"/>
              <a:gd name="connsiteY17" fmla="*/ 45243 h 616743"/>
              <a:gd name="connsiteX18" fmla="*/ 2381 w 952500"/>
              <a:gd name="connsiteY18" fmla="*/ 30956 h 616743"/>
              <a:gd name="connsiteX19" fmla="*/ 0 w 952500"/>
              <a:gd name="connsiteY19" fmla="*/ 16668 h 616743"/>
              <a:gd name="connsiteX20" fmla="*/ 7143 w 952500"/>
              <a:gd name="connsiteY20" fmla="*/ 4762 h 616743"/>
              <a:gd name="connsiteX21" fmla="*/ 35718 w 952500"/>
              <a:gd name="connsiteY21" fmla="*/ 0 h 616743"/>
              <a:gd name="connsiteX22" fmla="*/ 92868 w 952500"/>
              <a:gd name="connsiteY22" fmla="*/ 11906 h 616743"/>
              <a:gd name="connsiteX23" fmla="*/ 392906 w 952500"/>
              <a:gd name="connsiteY23" fmla="*/ 116681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2500" h="616743">
                <a:moveTo>
                  <a:pt x="392906" y="116681"/>
                </a:moveTo>
                <a:lnTo>
                  <a:pt x="681037" y="192881"/>
                </a:lnTo>
                <a:lnTo>
                  <a:pt x="762000" y="209550"/>
                </a:lnTo>
                <a:lnTo>
                  <a:pt x="807243" y="214312"/>
                </a:lnTo>
                <a:lnTo>
                  <a:pt x="823912" y="211931"/>
                </a:lnTo>
                <a:lnTo>
                  <a:pt x="842962" y="207168"/>
                </a:lnTo>
                <a:lnTo>
                  <a:pt x="859631" y="197643"/>
                </a:lnTo>
                <a:lnTo>
                  <a:pt x="952500" y="104775"/>
                </a:lnTo>
                <a:lnTo>
                  <a:pt x="859631" y="616743"/>
                </a:lnTo>
                <a:lnTo>
                  <a:pt x="814387" y="583406"/>
                </a:lnTo>
                <a:lnTo>
                  <a:pt x="728662" y="500062"/>
                </a:lnTo>
                <a:lnTo>
                  <a:pt x="650081" y="428625"/>
                </a:lnTo>
                <a:lnTo>
                  <a:pt x="542925" y="345281"/>
                </a:lnTo>
                <a:lnTo>
                  <a:pt x="419100" y="264318"/>
                </a:lnTo>
                <a:lnTo>
                  <a:pt x="245268" y="166687"/>
                </a:lnTo>
                <a:lnTo>
                  <a:pt x="61912" y="76200"/>
                </a:lnTo>
                <a:lnTo>
                  <a:pt x="40481" y="61912"/>
                </a:lnTo>
                <a:lnTo>
                  <a:pt x="14287" y="45243"/>
                </a:lnTo>
                <a:lnTo>
                  <a:pt x="2381" y="30956"/>
                </a:lnTo>
                <a:lnTo>
                  <a:pt x="0" y="16668"/>
                </a:lnTo>
                <a:lnTo>
                  <a:pt x="7143" y="4762"/>
                </a:lnTo>
                <a:lnTo>
                  <a:pt x="35718" y="0"/>
                </a:lnTo>
                <a:lnTo>
                  <a:pt x="92868" y="11906"/>
                </a:lnTo>
                <a:lnTo>
                  <a:pt x="392906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86DE1E4B-8DC4-4649-9FE7-19AF4A10EBA5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0B772C1-168D-4934-9C48-891D0A7E6B84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22129F93-81DC-4764-906E-B32C047A64F3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3E39406-1C08-413B-BE82-A2961C3407C8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166888F-933C-40FB-AF1E-939B62666882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FE019E6-2B39-4D96-A261-5000D6603E47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C528FD3-AB8B-44AA-829F-E435D484B3EC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2C63829-CCA3-48FD-995D-11F6A7D8491E}"/>
              </a:ext>
            </a:extLst>
          </p:cNvPr>
          <p:cNvGrpSpPr/>
          <p:nvPr/>
        </p:nvGrpSpPr>
        <p:grpSpPr>
          <a:xfrm>
            <a:off x="3698875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9EC625AE-1E5F-4301-A922-A3B17A4DF237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E328A46D-B4AF-4C1E-AC6C-5D74417362A6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FB2BCF7E-9D4C-46EF-BCF7-EB76198A5483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EF0DFDB4-E7A0-4F9E-BFAE-795D9DB99A57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BC42F81-A24F-42B0-9A66-BF99164E4173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9EFE134-9554-41A7-A922-B33E2D337FAA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864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28EBC-1040-488B-BC48-51F42A5DD89E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8D3D6A6-DF08-4F9B-B189-B35A911761E3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583D5EE-D3C0-40BE-BA56-2A0DC99CFAC1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6FB8721-58D3-47E8-B8A8-EE6F0AE54B4B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8591138-C61B-4B7C-9156-D15026E0CE19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8E56346-2B4F-47D9-A183-E42025B5FB38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E771980D-D9CE-4D54-A8CD-60A55BFD7E5B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94749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9473FAC-E22F-41D7-AE7F-C715334B1F47}"/>
              </a:ext>
            </a:extLst>
          </p:cNvPr>
          <p:cNvSpPr/>
          <p:nvPr/>
        </p:nvSpPr>
        <p:spPr>
          <a:xfrm>
            <a:off x="3575050" y="1606551"/>
            <a:ext cx="1600200" cy="2486025"/>
          </a:xfrm>
          <a:custGeom>
            <a:avLst/>
            <a:gdLst>
              <a:gd name="connsiteX0" fmla="*/ 1260475 w 1600200"/>
              <a:gd name="connsiteY0" fmla="*/ 917575 h 2486025"/>
              <a:gd name="connsiteX1" fmla="*/ 1365250 w 1600200"/>
              <a:gd name="connsiteY1" fmla="*/ 733425 h 2486025"/>
              <a:gd name="connsiteX2" fmla="*/ 1447800 w 1600200"/>
              <a:gd name="connsiteY2" fmla="*/ 590550 h 2486025"/>
              <a:gd name="connsiteX3" fmla="*/ 1504950 w 1600200"/>
              <a:gd name="connsiteY3" fmla="*/ 492125 h 2486025"/>
              <a:gd name="connsiteX4" fmla="*/ 1511300 w 1600200"/>
              <a:gd name="connsiteY4" fmla="*/ 479425 h 2486025"/>
              <a:gd name="connsiteX5" fmla="*/ 1533525 w 1600200"/>
              <a:gd name="connsiteY5" fmla="*/ 473075 h 2486025"/>
              <a:gd name="connsiteX6" fmla="*/ 1562100 w 1600200"/>
              <a:gd name="connsiteY6" fmla="*/ 460375 h 2486025"/>
              <a:gd name="connsiteX7" fmla="*/ 1581150 w 1600200"/>
              <a:gd name="connsiteY7" fmla="*/ 444500 h 2486025"/>
              <a:gd name="connsiteX8" fmla="*/ 1593850 w 1600200"/>
              <a:gd name="connsiteY8" fmla="*/ 428625 h 2486025"/>
              <a:gd name="connsiteX9" fmla="*/ 1600200 w 1600200"/>
              <a:gd name="connsiteY9" fmla="*/ 406400 h 2486025"/>
              <a:gd name="connsiteX10" fmla="*/ 1593850 w 1600200"/>
              <a:gd name="connsiteY10" fmla="*/ 384175 h 2486025"/>
              <a:gd name="connsiteX11" fmla="*/ 1577975 w 1600200"/>
              <a:gd name="connsiteY11" fmla="*/ 352425 h 2486025"/>
              <a:gd name="connsiteX12" fmla="*/ 1539875 w 1600200"/>
              <a:gd name="connsiteY12" fmla="*/ 298450 h 2486025"/>
              <a:gd name="connsiteX13" fmla="*/ 1463675 w 1600200"/>
              <a:gd name="connsiteY13" fmla="*/ 215900 h 2486025"/>
              <a:gd name="connsiteX14" fmla="*/ 1403350 w 1600200"/>
              <a:gd name="connsiteY14" fmla="*/ 161925 h 2486025"/>
              <a:gd name="connsiteX15" fmla="*/ 1349375 w 1600200"/>
              <a:gd name="connsiteY15" fmla="*/ 117475 h 2486025"/>
              <a:gd name="connsiteX16" fmla="*/ 1314450 w 1600200"/>
              <a:gd name="connsiteY16" fmla="*/ 92075 h 2486025"/>
              <a:gd name="connsiteX17" fmla="*/ 1266825 w 1600200"/>
              <a:gd name="connsiteY17" fmla="*/ 60325 h 2486025"/>
              <a:gd name="connsiteX18" fmla="*/ 1225550 w 1600200"/>
              <a:gd name="connsiteY18" fmla="*/ 38100 h 2486025"/>
              <a:gd name="connsiteX19" fmla="*/ 1181100 w 1600200"/>
              <a:gd name="connsiteY19" fmla="*/ 15875 h 2486025"/>
              <a:gd name="connsiteX20" fmla="*/ 1139825 w 1600200"/>
              <a:gd name="connsiteY20" fmla="*/ 0 h 2486025"/>
              <a:gd name="connsiteX21" fmla="*/ 1127125 w 1600200"/>
              <a:gd name="connsiteY21" fmla="*/ 0 h 2486025"/>
              <a:gd name="connsiteX22" fmla="*/ 1114425 w 1600200"/>
              <a:gd name="connsiteY22" fmla="*/ 6350 h 2486025"/>
              <a:gd name="connsiteX23" fmla="*/ 1114425 w 1600200"/>
              <a:gd name="connsiteY23" fmla="*/ 22225 h 2486025"/>
              <a:gd name="connsiteX24" fmla="*/ 1123950 w 1600200"/>
              <a:gd name="connsiteY24" fmla="*/ 44450 h 2486025"/>
              <a:gd name="connsiteX25" fmla="*/ 1139825 w 1600200"/>
              <a:gd name="connsiteY25" fmla="*/ 66675 h 2486025"/>
              <a:gd name="connsiteX26" fmla="*/ 1158875 w 1600200"/>
              <a:gd name="connsiteY26" fmla="*/ 85725 h 2486025"/>
              <a:gd name="connsiteX27" fmla="*/ 1181100 w 1600200"/>
              <a:gd name="connsiteY27" fmla="*/ 111125 h 2486025"/>
              <a:gd name="connsiteX28" fmla="*/ 1196975 w 1600200"/>
              <a:gd name="connsiteY28" fmla="*/ 142875 h 2486025"/>
              <a:gd name="connsiteX29" fmla="*/ 1212850 w 1600200"/>
              <a:gd name="connsiteY29" fmla="*/ 193675 h 2486025"/>
              <a:gd name="connsiteX30" fmla="*/ 1219200 w 1600200"/>
              <a:gd name="connsiteY30" fmla="*/ 254000 h 2486025"/>
              <a:gd name="connsiteX31" fmla="*/ 1216025 w 1600200"/>
              <a:gd name="connsiteY31" fmla="*/ 317500 h 2486025"/>
              <a:gd name="connsiteX32" fmla="*/ 1209675 w 1600200"/>
              <a:gd name="connsiteY32" fmla="*/ 358775 h 2486025"/>
              <a:gd name="connsiteX33" fmla="*/ 1190625 w 1600200"/>
              <a:gd name="connsiteY33" fmla="*/ 425450 h 2486025"/>
              <a:gd name="connsiteX34" fmla="*/ 1146175 w 1600200"/>
              <a:gd name="connsiteY34" fmla="*/ 546100 h 2486025"/>
              <a:gd name="connsiteX35" fmla="*/ 1079500 w 1600200"/>
              <a:gd name="connsiteY35" fmla="*/ 698500 h 2486025"/>
              <a:gd name="connsiteX36" fmla="*/ 971550 w 1600200"/>
              <a:gd name="connsiteY36" fmla="*/ 930275 h 2486025"/>
              <a:gd name="connsiteX37" fmla="*/ 901700 w 1600200"/>
              <a:gd name="connsiteY37" fmla="*/ 1073150 h 2486025"/>
              <a:gd name="connsiteX38" fmla="*/ 847725 w 1600200"/>
              <a:gd name="connsiteY38" fmla="*/ 1177925 h 2486025"/>
              <a:gd name="connsiteX39" fmla="*/ 723900 w 1600200"/>
              <a:gd name="connsiteY39" fmla="*/ 1387475 h 2486025"/>
              <a:gd name="connsiteX40" fmla="*/ 619125 w 1600200"/>
              <a:gd name="connsiteY40" fmla="*/ 1555750 h 2486025"/>
              <a:gd name="connsiteX41" fmla="*/ 508000 w 1600200"/>
              <a:gd name="connsiteY41" fmla="*/ 1733550 h 2486025"/>
              <a:gd name="connsiteX42" fmla="*/ 361950 w 1600200"/>
              <a:gd name="connsiteY42" fmla="*/ 1949450 h 2486025"/>
              <a:gd name="connsiteX43" fmla="*/ 231775 w 1600200"/>
              <a:gd name="connsiteY43" fmla="*/ 2136775 h 2486025"/>
              <a:gd name="connsiteX44" fmla="*/ 120650 w 1600200"/>
              <a:gd name="connsiteY44" fmla="*/ 2286000 h 2486025"/>
              <a:gd name="connsiteX45" fmla="*/ 50800 w 1600200"/>
              <a:gd name="connsiteY45" fmla="*/ 2374900 h 2486025"/>
              <a:gd name="connsiteX46" fmla="*/ 9525 w 1600200"/>
              <a:gd name="connsiteY46" fmla="*/ 2428875 h 2486025"/>
              <a:gd name="connsiteX47" fmla="*/ 0 w 1600200"/>
              <a:gd name="connsiteY47" fmla="*/ 2457450 h 2486025"/>
              <a:gd name="connsiteX48" fmla="*/ 0 w 1600200"/>
              <a:gd name="connsiteY48" fmla="*/ 2473325 h 2486025"/>
              <a:gd name="connsiteX49" fmla="*/ 6350 w 1600200"/>
              <a:gd name="connsiteY49" fmla="*/ 2482850 h 2486025"/>
              <a:gd name="connsiteX50" fmla="*/ 15875 w 1600200"/>
              <a:gd name="connsiteY50" fmla="*/ 2486025 h 2486025"/>
              <a:gd name="connsiteX51" fmla="*/ 41275 w 1600200"/>
              <a:gd name="connsiteY51" fmla="*/ 2476500 h 2486025"/>
              <a:gd name="connsiteX52" fmla="*/ 69850 w 1600200"/>
              <a:gd name="connsiteY52" fmla="*/ 2457450 h 2486025"/>
              <a:gd name="connsiteX53" fmla="*/ 174625 w 1600200"/>
              <a:gd name="connsiteY53" fmla="*/ 2368550 h 2486025"/>
              <a:gd name="connsiteX54" fmla="*/ 298450 w 1600200"/>
              <a:gd name="connsiteY54" fmla="*/ 2251075 h 2486025"/>
              <a:gd name="connsiteX55" fmla="*/ 400050 w 1600200"/>
              <a:gd name="connsiteY55" fmla="*/ 2139950 h 2486025"/>
              <a:gd name="connsiteX56" fmla="*/ 482600 w 1600200"/>
              <a:gd name="connsiteY56" fmla="*/ 2047875 h 2486025"/>
              <a:gd name="connsiteX57" fmla="*/ 558800 w 1600200"/>
              <a:gd name="connsiteY57" fmla="*/ 1962150 h 2486025"/>
              <a:gd name="connsiteX58" fmla="*/ 657225 w 1600200"/>
              <a:gd name="connsiteY58" fmla="*/ 1838325 h 2486025"/>
              <a:gd name="connsiteX59" fmla="*/ 774700 w 1600200"/>
              <a:gd name="connsiteY59" fmla="*/ 1679575 h 2486025"/>
              <a:gd name="connsiteX60" fmla="*/ 844550 w 1600200"/>
              <a:gd name="connsiteY60" fmla="*/ 1581150 h 2486025"/>
              <a:gd name="connsiteX61" fmla="*/ 984250 w 1600200"/>
              <a:gd name="connsiteY61" fmla="*/ 1390650 h 2486025"/>
              <a:gd name="connsiteX62" fmla="*/ 1044575 w 1600200"/>
              <a:gd name="connsiteY62" fmla="*/ 1292225 h 2486025"/>
              <a:gd name="connsiteX63" fmla="*/ 1136650 w 1600200"/>
              <a:gd name="connsiteY63" fmla="*/ 1130300 h 2486025"/>
              <a:gd name="connsiteX64" fmla="*/ 1212850 w 1600200"/>
              <a:gd name="connsiteY64" fmla="*/ 1003300 h 2486025"/>
              <a:gd name="connsiteX65" fmla="*/ 1260475 w 1600200"/>
              <a:gd name="connsiteY65" fmla="*/ 9175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00200" h="2486025">
                <a:moveTo>
                  <a:pt x="1260475" y="917575"/>
                </a:moveTo>
                <a:lnTo>
                  <a:pt x="1365250" y="733425"/>
                </a:lnTo>
                <a:lnTo>
                  <a:pt x="1447800" y="590550"/>
                </a:lnTo>
                <a:lnTo>
                  <a:pt x="1504950" y="492125"/>
                </a:lnTo>
                <a:lnTo>
                  <a:pt x="1511300" y="479425"/>
                </a:lnTo>
                <a:lnTo>
                  <a:pt x="1533525" y="473075"/>
                </a:lnTo>
                <a:lnTo>
                  <a:pt x="1562100" y="460375"/>
                </a:lnTo>
                <a:lnTo>
                  <a:pt x="1581150" y="444500"/>
                </a:lnTo>
                <a:lnTo>
                  <a:pt x="1593850" y="428625"/>
                </a:lnTo>
                <a:lnTo>
                  <a:pt x="1600200" y="406400"/>
                </a:lnTo>
                <a:lnTo>
                  <a:pt x="1593850" y="384175"/>
                </a:lnTo>
                <a:lnTo>
                  <a:pt x="1577975" y="352425"/>
                </a:lnTo>
                <a:lnTo>
                  <a:pt x="1539875" y="298450"/>
                </a:lnTo>
                <a:lnTo>
                  <a:pt x="1463675" y="215900"/>
                </a:lnTo>
                <a:lnTo>
                  <a:pt x="1403350" y="161925"/>
                </a:lnTo>
                <a:lnTo>
                  <a:pt x="1349375" y="117475"/>
                </a:lnTo>
                <a:lnTo>
                  <a:pt x="1314450" y="92075"/>
                </a:lnTo>
                <a:lnTo>
                  <a:pt x="1266825" y="60325"/>
                </a:lnTo>
                <a:lnTo>
                  <a:pt x="1225550" y="38100"/>
                </a:lnTo>
                <a:lnTo>
                  <a:pt x="1181100" y="15875"/>
                </a:lnTo>
                <a:lnTo>
                  <a:pt x="1139825" y="0"/>
                </a:lnTo>
                <a:lnTo>
                  <a:pt x="1127125" y="0"/>
                </a:lnTo>
                <a:lnTo>
                  <a:pt x="1114425" y="6350"/>
                </a:lnTo>
                <a:lnTo>
                  <a:pt x="1114425" y="22225"/>
                </a:lnTo>
                <a:lnTo>
                  <a:pt x="1123950" y="44450"/>
                </a:lnTo>
                <a:lnTo>
                  <a:pt x="1139825" y="66675"/>
                </a:lnTo>
                <a:lnTo>
                  <a:pt x="1158875" y="85725"/>
                </a:lnTo>
                <a:lnTo>
                  <a:pt x="1181100" y="111125"/>
                </a:lnTo>
                <a:lnTo>
                  <a:pt x="1196975" y="142875"/>
                </a:lnTo>
                <a:lnTo>
                  <a:pt x="1212850" y="193675"/>
                </a:lnTo>
                <a:lnTo>
                  <a:pt x="1219200" y="254000"/>
                </a:lnTo>
                <a:lnTo>
                  <a:pt x="1216025" y="317500"/>
                </a:lnTo>
                <a:lnTo>
                  <a:pt x="1209675" y="358775"/>
                </a:lnTo>
                <a:lnTo>
                  <a:pt x="1190625" y="425450"/>
                </a:lnTo>
                <a:lnTo>
                  <a:pt x="1146175" y="546100"/>
                </a:lnTo>
                <a:lnTo>
                  <a:pt x="1079500" y="698500"/>
                </a:lnTo>
                <a:lnTo>
                  <a:pt x="971550" y="930275"/>
                </a:lnTo>
                <a:lnTo>
                  <a:pt x="901700" y="1073150"/>
                </a:lnTo>
                <a:lnTo>
                  <a:pt x="847725" y="1177925"/>
                </a:lnTo>
                <a:lnTo>
                  <a:pt x="723900" y="1387475"/>
                </a:lnTo>
                <a:lnTo>
                  <a:pt x="619125" y="1555750"/>
                </a:lnTo>
                <a:lnTo>
                  <a:pt x="508000" y="1733550"/>
                </a:lnTo>
                <a:lnTo>
                  <a:pt x="361950" y="1949450"/>
                </a:lnTo>
                <a:lnTo>
                  <a:pt x="231775" y="2136775"/>
                </a:lnTo>
                <a:lnTo>
                  <a:pt x="120650" y="2286000"/>
                </a:lnTo>
                <a:lnTo>
                  <a:pt x="50800" y="2374900"/>
                </a:lnTo>
                <a:lnTo>
                  <a:pt x="9525" y="2428875"/>
                </a:lnTo>
                <a:lnTo>
                  <a:pt x="0" y="2457450"/>
                </a:lnTo>
                <a:lnTo>
                  <a:pt x="0" y="2473325"/>
                </a:lnTo>
                <a:lnTo>
                  <a:pt x="6350" y="2482850"/>
                </a:lnTo>
                <a:lnTo>
                  <a:pt x="15875" y="2486025"/>
                </a:lnTo>
                <a:lnTo>
                  <a:pt x="41275" y="2476500"/>
                </a:lnTo>
                <a:lnTo>
                  <a:pt x="69850" y="2457450"/>
                </a:lnTo>
                <a:lnTo>
                  <a:pt x="174625" y="2368550"/>
                </a:lnTo>
                <a:lnTo>
                  <a:pt x="298450" y="2251075"/>
                </a:lnTo>
                <a:lnTo>
                  <a:pt x="400050" y="2139950"/>
                </a:lnTo>
                <a:lnTo>
                  <a:pt x="482600" y="2047875"/>
                </a:lnTo>
                <a:lnTo>
                  <a:pt x="558800" y="1962150"/>
                </a:lnTo>
                <a:lnTo>
                  <a:pt x="657225" y="1838325"/>
                </a:lnTo>
                <a:lnTo>
                  <a:pt x="774700" y="1679575"/>
                </a:lnTo>
                <a:lnTo>
                  <a:pt x="844550" y="1581150"/>
                </a:lnTo>
                <a:lnTo>
                  <a:pt x="984250" y="1390650"/>
                </a:lnTo>
                <a:lnTo>
                  <a:pt x="1044575" y="1292225"/>
                </a:lnTo>
                <a:lnTo>
                  <a:pt x="1136650" y="1130300"/>
                </a:lnTo>
                <a:lnTo>
                  <a:pt x="1212850" y="1003300"/>
                </a:lnTo>
                <a:lnTo>
                  <a:pt x="1260475" y="917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38DDF25-191B-4382-A8EF-3C7C5D2DF8B1}"/>
              </a:ext>
            </a:extLst>
          </p:cNvPr>
          <p:cNvSpPr/>
          <p:nvPr/>
        </p:nvSpPr>
        <p:spPr>
          <a:xfrm rot="16200000">
            <a:off x="3119438" y="4208463"/>
            <a:ext cx="2938462" cy="417512"/>
          </a:xfrm>
          <a:custGeom>
            <a:avLst/>
            <a:gdLst>
              <a:gd name="connsiteX0" fmla="*/ 1619250 w 2938462"/>
              <a:gd name="connsiteY0" fmla="*/ 176213 h 416719"/>
              <a:gd name="connsiteX1" fmla="*/ 1874043 w 2938462"/>
              <a:gd name="connsiteY1" fmla="*/ 190500 h 416719"/>
              <a:gd name="connsiteX2" fmla="*/ 2057400 w 2938462"/>
              <a:gd name="connsiteY2" fmla="*/ 195263 h 416719"/>
              <a:gd name="connsiteX3" fmla="*/ 2169318 w 2938462"/>
              <a:gd name="connsiteY3" fmla="*/ 200025 h 416719"/>
              <a:gd name="connsiteX4" fmla="*/ 2333625 w 2938462"/>
              <a:gd name="connsiteY4" fmla="*/ 200025 h 416719"/>
              <a:gd name="connsiteX5" fmla="*/ 2400300 w 2938462"/>
              <a:gd name="connsiteY5" fmla="*/ 197644 h 416719"/>
              <a:gd name="connsiteX6" fmla="*/ 2450306 w 2938462"/>
              <a:gd name="connsiteY6" fmla="*/ 195263 h 416719"/>
              <a:gd name="connsiteX7" fmla="*/ 2490787 w 2938462"/>
              <a:gd name="connsiteY7" fmla="*/ 190500 h 416719"/>
              <a:gd name="connsiteX8" fmla="*/ 2545556 w 2938462"/>
              <a:gd name="connsiteY8" fmla="*/ 178594 h 416719"/>
              <a:gd name="connsiteX9" fmla="*/ 2581275 w 2938462"/>
              <a:gd name="connsiteY9" fmla="*/ 169069 h 416719"/>
              <a:gd name="connsiteX10" fmla="*/ 2619375 w 2938462"/>
              <a:gd name="connsiteY10" fmla="*/ 152400 h 416719"/>
              <a:gd name="connsiteX11" fmla="*/ 2650331 w 2938462"/>
              <a:gd name="connsiteY11" fmla="*/ 133350 h 416719"/>
              <a:gd name="connsiteX12" fmla="*/ 2688431 w 2938462"/>
              <a:gd name="connsiteY12" fmla="*/ 104775 h 416719"/>
              <a:gd name="connsiteX13" fmla="*/ 2712243 w 2938462"/>
              <a:gd name="connsiteY13" fmla="*/ 76200 h 416719"/>
              <a:gd name="connsiteX14" fmla="*/ 2755106 w 2938462"/>
              <a:gd name="connsiteY14" fmla="*/ 0 h 416719"/>
              <a:gd name="connsiteX15" fmla="*/ 2938462 w 2938462"/>
              <a:gd name="connsiteY15" fmla="*/ 133350 h 416719"/>
              <a:gd name="connsiteX16" fmla="*/ 2883693 w 2938462"/>
              <a:gd name="connsiteY16" fmla="*/ 211931 h 416719"/>
              <a:gd name="connsiteX17" fmla="*/ 2855118 w 2938462"/>
              <a:gd name="connsiteY17" fmla="*/ 247650 h 416719"/>
              <a:gd name="connsiteX18" fmla="*/ 2828925 w 2938462"/>
              <a:gd name="connsiteY18" fmla="*/ 276225 h 416719"/>
              <a:gd name="connsiteX19" fmla="*/ 2790825 w 2938462"/>
              <a:gd name="connsiteY19" fmla="*/ 314325 h 416719"/>
              <a:gd name="connsiteX20" fmla="*/ 2750343 w 2938462"/>
              <a:gd name="connsiteY20" fmla="*/ 350044 h 416719"/>
              <a:gd name="connsiteX21" fmla="*/ 2707481 w 2938462"/>
              <a:gd name="connsiteY21" fmla="*/ 381000 h 416719"/>
              <a:gd name="connsiteX22" fmla="*/ 2678906 w 2938462"/>
              <a:gd name="connsiteY22" fmla="*/ 397669 h 416719"/>
              <a:gd name="connsiteX23" fmla="*/ 2636043 w 2938462"/>
              <a:gd name="connsiteY23" fmla="*/ 411956 h 416719"/>
              <a:gd name="connsiteX24" fmla="*/ 2597943 w 2938462"/>
              <a:gd name="connsiteY24" fmla="*/ 416719 h 416719"/>
              <a:gd name="connsiteX25" fmla="*/ 2457450 w 2938462"/>
              <a:gd name="connsiteY25" fmla="*/ 416719 h 416719"/>
              <a:gd name="connsiteX26" fmla="*/ 2205037 w 2938462"/>
              <a:gd name="connsiteY26" fmla="*/ 409575 h 416719"/>
              <a:gd name="connsiteX27" fmla="*/ 1969293 w 2938462"/>
              <a:gd name="connsiteY27" fmla="*/ 402431 h 416719"/>
              <a:gd name="connsiteX28" fmla="*/ 1612106 w 2938462"/>
              <a:gd name="connsiteY28" fmla="*/ 385763 h 416719"/>
              <a:gd name="connsiteX29" fmla="*/ 1323975 w 2938462"/>
              <a:gd name="connsiteY29" fmla="*/ 366713 h 416719"/>
              <a:gd name="connsiteX30" fmla="*/ 1088231 w 2938462"/>
              <a:gd name="connsiteY30" fmla="*/ 350044 h 416719"/>
              <a:gd name="connsiteX31" fmla="*/ 764381 w 2938462"/>
              <a:gd name="connsiteY31" fmla="*/ 328613 h 416719"/>
              <a:gd name="connsiteX32" fmla="*/ 552450 w 2938462"/>
              <a:gd name="connsiteY32" fmla="*/ 314325 h 416719"/>
              <a:gd name="connsiteX33" fmla="*/ 383381 w 2938462"/>
              <a:gd name="connsiteY33" fmla="*/ 297656 h 416719"/>
              <a:gd name="connsiteX34" fmla="*/ 221456 w 2938462"/>
              <a:gd name="connsiteY34" fmla="*/ 276225 h 416719"/>
              <a:gd name="connsiteX35" fmla="*/ 133350 w 2938462"/>
              <a:gd name="connsiteY35" fmla="*/ 261938 h 416719"/>
              <a:gd name="connsiteX36" fmla="*/ 66675 w 2938462"/>
              <a:gd name="connsiteY36" fmla="*/ 245269 h 416719"/>
              <a:gd name="connsiteX37" fmla="*/ 40481 w 2938462"/>
              <a:gd name="connsiteY37" fmla="*/ 235744 h 416719"/>
              <a:gd name="connsiteX38" fmla="*/ 19050 w 2938462"/>
              <a:gd name="connsiteY38" fmla="*/ 223838 h 416719"/>
              <a:gd name="connsiteX39" fmla="*/ 7143 w 2938462"/>
              <a:gd name="connsiteY39" fmla="*/ 211931 h 416719"/>
              <a:gd name="connsiteX40" fmla="*/ 0 w 2938462"/>
              <a:gd name="connsiteY40" fmla="*/ 192881 h 416719"/>
              <a:gd name="connsiteX41" fmla="*/ 0 w 2938462"/>
              <a:gd name="connsiteY41" fmla="*/ 173831 h 416719"/>
              <a:gd name="connsiteX42" fmla="*/ 4762 w 2938462"/>
              <a:gd name="connsiteY42" fmla="*/ 152400 h 416719"/>
              <a:gd name="connsiteX43" fmla="*/ 26193 w 2938462"/>
              <a:gd name="connsiteY43" fmla="*/ 121444 h 416719"/>
              <a:gd name="connsiteX44" fmla="*/ 40481 w 2938462"/>
              <a:gd name="connsiteY44" fmla="*/ 107156 h 416719"/>
              <a:gd name="connsiteX45" fmla="*/ 64293 w 2938462"/>
              <a:gd name="connsiteY45" fmla="*/ 88106 h 416719"/>
              <a:gd name="connsiteX46" fmla="*/ 130968 w 2938462"/>
              <a:gd name="connsiteY46" fmla="*/ 61913 h 416719"/>
              <a:gd name="connsiteX47" fmla="*/ 204787 w 2938462"/>
              <a:gd name="connsiteY47" fmla="*/ 45244 h 416719"/>
              <a:gd name="connsiteX48" fmla="*/ 273843 w 2938462"/>
              <a:gd name="connsiteY48" fmla="*/ 33338 h 416719"/>
              <a:gd name="connsiteX49" fmla="*/ 359568 w 2938462"/>
              <a:gd name="connsiteY49" fmla="*/ 16669 h 416719"/>
              <a:gd name="connsiteX50" fmla="*/ 411956 w 2938462"/>
              <a:gd name="connsiteY50" fmla="*/ 11906 h 416719"/>
              <a:gd name="connsiteX51" fmla="*/ 461962 w 2938462"/>
              <a:gd name="connsiteY51" fmla="*/ 14288 h 416719"/>
              <a:gd name="connsiteX52" fmla="*/ 495300 w 2938462"/>
              <a:gd name="connsiteY52" fmla="*/ 14288 h 416719"/>
              <a:gd name="connsiteX53" fmla="*/ 554831 w 2938462"/>
              <a:gd name="connsiteY53" fmla="*/ 23813 h 416719"/>
              <a:gd name="connsiteX54" fmla="*/ 590550 w 2938462"/>
              <a:gd name="connsiteY54" fmla="*/ 35719 h 416719"/>
              <a:gd name="connsiteX55" fmla="*/ 611981 w 2938462"/>
              <a:gd name="connsiteY55" fmla="*/ 47625 h 416719"/>
              <a:gd name="connsiteX56" fmla="*/ 631031 w 2938462"/>
              <a:gd name="connsiteY56" fmla="*/ 59531 h 416719"/>
              <a:gd name="connsiteX57" fmla="*/ 721518 w 2938462"/>
              <a:gd name="connsiteY57" fmla="*/ 78581 h 416719"/>
              <a:gd name="connsiteX58" fmla="*/ 931068 w 2938462"/>
              <a:gd name="connsiteY58" fmla="*/ 114300 h 416719"/>
              <a:gd name="connsiteX59" fmla="*/ 1123950 w 2938462"/>
              <a:gd name="connsiteY59" fmla="*/ 135731 h 416719"/>
              <a:gd name="connsiteX60" fmla="*/ 1478756 w 2938462"/>
              <a:gd name="connsiteY60" fmla="*/ 169069 h 416719"/>
              <a:gd name="connsiteX61" fmla="*/ 1619250 w 2938462"/>
              <a:gd name="connsiteY61" fmla="*/ 176213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38462" h="416719">
                <a:moveTo>
                  <a:pt x="1619250" y="176213"/>
                </a:moveTo>
                <a:lnTo>
                  <a:pt x="1874043" y="190500"/>
                </a:lnTo>
                <a:lnTo>
                  <a:pt x="2057400" y="195263"/>
                </a:lnTo>
                <a:lnTo>
                  <a:pt x="2169318" y="200025"/>
                </a:lnTo>
                <a:lnTo>
                  <a:pt x="2333625" y="200025"/>
                </a:lnTo>
                <a:lnTo>
                  <a:pt x="2400300" y="197644"/>
                </a:lnTo>
                <a:lnTo>
                  <a:pt x="2450306" y="195263"/>
                </a:lnTo>
                <a:lnTo>
                  <a:pt x="2490787" y="190500"/>
                </a:lnTo>
                <a:lnTo>
                  <a:pt x="2545556" y="178594"/>
                </a:lnTo>
                <a:lnTo>
                  <a:pt x="2581275" y="169069"/>
                </a:lnTo>
                <a:lnTo>
                  <a:pt x="2619375" y="152400"/>
                </a:lnTo>
                <a:lnTo>
                  <a:pt x="2650331" y="133350"/>
                </a:lnTo>
                <a:lnTo>
                  <a:pt x="2688431" y="104775"/>
                </a:lnTo>
                <a:lnTo>
                  <a:pt x="2712243" y="76200"/>
                </a:lnTo>
                <a:lnTo>
                  <a:pt x="2755106" y="0"/>
                </a:lnTo>
                <a:lnTo>
                  <a:pt x="2938462" y="133350"/>
                </a:lnTo>
                <a:lnTo>
                  <a:pt x="2883693" y="211931"/>
                </a:lnTo>
                <a:lnTo>
                  <a:pt x="2855118" y="247650"/>
                </a:lnTo>
                <a:lnTo>
                  <a:pt x="2828925" y="276225"/>
                </a:lnTo>
                <a:lnTo>
                  <a:pt x="2790825" y="314325"/>
                </a:lnTo>
                <a:lnTo>
                  <a:pt x="2750343" y="350044"/>
                </a:lnTo>
                <a:lnTo>
                  <a:pt x="2707481" y="381000"/>
                </a:lnTo>
                <a:lnTo>
                  <a:pt x="2678906" y="397669"/>
                </a:lnTo>
                <a:lnTo>
                  <a:pt x="2636043" y="411956"/>
                </a:lnTo>
                <a:lnTo>
                  <a:pt x="2597943" y="416719"/>
                </a:lnTo>
                <a:lnTo>
                  <a:pt x="2457450" y="416719"/>
                </a:lnTo>
                <a:lnTo>
                  <a:pt x="2205037" y="409575"/>
                </a:lnTo>
                <a:lnTo>
                  <a:pt x="1969293" y="402431"/>
                </a:lnTo>
                <a:lnTo>
                  <a:pt x="1612106" y="385763"/>
                </a:lnTo>
                <a:lnTo>
                  <a:pt x="1323975" y="366713"/>
                </a:lnTo>
                <a:lnTo>
                  <a:pt x="1088231" y="350044"/>
                </a:lnTo>
                <a:lnTo>
                  <a:pt x="764381" y="328613"/>
                </a:lnTo>
                <a:lnTo>
                  <a:pt x="552450" y="314325"/>
                </a:lnTo>
                <a:lnTo>
                  <a:pt x="383381" y="297656"/>
                </a:lnTo>
                <a:lnTo>
                  <a:pt x="221456" y="276225"/>
                </a:lnTo>
                <a:lnTo>
                  <a:pt x="133350" y="261938"/>
                </a:lnTo>
                <a:lnTo>
                  <a:pt x="66675" y="245269"/>
                </a:lnTo>
                <a:lnTo>
                  <a:pt x="40481" y="235744"/>
                </a:lnTo>
                <a:lnTo>
                  <a:pt x="19050" y="223838"/>
                </a:lnTo>
                <a:lnTo>
                  <a:pt x="7143" y="211931"/>
                </a:lnTo>
                <a:lnTo>
                  <a:pt x="0" y="192881"/>
                </a:lnTo>
                <a:lnTo>
                  <a:pt x="0" y="173831"/>
                </a:lnTo>
                <a:lnTo>
                  <a:pt x="4762" y="152400"/>
                </a:lnTo>
                <a:lnTo>
                  <a:pt x="26193" y="121444"/>
                </a:lnTo>
                <a:lnTo>
                  <a:pt x="40481" y="107156"/>
                </a:lnTo>
                <a:lnTo>
                  <a:pt x="64293" y="88106"/>
                </a:lnTo>
                <a:lnTo>
                  <a:pt x="130968" y="61913"/>
                </a:lnTo>
                <a:lnTo>
                  <a:pt x="204787" y="45244"/>
                </a:lnTo>
                <a:lnTo>
                  <a:pt x="273843" y="33338"/>
                </a:lnTo>
                <a:lnTo>
                  <a:pt x="359568" y="16669"/>
                </a:lnTo>
                <a:lnTo>
                  <a:pt x="411956" y="11906"/>
                </a:lnTo>
                <a:lnTo>
                  <a:pt x="461962" y="14288"/>
                </a:lnTo>
                <a:lnTo>
                  <a:pt x="495300" y="14288"/>
                </a:lnTo>
                <a:lnTo>
                  <a:pt x="554831" y="23813"/>
                </a:lnTo>
                <a:lnTo>
                  <a:pt x="590550" y="35719"/>
                </a:lnTo>
                <a:lnTo>
                  <a:pt x="611981" y="47625"/>
                </a:lnTo>
                <a:lnTo>
                  <a:pt x="631031" y="59531"/>
                </a:lnTo>
                <a:lnTo>
                  <a:pt x="721518" y="78581"/>
                </a:lnTo>
                <a:lnTo>
                  <a:pt x="931068" y="114300"/>
                </a:lnTo>
                <a:lnTo>
                  <a:pt x="1123950" y="135731"/>
                </a:lnTo>
                <a:lnTo>
                  <a:pt x="1478756" y="169069"/>
                </a:lnTo>
                <a:lnTo>
                  <a:pt x="1619250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C3835DB-7329-4476-A823-5F584698F76C}"/>
              </a:ext>
            </a:extLst>
          </p:cNvPr>
          <p:cNvSpPr/>
          <p:nvPr/>
        </p:nvSpPr>
        <p:spPr>
          <a:xfrm>
            <a:off x="5414964" y="1674814"/>
            <a:ext cx="2185987" cy="930275"/>
          </a:xfrm>
          <a:custGeom>
            <a:avLst/>
            <a:gdLst>
              <a:gd name="connsiteX0" fmla="*/ 990600 w 2185987"/>
              <a:gd name="connsiteY0" fmla="*/ 590550 h 931069"/>
              <a:gd name="connsiteX1" fmla="*/ 842962 w 2185987"/>
              <a:gd name="connsiteY1" fmla="*/ 638175 h 931069"/>
              <a:gd name="connsiteX2" fmla="*/ 702468 w 2185987"/>
              <a:gd name="connsiteY2" fmla="*/ 681037 h 931069"/>
              <a:gd name="connsiteX3" fmla="*/ 545306 w 2185987"/>
              <a:gd name="connsiteY3" fmla="*/ 726281 h 931069"/>
              <a:gd name="connsiteX4" fmla="*/ 364331 w 2185987"/>
              <a:gd name="connsiteY4" fmla="*/ 776287 h 931069"/>
              <a:gd name="connsiteX5" fmla="*/ 202406 w 2185987"/>
              <a:gd name="connsiteY5" fmla="*/ 816769 h 931069"/>
              <a:gd name="connsiteX6" fmla="*/ 95250 w 2185987"/>
              <a:gd name="connsiteY6" fmla="*/ 840581 h 931069"/>
              <a:gd name="connsiteX7" fmla="*/ 16668 w 2185987"/>
              <a:gd name="connsiteY7" fmla="*/ 859631 h 931069"/>
              <a:gd name="connsiteX8" fmla="*/ 4762 w 2185987"/>
              <a:gd name="connsiteY8" fmla="*/ 864394 h 931069"/>
              <a:gd name="connsiteX9" fmla="*/ 0 w 2185987"/>
              <a:gd name="connsiteY9" fmla="*/ 873919 h 931069"/>
              <a:gd name="connsiteX10" fmla="*/ 0 w 2185987"/>
              <a:gd name="connsiteY10" fmla="*/ 892969 h 931069"/>
              <a:gd name="connsiteX11" fmla="*/ 4762 w 2185987"/>
              <a:gd name="connsiteY11" fmla="*/ 909637 h 931069"/>
              <a:gd name="connsiteX12" fmla="*/ 9525 w 2185987"/>
              <a:gd name="connsiteY12" fmla="*/ 916781 h 931069"/>
              <a:gd name="connsiteX13" fmla="*/ 19050 w 2185987"/>
              <a:gd name="connsiteY13" fmla="*/ 923925 h 931069"/>
              <a:gd name="connsiteX14" fmla="*/ 33337 w 2185987"/>
              <a:gd name="connsiteY14" fmla="*/ 928687 h 931069"/>
              <a:gd name="connsiteX15" fmla="*/ 73818 w 2185987"/>
              <a:gd name="connsiteY15" fmla="*/ 931069 h 931069"/>
              <a:gd name="connsiteX16" fmla="*/ 228600 w 2185987"/>
              <a:gd name="connsiteY16" fmla="*/ 912019 h 931069"/>
              <a:gd name="connsiteX17" fmla="*/ 435768 w 2185987"/>
              <a:gd name="connsiteY17" fmla="*/ 883444 h 931069"/>
              <a:gd name="connsiteX18" fmla="*/ 566737 w 2185987"/>
              <a:gd name="connsiteY18" fmla="*/ 866775 h 931069"/>
              <a:gd name="connsiteX19" fmla="*/ 721518 w 2185987"/>
              <a:gd name="connsiteY19" fmla="*/ 840581 h 931069"/>
              <a:gd name="connsiteX20" fmla="*/ 840581 w 2185987"/>
              <a:gd name="connsiteY20" fmla="*/ 816769 h 931069"/>
              <a:gd name="connsiteX21" fmla="*/ 921543 w 2185987"/>
              <a:gd name="connsiteY21" fmla="*/ 797719 h 931069"/>
              <a:gd name="connsiteX22" fmla="*/ 1009650 w 2185987"/>
              <a:gd name="connsiteY22" fmla="*/ 773906 h 931069"/>
              <a:gd name="connsiteX23" fmla="*/ 1188243 w 2185987"/>
              <a:gd name="connsiteY23" fmla="*/ 721519 h 931069"/>
              <a:gd name="connsiteX24" fmla="*/ 1352550 w 2185987"/>
              <a:gd name="connsiteY24" fmla="*/ 671512 h 931069"/>
              <a:gd name="connsiteX25" fmla="*/ 1524000 w 2185987"/>
              <a:gd name="connsiteY25" fmla="*/ 619125 h 931069"/>
              <a:gd name="connsiteX26" fmla="*/ 1664493 w 2185987"/>
              <a:gd name="connsiteY26" fmla="*/ 576262 h 931069"/>
              <a:gd name="connsiteX27" fmla="*/ 1793081 w 2185987"/>
              <a:gd name="connsiteY27" fmla="*/ 538162 h 931069"/>
              <a:gd name="connsiteX28" fmla="*/ 1871662 w 2185987"/>
              <a:gd name="connsiteY28" fmla="*/ 514350 h 931069"/>
              <a:gd name="connsiteX29" fmla="*/ 1912143 w 2185987"/>
              <a:gd name="connsiteY29" fmla="*/ 502444 h 931069"/>
              <a:gd name="connsiteX30" fmla="*/ 2002631 w 2185987"/>
              <a:gd name="connsiteY30" fmla="*/ 485775 h 931069"/>
              <a:gd name="connsiteX31" fmla="*/ 2081212 w 2185987"/>
              <a:gd name="connsiteY31" fmla="*/ 469106 h 931069"/>
              <a:gd name="connsiteX32" fmla="*/ 2126456 w 2185987"/>
              <a:gd name="connsiteY32" fmla="*/ 457200 h 931069"/>
              <a:gd name="connsiteX33" fmla="*/ 2150268 w 2185987"/>
              <a:gd name="connsiteY33" fmla="*/ 445294 h 931069"/>
              <a:gd name="connsiteX34" fmla="*/ 2174081 w 2185987"/>
              <a:gd name="connsiteY34" fmla="*/ 426244 h 931069"/>
              <a:gd name="connsiteX35" fmla="*/ 2185987 w 2185987"/>
              <a:gd name="connsiteY35" fmla="*/ 409575 h 931069"/>
              <a:gd name="connsiteX36" fmla="*/ 2185987 w 2185987"/>
              <a:gd name="connsiteY36" fmla="*/ 390525 h 931069"/>
              <a:gd name="connsiteX37" fmla="*/ 2171700 w 2185987"/>
              <a:gd name="connsiteY37" fmla="*/ 371475 h 931069"/>
              <a:gd name="connsiteX38" fmla="*/ 2147887 w 2185987"/>
              <a:gd name="connsiteY38" fmla="*/ 345281 h 931069"/>
              <a:gd name="connsiteX39" fmla="*/ 2107406 w 2185987"/>
              <a:gd name="connsiteY39" fmla="*/ 302419 h 931069"/>
              <a:gd name="connsiteX40" fmla="*/ 2076450 w 2185987"/>
              <a:gd name="connsiteY40" fmla="*/ 273844 h 931069"/>
              <a:gd name="connsiteX41" fmla="*/ 2045493 w 2185987"/>
              <a:gd name="connsiteY41" fmla="*/ 250031 h 931069"/>
              <a:gd name="connsiteX42" fmla="*/ 2016918 w 2185987"/>
              <a:gd name="connsiteY42" fmla="*/ 226219 h 931069"/>
              <a:gd name="connsiteX43" fmla="*/ 1981200 w 2185987"/>
              <a:gd name="connsiteY43" fmla="*/ 202406 h 931069"/>
              <a:gd name="connsiteX44" fmla="*/ 1938337 w 2185987"/>
              <a:gd name="connsiteY44" fmla="*/ 176212 h 931069"/>
              <a:gd name="connsiteX45" fmla="*/ 1881187 w 2185987"/>
              <a:gd name="connsiteY45" fmla="*/ 145256 h 931069"/>
              <a:gd name="connsiteX46" fmla="*/ 1828800 w 2185987"/>
              <a:gd name="connsiteY46" fmla="*/ 119062 h 931069"/>
              <a:gd name="connsiteX47" fmla="*/ 1771650 w 2185987"/>
              <a:gd name="connsiteY47" fmla="*/ 92869 h 931069"/>
              <a:gd name="connsiteX48" fmla="*/ 1697831 w 2185987"/>
              <a:gd name="connsiteY48" fmla="*/ 59531 h 931069"/>
              <a:gd name="connsiteX49" fmla="*/ 1645443 w 2185987"/>
              <a:gd name="connsiteY49" fmla="*/ 40481 h 931069"/>
              <a:gd name="connsiteX50" fmla="*/ 1581150 w 2185987"/>
              <a:gd name="connsiteY50" fmla="*/ 19050 h 931069"/>
              <a:gd name="connsiteX51" fmla="*/ 1543050 w 2185987"/>
              <a:gd name="connsiteY51" fmla="*/ 4762 h 931069"/>
              <a:gd name="connsiteX52" fmla="*/ 1528762 w 2185987"/>
              <a:gd name="connsiteY52" fmla="*/ 0 h 931069"/>
              <a:gd name="connsiteX53" fmla="*/ 1519237 w 2185987"/>
              <a:gd name="connsiteY53" fmla="*/ 0 h 931069"/>
              <a:gd name="connsiteX54" fmla="*/ 1509712 w 2185987"/>
              <a:gd name="connsiteY54" fmla="*/ 4762 h 931069"/>
              <a:gd name="connsiteX55" fmla="*/ 1507331 w 2185987"/>
              <a:gd name="connsiteY55" fmla="*/ 19050 h 931069"/>
              <a:gd name="connsiteX56" fmla="*/ 1512093 w 2185987"/>
              <a:gd name="connsiteY56" fmla="*/ 33337 h 931069"/>
              <a:gd name="connsiteX57" fmla="*/ 1521618 w 2185987"/>
              <a:gd name="connsiteY57" fmla="*/ 57150 h 931069"/>
              <a:gd name="connsiteX58" fmla="*/ 1540668 w 2185987"/>
              <a:gd name="connsiteY58" fmla="*/ 69056 h 931069"/>
              <a:gd name="connsiteX59" fmla="*/ 1574006 w 2185987"/>
              <a:gd name="connsiteY59" fmla="*/ 88106 h 931069"/>
              <a:gd name="connsiteX60" fmla="*/ 1619250 w 2185987"/>
              <a:gd name="connsiteY60" fmla="*/ 121444 h 931069"/>
              <a:gd name="connsiteX61" fmla="*/ 1645443 w 2185987"/>
              <a:gd name="connsiteY61" fmla="*/ 142875 h 931069"/>
              <a:gd name="connsiteX62" fmla="*/ 1664493 w 2185987"/>
              <a:gd name="connsiteY62" fmla="*/ 161925 h 931069"/>
              <a:gd name="connsiteX63" fmla="*/ 1671637 w 2185987"/>
              <a:gd name="connsiteY63" fmla="*/ 173831 h 931069"/>
              <a:gd name="connsiteX64" fmla="*/ 1674018 w 2185987"/>
              <a:gd name="connsiteY64" fmla="*/ 185737 h 931069"/>
              <a:gd name="connsiteX65" fmla="*/ 1674018 w 2185987"/>
              <a:gd name="connsiteY65" fmla="*/ 197644 h 931069"/>
              <a:gd name="connsiteX66" fmla="*/ 1654968 w 2185987"/>
              <a:gd name="connsiteY66" fmla="*/ 221456 h 931069"/>
              <a:gd name="connsiteX67" fmla="*/ 1607343 w 2185987"/>
              <a:gd name="connsiteY67" fmla="*/ 269081 h 931069"/>
              <a:gd name="connsiteX68" fmla="*/ 1535906 w 2185987"/>
              <a:gd name="connsiteY68" fmla="*/ 323850 h 931069"/>
              <a:gd name="connsiteX69" fmla="*/ 1431131 w 2185987"/>
              <a:gd name="connsiteY69" fmla="*/ 388144 h 931069"/>
              <a:gd name="connsiteX70" fmla="*/ 1338262 w 2185987"/>
              <a:gd name="connsiteY70" fmla="*/ 438150 h 931069"/>
              <a:gd name="connsiteX71" fmla="*/ 1219200 w 2185987"/>
              <a:gd name="connsiteY71" fmla="*/ 497681 h 931069"/>
              <a:gd name="connsiteX72" fmla="*/ 1097756 w 2185987"/>
              <a:gd name="connsiteY72" fmla="*/ 550069 h 931069"/>
              <a:gd name="connsiteX73" fmla="*/ 990600 w 2185987"/>
              <a:gd name="connsiteY73" fmla="*/ 59055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85987" h="931069">
                <a:moveTo>
                  <a:pt x="990600" y="590550"/>
                </a:moveTo>
                <a:lnTo>
                  <a:pt x="842962" y="638175"/>
                </a:lnTo>
                <a:lnTo>
                  <a:pt x="702468" y="681037"/>
                </a:lnTo>
                <a:lnTo>
                  <a:pt x="545306" y="726281"/>
                </a:lnTo>
                <a:lnTo>
                  <a:pt x="364331" y="776287"/>
                </a:lnTo>
                <a:lnTo>
                  <a:pt x="202406" y="816769"/>
                </a:lnTo>
                <a:lnTo>
                  <a:pt x="95250" y="840581"/>
                </a:lnTo>
                <a:lnTo>
                  <a:pt x="16668" y="859631"/>
                </a:lnTo>
                <a:lnTo>
                  <a:pt x="4762" y="864394"/>
                </a:lnTo>
                <a:lnTo>
                  <a:pt x="0" y="873919"/>
                </a:lnTo>
                <a:lnTo>
                  <a:pt x="0" y="892969"/>
                </a:lnTo>
                <a:lnTo>
                  <a:pt x="4762" y="909637"/>
                </a:lnTo>
                <a:lnTo>
                  <a:pt x="9525" y="916781"/>
                </a:lnTo>
                <a:lnTo>
                  <a:pt x="19050" y="923925"/>
                </a:lnTo>
                <a:lnTo>
                  <a:pt x="33337" y="928687"/>
                </a:lnTo>
                <a:lnTo>
                  <a:pt x="73818" y="931069"/>
                </a:lnTo>
                <a:lnTo>
                  <a:pt x="228600" y="912019"/>
                </a:lnTo>
                <a:lnTo>
                  <a:pt x="435768" y="883444"/>
                </a:lnTo>
                <a:lnTo>
                  <a:pt x="566737" y="866775"/>
                </a:lnTo>
                <a:lnTo>
                  <a:pt x="721518" y="840581"/>
                </a:lnTo>
                <a:lnTo>
                  <a:pt x="840581" y="816769"/>
                </a:lnTo>
                <a:lnTo>
                  <a:pt x="921543" y="797719"/>
                </a:lnTo>
                <a:lnTo>
                  <a:pt x="1009650" y="773906"/>
                </a:lnTo>
                <a:lnTo>
                  <a:pt x="1188243" y="721519"/>
                </a:lnTo>
                <a:lnTo>
                  <a:pt x="1352550" y="671512"/>
                </a:lnTo>
                <a:lnTo>
                  <a:pt x="1524000" y="619125"/>
                </a:lnTo>
                <a:lnTo>
                  <a:pt x="1664493" y="576262"/>
                </a:lnTo>
                <a:lnTo>
                  <a:pt x="1793081" y="538162"/>
                </a:lnTo>
                <a:lnTo>
                  <a:pt x="1871662" y="514350"/>
                </a:lnTo>
                <a:lnTo>
                  <a:pt x="1912143" y="502444"/>
                </a:lnTo>
                <a:lnTo>
                  <a:pt x="2002631" y="485775"/>
                </a:lnTo>
                <a:lnTo>
                  <a:pt x="2081212" y="469106"/>
                </a:lnTo>
                <a:lnTo>
                  <a:pt x="2126456" y="457200"/>
                </a:lnTo>
                <a:lnTo>
                  <a:pt x="2150268" y="445294"/>
                </a:lnTo>
                <a:lnTo>
                  <a:pt x="2174081" y="426244"/>
                </a:lnTo>
                <a:lnTo>
                  <a:pt x="2185987" y="409575"/>
                </a:lnTo>
                <a:lnTo>
                  <a:pt x="2185987" y="390525"/>
                </a:lnTo>
                <a:lnTo>
                  <a:pt x="2171700" y="371475"/>
                </a:lnTo>
                <a:lnTo>
                  <a:pt x="2147887" y="345281"/>
                </a:lnTo>
                <a:lnTo>
                  <a:pt x="2107406" y="302419"/>
                </a:lnTo>
                <a:lnTo>
                  <a:pt x="2076450" y="273844"/>
                </a:lnTo>
                <a:lnTo>
                  <a:pt x="2045493" y="250031"/>
                </a:lnTo>
                <a:lnTo>
                  <a:pt x="2016918" y="226219"/>
                </a:lnTo>
                <a:lnTo>
                  <a:pt x="1981200" y="202406"/>
                </a:lnTo>
                <a:lnTo>
                  <a:pt x="1938337" y="176212"/>
                </a:lnTo>
                <a:lnTo>
                  <a:pt x="1881187" y="145256"/>
                </a:lnTo>
                <a:lnTo>
                  <a:pt x="1828800" y="119062"/>
                </a:lnTo>
                <a:lnTo>
                  <a:pt x="1771650" y="92869"/>
                </a:lnTo>
                <a:lnTo>
                  <a:pt x="1697831" y="59531"/>
                </a:lnTo>
                <a:lnTo>
                  <a:pt x="1645443" y="40481"/>
                </a:lnTo>
                <a:lnTo>
                  <a:pt x="1581150" y="19050"/>
                </a:lnTo>
                <a:lnTo>
                  <a:pt x="1543050" y="4762"/>
                </a:lnTo>
                <a:lnTo>
                  <a:pt x="1528762" y="0"/>
                </a:lnTo>
                <a:lnTo>
                  <a:pt x="1519237" y="0"/>
                </a:lnTo>
                <a:lnTo>
                  <a:pt x="1509712" y="4762"/>
                </a:lnTo>
                <a:lnTo>
                  <a:pt x="1507331" y="19050"/>
                </a:lnTo>
                <a:lnTo>
                  <a:pt x="1512093" y="33337"/>
                </a:lnTo>
                <a:lnTo>
                  <a:pt x="1521618" y="57150"/>
                </a:lnTo>
                <a:lnTo>
                  <a:pt x="1540668" y="69056"/>
                </a:lnTo>
                <a:lnTo>
                  <a:pt x="1574006" y="88106"/>
                </a:lnTo>
                <a:lnTo>
                  <a:pt x="1619250" y="121444"/>
                </a:lnTo>
                <a:lnTo>
                  <a:pt x="1645443" y="142875"/>
                </a:lnTo>
                <a:lnTo>
                  <a:pt x="1664493" y="161925"/>
                </a:lnTo>
                <a:lnTo>
                  <a:pt x="1671637" y="173831"/>
                </a:lnTo>
                <a:lnTo>
                  <a:pt x="1674018" y="185737"/>
                </a:lnTo>
                <a:lnTo>
                  <a:pt x="1674018" y="197644"/>
                </a:lnTo>
                <a:lnTo>
                  <a:pt x="1654968" y="221456"/>
                </a:lnTo>
                <a:lnTo>
                  <a:pt x="1607343" y="269081"/>
                </a:lnTo>
                <a:lnTo>
                  <a:pt x="1535906" y="323850"/>
                </a:lnTo>
                <a:lnTo>
                  <a:pt x="1431131" y="388144"/>
                </a:lnTo>
                <a:lnTo>
                  <a:pt x="1338262" y="438150"/>
                </a:lnTo>
                <a:lnTo>
                  <a:pt x="1219200" y="497681"/>
                </a:lnTo>
                <a:lnTo>
                  <a:pt x="1097756" y="550069"/>
                </a:lnTo>
                <a:lnTo>
                  <a:pt x="990600" y="590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DA52E7D2-AE2E-4A6A-9F85-31E595A22E85}"/>
              </a:ext>
            </a:extLst>
          </p:cNvPr>
          <p:cNvSpPr/>
          <p:nvPr/>
        </p:nvSpPr>
        <p:spPr>
          <a:xfrm>
            <a:off x="5040313" y="3429000"/>
            <a:ext cx="3306762" cy="560388"/>
          </a:xfrm>
          <a:custGeom>
            <a:avLst/>
            <a:gdLst>
              <a:gd name="connsiteX0" fmla="*/ 1080407 w 3306535"/>
              <a:gd name="connsiteY0" fmla="*/ 234043 h 560614"/>
              <a:gd name="connsiteX1" fmla="*/ 1224643 w 3306535"/>
              <a:gd name="connsiteY1" fmla="*/ 212271 h 560614"/>
              <a:gd name="connsiteX2" fmla="*/ 1371600 w 3306535"/>
              <a:gd name="connsiteY2" fmla="*/ 187779 h 560614"/>
              <a:gd name="connsiteX3" fmla="*/ 1496785 w 3306535"/>
              <a:gd name="connsiteY3" fmla="*/ 166007 h 560614"/>
              <a:gd name="connsiteX4" fmla="*/ 1570264 w 3306535"/>
              <a:gd name="connsiteY4" fmla="*/ 152400 h 560614"/>
              <a:gd name="connsiteX5" fmla="*/ 1801585 w 3306535"/>
              <a:gd name="connsiteY5" fmla="*/ 133350 h 560614"/>
              <a:gd name="connsiteX6" fmla="*/ 2011135 w 3306535"/>
              <a:gd name="connsiteY6" fmla="*/ 122464 h 560614"/>
              <a:gd name="connsiteX7" fmla="*/ 2185307 w 3306535"/>
              <a:gd name="connsiteY7" fmla="*/ 111579 h 560614"/>
              <a:gd name="connsiteX8" fmla="*/ 2487385 w 3306535"/>
              <a:gd name="connsiteY8" fmla="*/ 95250 h 560614"/>
              <a:gd name="connsiteX9" fmla="*/ 2585357 w 3306535"/>
              <a:gd name="connsiteY9" fmla="*/ 89807 h 560614"/>
              <a:gd name="connsiteX10" fmla="*/ 2628900 w 3306535"/>
              <a:gd name="connsiteY10" fmla="*/ 87086 h 560614"/>
              <a:gd name="connsiteX11" fmla="*/ 2669721 w 3306535"/>
              <a:gd name="connsiteY11" fmla="*/ 78921 h 560614"/>
              <a:gd name="connsiteX12" fmla="*/ 2702378 w 3306535"/>
              <a:gd name="connsiteY12" fmla="*/ 68036 h 560614"/>
              <a:gd name="connsiteX13" fmla="*/ 2745921 w 3306535"/>
              <a:gd name="connsiteY13" fmla="*/ 46264 h 560614"/>
              <a:gd name="connsiteX14" fmla="*/ 2792185 w 3306535"/>
              <a:gd name="connsiteY14" fmla="*/ 13607 h 560614"/>
              <a:gd name="connsiteX15" fmla="*/ 2808514 w 3306535"/>
              <a:gd name="connsiteY15" fmla="*/ 0 h 560614"/>
              <a:gd name="connsiteX16" fmla="*/ 2841171 w 3306535"/>
              <a:gd name="connsiteY16" fmla="*/ 5443 h 560614"/>
              <a:gd name="connsiteX17" fmla="*/ 2925535 w 3306535"/>
              <a:gd name="connsiteY17" fmla="*/ 27214 h 560614"/>
              <a:gd name="connsiteX18" fmla="*/ 3072493 w 3306535"/>
              <a:gd name="connsiteY18" fmla="*/ 73479 h 560614"/>
              <a:gd name="connsiteX19" fmla="*/ 3140528 w 3306535"/>
              <a:gd name="connsiteY19" fmla="*/ 100693 h 560614"/>
              <a:gd name="connsiteX20" fmla="*/ 3216728 w 3306535"/>
              <a:gd name="connsiteY20" fmla="*/ 136071 h 560614"/>
              <a:gd name="connsiteX21" fmla="*/ 3262993 w 3306535"/>
              <a:gd name="connsiteY21" fmla="*/ 163286 h 560614"/>
              <a:gd name="connsiteX22" fmla="*/ 3276600 w 3306535"/>
              <a:gd name="connsiteY22" fmla="*/ 171450 h 560614"/>
              <a:gd name="connsiteX23" fmla="*/ 3292928 w 3306535"/>
              <a:gd name="connsiteY23" fmla="*/ 190500 h 560614"/>
              <a:gd name="connsiteX24" fmla="*/ 3303814 w 3306535"/>
              <a:gd name="connsiteY24" fmla="*/ 212271 h 560614"/>
              <a:gd name="connsiteX25" fmla="*/ 3306535 w 3306535"/>
              <a:gd name="connsiteY25" fmla="*/ 231321 h 560614"/>
              <a:gd name="connsiteX26" fmla="*/ 3298371 w 3306535"/>
              <a:gd name="connsiteY26" fmla="*/ 263979 h 560614"/>
              <a:gd name="connsiteX27" fmla="*/ 3284764 w 3306535"/>
              <a:gd name="connsiteY27" fmla="*/ 291193 h 560614"/>
              <a:gd name="connsiteX28" fmla="*/ 3262993 w 3306535"/>
              <a:gd name="connsiteY28" fmla="*/ 315686 h 560614"/>
              <a:gd name="connsiteX29" fmla="*/ 3241221 w 3306535"/>
              <a:gd name="connsiteY29" fmla="*/ 329293 h 560614"/>
              <a:gd name="connsiteX30" fmla="*/ 3205843 w 3306535"/>
              <a:gd name="connsiteY30" fmla="*/ 340179 h 560614"/>
              <a:gd name="connsiteX31" fmla="*/ 3162300 w 3306535"/>
              <a:gd name="connsiteY31" fmla="*/ 345621 h 560614"/>
              <a:gd name="connsiteX32" fmla="*/ 3083378 w 3306535"/>
              <a:gd name="connsiteY32" fmla="*/ 337457 h 560614"/>
              <a:gd name="connsiteX33" fmla="*/ 2958193 w 3306535"/>
              <a:gd name="connsiteY33" fmla="*/ 323850 h 560614"/>
              <a:gd name="connsiteX34" fmla="*/ 2860221 w 3306535"/>
              <a:gd name="connsiteY34" fmla="*/ 318407 h 560614"/>
              <a:gd name="connsiteX35" fmla="*/ 2718707 w 3306535"/>
              <a:gd name="connsiteY35" fmla="*/ 312964 h 560614"/>
              <a:gd name="connsiteX36" fmla="*/ 2522764 w 3306535"/>
              <a:gd name="connsiteY36" fmla="*/ 318407 h 560614"/>
              <a:gd name="connsiteX37" fmla="*/ 2367643 w 3306535"/>
              <a:gd name="connsiteY37" fmla="*/ 323850 h 560614"/>
              <a:gd name="connsiteX38" fmla="*/ 2149928 w 3306535"/>
              <a:gd name="connsiteY38" fmla="*/ 334736 h 560614"/>
              <a:gd name="connsiteX39" fmla="*/ 1913164 w 3306535"/>
              <a:gd name="connsiteY39" fmla="*/ 351064 h 560614"/>
              <a:gd name="connsiteX40" fmla="*/ 1736271 w 3306535"/>
              <a:gd name="connsiteY40" fmla="*/ 361950 h 560614"/>
              <a:gd name="connsiteX41" fmla="*/ 1513114 w 3306535"/>
              <a:gd name="connsiteY41" fmla="*/ 383721 h 560614"/>
              <a:gd name="connsiteX42" fmla="*/ 1287235 w 3306535"/>
              <a:gd name="connsiteY42" fmla="*/ 413657 h 560614"/>
              <a:gd name="connsiteX43" fmla="*/ 1061357 w 3306535"/>
              <a:gd name="connsiteY43" fmla="*/ 443593 h 560614"/>
              <a:gd name="connsiteX44" fmla="*/ 816428 w 3306535"/>
              <a:gd name="connsiteY44" fmla="*/ 476250 h 560614"/>
              <a:gd name="connsiteX45" fmla="*/ 699407 w 3306535"/>
              <a:gd name="connsiteY45" fmla="*/ 492579 h 560614"/>
              <a:gd name="connsiteX46" fmla="*/ 653143 w 3306535"/>
              <a:gd name="connsiteY46" fmla="*/ 503464 h 560614"/>
              <a:gd name="connsiteX47" fmla="*/ 503464 w 3306535"/>
              <a:gd name="connsiteY47" fmla="*/ 541564 h 560614"/>
              <a:gd name="connsiteX48" fmla="*/ 438150 w 3306535"/>
              <a:gd name="connsiteY48" fmla="*/ 557893 h 560614"/>
              <a:gd name="connsiteX49" fmla="*/ 410935 w 3306535"/>
              <a:gd name="connsiteY49" fmla="*/ 560614 h 560614"/>
              <a:gd name="connsiteX50" fmla="*/ 381000 w 3306535"/>
              <a:gd name="connsiteY50" fmla="*/ 555171 h 560614"/>
              <a:gd name="connsiteX51" fmla="*/ 332014 w 3306535"/>
              <a:gd name="connsiteY51" fmla="*/ 538843 h 560614"/>
              <a:gd name="connsiteX52" fmla="*/ 274864 w 3306535"/>
              <a:gd name="connsiteY52" fmla="*/ 514350 h 560614"/>
              <a:gd name="connsiteX53" fmla="*/ 204107 w 3306535"/>
              <a:gd name="connsiteY53" fmla="*/ 473529 h 560614"/>
              <a:gd name="connsiteX54" fmla="*/ 157843 w 3306535"/>
              <a:gd name="connsiteY54" fmla="*/ 446314 h 560614"/>
              <a:gd name="connsiteX55" fmla="*/ 127907 w 3306535"/>
              <a:gd name="connsiteY55" fmla="*/ 421821 h 560614"/>
              <a:gd name="connsiteX56" fmla="*/ 108857 w 3306535"/>
              <a:gd name="connsiteY56" fmla="*/ 405493 h 560614"/>
              <a:gd name="connsiteX57" fmla="*/ 81643 w 3306535"/>
              <a:gd name="connsiteY57" fmla="*/ 378279 h 560614"/>
              <a:gd name="connsiteX58" fmla="*/ 57150 w 3306535"/>
              <a:gd name="connsiteY58" fmla="*/ 348343 h 560614"/>
              <a:gd name="connsiteX59" fmla="*/ 32657 w 3306535"/>
              <a:gd name="connsiteY59" fmla="*/ 310243 h 560614"/>
              <a:gd name="connsiteX60" fmla="*/ 10885 w 3306535"/>
              <a:gd name="connsiteY60" fmla="*/ 261257 h 560614"/>
              <a:gd name="connsiteX61" fmla="*/ 0 w 3306535"/>
              <a:gd name="connsiteY61" fmla="*/ 220436 h 560614"/>
              <a:gd name="connsiteX62" fmla="*/ 0 w 3306535"/>
              <a:gd name="connsiteY62" fmla="*/ 182336 h 560614"/>
              <a:gd name="connsiteX63" fmla="*/ 5443 w 3306535"/>
              <a:gd name="connsiteY63" fmla="*/ 163286 h 560614"/>
              <a:gd name="connsiteX64" fmla="*/ 13607 w 3306535"/>
              <a:gd name="connsiteY64" fmla="*/ 155121 h 560614"/>
              <a:gd name="connsiteX65" fmla="*/ 21771 w 3306535"/>
              <a:gd name="connsiteY65" fmla="*/ 155121 h 560614"/>
              <a:gd name="connsiteX66" fmla="*/ 35378 w 3306535"/>
              <a:gd name="connsiteY66" fmla="*/ 157843 h 560614"/>
              <a:gd name="connsiteX67" fmla="*/ 48985 w 3306535"/>
              <a:gd name="connsiteY67" fmla="*/ 166007 h 560614"/>
              <a:gd name="connsiteX68" fmla="*/ 62593 w 3306535"/>
              <a:gd name="connsiteY68" fmla="*/ 176893 h 560614"/>
              <a:gd name="connsiteX69" fmla="*/ 84364 w 3306535"/>
              <a:gd name="connsiteY69" fmla="*/ 201386 h 560614"/>
              <a:gd name="connsiteX70" fmla="*/ 103414 w 3306535"/>
              <a:gd name="connsiteY70" fmla="*/ 223157 h 560614"/>
              <a:gd name="connsiteX71" fmla="*/ 125185 w 3306535"/>
              <a:gd name="connsiteY71" fmla="*/ 242207 h 560614"/>
              <a:gd name="connsiteX72" fmla="*/ 160564 w 3306535"/>
              <a:gd name="connsiteY72" fmla="*/ 261257 h 560614"/>
              <a:gd name="connsiteX73" fmla="*/ 206828 w 3306535"/>
              <a:gd name="connsiteY73" fmla="*/ 277586 h 560614"/>
              <a:gd name="connsiteX74" fmla="*/ 261257 w 3306535"/>
              <a:gd name="connsiteY74" fmla="*/ 288471 h 560614"/>
              <a:gd name="connsiteX75" fmla="*/ 348343 w 3306535"/>
              <a:gd name="connsiteY75" fmla="*/ 293914 h 560614"/>
              <a:gd name="connsiteX76" fmla="*/ 500743 w 3306535"/>
              <a:gd name="connsiteY76" fmla="*/ 296636 h 560614"/>
              <a:gd name="connsiteX77" fmla="*/ 715735 w 3306535"/>
              <a:gd name="connsiteY77" fmla="*/ 280307 h 560614"/>
              <a:gd name="connsiteX78" fmla="*/ 928007 w 3306535"/>
              <a:gd name="connsiteY78" fmla="*/ 255814 h 560614"/>
              <a:gd name="connsiteX79" fmla="*/ 1080407 w 3306535"/>
              <a:gd name="connsiteY79" fmla="*/ 234043 h 56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306535" h="560614">
                <a:moveTo>
                  <a:pt x="1080407" y="234043"/>
                </a:moveTo>
                <a:lnTo>
                  <a:pt x="1224643" y="212271"/>
                </a:lnTo>
                <a:lnTo>
                  <a:pt x="1371600" y="187779"/>
                </a:lnTo>
                <a:lnTo>
                  <a:pt x="1496785" y="166007"/>
                </a:lnTo>
                <a:lnTo>
                  <a:pt x="1570264" y="152400"/>
                </a:lnTo>
                <a:lnTo>
                  <a:pt x="1801585" y="133350"/>
                </a:lnTo>
                <a:lnTo>
                  <a:pt x="2011135" y="122464"/>
                </a:lnTo>
                <a:lnTo>
                  <a:pt x="2185307" y="111579"/>
                </a:lnTo>
                <a:lnTo>
                  <a:pt x="2487385" y="95250"/>
                </a:lnTo>
                <a:lnTo>
                  <a:pt x="2585357" y="89807"/>
                </a:lnTo>
                <a:lnTo>
                  <a:pt x="2628900" y="87086"/>
                </a:lnTo>
                <a:lnTo>
                  <a:pt x="2669721" y="78921"/>
                </a:lnTo>
                <a:lnTo>
                  <a:pt x="2702378" y="68036"/>
                </a:lnTo>
                <a:lnTo>
                  <a:pt x="2745921" y="46264"/>
                </a:lnTo>
                <a:lnTo>
                  <a:pt x="2792185" y="13607"/>
                </a:lnTo>
                <a:lnTo>
                  <a:pt x="2808514" y="0"/>
                </a:lnTo>
                <a:lnTo>
                  <a:pt x="2841171" y="5443"/>
                </a:lnTo>
                <a:lnTo>
                  <a:pt x="2925535" y="27214"/>
                </a:lnTo>
                <a:lnTo>
                  <a:pt x="3072493" y="73479"/>
                </a:lnTo>
                <a:lnTo>
                  <a:pt x="3140528" y="100693"/>
                </a:lnTo>
                <a:lnTo>
                  <a:pt x="3216728" y="136071"/>
                </a:lnTo>
                <a:lnTo>
                  <a:pt x="3262993" y="163286"/>
                </a:lnTo>
                <a:lnTo>
                  <a:pt x="3276600" y="171450"/>
                </a:lnTo>
                <a:lnTo>
                  <a:pt x="3292928" y="190500"/>
                </a:lnTo>
                <a:lnTo>
                  <a:pt x="3303814" y="212271"/>
                </a:lnTo>
                <a:lnTo>
                  <a:pt x="3306535" y="231321"/>
                </a:lnTo>
                <a:lnTo>
                  <a:pt x="3298371" y="263979"/>
                </a:lnTo>
                <a:lnTo>
                  <a:pt x="3284764" y="291193"/>
                </a:lnTo>
                <a:lnTo>
                  <a:pt x="3262993" y="315686"/>
                </a:lnTo>
                <a:lnTo>
                  <a:pt x="3241221" y="329293"/>
                </a:lnTo>
                <a:lnTo>
                  <a:pt x="3205843" y="340179"/>
                </a:lnTo>
                <a:lnTo>
                  <a:pt x="3162300" y="345621"/>
                </a:lnTo>
                <a:lnTo>
                  <a:pt x="3083378" y="337457"/>
                </a:lnTo>
                <a:lnTo>
                  <a:pt x="2958193" y="323850"/>
                </a:lnTo>
                <a:lnTo>
                  <a:pt x="2860221" y="318407"/>
                </a:lnTo>
                <a:lnTo>
                  <a:pt x="2718707" y="312964"/>
                </a:lnTo>
                <a:lnTo>
                  <a:pt x="2522764" y="318407"/>
                </a:lnTo>
                <a:lnTo>
                  <a:pt x="2367643" y="323850"/>
                </a:lnTo>
                <a:lnTo>
                  <a:pt x="2149928" y="334736"/>
                </a:lnTo>
                <a:lnTo>
                  <a:pt x="1913164" y="351064"/>
                </a:lnTo>
                <a:lnTo>
                  <a:pt x="1736271" y="361950"/>
                </a:lnTo>
                <a:lnTo>
                  <a:pt x="1513114" y="383721"/>
                </a:lnTo>
                <a:lnTo>
                  <a:pt x="1287235" y="413657"/>
                </a:lnTo>
                <a:lnTo>
                  <a:pt x="1061357" y="443593"/>
                </a:lnTo>
                <a:lnTo>
                  <a:pt x="816428" y="476250"/>
                </a:lnTo>
                <a:lnTo>
                  <a:pt x="699407" y="492579"/>
                </a:lnTo>
                <a:lnTo>
                  <a:pt x="653143" y="503464"/>
                </a:lnTo>
                <a:lnTo>
                  <a:pt x="503464" y="541564"/>
                </a:lnTo>
                <a:lnTo>
                  <a:pt x="438150" y="557893"/>
                </a:lnTo>
                <a:lnTo>
                  <a:pt x="410935" y="560614"/>
                </a:lnTo>
                <a:lnTo>
                  <a:pt x="381000" y="555171"/>
                </a:lnTo>
                <a:lnTo>
                  <a:pt x="332014" y="538843"/>
                </a:lnTo>
                <a:lnTo>
                  <a:pt x="274864" y="514350"/>
                </a:lnTo>
                <a:lnTo>
                  <a:pt x="204107" y="473529"/>
                </a:lnTo>
                <a:lnTo>
                  <a:pt x="157843" y="446314"/>
                </a:lnTo>
                <a:lnTo>
                  <a:pt x="127907" y="421821"/>
                </a:lnTo>
                <a:lnTo>
                  <a:pt x="108857" y="405493"/>
                </a:lnTo>
                <a:lnTo>
                  <a:pt x="81643" y="378279"/>
                </a:lnTo>
                <a:lnTo>
                  <a:pt x="57150" y="348343"/>
                </a:lnTo>
                <a:lnTo>
                  <a:pt x="32657" y="310243"/>
                </a:lnTo>
                <a:lnTo>
                  <a:pt x="10885" y="261257"/>
                </a:lnTo>
                <a:lnTo>
                  <a:pt x="0" y="220436"/>
                </a:lnTo>
                <a:lnTo>
                  <a:pt x="0" y="182336"/>
                </a:lnTo>
                <a:lnTo>
                  <a:pt x="5443" y="163286"/>
                </a:lnTo>
                <a:lnTo>
                  <a:pt x="13607" y="155121"/>
                </a:lnTo>
                <a:lnTo>
                  <a:pt x="21771" y="155121"/>
                </a:lnTo>
                <a:lnTo>
                  <a:pt x="35378" y="157843"/>
                </a:lnTo>
                <a:lnTo>
                  <a:pt x="48985" y="166007"/>
                </a:lnTo>
                <a:lnTo>
                  <a:pt x="62593" y="176893"/>
                </a:lnTo>
                <a:lnTo>
                  <a:pt x="84364" y="201386"/>
                </a:lnTo>
                <a:lnTo>
                  <a:pt x="103414" y="223157"/>
                </a:lnTo>
                <a:lnTo>
                  <a:pt x="125185" y="242207"/>
                </a:lnTo>
                <a:lnTo>
                  <a:pt x="160564" y="261257"/>
                </a:lnTo>
                <a:lnTo>
                  <a:pt x="206828" y="277586"/>
                </a:lnTo>
                <a:lnTo>
                  <a:pt x="261257" y="288471"/>
                </a:lnTo>
                <a:lnTo>
                  <a:pt x="348343" y="293914"/>
                </a:lnTo>
                <a:lnTo>
                  <a:pt x="500743" y="296636"/>
                </a:lnTo>
                <a:lnTo>
                  <a:pt x="715735" y="280307"/>
                </a:lnTo>
                <a:lnTo>
                  <a:pt x="928007" y="255814"/>
                </a:lnTo>
                <a:lnTo>
                  <a:pt x="1080407" y="234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2866944-7F63-46C0-B03F-75C97D3DA7D2}"/>
              </a:ext>
            </a:extLst>
          </p:cNvPr>
          <p:cNvSpPr/>
          <p:nvPr/>
        </p:nvSpPr>
        <p:spPr>
          <a:xfrm rot="16200000">
            <a:off x="5202239" y="3492501"/>
            <a:ext cx="2943225" cy="574675"/>
          </a:xfrm>
          <a:custGeom>
            <a:avLst/>
            <a:gdLst>
              <a:gd name="connsiteX0" fmla="*/ 781624 w 2943616"/>
              <a:gd name="connsiteY0" fmla="*/ 182880 h 573692"/>
              <a:gd name="connsiteX1" fmla="*/ 606259 w 2943616"/>
              <a:gd name="connsiteY1" fmla="*/ 177870 h 573692"/>
              <a:gd name="connsiteX2" fmla="*/ 415864 w 2943616"/>
              <a:gd name="connsiteY2" fmla="*/ 175364 h 573692"/>
              <a:gd name="connsiteX3" fmla="*/ 215447 w 2943616"/>
              <a:gd name="connsiteY3" fmla="*/ 172859 h 573692"/>
              <a:gd name="connsiteX4" fmla="*/ 0 w 2943616"/>
              <a:gd name="connsiteY4" fmla="*/ 167849 h 573692"/>
              <a:gd name="connsiteX5" fmla="*/ 27557 w 2943616"/>
              <a:gd name="connsiteY5" fmla="*/ 395822 h 573692"/>
              <a:gd name="connsiteX6" fmla="*/ 220458 w 2943616"/>
              <a:gd name="connsiteY6" fmla="*/ 395822 h 573692"/>
              <a:gd name="connsiteX7" fmla="*/ 413358 w 2943616"/>
              <a:gd name="connsiteY7" fmla="*/ 403338 h 573692"/>
              <a:gd name="connsiteX8" fmla="*/ 643837 w 2943616"/>
              <a:gd name="connsiteY8" fmla="*/ 408348 h 573692"/>
              <a:gd name="connsiteX9" fmla="*/ 854275 w 2943616"/>
              <a:gd name="connsiteY9" fmla="*/ 410854 h 573692"/>
              <a:gd name="connsiteX10" fmla="*/ 1112311 w 2943616"/>
              <a:gd name="connsiteY10" fmla="*/ 415864 h 573692"/>
              <a:gd name="connsiteX11" fmla="*/ 1350305 w 2943616"/>
              <a:gd name="connsiteY11" fmla="*/ 415864 h 573692"/>
              <a:gd name="connsiteX12" fmla="*/ 1440493 w 2943616"/>
              <a:gd name="connsiteY12" fmla="*/ 413359 h 573692"/>
              <a:gd name="connsiteX13" fmla="*/ 1525670 w 2943616"/>
              <a:gd name="connsiteY13" fmla="*/ 415864 h 573692"/>
              <a:gd name="connsiteX14" fmla="*/ 1663456 w 2943616"/>
              <a:gd name="connsiteY14" fmla="*/ 438411 h 573692"/>
              <a:gd name="connsiteX15" fmla="*/ 1808758 w 2943616"/>
              <a:gd name="connsiteY15" fmla="*/ 448432 h 573692"/>
              <a:gd name="connsiteX16" fmla="*/ 1916482 w 2943616"/>
              <a:gd name="connsiteY16" fmla="*/ 458453 h 573692"/>
              <a:gd name="connsiteX17" fmla="*/ 1979112 w 2943616"/>
              <a:gd name="connsiteY17" fmla="*/ 460958 h 573692"/>
              <a:gd name="connsiteX18" fmla="*/ 2071804 w 2943616"/>
              <a:gd name="connsiteY18" fmla="*/ 463463 h 573692"/>
              <a:gd name="connsiteX19" fmla="*/ 2154476 w 2943616"/>
              <a:gd name="connsiteY19" fmla="*/ 468473 h 573692"/>
              <a:gd name="connsiteX20" fmla="*/ 2244664 w 2943616"/>
              <a:gd name="connsiteY20" fmla="*/ 478494 h 573692"/>
              <a:gd name="connsiteX21" fmla="*/ 2324830 w 2943616"/>
              <a:gd name="connsiteY21" fmla="*/ 493525 h 573692"/>
              <a:gd name="connsiteX22" fmla="*/ 2382450 w 2943616"/>
              <a:gd name="connsiteY22" fmla="*/ 508557 h 573692"/>
              <a:gd name="connsiteX23" fmla="*/ 2435059 w 2943616"/>
              <a:gd name="connsiteY23" fmla="*/ 531104 h 573692"/>
              <a:gd name="connsiteX24" fmla="*/ 2502700 w 2943616"/>
              <a:gd name="connsiteY24" fmla="*/ 553650 h 573692"/>
              <a:gd name="connsiteX25" fmla="*/ 2557814 w 2943616"/>
              <a:gd name="connsiteY25" fmla="*/ 568682 h 573692"/>
              <a:gd name="connsiteX26" fmla="*/ 2597898 w 2943616"/>
              <a:gd name="connsiteY26" fmla="*/ 573692 h 573692"/>
              <a:gd name="connsiteX27" fmla="*/ 2625455 w 2943616"/>
              <a:gd name="connsiteY27" fmla="*/ 566176 h 573692"/>
              <a:gd name="connsiteX28" fmla="*/ 2648002 w 2943616"/>
              <a:gd name="connsiteY28" fmla="*/ 551145 h 573692"/>
              <a:gd name="connsiteX29" fmla="*/ 2675559 w 2943616"/>
              <a:gd name="connsiteY29" fmla="*/ 528598 h 573692"/>
              <a:gd name="connsiteX30" fmla="*/ 2693095 w 2943616"/>
              <a:gd name="connsiteY30" fmla="*/ 506051 h 573692"/>
              <a:gd name="connsiteX31" fmla="*/ 2710632 w 2943616"/>
              <a:gd name="connsiteY31" fmla="*/ 478494 h 573692"/>
              <a:gd name="connsiteX32" fmla="*/ 2733179 w 2943616"/>
              <a:gd name="connsiteY32" fmla="*/ 440916 h 573692"/>
              <a:gd name="connsiteX33" fmla="*/ 2755726 w 2943616"/>
              <a:gd name="connsiteY33" fmla="*/ 380791 h 573692"/>
              <a:gd name="connsiteX34" fmla="*/ 2770757 w 2943616"/>
              <a:gd name="connsiteY34" fmla="*/ 335698 h 573692"/>
              <a:gd name="connsiteX35" fmla="*/ 2780778 w 2943616"/>
              <a:gd name="connsiteY35" fmla="*/ 298119 h 573692"/>
              <a:gd name="connsiteX36" fmla="*/ 2795809 w 2943616"/>
              <a:gd name="connsiteY36" fmla="*/ 265552 h 573692"/>
              <a:gd name="connsiteX37" fmla="*/ 2818356 w 2943616"/>
              <a:gd name="connsiteY37" fmla="*/ 227974 h 573692"/>
              <a:gd name="connsiteX38" fmla="*/ 2833387 w 2943616"/>
              <a:gd name="connsiteY38" fmla="*/ 210437 h 573692"/>
              <a:gd name="connsiteX39" fmla="*/ 2893512 w 2943616"/>
              <a:gd name="connsiteY39" fmla="*/ 172859 h 573692"/>
              <a:gd name="connsiteX40" fmla="*/ 2943616 w 2943616"/>
              <a:gd name="connsiteY40" fmla="*/ 152818 h 573692"/>
              <a:gd name="connsiteX41" fmla="*/ 2858439 w 2943616"/>
              <a:gd name="connsiteY41" fmla="*/ 0 h 573692"/>
              <a:gd name="connsiteX42" fmla="*/ 2758231 w 2943616"/>
              <a:gd name="connsiteY42" fmla="*/ 60125 h 573692"/>
              <a:gd name="connsiteX43" fmla="*/ 2693095 w 2943616"/>
              <a:gd name="connsiteY43" fmla="*/ 97703 h 573692"/>
              <a:gd name="connsiteX44" fmla="*/ 2632970 w 2943616"/>
              <a:gd name="connsiteY44" fmla="*/ 135281 h 573692"/>
              <a:gd name="connsiteX45" fmla="*/ 2575351 w 2943616"/>
              <a:gd name="connsiteY45" fmla="*/ 165344 h 573692"/>
              <a:gd name="connsiteX46" fmla="*/ 2510215 w 2943616"/>
              <a:gd name="connsiteY46" fmla="*/ 190396 h 573692"/>
              <a:gd name="connsiteX47" fmla="*/ 2457606 w 2943616"/>
              <a:gd name="connsiteY47" fmla="*/ 195406 h 573692"/>
              <a:gd name="connsiteX48" fmla="*/ 2294768 w 2943616"/>
              <a:gd name="connsiteY48" fmla="*/ 192901 h 573692"/>
              <a:gd name="connsiteX49" fmla="*/ 1908966 w 2943616"/>
              <a:gd name="connsiteY49" fmla="*/ 192901 h 573692"/>
              <a:gd name="connsiteX50" fmla="*/ 1678487 w 2943616"/>
              <a:gd name="connsiteY50" fmla="*/ 192901 h 573692"/>
              <a:gd name="connsiteX51" fmla="*/ 1272644 w 2943616"/>
              <a:gd name="connsiteY51" fmla="*/ 190396 h 573692"/>
              <a:gd name="connsiteX52" fmla="*/ 906884 w 2943616"/>
              <a:gd name="connsiteY52" fmla="*/ 185385 h 573692"/>
              <a:gd name="connsiteX53" fmla="*/ 781624 w 2943616"/>
              <a:gd name="connsiteY53" fmla="*/ 182880 h 5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43616" h="573692">
                <a:moveTo>
                  <a:pt x="781624" y="182880"/>
                </a:moveTo>
                <a:lnTo>
                  <a:pt x="606259" y="177870"/>
                </a:lnTo>
                <a:lnTo>
                  <a:pt x="415864" y="175364"/>
                </a:lnTo>
                <a:lnTo>
                  <a:pt x="215447" y="172859"/>
                </a:lnTo>
                <a:lnTo>
                  <a:pt x="0" y="167849"/>
                </a:lnTo>
                <a:lnTo>
                  <a:pt x="27557" y="395822"/>
                </a:lnTo>
                <a:lnTo>
                  <a:pt x="220458" y="395822"/>
                </a:lnTo>
                <a:lnTo>
                  <a:pt x="413358" y="403338"/>
                </a:lnTo>
                <a:lnTo>
                  <a:pt x="643837" y="408348"/>
                </a:lnTo>
                <a:lnTo>
                  <a:pt x="854275" y="410854"/>
                </a:lnTo>
                <a:lnTo>
                  <a:pt x="1112311" y="415864"/>
                </a:lnTo>
                <a:lnTo>
                  <a:pt x="1350305" y="415864"/>
                </a:lnTo>
                <a:lnTo>
                  <a:pt x="1440493" y="413359"/>
                </a:lnTo>
                <a:lnTo>
                  <a:pt x="1525670" y="415864"/>
                </a:lnTo>
                <a:lnTo>
                  <a:pt x="1663456" y="438411"/>
                </a:lnTo>
                <a:lnTo>
                  <a:pt x="1808758" y="448432"/>
                </a:lnTo>
                <a:lnTo>
                  <a:pt x="1916482" y="458453"/>
                </a:lnTo>
                <a:lnTo>
                  <a:pt x="1979112" y="460958"/>
                </a:lnTo>
                <a:lnTo>
                  <a:pt x="2071804" y="463463"/>
                </a:lnTo>
                <a:lnTo>
                  <a:pt x="2154476" y="468473"/>
                </a:lnTo>
                <a:lnTo>
                  <a:pt x="2244664" y="478494"/>
                </a:lnTo>
                <a:lnTo>
                  <a:pt x="2324830" y="493525"/>
                </a:lnTo>
                <a:lnTo>
                  <a:pt x="2382450" y="508557"/>
                </a:lnTo>
                <a:lnTo>
                  <a:pt x="2435059" y="531104"/>
                </a:lnTo>
                <a:lnTo>
                  <a:pt x="2502700" y="553650"/>
                </a:lnTo>
                <a:lnTo>
                  <a:pt x="2557814" y="568682"/>
                </a:lnTo>
                <a:lnTo>
                  <a:pt x="2597898" y="573692"/>
                </a:lnTo>
                <a:lnTo>
                  <a:pt x="2625455" y="566176"/>
                </a:lnTo>
                <a:lnTo>
                  <a:pt x="2648002" y="551145"/>
                </a:lnTo>
                <a:lnTo>
                  <a:pt x="2675559" y="528598"/>
                </a:lnTo>
                <a:lnTo>
                  <a:pt x="2693095" y="506051"/>
                </a:lnTo>
                <a:lnTo>
                  <a:pt x="2710632" y="478494"/>
                </a:lnTo>
                <a:lnTo>
                  <a:pt x="2733179" y="440916"/>
                </a:lnTo>
                <a:lnTo>
                  <a:pt x="2755726" y="380791"/>
                </a:lnTo>
                <a:lnTo>
                  <a:pt x="2770757" y="335698"/>
                </a:lnTo>
                <a:lnTo>
                  <a:pt x="2780778" y="298119"/>
                </a:lnTo>
                <a:lnTo>
                  <a:pt x="2795809" y="265552"/>
                </a:lnTo>
                <a:lnTo>
                  <a:pt x="2818356" y="227974"/>
                </a:lnTo>
                <a:lnTo>
                  <a:pt x="2833387" y="210437"/>
                </a:lnTo>
                <a:lnTo>
                  <a:pt x="2893512" y="172859"/>
                </a:lnTo>
                <a:lnTo>
                  <a:pt x="2943616" y="152818"/>
                </a:lnTo>
                <a:lnTo>
                  <a:pt x="2858439" y="0"/>
                </a:lnTo>
                <a:lnTo>
                  <a:pt x="2758231" y="60125"/>
                </a:lnTo>
                <a:lnTo>
                  <a:pt x="2693095" y="97703"/>
                </a:lnTo>
                <a:lnTo>
                  <a:pt x="2632970" y="135281"/>
                </a:lnTo>
                <a:lnTo>
                  <a:pt x="2575351" y="165344"/>
                </a:lnTo>
                <a:lnTo>
                  <a:pt x="2510215" y="190396"/>
                </a:lnTo>
                <a:lnTo>
                  <a:pt x="2457606" y="195406"/>
                </a:lnTo>
                <a:lnTo>
                  <a:pt x="2294768" y="192901"/>
                </a:lnTo>
                <a:lnTo>
                  <a:pt x="1908966" y="192901"/>
                </a:lnTo>
                <a:lnTo>
                  <a:pt x="1678487" y="192901"/>
                </a:lnTo>
                <a:lnTo>
                  <a:pt x="1272644" y="190396"/>
                </a:lnTo>
                <a:lnTo>
                  <a:pt x="906884" y="185385"/>
                </a:lnTo>
                <a:lnTo>
                  <a:pt x="781624" y="1828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286FBEC-21F2-4DBC-B45E-468031CA5465}"/>
              </a:ext>
            </a:extLst>
          </p:cNvPr>
          <p:cNvSpPr/>
          <p:nvPr/>
        </p:nvSpPr>
        <p:spPr>
          <a:xfrm>
            <a:off x="5300664" y="5038725"/>
            <a:ext cx="2828925" cy="509588"/>
          </a:xfrm>
          <a:custGeom>
            <a:avLst/>
            <a:gdLst>
              <a:gd name="connsiteX0" fmla="*/ 792956 w 2828925"/>
              <a:gd name="connsiteY0" fmla="*/ 180975 h 509588"/>
              <a:gd name="connsiteX1" fmla="*/ 1012031 w 2828925"/>
              <a:gd name="connsiteY1" fmla="*/ 157163 h 509588"/>
              <a:gd name="connsiteX2" fmla="*/ 1204912 w 2828925"/>
              <a:gd name="connsiteY2" fmla="*/ 138113 h 509588"/>
              <a:gd name="connsiteX3" fmla="*/ 1293018 w 2828925"/>
              <a:gd name="connsiteY3" fmla="*/ 128588 h 509588"/>
              <a:gd name="connsiteX4" fmla="*/ 1462087 w 2828925"/>
              <a:gd name="connsiteY4" fmla="*/ 109538 h 509588"/>
              <a:gd name="connsiteX5" fmla="*/ 1609725 w 2828925"/>
              <a:gd name="connsiteY5" fmla="*/ 104775 h 509588"/>
              <a:gd name="connsiteX6" fmla="*/ 1785937 w 2828925"/>
              <a:gd name="connsiteY6" fmla="*/ 97631 h 509588"/>
              <a:gd name="connsiteX7" fmla="*/ 1966912 w 2828925"/>
              <a:gd name="connsiteY7" fmla="*/ 90488 h 509588"/>
              <a:gd name="connsiteX8" fmla="*/ 2097881 w 2828925"/>
              <a:gd name="connsiteY8" fmla="*/ 88106 h 509588"/>
              <a:gd name="connsiteX9" fmla="*/ 2138362 w 2828925"/>
              <a:gd name="connsiteY9" fmla="*/ 80963 h 509588"/>
              <a:gd name="connsiteX10" fmla="*/ 2190750 w 2828925"/>
              <a:gd name="connsiteY10" fmla="*/ 71438 h 509588"/>
              <a:gd name="connsiteX11" fmla="*/ 2243137 w 2828925"/>
              <a:gd name="connsiteY11" fmla="*/ 57150 h 509588"/>
              <a:gd name="connsiteX12" fmla="*/ 2288381 w 2828925"/>
              <a:gd name="connsiteY12" fmla="*/ 40481 h 509588"/>
              <a:gd name="connsiteX13" fmla="*/ 2326481 w 2828925"/>
              <a:gd name="connsiteY13" fmla="*/ 23813 h 509588"/>
              <a:gd name="connsiteX14" fmla="*/ 2359818 w 2828925"/>
              <a:gd name="connsiteY14" fmla="*/ 4763 h 509588"/>
              <a:gd name="connsiteX15" fmla="*/ 2371725 w 2828925"/>
              <a:gd name="connsiteY15" fmla="*/ 0 h 509588"/>
              <a:gd name="connsiteX16" fmla="*/ 2388393 w 2828925"/>
              <a:gd name="connsiteY16" fmla="*/ 0 h 509588"/>
              <a:gd name="connsiteX17" fmla="*/ 2443162 w 2828925"/>
              <a:gd name="connsiteY17" fmla="*/ 19050 h 509588"/>
              <a:gd name="connsiteX18" fmla="*/ 2509837 w 2828925"/>
              <a:gd name="connsiteY18" fmla="*/ 42863 h 509588"/>
              <a:gd name="connsiteX19" fmla="*/ 2569368 w 2828925"/>
              <a:gd name="connsiteY19" fmla="*/ 69056 h 509588"/>
              <a:gd name="connsiteX20" fmla="*/ 2624137 w 2828925"/>
              <a:gd name="connsiteY20" fmla="*/ 97631 h 509588"/>
              <a:gd name="connsiteX21" fmla="*/ 2662237 w 2828925"/>
              <a:gd name="connsiteY21" fmla="*/ 116681 h 509588"/>
              <a:gd name="connsiteX22" fmla="*/ 2702718 w 2828925"/>
              <a:gd name="connsiteY22" fmla="*/ 140494 h 509588"/>
              <a:gd name="connsiteX23" fmla="*/ 2733675 w 2828925"/>
              <a:gd name="connsiteY23" fmla="*/ 159544 h 509588"/>
              <a:gd name="connsiteX24" fmla="*/ 2759868 w 2828925"/>
              <a:gd name="connsiteY24" fmla="*/ 178594 h 509588"/>
              <a:gd name="connsiteX25" fmla="*/ 2783681 w 2828925"/>
              <a:gd name="connsiteY25" fmla="*/ 197644 h 509588"/>
              <a:gd name="connsiteX26" fmla="*/ 2802731 w 2828925"/>
              <a:gd name="connsiteY26" fmla="*/ 216694 h 509588"/>
              <a:gd name="connsiteX27" fmla="*/ 2809875 w 2828925"/>
              <a:gd name="connsiteY27" fmla="*/ 226219 h 509588"/>
              <a:gd name="connsiteX28" fmla="*/ 2821781 w 2828925"/>
              <a:gd name="connsiteY28" fmla="*/ 245269 h 509588"/>
              <a:gd name="connsiteX29" fmla="*/ 2826543 w 2828925"/>
              <a:gd name="connsiteY29" fmla="*/ 261938 h 509588"/>
              <a:gd name="connsiteX30" fmla="*/ 2828925 w 2828925"/>
              <a:gd name="connsiteY30" fmla="*/ 283369 h 509588"/>
              <a:gd name="connsiteX31" fmla="*/ 2824162 w 2828925"/>
              <a:gd name="connsiteY31" fmla="*/ 302419 h 509588"/>
              <a:gd name="connsiteX32" fmla="*/ 2812256 w 2828925"/>
              <a:gd name="connsiteY32" fmla="*/ 319088 h 509588"/>
              <a:gd name="connsiteX33" fmla="*/ 2793206 w 2828925"/>
              <a:gd name="connsiteY33" fmla="*/ 335756 h 509588"/>
              <a:gd name="connsiteX34" fmla="*/ 2759868 w 2828925"/>
              <a:gd name="connsiteY34" fmla="*/ 347663 h 509588"/>
              <a:gd name="connsiteX35" fmla="*/ 2702718 w 2828925"/>
              <a:gd name="connsiteY35" fmla="*/ 357188 h 509588"/>
              <a:gd name="connsiteX36" fmla="*/ 2647950 w 2828925"/>
              <a:gd name="connsiteY36" fmla="*/ 354806 h 509588"/>
              <a:gd name="connsiteX37" fmla="*/ 2543175 w 2828925"/>
              <a:gd name="connsiteY37" fmla="*/ 347663 h 509588"/>
              <a:gd name="connsiteX38" fmla="*/ 2371725 w 2828925"/>
              <a:gd name="connsiteY38" fmla="*/ 338138 h 509588"/>
              <a:gd name="connsiteX39" fmla="*/ 2174081 w 2828925"/>
              <a:gd name="connsiteY39" fmla="*/ 333375 h 509588"/>
              <a:gd name="connsiteX40" fmla="*/ 1928812 w 2828925"/>
              <a:gd name="connsiteY40" fmla="*/ 333375 h 509588"/>
              <a:gd name="connsiteX41" fmla="*/ 1624012 w 2828925"/>
              <a:gd name="connsiteY41" fmla="*/ 340519 h 509588"/>
              <a:gd name="connsiteX42" fmla="*/ 1412081 w 2828925"/>
              <a:gd name="connsiteY42" fmla="*/ 350044 h 509588"/>
              <a:gd name="connsiteX43" fmla="*/ 1176337 w 2828925"/>
              <a:gd name="connsiteY43" fmla="*/ 366713 h 509588"/>
              <a:gd name="connsiteX44" fmla="*/ 983456 w 2828925"/>
              <a:gd name="connsiteY44" fmla="*/ 388144 h 509588"/>
              <a:gd name="connsiteX45" fmla="*/ 850106 w 2828925"/>
              <a:gd name="connsiteY45" fmla="*/ 407194 h 509588"/>
              <a:gd name="connsiteX46" fmla="*/ 707231 w 2828925"/>
              <a:gd name="connsiteY46" fmla="*/ 433388 h 509588"/>
              <a:gd name="connsiteX47" fmla="*/ 545306 w 2828925"/>
              <a:gd name="connsiteY47" fmla="*/ 466725 h 509588"/>
              <a:gd name="connsiteX48" fmla="*/ 426243 w 2828925"/>
              <a:gd name="connsiteY48" fmla="*/ 495300 h 509588"/>
              <a:gd name="connsiteX49" fmla="*/ 373856 w 2828925"/>
              <a:gd name="connsiteY49" fmla="*/ 507206 h 509588"/>
              <a:gd name="connsiteX50" fmla="*/ 359568 w 2828925"/>
              <a:gd name="connsiteY50" fmla="*/ 509588 h 509588"/>
              <a:gd name="connsiteX51" fmla="*/ 307181 w 2828925"/>
              <a:gd name="connsiteY51" fmla="*/ 483394 h 509588"/>
              <a:gd name="connsiteX52" fmla="*/ 257175 w 2828925"/>
              <a:gd name="connsiteY52" fmla="*/ 454819 h 509588"/>
              <a:gd name="connsiteX53" fmla="*/ 211931 w 2828925"/>
              <a:gd name="connsiteY53" fmla="*/ 423863 h 509588"/>
              <a:gd name="connsiteX54" fmla="*/ 180975 w 2828925"/>
              <a:gd name="connsiteY54" fmla="*/ 397669 h 509588"/>
              <a:gd name="connsiteX55" fmla="*/ 147637 w 2828925"/>
              <a:gd name="connsiteY55" fmla="*/ 369094 h 509588"/>
              <a:gd name="connsiteX56" fmla="*/ 121443 w 2828925"/>
              <a:gd name="connsiteY56" fmla="*/ 340519 h 509588"/>
              <a:gd name="connsiteX57" fmla="*/ 83343 w 2828925"/>
              <a:gd name="connsiteY57" fmla="*/ 292894 h 509588"/>
              <a:gd name="connsiteX58" fmla="*/ 50006 w 2828925"/>
              <a:gd name="connsiteY58" fmla="*/ 240506 h 509588"/>
              <a:gd name="connsiteX59" fmla="*/ 19050 w 2828925"/>
              <a:gd name="connsiteY59" fmla="*/ 190500 h 509588"/>
              <a:gd name="connsiteX60" fmla="*/ 2381 w 2828925"/>
              <a:gd name="connsiteY60" fmla="*/ 147638 h 509588"/>
              <a:gd name="connsiteX61" fmla="*/ 0 w 2828925"/>
              <a:gd name="connsiteY61" fmla="*/ 116681 h 509588"/>
              <a:gd name="connsiteX62" fmla="*/ 2381 w 2828925"/>
              <a:gd name="connsiteY62" fmla="*/ 102394 h 509588"/>
              <a:gd name="connsiteX63" fmla="*/ 11906 w 2828925"/>
              <a:gd name="connsiteY63" fmla="*/ 95250 h 509588"/>
              <a:gd name="connsiteX64" fmla="*/ 26193 w 2828925"/>
              <a:gd name="connsiteY64" fmla="*/ 97631 h 509588"/>
              <a:gd name="connsiteX65" fmla="*/ 50006 w 2828925"/>
              <a:gd name="connsiteY65" fmla="*/ 109538 h 509588"/>
              <a:gd name="connsiteX66" fmla="*/ 104775 w 2828925"/>
              <a:gd name="connsiteY66" fmla="*/ 140494 h 509588"/>
              <a:gd name="connsiteX67" fmla="*/ 157162 w 2828925"/>
              <a:gd name="connsiteY67" fmla="*/ 169069 h 509588"/>
              <a:gd name="connsiteX68" fmla="*/ 209550 w 2828925"/>
              <a:gd name="connsiteY68" fmla="*/ 190500 h 509588"/>
              <a:gd name="connsiteX69" fmla="*/ 242887 w 2828925"/>
              <a:gd name="connsiteY69" fmla="*/ 202406 h 509588"/>
              <a:gd name="connsiteX70" fmla="*/ 290512 w 2828925"/>
              <a:gd name="connsiteY70" fmla="*/ 216694 h 509588"/>
              <a:gd name="connsiteX71" fmla="*/ 330993 w 2828925"/>
              <a:gd name="connsiteY71" fmla="*/ 221456 h 509588"/>
              <a:gd name="connsiteX72" fmla="*/ 407193 w 2828925"/>
              <a:gd name="connsiteY72" fmla="*/ 219075 h 509588"/>
              <a:gd name="connsiteX73" fmla="*/ 571500 w 2828925"/>
              <a:gd name="connsiteY73" fmla="*/ 202406 h 509588"/>
              <a:gd name="connsiteX74" fmla="*/ 792956 w 2828925"/>
              <a:gd name="connsiteY74" fmla="*/ 180975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28925" h="509588">
                <a:moveTo>
                  <a:pt x="792956" y="180975"/>
                </a:moveTo>
                <a:lnTo>
                  <a:pt x="1012031" y="157163"/>
                </a:lnTo>
                <a:lnTo>
                  <a:pt x="1204912" y="138113"/>
                </a:lnTo>
                <a:lnTo>
                  <a:pt x="1293018" y="128588"/>
                </a:lnTo>
                <a:lnTo>
                  <a:pt x="1462087" y="109538"/>
                </a:lnTo>
                <a:lnTo>
                  <a:pt x="1609725" y="104775"/>
                </a:lnTo>
                <a:lnTo>
                  <a:pt x="1785937" y="97631"/>
                </a:lnTo>
                <a:lnTo>
                  <a:pt x="1966912" y="90488"/>
                </a:lnTo>
                <a:lnTo>
                  <a:pt x="2097881" y="88106"/>
                </a:lnTo>
                <a:lnTo>
                  <a:pt x="2138362" y="80963"/>
                </a:lnTo>
                <a:lnTo>
                  <a:pt x="2190750" y="71438"/>
                </a:lnTo>
                <a:lnTo>
                  <a:pt x="2243137" y="57150"/>
                </a:lnTo>
                <a:lnTo>
                  <a:pt x="2288381" y="40481"/>
                </a:lnTo>
                <a:lnTo>
                  <a:pt x="2326481" y="23813"/>
                </a:lnTo>
                <a:lnTo>
                  <a:pt x="2359818" y="4763"/>
                </a:lnTo>
                <a:lnTo>
                  <a:pt x="2371725" y="0"/>
                </a:lnTo>
                <a:lnTo>
                  <a:pt x="2388393" y="0"/>
                </a:lnTo>
                <a:lnTo>
                  <a:pt x="2443162" y="19050"/>
                </a:lnTo>
                <a:lnTo>
                  <a:pt x="2509837" y="42863"/>
                </a:lnTo>
                <a:lnTo>
                  <a:pt x="2569368" y="69056"/>
                </a:lnTo>
                <a:lnTo>
                  <a:pt x="2624137" y="97631"/>
                </a:lnTo>
                <a:lnTo>
                  <a:pt x="2662237" y="116681"/>
                </a:lnTo>
                <a:lnTo>
                  <a:pt x="2702718" y="140494"/>
                </a:lnTo>
                <a:lnTo>
                  <a:pt x="2733675" y="159544"/>
                </a:lnTo>
                <a:lnTo>
                  <a:pt x="2759868" y="178594"/>
                </a:lnTo>
                <a:lnTo>
                  <a:pt x="2783681" y="197644"/>
                </a:lnTo>
                <a:lnTo>
                  <a:pt x="2802731" y="216694"/>
                </a:lnTo>
                <a:lnTo>
                  <a:pt x="2809875" y="226219"/>
                </a:lnTo>
                <a:lnTo>
                  <a:pt x="2821781" y="245269"/>
                </a:lnTo>
                <a:lnTo>
                  <a:pt x="2826543" y="261938"/>
                </a:lnTo>
                <a:lnTo>
                  <a:pt x="2828925" y="283369"/>
                </a:lnTo>
                <a:lnTo>
                  <a:pt x="2824162" y="302419"/>
                </a:lnTo>
                <a:lnTo>
                  <a:pt x="2812256" y="319088"/>
                </a:lnTo>
                <a:lnTo>
                  <a:pt x="2793206" y="335756"/>
                </a:lnTo>
                <a:lnTo>
                  <a:pt x="2759868" y="347663"/>
                </a:lnTo>
                <a:lnTo>
                  <a:pt x="2702718" y="357188"/>
                </a:lnTo>
                <a:lnTo>
                  <a:pt x="2647950" y="354806"/>
                </a:lnTo>
                <a:lnTo>
                  <a:pt x="2543175" y="347663"/>
                </a:lnTo>
                <a:lnTo>
                  <a:pt x="2371725" y="338138"/>
                </a:lnTo>
                <a:lnTo>
                  <a:pt x="2174081" y="333375"/>
                </a:lnTo>
                <a:lnTo>
                  <a:pt x="1928812" y="333375"/>
                </a:lnTo>
                <a:lnTo>
                  <a:pt x="1624012" y="340519"/>
                </a:lnTo>
                <a:lnTo>
                  <a:pt x="1412081" y="350044"/>
                </a:lnTo>
                <a:lnTo>
                  <a:pt x="1176337" y="366713"/>
                </a:lnTo>
                <a:lnTo>
                  <a:pt x="983456" y="388144"/>
                </a:lnTo>
                <a:lnTo>
                  <a:pt x="850106" y="407194"/>
                </a:lnTo>
                <a:lnTo>
                  <a:pt x="707231" y="433388"/>
                </a:lnTo>
                <a:lnTo>
                  <a:pt x="545306" y="466725"/>
                </a:lnTo>
                <a:lnTo>
                  <a:pt x="426243" y="495300"/>
                </a:lnTo>
                <a:lnTo>
                  <a:pt x="373856" y="507206"/>
                </a:lnTo>
                <a:lnTo>
                  <a:pt x="359568" y="509588"/>
                </a:lnTo>
                <a:lnTo>
                  <a:pt x="307181" y="483394"/>
                </a:lnTo>
                <a:lnTo>
                  <a:pt x="257175" y="454819"/>
                </a:lnTo>
                <a:lnTo>
                  <a:pt x="211931" y="423863"/>
                </a:lnTo>
                <a:lnTo>
                  <a:pt x="180975" y="397669"/>
                </a:lnTo>
                <a:lnTo>
                  <a:pt x="147637" y="369094"/>
                </a:lnTo>
                <a:lnTo>
                  <a:pt x="121443" y="340519"/>
                </a:lnTo>
                <a:lnTo>
                  <a:pt x="83343" y="292894"/>
                </a:lnTo>
                <a:lnTo>
                  <a:pt x="50006" y="240506"/>
                </a:lnTo>
                <a:lnTo>
                  <a:pt x="19050" y="190500"/>
                </a:lnTo>
                <a:lnTo>
                  <a:pt x="2381" y="147638"/>
                </a:lnTo>
                <a:lnTo>
                  <a:pt x="0" y="116681"/>
                </a:lnTo>
                <a:lnTo>
                  <a:pt x="2381" y="102394"/>
                </a:lnTo>
                <a:lnTo>
                  <a:pt x="11906" y="95250"/>
                </a:lnTo>
                <a:lnTo>
                  <a:pt x="26193" y="97631"/>
                </a:lnTo>
                <a:lnTo>
                  <a:pt x="50006" y="109538"/>
                </a:lnTo>
                <a:lnTo>
                  <a:pt x="104775" y="140494"/>
                </a:lnTo>
                <a:lnTo>
                  <a:pt x="157162" y="169069"/>
                </a:lnTo>
                <a:lnTo>
                  <a:pt x="209550" y="190500"/>
                </a:lnTo>
                <a:lnTo>
                  <a:pt x="242887" y="202406"/>
                </a:lnTo>
                <a:lnTo>
                  <a:pt x="290512" y="216694"/>
                </a:lnTo>
                <a:lnTo>
                  <a:pt x="330993" y="221456"/>
                </a:lnTo>
                <a:lnTo>
                  <a:pt x="407193" y="219075"/>
                </a:lnTo>
                <a:lnTo>
                  <a:pt x="571500" y="202406"/>
                </a:lnTo>
                <a:lnTo>
                  <a:pt x="792956" y="180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F1CADDCA-5A53-40FD-A2F8-C1CA246BD052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</p:grpSpPr>
        <p:sp>
          <p:nvSpPr>
            <p:cNvPr id="9" name="フリーフォーム 57">
              <a:extLst>
                <a:ext uri="{FF2B5EF4-FFF2-40B4-BE49-F238E27FC236}">
                  <a16:creationId xmlns:a16="http://schemas.microsoft.com/office/drawing/2014/main" id="{42B70C53-7B1A-451A-B8BD-78435398A72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916918C3-EB90-4493-B734-465A30AD64C3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A588F549-E7E6-42D0-9236-E298B248CA30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2F27BF-435B-477C-B8A8-47135256B9F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3">
              <a:extLst>
                <a:ext uri="{FF2B5EF4-FFF2-40B4-BE49-F238E27FC236}">
                  <a16:creationId xmlns:a16="http://schemas.microsoft.com/office/drawing/2014/main" id="{88C2C7E1-2ACA-4A14-BEA3-64273B0C4E48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9F034042-C291-4D32-84FC-061F9577B127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9F2ECEF-1DC7-4BFE-9A77-18CAA22C6D71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A9655110-A121-4846-81DA-8662F703FFA8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CD28F61E-1E92-4F45-8FD9-7591F54E3ACB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1C7986-BB17-4BBA-9BB2-0E74F523AA7F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4EB9113A-47B2-4261-B204-A488C58964A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33B44279-C771-436F-B0DE-4079A60BE9CD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582797EF-D164-4C1E-885D-DEFE475C411D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1963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59" grpId="0" animBg="1"/>
      <p:bldP spid="60" grpId="0" animBg="1"/>
      <p:bldP spid="64" grpId="0" animBg="1"/>
      <p:bldP spid="6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E72C43-A634-4709-A6A9-91EAD1EFC56D}"/>
              </a:ext>
            </a:extLst>
          </p:cNvPr>
          <p:cNvSpPr/>
          <p:nvPr/>
        </p:nvSpPr>
        <p:spPr>
          <a:xfrm>
            <a:off x="4171948" y="1714501"/>
            <a:ext cx="838200" cy="576263"/>
          </a:xfrm>
          <a:custGeom>
            <a:avLst/>
            <a:gdLst>
              <a:gd name="connsiteX0" fmla="*/ 435769 w 838200"/>
              <a:gd name="connsiteY0" fmla="*/ 464344 h 576263"/>
              <a:gd name="connsiteX1" fmla="*/ 333375 w 838200"/>
              <a:gd name="connsiteY1" fmla="*/ 383381 h 576263"/>
              <a:gd name="connsiteX2" fmla="*/ 192882 w 838200"/>
              <a:gd name="connsiteY2" fmla="*/ 250031 h 576263"/>
              <a:gd name="connsiteX3" fmla="*/ 71438 w 838200"/>
              <a:gd name="connsiteY3" fmla="*/ 123825 h 576263"/>
              <a:gd name="connsiteX4" fmla="*/ 21432 w 838200"/>
              <a:gd name="connsiteY4" fmla="*/ 71438 h 576263"/>
              <a:gd name="connsiteX5" fmla="*/ 7144 w 838200"/>
              <a:gd name="connsiteY5" fmla="*/ 50006 h 576263"/>
              <a:gd name="connsiteX6" fmla="*/ 0 w 838200"/>
              <a:gd name="connsiteY6" fmla="*/ 23813 h 576263"/>
              <a:gd name="connsiteX7" fmla="*/ 0 w 838200"/>
              <a:gd name="connsiteY7" fmla="*/ 11906 h 576263"/>
              <a:gd name="connsiteX8" fmla="*/ 7144 w 838200"/>
              <a:gd name="connsiteY8" fmla="*/ 2381 h 576263"/>
              <a:gd name="connsiteX9" fmla="*/ 26194 w 838200"/>
              <a:gd name="connsiteY9" fmla="*/ 0 h 576263"/>
              <a:gd name="connsiteX10" fmla="*/ 59532 w 838200"/>
              <a:gd name="connsiteY10" fmla="*/ 14288 h 576263"/>
              <a:gd name="connsiteX11" fmla="*/ 90488 w 838200"/>
              <a:gd name="connsiteY11" fmla="*/ 35719 h 576263"/>
              <a:gd name="connsiteX12" fmla="*/ 111919 w 838200"/>
              <a:gd name="connsiteY12" fmla="*/ 52388 h 576263"/>
              <a:gd name="connsiteX13" fmla="*/ 138113 w 838200"/>
              <a:gd name="connsiteY13" fmla="*/ 69056 h 576263"/>
              <a:gd name="connsiteX14" fmla="*/ 180975 w 838200"/>
              <a:gd name="connsiteY14" fmla="*/ 88106 h 576263"/>
              <a:gd name="connsiteX15" fmla="*/ 247650 w 838200"/>
              <a:gd name="connsiteY15" fmla="*/ 109538 h 576263"/>
              <a:gd name="connsiteX16" fmla="*/ 314325 w 838200"/>
              <a:gd name="connsiteY16" fmla="*/ 126206 h 576263"/>
              <a:gd name="connsiteX17" fmla="*/ 373857 w 838200"/>
              <a:gd name="connsiteY17" fmla="*/ 135731 h 576263"/>
              <a:gd name="connsiteX18" fmla="*/ 433388 w 838200"/>
              <a:gd name="connsiteY18" fmla="*/ 142875 h 576263"/>
              <a:gd name="connsiteX19" fmla="*/ 516732 w 838200"/>
              <a:gd name="connsiteY19" fmla="*/ 150019 h 576263"/>
              <a:gd name="connsiteX20" fmla="*/ 550069 w 838200"/>
              <a:gd name="connsiteY20" fmla="*/ 154781 h 576263"/>
              <a:gd name="connsiteX21" fmla="*/ 595313 w 838200"/>
              <a:gd name="connsiteY21" fmla="*/ 164306 h 576263"/>
              <a:gd name="connsiteX22" fmla="*/ 635794 w 838200"/>
              <a:gd name="connsiteY22" fmla="*/ 185738 h 576263"/>
              <a:gd name="connsiteX23" fmla="*/ 690563 w 838200"/>
              <a:gd name="connsiteY23" fmla="*/ 226219 h 576263"/>
              <a:gd name="connsiteX24" fmla="*/ 731044 w 838200"/>
              <a:gd name="connsiteY24" fmla="*/ 266700 h 576263"/>
              <a:gd name="connsiteX25" fmla="*/ 771525 w 838200"/>
              <a:gd name="connsiteY25" fmla="*/ 326231 h 576263"/>
              <a:gd name="connsiteX26" fmla="*/ 802482 w 838200"/>
              <a:gd name="connsiteY26" fmla="*/ 381000 h 576263"/>
              <a:gd name="connsiteX27" fmla="*/ 828675 w 838200"/>
              <a:gd name="connsiteY27" fmla="*/ 438150 h 576263"/>
              <a:gd name="connsiteX28" fmla="*/ 838200 w 838200"/>
              <a:gd name="connsiteY28" fmla="*/ 476250 h 576263"/>
              <a:gd name="connsiteX29" fmla="*/ 838200 w 838200"/>
              <a:gd name="connsiteY29" fmla="*/ 502444 h 576263"/>
              <a:gd name="connsiteX30" fmla="*/ 831057 w 838200"/>
              <a:gd name="connsiteY30" fmla="*/ 528638 h 576263"/>
              <a:gd name="connsiteX31" fmla="*/ 816769 w 838200"/>
              <a:gd name="connsiteY31" fmla="*/ 547688 h 576263"/>
              <a:gd name="connsiteX32" fmla="*/ 788194 w 838200"/>
              <a:gd name="connsiteY32" fmla="*/ 561975 h 576263"/>
              <a:gd name="connsiteX33" fmla="*/ 742950 w 838200"/>
              <a:gd name="connsiteY33" fmla="*/ 576263 h 576263"/>
              <a:gd name="connsiteX34" fmla="*/ 707232 w 838200"/>
              <a:gd name="connsiteY34" fmla="*/ 576263 h 576263"/>
              <a:gd name="connsiteX35" fmla="*/ 652463 w 838200"/>
              <a:gd name="connsiteY35" fmla="*/ 564356 h 576263"/>
              <a:gd name="connsiteX36" fmla="*/ 597694 w 838200"/>
              <a:gd name="connsiteY36" fmla="*/ 545306 h 576263"/>
              <a:gd name="connsiteX37" fmla="*/ 540544 w 838200"/>
              <a:gd name="connsiteY37" fmla="*/ 521494 h 576263"/>
              <a:gd name="connsiteX38" fmla="*/ 435769 w 838200"/>
              <a:gd name="connsiteY38" fmla="*/ 4643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38200" h="576263">
                <a:moveTo>
                  <a:pt x="435769" y="464344"/>
                </a:moveTo>
                <a:lnTo>
                  <a:pt x="333375" y="383381"/>
                </a:lnTo>
                <a:lnTo>
                  <a:pt x="192882" y="250031"/>
                </a:lnTo>
                <a:lnTo>
                  <a:pt x="71438" y="123825"/>
                </a:lnTo>
                <a:lnTo>
                  <a:pt x="21432" y="71438"/>
                </a:lnTo>
                <a:lnTo>
                  <a:pt x="7144" y="50006"/>
                </a:lnTo>
                <a:lnTo>
                  <a:pt x="0" y="23813"/>
                </a:lnTo>
                <a:lnTo>
                  <a:pt x="0" y="11906"/>
                </a:lnTo>
                <a:lnTo>
                  <a:pt x="7144" y="2381"/>
                </a:lnTo>
                <a:lnTo>
                  <a:pt x="26194" y="0"/>
                </a:lnTo>
                <a:lnTo>
                  <a:pt x="59532" y="14288"/>
                </a:lnTo>
                <a:lnTo>
                  <a:pt x="90488" y="35719"/>
                </a:lnTo>
                <a:lnTo>
                  <a:pt x="111919" y="52388"/>
                </a:lnTo>
                <a:lnTo>
                  <a:pt x="138113" y="69056"/>
                </a:lnTo>
                <a:lnTo>
                  <a:pt x="180975" y="88106"/>
                </a:lnTo>
                <a:lnTo>
                  <a:pt x="247650" y="109538"/>
                </a:lnTo>
                <a:lnTo>
                  <a:pt x="314325" y="126206"/>
                </a:lnTo>
                <a:lnTo>
                  <a:pt x="373857" y="135731"/>
                </a:lnTo>
                <a:lnTo>
                  <a:pt x="433388" y="142875"/>
                </a:lnTo>
                <a:lnTo>
                  <a:pt x="516732" y="150019"/>
                </a:lnTo>
                <a:lnTo>
                  <a:pt x="550069" y="154781"/>
                </a:lnTo>
                <a:lnTo>
                  <a:pt x="595313" y="164306"/>
                </a:lnTo>
                <a:lnTo>
                  <a:pt x="635794" y="185738"/>
                </a:lnTo>
                <a:lnTo>
                  <a:pt x="690563" y="226219"/>
                </a:lnTo>
                <a:lnTo>
                  <a:pt x="731044" y="266700"/>
                </a:lnTo>
                <a:lnTo>
                  <a:pt x="771525" y="326231"/>
                </a:lnTo>
                <a:lnTo>
                  <a:pt x="802482" y="381000"/>
                </a:lnTo>
                <a:lnTo>
                  <a:pt x="828675" y="438150"/>
                </a:lnTo>
                <a:lnTo>
                  <a:pt x="838200" y="476250"/>
                </a:lnTo>
                <a:lnTo>
                  <a:pt x="838200" y="502444"/>
                </a:lnTo>
                <a:lnTo>
                  <a:pt x="831057" y="528638"/>
                </a:lnTo>
                <a:lnTo>
                  <a:pt x="816769" y="547688"/>
                </a:lnTo>
                <a:lnTo>
                  <a:pt x="788194" y="561975"/>
                </a:lnTo>
                <a:lnTo>
                  <a:pt x="742950" y="576263"/>
                </a:lnTo>
                <a:lnTo>
                  <a:pt x="707232" y="576263"/>
                </a:lnTo>
                <a:lnTo>
                  <a:pt x="652463" y="564356"/>
                </a:lnTo>
                <a:lnTo>
                  <a:pt x="597694" y="545306"/>
                </a:lnTo>
                <a:lnTo>
                  <a:pt x="540544" y="521494"/>
                </a:lnTo>
                <a:lnTo>
                  <a:pt x="435769" y="464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BEFD36-8071-41A8-A5D3-4500D8E37A9F}"/>
              </a:ext>
            </a:extLst>
          </p:cNvPr>
          <p:cNvSpPr/>
          <p:nvPr/>
        </p:nvSpPr>
        <p:spPr>
          <a:xfrm>
            <a:off x="3838574" y="2811464"/>
            <a:ext cx="796925" cy="617537"/>
          </a:xfrm>
          <a:custGeom>
            <a:avLst/>
            <a:gdLst>
              <a:gd name="connsiteX0" fmla="*/ 376238 w 797719"/>
              <a:gd name="connsiteY0" fmla="*/ 490538 h 616744"/>
              <a:gd name="connsiteX1" fmla="*/ 261938 w 797719"/>
              <a:gd name="connsiteY1" fmla="*/ 388144 h 616744"/>
              <a:gd name="connsiteX2" fmla="*/ 171450 w 797719"/>
              <a:gd name="connsiteY2" fmla="*/ 280988 h 616744"/>
              <a:gd name="connsiteX3" fmla="*/ 92869 w 797719"/>
              <a:gd name="connsiteY3" fmla="*/ 178594 h 616744"/>
              <a:gd name="connsiteX4" fmla="*/ 45244 w 797719"/>
              <a:gd name="connsiteY4" fmla="*/ 111919 h 616744"/>
              <a:gd name="connsiteX5" fmla="*/ 19050 w 797719"/>
              <a:gd name="connsiteY5" fmla="*/ 66675 h 616744"/>
              <a:gd name="connsiteX6" fmla="*/ 7144 w 797719"/>
              <a:gd name="connsiteY6" fmla="*/ 45244 h 616744"/>
              <a:gd name="connsiteX7" fmla="*/ 0 w 797719"/>
              <a:gd name="connsiteY7" fmla="*/ 21432 h 616744"/>
              <a:gd name="connsiteX8" fmla="*/ 2382 w 797719"/>
              <a:gd name="connsiteY8" fmla="*/ 7144 h 616744"/>
              <a:gd name="connsiteX9" fmla="*/ 14288 w 797719"/>
              <a:gd name="connsiteY9" fmla="*/ 0 h 616744"/>
              <a:gd name="connsiteX10" fmla="*/ 26194 w 797719"/>
              <a:gd name="connsiteY10" fmla="*/ 0 h 616744"/>
              <a:gd name="connsiteX11" fmla="*/ 52388 w 797719"/>
              <a:gd name="connsiteY11" fmla="*/ 9525 h 616744"/>
              <a:gd name="connsiteX12" fmla="*/ 111919 w 797719"/>
              <a:gd name="connsiteY12" fmla="*/ 47625 h 616744"/>
              <a:gd name="connsiteX13" fmla="*/ 154782 w 797719"/>
              <a:gd name="connsiteY13" fmla="*/ 76200 h 616744"/>
              <a:gd name="connsiteX14" fmla="*/ 200025 w 797719"/>
              <a:gd name="connsiteY14" fmla="*/ 102394 h 616744"/>
              <a:gd name="connsiteX15" fmla="*/ 259557 w 797719"/>
              <a:gd name="connsiteY15" fmla="*/ 130969 h 616744"/>
              <a:gd name="connsiteX16" fmla="*/ 342900 w 797719"/>
              <a:gd name="connsiteY16" fmla="*/ 161925 h 616744"/>
              <a:gd name="connsiteX17" fmla="*/ 469107 w 797719"/>
              <a:gd name="connsiteY17" fmla="*/ 197644 h 616744"/>
              <a:gd name="connsiteX18" fmla="*/ 590550 w 797719"/>
              <a:gd name="connsiteY18" fmla="*/ 228600 h 616744"/>
              <a:gd name="connsiteX19" fmla="*/ 645319 w 797719"/>
              <a:gd name="connsiteY19" fmla="*/ 245269 h 616744"/>
              <a:gd name="connsiteX20" fmla="*/ 688182 w 797719"/>
              <a:gd name="connsiteY20" fmla="*/ 266700 h 616744"/>
              <a:gd name="connsiteX21" fmla="*/ 719138 w 797719"/>
              <a:gd name="connsiteY21" fmla="*/ 290513 h 616744"/>
              <a:gd name="connsiteX22" fmla="*/ 740569 w 797719"/>
              <a:gd name="connsiteY22" fmla="*/ 316707 h 616744"/>
              <a:gd name="connsiteX23" fmla="*/ 759619 w 797719"/>
              <a:gd name="connsiteY23" fmla="*/ 338138 h 616744"/>
              <a:gd name="connsiteX24" fmla="*/ 771525 w 797719"/>
              <a:gd name="connsiteY24" fmla="*/ 369094 h 616744"/>
              <a:gd name="connsiteX25" fmla="*/ 785813 w 797719"/>
              <a:gd name="connsiteY25" fmla="*/ 411957 h 616744"/>
              <a:gd name="connsiteX26" fmla="*/ 792957 w 797719"/>
              <a:gd name="connsiteY26" fmla="*/ 450057 h 616744"/>
              <a:gd name="connsiteX27" fmla="*/ 797719 w 797719"/>
              <a:gd name="connsiteY27" fmla="*/ 495300 h 616744"/>
              <a:gd name="connsiteX28" fmla="*/ 785813 w 797719"/>
              <a:gd name="connsiteY28" fmla="*/ 545307 h 616744"/>
              <a:gd name="connsiteX29" fmla="*/ 769144 w 797719"/>
              <a:gd name="connsiteY29" fmla="*/ 573882 h 616744"/>
              <a:gd name="connsiteX30" fmla="*/ 738188 w 797719"/>
              <a:gd name="connsiteY30" fmla="*/ 595313 h 616744"/>
              <a:gd name="connsiteX31" fmla="*/ 702469 w 797719"/>
              <a:gd name="connsiteY31" fmla="*/ 611982 h 616744"/>
              <a:gd name="connsiteX32" fmla="*/ 661988 w 797719"/>
              <a:gd name="connsiteY32" fmla="*/ 616744 h 616744"/>
              <a:gd name="connsiteX33" fmla="*/ 611982 w 797719"/>
              <a:gd name="connsiteY33" fmla="*/ 616744 h 616744"/>
              <a:gd name="connsiteX34" fmla="*/ 573882 w 797719"/>
              <a:gd name="connsiteY34" fmla="*/ 609600 h 616744"/>
              <a:gd name="connsiteX35" fmla="*/ 500063 w 797719"/>
              <a:gd name="connsiteY35" fmla="*/ 578644 h 616744"/>
              <a:gd name="connsiteX36" fmla="*/ 376238 w 797719"/>
              <a:gd name="connsiteY36" fmla="*/ 4905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7719" h="616744">
                <a:moveTo>
                  <a:pt x="376238" y="490538"/>
                </a:moveTo>
                <a:lnTo>
                  <a:pt x="261938" y="388144"/>
                </a:lnTo>
                <a:lnTo>
                  <a:pt x="171450" y="280988"/>
                </a:lnTo>
                <a:lnTo>
                  <a:pt x="92869" y="178594"/>
                </a:lnTo>
                <a:lnTo>
                  <a:pt x="45244" y="111919"/>
                </a:lnTo>
                <a:lnTo>
                  <a:pt x="19050" y="66675"/>
                </a:lnTo>
                <a:lnTo>
                  <a:pt x="7144" y="45244"/>
                </a:lnTo>
                <a:lnTo>
                  <a:pt x="0" y="21432"/>
                </a:lnTo>
                <a:lnTo>
                  <a:pt x="2382" y="7144"/>
                </a:lnTo>
                <a:lnTo>
                  <a:pt x="14288" y="0"/>
                </a:lnTo>
                <a:lnTo>
                  <a:pt x="26194" y="0"/>
                </a:lnTo>
                <a:lnTo>
                  <a:pt x="52388" y="9525"/>
                </a:lnTo>
                <a:lnTo>
                  <a:pt x="111919" y="47625"/>
                </a:lnTo>
                <a:lnTo>
                  <a:pt x="154782" y="76200"/>
                </a:lnTo>
                <a:lnTo>
                  <a:pt x="200025" y="102394"/>
                </a:lnTo>
                <a:lnTo>
                  <a:pt x="259557" y="130969"/>
                </a:lnTo>
                <a:lnTo>
                  <a:pt x="342900" y="161925"/>
                </a:lnTo>
                <a:lnTo>
                  <a:pt x="469107" y="197644"/>
                </a:lnTo>
                <a:lnTo>
                  <a:pt x="590550" y="228600"/>
                </a:lnTo>
                <a:lnTo>
                  <a:pt x="645319" y="245269"/>
                </a:lnTo>
                <a:lnTo>
                  <a:pt x="688182" y="266700"/>
                </a:lnTo>
                <a:lnTo>
                  <a:pt x="719138" y="290513"/>
                </a:lnTo>
                <a:lnTo>
                  <a:pt x="740569" y="316707"/>
                </a:lnTo>
                <a:lnTo>
                  <a:pt x="759619" y="338138"/>
                </a:lnTo>
                <a:lnTo>
                  <a:pt x="771525" y="369094"/>
                </a:lnTo>
                <a:lnTo>
                  <a:pt x="785813" y="411957"/>
                </a:lnTo>
                <a:lnTo>
                  <a:pt x="792957" y="450057"/>
                </a:lnTo>
                <a:lnTo>
                  <a:pt x="797719" y="495300"/>
                </a:lnTo>
                <a:lnTo>
                  <a:pt x="785813" y="545307"/>
                </a:lnTo>
                <a:lnTo>
                  <a:pt x="769144" y="573882"/>
                </a:lnTo>
                <a:lnTo>
                  <a:pt x="738188" y="595313"/>
                </a:lnTo>
                <a:lnTo>
                  <a:pt x="702469" y="611982"/>
                </a:lnTo>
                <a:lnTo>
                  <a:pt x="661988" y="616744"/>
                </a:lnTo>
                <a:lnTo>
                  <a:pt x="611982" y="616744"/>
                </a:lnTo>
                <a:lnTo>
                  <a:pt x="573882" y="609600"/>
                </a:lnTo>
                <a:lnTo>
                  <a:pt x="500063" y="578644"/>
                </a:lnTo>
                <a:lnTo>
                  <a:pt x="376238" y="4905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A2D139D-0887-404E-9DBD-127585B66E6B}"/>
              </a:ext>
            </a:extLst>
          </p:cNvPr>
          <p:cNvSpPr/>
          <p:nvPr/>
        </p:nvSpPr>
        <p:spPr>
          <a:xfrm>
            <a:off x="3705225" y="5049839"/>
            <a:ext cx="471488" cy="688975"/>
          </a:xfrm>
          <a:custGeom>
            <a:avLst/>
            <a:gdLst>
              <a:gd name="connsiteX0" fmla="*/ 178594 w 471488"/>
              <a:gd name="connsiteY0" fmla="*/ 533400 h 688182"/>
              <a:gd name="connsiteX1" fmla="*/ 102394 w 471488"/>
              <a:gd name="connsiteY1" fmla="*/ 409575 h 688182"/>
              <a:gd name="connsiteX2" fmla="*/ 66675 w 471488"/>
              <a:gd name="connsiteY2" fmla="*/ 338138 h 688182"/>
              <a:gd name="connsiteX3" fmla="*/ 47625 w 471488"/>
              <a:gd name="connsiteY3" fmla="*/ 283369 h 688182"/>
              <a:gd name="connsiteX4" fmla="*/ 23813 w 471488"/>
              <a:gd name="connsiteY4" fmla="*/ 200025 h 688182"/>
              <a:gd name="connsiteX5" fmla="*/ 9525 w 471488"/>
              <a:gd name="connsiteY5" fmla="*/ 126207 h 688182"/>
              <a:gd name="connsiteX6" fmla="*/ 0 w 471488"/>
              <a:gd name="connsiteY6" fmla="*/ 71438 h 688182"/>
              <a:gd name="connsiteX7" fmla="*/ 0 w 471488"/>
              <a:gd name="connsiteY7" fmla="*/ 35719 h 688182"/>
              <a:gd name="connsiteX8" fmla="*/ 2381 w 471488"/>
              <a:gd name="connsiteY8" fmla="*/ 16669 h 688182"/>
              <a:gd name="connsiteX9" fmla="*/ 4763 w 471488"/>
              <a:gd name="connsiteY9" fmla="*/ 4763 h 688182"/>
              <a:gd name="connsiteX10" fmla="*/ 11906 w 471488"/>
              <a:gd name="connsiteY10" fmla="*/ 0 h 688182"/>
              <a:gd name="connsiteX11" fmla="*/ 26194 w 471488"/>
              <a:gd name="connsiteY11" fmla="*/ 0 h 688182"/>
              <a:gd name="connsiteX12" fmla="*/ 42863 w 471488"/>
              <a:gd name="connsiteY12" fmla="*/ 7144 h 688182"/>
              <a:gd name="connsiteX13" fmla="*/ 78581 w 471488"/>
              <a:gd name="connsiteY13" fmla="*/ 45244 h 688182"/>
              <a:gd name="connsiteX14" fmla="*/ 95250 w 471488"/>
              <a:gd name="connsiteY14" fmla="*/ 71438 h 688182"/>
              <a:gd name="connsiteX15" fmla="*/ 114300 w 471488"/>
              <a:gd name="connsiteY15" fmla="*/ 100013 h 688182"/>
              <a:gd name="connsiteX16" fmla="*/ 135731 w 471488"/>
              <a:gd name="connsiteY16" fmla="*/ 123825 h 688182"/>
              <a:gd name="connsiteX17" fmla="*/ 159544 w 471488"/>
              <a:gd name="connsiteY17" fmla="*/ 142875 h 688182"/>
              <a:gd name="connsiteX18" fmla="*/ 188119 w 471488"/>
              <a:gd name="connsiteY18" fmla="*/ 154782 h 688182"/>
              <a:gd name="connsiteX19" fmla="*/ 214313 w 471488"/>
              <a:gd name="connsiteY19" fmla="*/ 161925 h 688182"/>
              <a:gd name="connsiteX20" fmla="*/ 257175 w 471488"/>
              <a:gd name="connsiteY20" fmla="*/ 161925 h 688182"/>
              <a:gd name="connsiteX21" fmla="*/ 471488 w 471488"/>
              <a:gd name="connsiteY21" fmla="*/ 521494 h 688182"/>
              <a:gd name="connsiteX22" fmla="*/ 452438 w 471488"/>
              <a:gd name="connsiteY22" fmla="*/ 592932 h 688182"/>
              <a:gd name="connsiteX23" fmla="*/ 438150 w 471488"/>
              <a:gd name="connsiteY23" fmla="*/ 638175 h 688182"/>
              <a:gd name="connsiteX24" fmla="*/ 423863 w 471488"/>
              <a:gd name="connsiteY24" fmla="*/ 659607 h 688182"/>
              <a:gd name="connsiteX25" fmla="*/ 390525 w 471488"/>
              <a:gd name="connsiteY25" fmla="*/ 683419 h 688182"/>
              <a:gd name="connsiteX26" fmla="*/ 371475 w 471488"/>
              <a:gd name="connsiteY26" fmla="*/ 688182 h 688182"/>
              <a:gd name="connsiteX27" fmla="*/ 347663 w 471488"/>
              <a:gd name="connsiteY27" fmla="*/ 685800 h 688182"/>
              <a:gd name="connsiteX28" fmla="*/ 319088 w 471488"/>
              <a:gd name="connsiteY28" fmla="*/ 676275 h 688182"/>
              <a:gd name="connsiteX29" fmla="*/ 292894 w 471488"/>
              <a:gd name="connsiteY29" fmla="*/ 661988 h 688182"/>
              <a:gd name="connsiteX30" fmla="*/ 259556 w 471488"/>
              <a:gd name="connsiteY30" fmla="*/ 635794 h 688182"/>
              <a:gd name="connsiteX31" fmla="*/ 178594 w 471488"/>
              <a:gd name="connsiteY31" fmla="*/ 5334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688182">
                <a:moveTo>
                  <a:pt x="178594" y="533400"/>
                </a:moveTo>
                <a:lnTo>
                  <a:pt x="102394" y="409575"/>
                </a:lnTo>
                <a:lnTo>
                  <a:pt x="66675" y="338138"/>
                </a:lnTo>
                <a:lnTo>
                  <a:pt x="47625" y="283369"/>
                </a:lnTo>
                <a:lnTo>
                  <a:pt x="23813" y="200025"/>
                </a:lnTo>
                <a:lnTo>
                  <a:pt x="9525" y="126207"/>
                </a:lnTo>
                <a:lnTo>
                  <a:pt x="0" y="71438"/>
                </a:lnTo>
                <a:lnTo>
                  <a:pt x="0" y="35719"/>
                </a:lnTo>
                <a:lnTo>
                  <a:pt x="2381" y="16669"/>
                </a:lnTo>
                <a:lnTo>
                  <a:pt x="4763" y="4763"/>
                </a:lnTo>
                <a:lnTo>
                  <a:pt x="11906" y="0"/>
                </a:lnTo>
                <a:lnTo>
                  <a:pt x="26194" y="0"/>
                </a:lnTo>
                <a:lnTo>
                  <a:pt x="42863" y="7144"/>
                </a:lnTo>
                <a:lnTo>
                  <a:pt x="78581" y="45244"/>
                </a:lnTo>
                <a:lnTo>
                  <a:pt x="95250" y="71438"/>
                </a:lnTo>
                <a:lnTo>
                  <a:pt x="114300" y="100013"/>
                </a:lnTo>
                <a:lnTo>
                  <a:pt x="135731" y="123825"/>
                </a:lnTo>
                <a:lnTo>
                  <a:pt x="159544" y="142875"/>
                </a:lnTo>
                <a:lnTo>
                  <a:pt x="188119" y="154782"/>
                </a:lnTo>
                <a:lnTo>
                  <a:pt x="214313" y="161925"/>
                </a:lnTo>
                <a:lnTo>
                  <a:pt x="257175" y="161925"/>
                </a:lnTo>
                <a:lnTo>
                  <a:pt x="471488" y="521494"/>
                </a:lnTo>
                <a:lnTo>
                  <a:pt x="452438" y="592932"/>
                </a:lnTo>
                <a:lnTo>
                  <a:pt x="438150" y="638175"/>
                </a:lnTo>
                <a:lnTo>
                  <a:pt x="423863" y="659607"/>
                </a:lnTo>
                <a:lnTo>
                  <a:pt x="390525" y="683419"/>
                </a:lnTo>
                <a:lnTo>
                  <a:pt x="371475" y="688182"/>
                </a:lnTo>
                <a:lnTo>
                  <a:pt x="347663" y="685800"/>
                </a:lnTo>
                <a:lnTo>
                  <a:pt x="319088" y="676275"/>
                </a:lnTo>
                <a:lnTo>
                  <a:pt x="292894" y="661988"/>
                </a:lnTo>
                <a:lnTo>
                  <a:pt x="259556" y="635794"/>
                </a:lnTo>
                <a:lnTo>
                  <a:pt x="178594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FF0C37-A0B4-4D1D-8F9C-99C2EE3983BE}"/>
              </a:ext>
            </a:extLst>
          </p:cNvPr>
          <p:cNvSpPr/>
          <p:nvPr/>
        </p:nvSpPr>
        <p:spPr>
          <a:xfrm>
            <a:off x="5294313" y="3097213"/>
            <a:ext cx="481012" cy="1320800"/>
          </a:xfrm>
          <a:custGeom>
            <a:avLst/>
            <a:gdLst>
              <a:gd name="connsiteX0" fmla="*/ 211931 w 481012"/>
              <a:gd name="connsiteY0" fmla="*/ 657225 h 1319213"/>
              <a:gd name="connsiteX1" fmla="*/ 154781 w 481012"/>
              <a:gd name="connsiteY1" fmla="*/ 352425 h 1319213"/>
              <a:gd name="connsiteX2" fmla="*/ 121444 w 481012"/>
              <a:gd name="connsiteY2" fmla="*/ 238125 h 1319213"/>
              <a:gd name="connsiteX3" fmla="*/ 78581 w 481012"/>
              <a:gd name="connsiteY3" fmla="*/ 145257 h 1319213"/>
              <a:gd name="connsiteX4" fmla="*/ 38100 w 481012"/>
              <a:gd name="connsiteY4" fmla="*/ 95250 h 1319213"/>
              <a:gd name="connsiteX5" fmla="*/ 19050 w 481012"/>
              <a:gd name="connsiteY5" fmla="*/ 76200 h 1319213"/>
              <a:gd name="connsiteX6" fmla="*/ 9525 w 481012"/>
              <a:gd name="connsiteY6" fmla="*/ 57150 h 1319213"/>
              <a:gd name="connsiteX7" fmla="*/ 2381 w 481012"/>
              <a:gd name="connsiteY7" fmla="*/ 38100 h 1319213"/>
              <a:gd name="connsiteX8" fmla="*/ 0 w 481012"/>
              <a:gd name="connsiteY8" fmla="*/ 26194 h 1319213"/>
              <a:gd name="connsiteX9" fmla="*/ 2381 w 481012"/>
              <a:gd name="connsiteY9" fmla="*/ 11907 h 1319213"/>
              <a:gd name="connsiteX10" fmla="*/ 9525 w 481012"/>
              <a:gd name="connsiteY10" fmla="*/ 4763 h 1319213"/>
              <a:gd name="connsiteX11" fmla="*/ 21431 w 481012"/>
              <a:gd name="connsiteY11" fmla="*/ 0 h 1319213"/>
              <a:gd name="connsiteX12" fmla="*/ 38100 w 481012"/>
              <a:gd name="connsiteY12" fmla="*/ 2382 h 1319213"/>
              <a:gd name="connsiteX13" fmla="*/ 59531 w 481012"/>
              <a:gd name="connsiteY13" fmla="*/ 11907 h 1319213"/>
              <a:gd name="connsiteX14" fmla="*/ 116681 w 481012"/>
              <a:gd name="connsiteY14" fmla="*/ 23813 h 1319213"/>
              <a:gd name="connsiteX15" fmla="*/ 161925 w 481012"/>
              <a:gd name="connsiteY15" fmla="*/ 35719 h 1319213"/>
              <a:gd name="connsiteX16" fmla="*/ 223837 w 481012"/>
              <a:gd name="connsiteY16" fmla="*/ 59532 h 1319213"/>
              <a:gd name="connsiteX17" fmla="*/ 278606 w 481012"/>
              <a:gd name="connsiteY17" fmla="*/ 88107 h 1319213"/>
              <a:gd name="connsiteX18" fmla="*/ 328612 w 481012"/>
              <a:gd name="connsiteY18" fmla="*/ 128588 h 1319213"/>
              <a:gd name="connsiteX19" fmla="*/ 357187 w 481012"/>
              <a:gd name="connsiteY19" fmla="*/ 152400 h 1319213"/>
              <a:gd name="connsiteX20" fmla="*/ 388144 w 481012"/>
              <a:gd name="connsiteY20" fmla="*/ 283369 h 1319213"/>
              <a:gd name="connsiteX21" fmla="*/ 423862 w 481012"/>
              <a:gd name="connsiteY21" fmla="*/ 571500 h 1319213"/>
              <a:gd name="connsiteX22" fmla="*/ 464344 w 481012"/>
              <a:gd name="connsiteY22" fmla="*/ 950119 h 1319213"/>
              <a:gd name="connsiteX23" fmla="*/ 476250 w 481012"/>
              <a:gd name="connsiteY23" fmla="*/ 1081088 h 1319213"/>
              <a:gd name="connsiteX24" fmla="*/ 481012 w 481012"/>
              <a:gd name="connsiteY24" fmla="*/ 1143000 h 1319213"/>
              <a:gd name="connsiteX25" fmla="*/ 476250 w 481012"/>
              <a:gd name="connsiteY25" fmla="*/ 1200150 h 1319213"/>
              <a:gd name="connsiteX26" fmla="*/ 469106 w 481012"/>
              <a:gd name="connsiteY26" fmla="*/ 1247775 h 1319213"/>
              <a:gd name="connsiteX27" fmla="*/ 454819 w 481012"/>
              <a:gd name="connsiteY27" fmla="*/ 1295400 h 1319213"/>
              <a:gd name="connsiteX28" fmla="*/ 445294 w 481012"/>
              <a:gd name="connsiteY28" fmla="*/ 1309688 h 1319213"/>
              <a:gd name="connsiteX29" fmla="*/ 433387 w 481012"/>
              <a:gd name="connsiteY29" fmla="*/ 1316832 h 1319213"/>
              <a:gd name="connsiteX30" fmla="*/ 419100 w 481012"/>
              <a:gd name="connsiteY30" fmla="*/ 1319213 h 1319213"/>
              <a:gd name="connsiteX31" fmla="*/ 378619 w 481012"/>
              <a:gd name="connsiteY31" fmla="*/ 1312069 h 1319213"/>
              <a:gd name="connsiteX32" fmla="*/ 350044 w 481012"/>
              <a:gd name="connsiteY32" fmla="*/ 1290638 h 1319213"/>
              <a:gd name="connsiteX33" fmla="*/ 304800 w 481012"/>
              <a:gd name="connsiteY33" fmla="*/ 1240632 h 1319213"/>
              <a:gd name="connsiteX34" fmla="*/ 238125 w 481012"/>
              <a:gd name="connsiteY34" fmla="*/ 1119188 h 1319213"/>
              <a:gd name="connsiteX35" fmla="*/ 240506 w 481012"/>
              <a:gd name="connsiteY35" fmla="*/ 1083469 h 1319213"/>
              <a:gd name="connsiteX36" fmla="*/ 247650 w 481012"/>
              <a:gd name="connsiteY36" fmla="*/ 1016794 h 1319213"/>
              <a:gd name="connsiteX37" fmla="*/ 247650 w 481012"/>
              <a:gd name="connsiteY37" fmla="*/ 954882 h 1319213"/>
              <a:gd name="connsiteX38" fmla="*/ 240506 w 481012"/>
              <a:gd name="connsiteY38" fmla="*/ 866775 h 1319213"/>
              <a:gd name="connsiteX39" fmla="*/ 211931 w 481012"/>
              <a:gd name="connsiteY39" fmla="*/ 657225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1012" h="1319213">
                <a:moveTo>
                  <a:pt x="211931" y="657225"/>
                </a:moveTo>
                <a:lnTo>
                  <a:pt x="154781" y="352425"/>
                </a:lnTo>
                <a:lnTo>
                  <a:pt x="121444" y="238125"/>
                </a:lnTo>
                <a:lnTo>
                  <a:pt x="78581" y="145257"/>
                </a:lnTo>
                <a:lnTo>
                  <a:pt x="38100" y="95250"/>
                </a:lnTo>
                <a:lnTo>
                  <a:pt x="19050" y="76200"/>
                </a:lnTo>
                <a:lnTo>
                  <a:pt x="9525" y="57150"/>
                </a:lnTo>
                <a:lnTo>
                  <a:pt x="2381" y="38100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4763"/>
                </a:lnTo>
                <a:lnTo>
                  <a:pt x="21431" y="0"/>
                </a:lnTo>
                <a:lnTo>
                  <a:pt x="38100" y="2382"/>
                </a:lnTo>
                <a:lnTo>
                  <a:pt x="59531" y="11907"/>
                </a:lnTo>
                <a:lnTo>
                  <a:pt x="116681" y="23813"/>
                </a:lnTo>
                <a:lnTo>
                  <a:pt x="161925" y="35719"/>
                </a:lnTo>
                <a:lnTo>
                  <a:pt x="223837" y="59532"/>
                </a:lnTo>
                <a:lnTo>
                  <a:pt x="278606" y="88107"/>
                </a:lnTo>
                <a:lnTo>
                  <a:pt x="328612" y="128588"/>
                </a:lnTo>
                <a:lnTo>
                  <a:pt x="357187" y="152400"/>
                </a:lnTo>
                <a:lnTo>
                  <a:pt x="388144" y="283369"/>
                </a:lnTo>
                <a:lnTo>
                  <a:pt x="423862" y="571500"/>
                </a:lnTo>
                <a:lnTo>
                  <a:pt x="464344" y="950119"/>
                </a:lnTo>
                <a:lnTo>
                  <a:pt x="476250" y="1081088"/>
                </a:lnTo>
                <a:lnTo>
                  <a:pt x="481012" y="1143000"/>
                </a:lnTo>
                <a:lnTo>
                  <a:pt x="476250" y="1200150"/>
                </a:lnTo>
                <a:lnTo>
                  <a:pt x="469106" y="1247775"/>
                </a:lnTo>
                <a:lnTo>
                  <a:pt x="454819" y="1295400"/>
                </a:lnTo>
                <a:lnTo>
                  <a:pt x="445294" y="1309688"/>
                </a:lnTo>
                <a:lnTo>
                  <a:pt x="433387" y="1316832"/>
                </a:lnTo>
                <a:lnTo>
                  <a:pt x="419100" y="1319213"/>
                </a:lnTo>
                <a:lnTo>
                  <a:pt x="378619" y="1312069"/>
                </a:lnTo>
                <a:lnTo>
                  <a:pt x="350044" y="1290638"/>
                </a:lnTo>
                <a:lnTo>
                  <a:pt x="304800" y="1240632"/>
                </a:lnTo>
                <a:lnTo>
                  <a:pt x="238125" y="1119188"/>
                </a:lnTo>
                <a:lnTo>
                  <a:pt x="240506" y="1083469"/>
                </a:lnTo>
                <a:lnTo>
                  <a:pt x="247650" y="1016794"/>
                </a:lnTo>
                <a:lnTo>
                  <a:pt x="247650" y="954882"/>
                </a:lnTo>
                <a:lnTo>
                  <a:pt x="240506" y="866775"/>
                </a:lnTo>
                <a:lnTo>
                  <a:pt x="211931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F36DAF-1551-477E-A5AB-D64C6B26BA9E}"/>
              </a:ext>
            </a:extLst>
          </p:cNvPr>
          <p:cNvSpPr/>
          <p:nvPr/>
        </p:nvSpPr>
        <p:spPr>
          <a:xfrm>
            <a:off x="5194301" y="1800225"/>
            <a:ext cx="3197225" cy="623888"/>
          </a:xfrm>
          <a:custGeom>
            <a:avLst/>
            <a:gdLst>
              <a:gd name="connsiteX0" fmla="*/ 1799730 w 3197758"/>
              <a:gd name="connsiteY0" fmla="*/ 319776 h 623695"/>
              <a:gd name="connsiteX1" fmla="*/ 1442955 w 3197758"/>
              <a:gd name="connsiteY1" fmla="*/ 359418 h 623695"/>
              <a:gd name="connsiteX2" fmla="*/ 1160178 w 3197758"/>
              <a:gd name="connsiteY2" fmla="*/ 409631 h 623695"/>
              <a:gd name="connsiteX3" fmla="*/ 906472 w 3197758"/>
              <a:gd name="connsiteY3" fmla="*/ 462486 h 623695"/>
              <a:gd name="connsiteX4" fmla="*/ 750548 w 3197758"/>
              <a:gd name="connsiteY4" fmla="*/ 507413 h 623695"/>
              <a:gd name="connsiteX5" fmla="*/ 647480 w 3197758"/>
              <a:gd name="connsiteY5" fmla="*/ 544412 h 623695"/>
              <a:gd name="connsiteX6" fmla="*/ 541769 w 3197758"/>
              <a:gd name="connsiteY6" fmla="*/ 594625 h 623695"/>
              <a:gd name="connsiteX7" fmla="*/ 494199 w 3197758"/>
              <a:gd name="connsiteY7" fmla="*/ 623695 h 623695"/>
              <a:gd name="connsiteX8" fmla="*/ 478343 w 3197758"/>
              <a:gd name="connsiteY8" fmla="*/ 621053 h 623695"/>
              <a:gd name="connsiteX9" fmla="*/ 406988 w 3197758"/>
              <a:gd name="connsiteY9" fmla="*/ 591982 h 623695"/>
              <a:gd name="connsiteX10" fmla="*/ 327704 w 3197758"/>
              <a:gd name="connsiteY10" fmla="*/ 549698 h 623695"/>
              <a:gd name="connsiteX11" fmla="*/ 266921 w 3197758"/>
              <a:gd name="connsiteY11" fmla="*/ 507413 h 623695"/>
              <a:gd name="connsiteX12" fmla="*/ 116282 w 3197758"/>
              <a:gd name="connsiteY12" fmla="*/ 362061 h 623695"/>
              <a:gd name="connsiteX13" fmla="*/ 47570 w 3197758"/>
              <a:gd name="connsiteY13" fmla="*/ 298634 h 623695"/>
              <a:gd name="connsiteX14" fmla="*/ 23785 w 3197758"/>
              <a:gd name="connsiteY14" fmla="*/ 274849 h 623695"/>
              <a:gd name="connsiteX15" fmla="*/ 7929 w 3197758"/>
              <a:gd name="connsiteY15" fmla="*/ 248421 h 623695"/>
              <a:gd name="connsiteX16" fmla="*/ 0 w 3197758"/>
              <a:gd name="connsiteY16" fmla="*/ 221994 h 623695"/>
              <a:gd name="connsiteX17" fmla="*/ 2643 w 3197758"/>
              <a:gd name="connsiteY17" fmla="*/ 206137 h 623695"/>
              <a:gd name="connsiteX18" fmla="*/ 7929 w 3197758"/>
              <a:gd name="connsiteY18" fmla="*/ 195566 h 623695"/>
              <a:gd name="connsiteX19" fmla="*/ 26428 w 3197758"/>
              <a:gd name="connsiteY19" fmla="*/ 190280 h 623695"/>
              <a:gd name="connsiteX20" fmla="*/ 44928 w 3197758"/>
              <a:gd name="connsiteY20" fmla="*/ 195566 h 623695"/>
              <a:gd name="connsiteX21" fmla="*/ 68713 w 3197758"/>
              <a:gd name="connsiteY21" fmla="*/ 216708 h 623695"/>
              <a:gd name="connsiteX22" fmla="*/ 100426 w 3197758"/>
              <a:gd name="connsiteY22" fmla="*/ 240493 h 623695"/>
              <a:gd name="connsiteX23" fmla="*/ 124211 w 3197758"/>
              <a:gd name="connsiteY23" fmla="*/ 258992 h 623695"/>
              <a:gd name="connsiteX24" fmla="*/ 171781 w 3197758"/>
              <a:gd name="connsiteY24" fmla="*/ 285420 h 623695"/>
              <a:gd name="connsiteX25" fmla="*/ 229922 w 3197758"/>
              <a:gd name="connsiteY25" fmla="*/ 306562 h 623695"/>
              <a:gd name="connsiteX26" fmla="*/ 280135 w 3197758"/>
              <a:gd name="connsiteY26" fmla="*/ 319776 h 623695"/>
              <a:gd name="connsiteX27" fmla="*/ 330347 w 3197758"/>
              <a:gd name="connsiteY27" fmla="*/ 327705 h 623695"/>
              <a:gd name="connsiteX28" fmla="*/ 388488 w 3197758"/>
              <a:gd name="connsiteY28" fmla="*/ 332990 h 623695"/>
              <a:gd name="connsiteX29" fmla="*/ 446629 w 3197758"/>
              <a:gd name="connsiteY29" fmla="*/ 332990 h 623695"/>
              <a:gd name="connsiteX30" fmla="*/ 517984 w 3197758"/>
              <a:gd name="connsiteY30" fmla="*/ 327705 h 623695"/>
              <a:gd name="connsiteX31" fmla="*/ 827189 w 3197758"/>
              <a:gd name="connsiteY31" fmla="*/ 277492 h 623695"/>
              <a:gd name="connsiteX32" fmla="*/ 1435027 w 3197758"/>
              <a:gd name="connsiteY32" fmla="*/ 190280 h 623695"/>
              <a:gd name="connsiteX33" fmla="*/ 2140648 w 3197758"/>
              <a:gd name="connsiteY33" fmla="*/ 105711 h 623695"/>
              <a:gd name="connsiteX34" fmla="*/ 2563492 w 3197758"/>
              <a:gd name="connsiteY34" fmla="*/ 63427 h 623695"/>
              <a:gd name="connsiteX35" fmla="*/ 2655989 w 3197758"/>
              <a:gd name="connsiteY35" fmla="*/ 47570 h 623695"/>
              <a:gd name="connsiteX36" fmla="*/ 2764343 w 3197758"/>
              <a:gd name="connsiteY36" fmla="*/ 21143 h 623695"/>
              <a:gd name="connsiteX37" fmla="*/ 2817198 w 3197758"/>
              <a:gd name="connsiteY37" fmla="*/ 0 h 623695"/>
              <a:gd name="connsiteX38" fmla="*/ 2827769 w 3197758"/>
              <a:gd name="connsiteY38" fmla="*/ 2643 h 623695"/>
              <a:gd name="connsiteX39" fmla="*/ 2904410 w 3197758"/>
              <a:gd name="connsiteY39" fmla="*/ 31714 h 623695"/>
              <a:gd name="connsiteX40" fmla="*/ 3020692 w 3197758"/>
              <a:gd name="connsiteY40" fmla="*/ 81926 h 623695"/>
              <a:gd name="connsiteX41" fmla="*/ 3115832 w 3197758"/>
              <a:gd name="connsiteY41" fmla="*/ 126854 h 623695"/>
              <a:gd name="connsiteX42" fmla="*/ 3163402 w 3197758"/>
              <a:gd name="connsiteY42" fmla="*/ 153281 h 623695"/>
              <a:gd name="connsiteX43" fmla="*/ 3189829 w 3197758"/>
              <a:gd name="connsiteY43" fmla="*/ 177066 h 623695"/>
              <a:gd name="connsiteX44" fmla="*/ 3197758 w 3197758"/>
              <a:gd name="connsiteY44" fmla="*/ 200851 h 623695"/>
              <a:gd name="connsiteX45" fmla="*/ 3189829 w 3197758"/>
              <a:gd name="connsiteY45" fmla="*/ 227279 h 623695"/>
              <a:gd name="connsiteX46" fmla="*/ 3171330 w 3197758"/>
              <a:gd name="connsiteY46" fmla="*/ 248421 h 623695"/>
              <a:gd name="connsiteX47" fmla="*/ 3123760 w 3197758"/>
              <a:gd name="connsiteY47" fmla="*/ 269563 h 623695"/>
              <a:gd name="connsiteX48" fmla="*/ 3060333 w 3197758"/>
              <a:gd name="connsiteY48" fmla="*/ 288063 h 623695"/>
              <a:gd name="connsiteX49" fmla="*/ 2944051 w 3197758"/>
              <a:gd name="connsiteY49" fmla="*/ 288063 h 623695"/>
              <a:gd name="connsiteX50" fmla="*/ 2674488 w 3197758"/>
              <a:gd name="connsiteY50" fmla="*/ 277492 h 623695"/>
              <a:gd name="connsiteX51" fmla="*/ 2415496 w 3197758"/>
              <a:gd name="connsiteY51" fmla="*/ 277492 h 623695"/>
              <a:gd name="connsiteX52" fmla="*/ 2093078 w 3197758"/>
              <a:gd name="connsiteY52" fmla="*/ 290706 h 623695"/>
              <a:gd name="connsiteX53" fmla="*/ 2042865 w 3197758"/>
              <a:gd name="connsiteY53" fmla="*/ 306562 h 623695"/>
              <a:gd name="connsiteX54" fmla="*/ 1799730 w 3197758"/>
              <a:gd name="connsiteY54" fmla="*/ 319776 h 62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97758" h="623695">
                <a:moveTo>
                  <a:pt x="1799730" y="319776"/>
                </a:moveTo>
                <a:lnTo>
                  <a:pt x="1442955" y="359418"/>
                </a:lnTo>
                <a:lnTo>
                  <a:pt x="1160178" y="409631"/>
                </a:lnTo>
                <a:lnTo>
                  <a:pt x="906472" y="462486"/>
                </a:lnTo>
                <a:lnTo>
                  <a:pt x="750548" y="507413"/>
                </a:lnTo>
                <a:lnTo>
                  <a:pt x="647480" y="544412"/>
                </a:lnTo>
                <a:lnTo>
                  <a:pt x="541769" y="594625"/>
                </a:lnTo>
                <a:lnTo>
                  <a:pt x="494199" y="623695"/>
                </a:lnTo>
                <a:lnTo>
                  <a:pt x="478343" y="621053"/>
                </a:lnTo>
                <a:lnTo>
                  <a:pt x="406988" y="591982"/>
                </a:lnTo>
                <a:lnTo>
                  <a:pt x="327704" y="549698"/>
                </a:lnTo>
                <a:lnTo>
                  <a:pt x="266921" y="507413"/>
                </a:lnTo>
                <a:lnTo>
                  <a:pt x="116282" y="362061"/>
                </a:lnTo>
                <a:lnTo>
                  <a:pt x="47570" y="298634"/>
                </a:lnTo>
                <a:lnTo>
                  <a:pt x="23785" y="274849"/>
                </a:lnTo>
                <a:lnTo>
                  <a:pt x="7929" y="248421"/>
                </a:lnTo>
                <a:lnTo>
                  <a:pt x="0" y="221994"/>
                </a:lnTo>
                <a:lnTo>
                  <a:pt x="2643" y="206137"/>
                </a:lnTo>
                <a:lnTo>
                  <a:pt x="7929" y="195566"/>
                </a:lnTo>
                <a:lnTo>
                  <a:pt x="26428" y="190280"/>
                </a:lnTo>
                <a:lnTo>
                  <a:pt x="44928" y="195566"/>
                </a:lnTo>
                <a:lnTo>
                  <a:pt x="68713" y="216708"/>
                </a:lnTo>
                <a:lnTo>
                  <a:pt x="100426" y="240493"/>
                </a:lnTo>
                <a:lnTo>
                  <a:pt x="124211" y="258992"/>
                </a:lnTo>
                <a:lnTo>
                  <a:pt x="171781" y="285420"/>
                </a:lnTo>
                <a:lnTo>
                  <a:pt x="229922" y="306562"/>
                </a:lnTo>
                <a:lnTo>
                  <a:pt x="280135" y="319776"/>
                </a:lnTo>
                <a:lnTo>
                  <a:pt x="330347" y="327705"/>
                </a:lnTo>
                <a:lnTo>
                  <a:pt x="388488" y="332990"/>
                </a:lnTo>
                <a:lnTo>
                  <a:pt x="446629" y="332990"/>
                </a:lnTo>
                <a:lnTo>
                  <a:pt x="517984" y="327705"/>
                </a:lnTo>
                <a:lnTo>
                  <a:pt x="827189" y="277492"/>
                </a:lnTo>
                <a:lnTo>
                  <a:pt x="1435027" y="190280"/>
                </a:lnTo>
                <a:lnTo>
                  <a:pt x="2140648" y="105711"/>
                </a:lnTo>
                <a:lnTo>
                  <a:pt x="2563492" y="63427"/>
                </a:lnTo>
                <a:lnTo>
                  <a:pt x="2655989" y="47570"/>
                </a:lnTo>
                <a:lnTo>
                  <a:pt x="2764343" y="21143"/>
                </a:lnTo>
                <a:lnTo>
                  <a:pt x="2817198" y="0"/>
                </a:lnTo>
                <a:lnTo>
                  <a:pt x="2827769" y="2643"/>
                </a:lnTo>
                <a:lnTo>
                  <a:pt x="2904410" y="31714"/>
                </a:lnTo>
                <a:lnTo>
                  <a:pt x="3020692" y="81926"/>
                </a:lnTo>
                <a:lnTo>
                  <a:pt x="3115832" y="126854"/>
                </a:lnTo>
                <a:lnTo>
                  <a:pt x="3163402" y="153281"/>
                </a:lnTo>
                <a:lnTo>
                  <a:pt x="3189829" y="177066"/>
                </a:lnTo>
                <a:lnTo>
                  <a:pt x="3197758" y="200851"/>
                </a:lnTo>
                <a:lnTo>
                  <a:pt x="3189829" y="227279"/>
                </a:lnTo>
                <a:lnTo>
                  <a:pt x="3171330" y="248421"/>
                </a:lnTo>
                <a:lnTo>
                  <a:pt x="3123760" y="269563"/>
                </a:lnTo>
                <a:lnTo>
                  <a:pt x="3060333" y="288063"/>
                </a:lnTo>
                <a:lnTo>
                  <a:pt x="2944051" y="288063"/>
                </a:lnTo>
                <a:lnTo>
                  <a:pt x="2674488" y="277492"/>
                </a:lnTo>
                <a:lnTo>
                  <a:pt x="2415496" y="277492"/>
                </a:lnTo>
                <a:lnTo>
                  <a:pt x="2093078" y="290706"/>
                </a:lnTo>
                <a:lnTo>
                  <a:pt x="2042865" y="306562"/>
                </a:lnTo>
                <a:lnTo>
                  <a:pt x="1799730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1D5C494-68B0-4A25-8A0A-D1990D81C5A5}"/>
              </a:ext>
            </a:extLst>
          </p:cNvPr>
          <p:cNvSpPr/>
          <p:nvPr/>
        </p:nvSpPr>
        <p:spPr>
          <a:xfrm>
            <a:off x="3905250" y="3779839"/>
            <a:ext cx="1022350" cy="1830387"/>
          </a:xfrm>
          <a:custGeom>
            <a:avLst/>
            <a:gdLst>
              <a:gd name="connsiteX0" fmla="*/ 545306 w 1021556"/>
              <a:gd name="connsiteY0" fmla="*/ 1138237 h 1831181"/>
              <a:gd name="connsiteX1" fmla="*/ 423863 w 1021556"/>
              <a:gd name="connsiteY1" fmla="*/ 1404937 h 1831181"/>
              <a:gd name="connsiteX2" fmla="*/ 378619 w 1021556"/>
              <a:gd name="connsiteY2" fmla="*/ 1507331 h 1831181"/>
              <a:gd name="connsiteX3" fmla="*/ 319088 w 1021556"/>
              <a:gd name="connsiteY3" fmla="*/ 1654969 h 1831181"/>
              <a:gd name="connsiteX4" fmla="*/ 259556 w 1021556"/>
              <a:gd name="connsiteY4" fmla="*/ 1831181 h 1831181"/>
              <a:gd name="connsiteX5" fmla="*/ 0 w 1021556"/>
              <a:gd name="connsiteY5" fmla="*/ 1450181 h 1831181"/>
              <a:gd name="connsiteX6" fmla="*/ 54769 w 1021556"/>
              <a:gd name="connsiteY6" fmla="*/ 1433512 h 1831181"/>
              <a:gd name="connsiteX7" fmla="*/ 83344 w 1021556"/>
              <a:gd name="connsiteY7" fmla="*/ 1416844 h 1831181"/>
              <a:gd name="connsiteX8" fmla="*/ 135731 w 1021556"/>
              <a:gd name="connsiteY8" fmla="*/ 1364456 h 1831181"/>
              <a:gd name="connsiteX9" fmla="*/ 264319 w 1021556"/>
              <a:gd name="connsiteY9" fmla="*/ 1193006 h 1831181"/>
              <a:gd name="connsiteX10" fmla="*/ 385763 w 1021556"/>
              <a:gd name="connsiteY10" fmla="*/ 1007269 h 1831181"/>
              <a:gd name="connsiteX11" fmla="*/ 526256 w 1021556"/>
              <a:gd name="connsiteY11" fmla="*/ 776287 h 1831181"/>
              <a:gd name="connsiteX12" fmla="*/ 678656 w 1021556"/>
              <a:gd name="connsiteY12" fmla="*/ 521494 h 1831181"/>
              <a:gd name="connsiteX13" fmla="*/ 790575 w 1021556"/>
              <a:gd name="connsiteY13" fmla="*/ 321469 h 1831181"/>
              <a:gd name="connsiteX14" fmla="*/ 881063 w 1021556"/>
              <a:gd name="connsiteY14" fmla="*/ 159544 h 1831181"/>
              <a:gd name="connsiteX15" fmla="*/ 950119 w 1021556"/>
              <a:gd name="connsiteY15" fmla="*/ 33337 h 1831181"/>
              <a:gd name="connsiteX16" fmla="*/ 966788 w 1021556"/>
              <a:gd name="connsiteY16" fmla="*/ 14287 h 1831181"/>
              <a:gd name="connsiteX17" fmla="*/ 983456 w 1021556"/>
              <a:gd name="connsiteY17" fmla="*/ 2381 h 1831181"/>
              <a:gd name="connsiteX18" fmla="*/ 995363 w 1021556"/>
              <a:gd name="connsiteY18" fmla="*/ 0 h 1831181"/>
              <a:gd name="connsiteX19" fmla="*/ 1012031 w 1021556"/>
              <a:gd name="connsiteY19" fmla="*/ 2381 h 1831181"/>
              <a:gd name="connsiteX20" fmla="*/ 1019175 w 1021556"/>
              <a:gd name="connsiteY20" fmla="*/ 14287 h 1831181"/>
              <a:gd name="connsiteX21" fmla="*/ 1021556 w 1021556"/>
              <a:gd name="connsiteY21" fmla="*/ 35719 h 1831181"/>
              <a:gd name="connsiteX22" fmla="*/ 1012031 w 1021556"/>
              <a:gd name="connsiteY22" fmla="*/ 78581 h 1831181"/>
              <a:gd name="connsiteX23" fmla="*/ 938213 w 1021556"/>
              <a:gd name="connsiteY23" fmla="*/ 252412 h 1831181"/>
              <a:gd name="connsiteX24" fmla="*/ 809625 w 1021556"/>
              <a:gd name="connsiteY24" fmla="*/ 540544 h 1831181"/>
              <a:gd name="connsiteX25" fmla="*/ 688181 w 1021556"/>
              <a:gd name="connsiteY25" fmla="*/ 816769 h 1831181"/>
              <a:gd name="connsiteX26" fmla="*/ 545306 w 1021556"/>
              <a:gd name="connsiteY26" fmla="*/ 1138237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21556" h="1831181">
                <a:moveTo>
                  <a:pt x="545306" y="1138237"/>
                </a:moveTo>
                <a:lnTo>
                  <a:pt x="423863" y="1404937"/>
                </a:lnTo>
                <a:lnTo>
                  <a:pt x="378619" y="1507331"/>
                </a:lnTo>
                <a:lnTo>
                  <a:pt x="319088" y="1654969"/>
                </a:lnTo>
                <a:lnTo>
                  <a:pt x="259556" y="1831181"/>
                </a:lnTo>
                <a:lnTo>
                  <a:pt x="0" y="1450181"/>
                </a:lnTo>
                <a:lnTo>
                  <a:pt x="54769" y="1433512"/>
                </a:lnTo>
                <a:lnTo>
                  <a:pt x="83344" y="1416844"/>
                </a:lnTo>
                <a:lnTo>
                  <a:pt x="135731" y="1364456"/>
                </a:lnTo>
                <a:lnTo>
                  <a:pt x="264319" y="1193006"/>
                </a:lnTo>
                <a:lnTo>
                  <a:pt x="385763" y="1007269"/>
                </a:lnTo>
                <a:lnTo>
                  <a:pt x="526256" y="776287"/>
                </a:lnTo>
                <a:lnTo>
                  <a:pt x="678656" y="521494"/>
                </a:lnTo>
                <a:lnTo>
                  <a:pt x="790575" y="321469"/>
                </a:lnTo>
                <a:lnTo>
                  <a:pt x="881063" y="159544"/>
                </a:lnTo>
                <a:lnTo>
                  <a:pt x="950119" y="33337"/>
                </a:lnTo>
                <a:lnTo>
                  <a:pt x="966788" y="14287"/>
                </a:lnTo>
                <a:lnTo>
                  <a:pt x="983456" y="2381"/>
                </a:lnTo>
                <a:lnTo>
                  <a:pt x="995363" y="0"/>
                </a:lnTo>
                <a:lnTo>
                  <a:pt x="1012031" y="2381"/>
                </a:lnTo>
                <a:lnTo>
                  <a:pt x="1019175" y="14287"/>
                </a:lnTo>
                <a:lnTo>
                  <a:pt x="1021556" y="35719"/>
                </a:lnTo>
                <a:lnTo>
                  <a:pt x="1012031" y="78581"/>
                </a:lnTo>
                <a:lnTo>
                  <a:pt x="938213" y="252412"/>
                </a:lnTo>
                <a:lnTo>
                  <a:pt x="809625" y="540544"/>
                </a:lnTo>
                <a:lnTo>
                  <a:pt x="688181" y="816769"/>
                </a:lnTo>
                <a:lnTo>
                  <a:pt x="545306" y="1138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7C6173F-7407-472E-ABAF-398E30E05398}"/>
              </a:ext>
            </a:extLst>
          </p:cNvPr>
          <p:cNvSpPr/>
          <p:nvPr/>
        </p:nvSpPr>
        <p:spPr>
          <a:xfrm>
            <a:off x="5575301" y="3027363"/>
            <a:ext cx="1382713" cy="984250"/>
          </a:xfrm>
          <a:custGeom>
            <a:avLst/>
            <a:gdLst>
              <a:gd name="connsiteX0" fmla="*/ 454819 w 1383507"/>
              <a:gd name="connsiteY0" fmla="*/ 319087 h 985837"/>
              <a:gd name="connsiteX1" fmla="*/ 47625 w 1383507"/>
              <a:gd name="connsiteY1" fmla="*/ 395287 h 985837"/>
              <a:gd name="connsiteX2" fmla="*/ 0 w 1383507"/>
              <a:gd name="connsiteY2" fmla="*/ 202406 h 985837"/>
              <a:gd name="connsiteX3" fmla="*/ 178594 w 1383507"/>
              <a:gd name="connsiteY3" fmla="*/ 197644 h 985837"/>
              <a:gd name="connsiteX4" fmla="*/ 340519 w 1383507"/>
              <a:gd name="connsiteY4" fmla="*/ 178594 h 985837"/>
              <a:gd name="connsiteX5" fmla="*/ 497682 w 1383507"/>
              <a:gd name="connsiteY5" fmla="*/ 150019 h 985837"/>
              <a:gd name="connsiteX6" fmla="*/ 750094 w 1383507"/>
              <a:gd name="connsiteY6" fmla="*/ 95250 h 985837"/>
              <a:gd name="connsiteX7" fmla="*/ 895350 w 1383507"/>
              <a:gd name="connsiteY7" fmla="*/ 66675 h 985837"/>
              <a:gd name="connsiteX8" fmla="*/ 931069 w 1383507"/>
              <a:gd name="connsiteY8" fmla="*/ 54769 h 985837"/>
              <a:gd name="connsiteX9" fmla="*/ 978694 w 1383507"/>
              <a:gd name="connsiteY9" fmla="*/ 26194 h 985837"/>
              <a:gd name="connsiteX10" fmla="*/ 1004888 w 1383507"/>
              <a:gd name="connsiteY10" fmla="*/ 0 h 985837"/>
              <a:gd name="connsiteX11" fmla="*/ 1021557 w 1383507"/>
              <a:gd name="connsiteY11" fmla="*/ 2381 h 985837"/>
              <a:gd name="connsiteX12" fmla="*/ 1100138 w 1383507"/>
              <a:gd name="connsiteY12" fmla="*/ 38100 h 985837"/>
              <a:gd name="connsiteX13" fmla="*/ 1269207 w 1383507"/>
              <a:gd name="connsiteY13" fmla="*/ 121444 h 985837"/>
              <a:gd name="connsiteX14" fmla="*/ 1338263 w 1383507"/>
              <a:gd name="connsiteY14" fmla="*/ 159544 h 985837"/>
              <a:gd name="connsiteX15" fmla="*/ 1364457 w 1383507"/>
              <a:gd name="connsiteY15" fmla="*/ 180975 h 985837"/>
              <a:gd name="connsiteX16" fmla="*/ 1381125 w 1383507"/>
              <a:gd name="connsiteY16" fmla="*/ 200025 h 985837"/>
              <a:gd name="connsiteX17" fmla="*/ 1383507 w 1383507"/>
              <a:gd name="connsiteY17" fmla="*/ 219075 h 985837"/>
              <a:gd name="connsiteX18" fmla="*/ 1381125 w 1383507"/>
              <a:gd name="connsiteY18" fmla="*/ 240506 h 985837"/>
              <a:gd name="connsiteX19" fmla="*/ 1373982 w 1383507"/>
              <a:gd name="connsiteY19" fmla="*/ 266700 h 985837"/>
              <a:gd name="connsiteX20" fmla="*/ 1357313 w 1383507"/>
              <a:gd name="connsiteY20" fmla="*/ 292894 h 985837"/>
              <a:gd name="connsiteX21" fmla="*/ 1295400 w 1383507"/>
              <a:gd name="connsiteY21" fmla="*/ 335756 h 985837"/>
              <a:gd name="connsiteX22" fmla="*/ 1207294 w 1383507"/>
              <a:gd name="connsiteY22" fmla="*/ 619125 h 985837"/>
              <a:gd name="connsiteX23" fmla="*/ 1097757 w 1383507"/>
              <a:gd name="connsiteY23" fmla="*/ 985837 h 985837"/>
              <a:gd name="connsiteX24" fmla="*/ 881063 w 1383507"/>
              <a:gd name="connsiteY24" fmla="*/ 973931 h 985837"/>
              <a:gd name="connsiteX25" fmla="*/ 931069 w 1383507"/>
              <a:gd name="connsiteY25" fmla="*/ 714375 h 985837"/>
              <a:gd name="connsiteX26" fmla="*/ 983457 w 1383507"/>
              <a:gd name="connsiteY26" fmla="*/ 442912 h 985837"/>
              <a:gd name="connsiteX27" fmla="*/ 1009650 w 1383507"/>
              <a:gd name="connsiteY27" fmla="*/ 311944 h 985837"/>
              <a:gd name="connsiteX28" fmla="*/ 1007269 w 1383507"/>
              <a:gd name="connsiteY28" fmla="*/ 292894 h 985837"/>
              <a:gd name="connsiteX29" fmla="*/ 995363 w 1383507"/>
              <a:gd name="connsiteY29" fmla="*/ 273844 h 985837"/>
              <a:gd name="connsiteX30" fmla="*/ 976313 w 1383507"/>
              <a:gd name="connsiteY30" fmla="*/ 259556 h 985837"/>
              <a:gd name="connsiteX31" fmla="*/ 938213 w 1383507"/>
              <a:gd name="connsiteY31" fmla="*/ 247650 h 985837"/>
              <a:gd name="connsiteX32" fmla="*/ 892969 w 1383507"/>
              <a:gd name="connsiteY32" fmla="*/ 247650 h 985837"/>
              <a:gd name="connsiteX33" fmla="*/ 454819 w 1383507"/>
              <a:gd name="connsiteY33" fmla="*/ 3190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3507" h="985837">
                <a:moveTo>
                  <a:pt x="454819" y="319087"/>
                </a:moveTo>
                <a:lnTo>
                  <a:pt x="47625" y="395287"/>
                </a:lnTo>
                <a:lnTo>
                  <a:pt x="0" y="202406"/>
                </a:lnTo>
                <a:lnTo>
                  <a:pt x="178594" y="197644"/>
                </a:lnTo>
                <a:lnTo>
                  <a:pt x="340519" y="178594"/>
                </a:lnTo>
                <a:lnTo>
                  <a:pt x="497682" y="150019"/>
                </a:lnTo>
                <a:lnTo>
                  <a:pt x="750094" y="95250"/>
                </a:lnTo>
                <a:lnTo>
                  <a:pt x="895350" y="66675"/>
                </a:lnTo>
                <a:lnTo>
                  <a:pt x="931069" y="54769"/>
                </a:lnTo>
                <a:lnTo>
                  <a:pt x="978694" y="26194"/>
                </a:lnTo>
                <a:lnTo>
                  <a:pt x="1004888" y="0"/>
                </a:lnTo>
                <a:lnTo>
                  <a:pt x="1021557" y="2381"/>
                </a:lnTo>
                <a:lnTo>
                  <a:pt x="1100138" y="38100"/>
                </a:lnTo>
                <a:lnTo>
                  <a:pt x="1269207" y="121444"/>
                </a:lnTo>
                <a:lnTo>
                  <a:pt x="1338263" y="159544"/>
                </a:lnTo>
                <a:lnTo>
                  <a:pt x="1364457" y="180975"/>
                </a:lnTo>
                <a:lnTo>
                  <a:pt x="1381125" y="200025"/>
                </a:lnTo>
                <a:lnTo>
                  <a:pt x="1383507" y="219075"/>
                </a:lnTo>
                <a:lnTo>
                  <a:pt x="1381125" y="240506"/>
                </a:lnTo>
                <a:lnTo>
                  <a:pt x="1373982" y="266700"/>
                </a:lnTo>
                <a:lnTo>
                  <a:pt x="1357313" y="292894"/>
                </a:lnTo>
                <a:lnTo>
                  <a:pt x="1295400" y="335756"/>
                </a:lnTo>
                <a:lnTo>
                  <a:pt x="1207294" y="619125"/>
                </a:lnTo>
                <a:lnTo>
                  <a:pt x="1097757" y="985837"/>
                </a:lnTo>
                <a:lnTo>
                  <a:pt x="881063" y="973931"/>
                </a:lnTo>
                <a:lnTo>
                  <a:pt x="931069" y="714375"/>
                </a:lnTo>
                <a:lnTo>
                  <a:pt x="983457" y="442912"/>
                </a:lnTo>
                <a:lnTo>
                  <a:pt x="1009650" y="311944"/>
                </a:lnTo>
                <a:lnTo>
                  <a:pt x="1007269" y="292894"/>
                </a:lnTo>
                <a:lnTo>
                  <a:pt x="995363" y="273844"/>
                </a:lnTo>
                <a:lnTo>
                  <a:pt x="976313" y="259556"/>
                </a:lnTo>
                <a:lnTo>
                  <a:pt x="938213" y="247650"/>
                </a:lnTo>
                <a:lnTo>
                  <a:pt x="892969" y="247650"/>
                </a:lnTo>
                <a:lnTo>
                  <a:pt x="454819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B307A9-2761-42CC-8DBB-E4B9FC932748}"/>
              </a:ext>
            </a:extLst>
          </p:cNvPr>
          <p:cNvSpPr/>
          <p:nvPr/>
        </p:nvSpPr>
        <p:spPr>
          <a:xfrm>
            <a:off x="5680076" y="3922713"/>
            <a:ext cx="1052513" cy="296862"/>
          </a:xfrm>
          <a:custGeom>
            <a:avLst/>
            <a:gdLst>
              <a:gd name="connsiteX0" fmla="*/ 423863 w 1052513"/>
              <a:gd name="connsiteY0" fmla="*/ 250031 h 297656"/>
              <a:gd name="connsiteX1" fmla="*/ 42863 w 1052513"/>
              <a:gd name="connsiteY1" fmla="*/ 297656 h 297656"/>
              <a:gd name="connsiteX2" fmla="*/ 0 w 1052513"/>
              <a:gd name="connsiteY2" fmla="*/ 119062 h 297656"/>
              <a:gd name="connsiteX3" fmla="*/ 428625 w 1052513"/>
              <a:gd name="connsiteY3" fmla="*/ 54769 h 297656"/>
              <a:gd name="connsiteX4" fmla="*/ 807244 w 1052513"/>
              <a:gd name="connsiteY4" fmla="*/ 0 h 297656"/>
              <a:gd name="connsiteX5" fmla="*/ 1009650 w 1052513"/>
              <a:gd name="connsiteY5" fmla="*/ 21431 h 297656"/>
              <a:gd name="connsiteX6" fmla="*/ 1028700 w 1052513"/>
              <a:gd name="connsiteY6" fmla="*/ 35719 h 297656"/>
              <a:gd name="connsiteX7" fmla="*/ 1040607 w 1052513"/>
              <a:gd name="connsiteY7" fmla="*/ 54769 h 297656"/>
              <a:gd name="connsiteX8" fmla="*/ 1047750 w 1052513"/>
              <a:gd name="connsiteY8" fmla="*/ 76200 h 297656"/>
              <a:gd name="connsiteX9" fmla="*/ 1052513 w 1052513"/>
              <a:gd name="connsiteY9" fmla="*/ 97631 h 297656"/>
              <a:gd name="connsiteX10" fmla="*/ 1047750 w 1052513"/>
              <a:gd name="connsiteY10" fmla="*/ 133350 h 297656"/>
              <a:gd name="connsiteX11" fmla="*/ 1026319 w 1052513"/>
              <a:gd name="connsiteY11" fmla="*/ 164306 h 297656"/>
              <a:gd name="connsiteX12" fmla="*/ 983457 w 1052513"/>
              <a:gd name="connsiteY12" fmla="*/ 204787 h 297656"/>
              <a:gd name="connsiteX13" fmla="*/ 778669 w 1052513"/>
              <a:gd name="connsiteY13" fmla="*/ 216694 h 297656"/>
              <a:gd name="connsiteX14" fmla="*/ 423863 w 1052513"/>
              <a:gd name="connsiteY14" fmla="*/ 250031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2513" h="297656">
                <a:moveTo>
                  <a:pt x="423863" y="250031"/>
                </a:moveTo>
                <a:lnTo>
                  <a:pt x="42863" y="297656"/>
                </a:lnTo>
                <a:lnTo>
                  <a:pt x="0" y="119062"/>
                </a:lnTo>
                <a:lnTo>
                  <a:pt x="428625" y="54769"/>
                </a:lnTo>
                <a:lnTo>
                  <a:pt x="807244" y="0"/>
                </a:lnTo>
                <a:lnTo>
                  <a:pt x="1009650" y="21431"/>
                </a:lnTo>
                <a:lnTo>
                  <a:pt x="1028700" y="35719"/>
                </a:lnTo>
                <a:lnTo>
                  <a:pt x="1040607" y="54769"/>
                </a:lnTo>
                <a:lnTo>
                  <a:pt x="1047750" y="76200"/>
                </a:lnTo>
                <a:lnTo>
                  <a:pt x="1052513" y="97631"/>
                </a:lnTo>
                <a:lnTo>
                  <a:pt x="1047750" y="133350"/>
                </a:lnTo>
                <a:lnTo>
                  <a:pt x="1026319" y="164306"/>
                </a:lnTo>
                <a:lnTo>
                  <a:pt x="983457" y="204787"/>
                </a:lnTo>
                <a:lnTo>
                  <a:pt x="778669" y="216694"/>
                </a:lnTo>
                <a:lnTo>
                  <a:pt x="423863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3AE723-E0D1-4922-9EFA-F23F483E3C77}"/>
              </a:ext>
            </a:extLst>
          </p:cNvPr>
          <p:cNvSpPr/>
          <p:nvPr/>
        </p:nvSpPr>
        <p:spPr>
          <a:xfrm rot="16200000">
            <a:off x="5501482" y="3752057"/>
            <a:ext cx="4059238" cy="638175"/>
          </a:xfrm>
          <a:custGeom>
            <a:avLst/>
            <a:gdLst>
              <a:gd name="connsiteX0" fmla="*/ 1917181 w 4058713"/>
              <a:gd name="connsiteY0" fmla="*/ 547281 h 639061"/>
              <a:gd name="connsiteX1" fmla="*/ 1254326 w 4058713"/>
              <a:gd name="connsiteY1" fmla="*/ 564277 h 639061"/>
              <a:gd name="connsiteX2" fmla="*/ 931397 w 4058713"/>
              <a:gd name="connsiteY2" fmla="*/ 571075 h 639061"/>
              <a:gd name="connsiteX3" fmla="*/ 832818 w 4058713"/>
              <a:gd name="connsiteY3" fmla="*/ 588072 h 639061"/>
              <a:gd name="connsiteX4" fmla="*/ 666255 w 4058713"/>
              <a:gd name="connsiteY4" fmla="*/ 618665 h 639061"/>
              <a:gd name="connsiteX5" fmla="*/ 557478 w 4058713"/>
              <a:gd name="connsiteY5" fmla="*/ 608467 h 639061"/>
              <a:gd name="connsiteX6" fmla="*/ 438504 w 4058713"/>
              <a:gd name="connsiteY6" fmla="*/ 584672 h 639061"/>
              <a:gd name="connsiteX7" fmla="*/ 309333 w 4058713"/>
              <a:gd name="connsiteY7" fmla="*/ 540482 h 639061"/>
              <a:gd name="connsiteX8" fmla="*/ 149568 w 4058713"/>
              <a:gd name="connsiteY8" fmla="*/ 475896 h 639061"/>
              <a:gd name="connsiteX9" fmla="*/ 91780 w 4058713"/>
              <a:gd name="connsiteY9" fmla="*/ 441904 h 639061"/>
              <a:gd name="connsiteX10" fmla="*/ 44191 w 4058713"/>
              <a:gd name="connsiteY10" fmla="*/ 418109 h 639061"/>
              <a:gd name="connsiteX11" fmla="*/ 16997 w 4058713"/>
              <a:gd name="connsiteY11" fmla="*/ 397713 h 639061"/>
              <a:gd name="connsiteX12" fmla="*/ 0 w 4058713"/>
              <a:gd name="connsiteY12" fmla="*/ 370519 h 639061"/>
              <a:gd name="connsiteX13" fmla="*/ 0 w 4058713"/>
              <a:gd name="connsiteY13" fmla="*/ 346724 h 639061"/>
              <a:gd name="connsiteX14" fmla="*/ 10198 w 4058713"/>
              <a:gd name="connsiteY14" fmla="*/ 322930 h 639061"/>
              <a:gd name="connsiteX15" fmla="*/ 33993 w 4058713"/>
              <a:gd name="connsiteY15" fmla="*/ 299135 h 639061"/>
              <a:gd name="connsiteX16" fmla="*/ 142769 w 4058713"/>
              <a:gd name="connsiteY16" fmla="*/ 227750 h 639061"/>
              <a:gd name="connsiteX17" fmla="*/ 210754 w 4058713"/>
              <a:gd name="connsiteY17" fmla="*/ 180161 h 639061"/>
              <a:gd name="connsiteX18" fmla="*/ 662855 w 4058713"/>
              <a:gd name="connsiteY18" fmla="*/ 275340 h 639061"/>
              <a:gd name="connsiteX19" fmla="*/ 679852 w 4058713"/>
              <a:gd name="connsiteY19" fmla="*/ 288937 h 639061"/>
              <a:gd name="connsiteX20" fmla="*/ 693449 w 4058713"/>
              <a:gd name="connsiteY20" fmla="*/ 295736 h 639061"/>
              <a:gd name="connsiteX21" fmla="*/ 713844 w 4058713"/>
              <a:gd name="connsiteY21" fmla="*/ 302534 h 639061"/>
              <a:gd name="connsiteX22" fmla="*/ 744437 w 4058713"/>
              <a:gd name="connsiteY22" fmla="*/ 305933 h 639061"/>
              <a:gd name="connsiteX23" fmla="*/ 1267923 w 4058713"/>
              <a:gd name="connsiteY23" fmla="*/ 299135 h 639061"/>
              <a:gd name="connsiteX24" fmla="*/ 1995364 w 4058713"/>
              <a:gd name="connsiteY24" fmla="*/ 295736 h 639061"/>
              <a:gd name="connsiteX25" fmla="*/ 2855376 w 4058713"/>
              <a:gd name="connsiteY25" fmla="*/ 285538 h 639061"/>
              <a:gd name="connsiteX26" fmla="*/ 3351667 w 4058713"/>
              <a:gd name="connsiteY26" fmla="*/ 282139 h 639061"/>
              <a:gd name="connsiteX27" fmla="*/ 3559022 w 4058713"/>
              <a:gd name="connsiteY27" fmla="*/ 282139 h 639061"/>
              <a:gd name="connsiteX28" fmla="*/ 3630406 w 4058713"/>
              <a:gd name="connsiteY28" fmla="*/ 271941 h 639061"/>
              <a:gd name="connsiteX29" fmla="*/ 3688194 w 4058713"/>
              <a:gd name="connsiteY29" fmla="*/ 258344 h 639061"/>
              <a:gd name="connsiteX30" fmla="*/ 3735783 w 4058713"/>
              <a:gd name="connsiteY30" fmla="*/ 234549 h 639061"/>
              <a:gd name="connsiteX31" fmla="*/ 3786772 w 4058713"/>
              <a:gd name="connsiteY31" fmla="*/ 190359 h 639061"/>
              <a:gd name="connsiteX32" fmla="*/ 3813966 w 4058713"/>
              <a:gd name="connsiteY32" fmla="*/ 149568 h 639061"/>
              <a:gd name="connsiteX33" fmla="*/ 3844559 w 4058713"/>
              <a:gd name="connsiteY33" fmla="*/ 101978 h 639061"/>
              <a:gd name="connsiteX34" fmla="*/ 3871753 w 4058713"/>
              <a:gd name="connsiteY34" fmla="*/ 67985 h 639061"/>
              <a:gd name="connsiteX35" fmla="*/ 3902347 w 4058713"/>
              <a:gd name="connsiteY35" fmla="*/ 40791 h 639061"/>
              <a:gd name="connsiteX36" fmla="*/ 3939739 w 4058713"/>
              <a:gd name="connsiteY36" fmla="*/ 20396 h 639061"/>
              <a:gd name="connsiteX37" fmla="*/ 4055313 w 4058713"/>
              <a:gd name="connsiteY37" fmla="*/ 0 h 639061"/>
              <a:gd name="connsiteX38" fmla="*/ 4058713 w 4058713"/>
              <a:gd name="connsiteY38" fmla="*/ 67985 h 639061"/>
              <a:gd name="connsiteX39" fmla="*/ 3953336 w 4058713"/>
              <a:gd name="connsiteY39" fmla="*/ 180161 h 639061"/>
              <a:gd name="connsiteX40" fmla="*/ 3878552 w 4058713"/>
              <a:gd name="connsiteY40" fmla="*/ 292336 h 639061"/>
              <a:gd name="connsiteX41" fmla="*/ 3759578 w 4058713"/>
              <a:gd name="connsiteY41" fmla="*/ 462299 h 639061"/>
              <a:gd name="connsiteX42" fmla="*/ 3691593 w 4058713"/>
              <a:gd name="connsiteY42" fmla="*/ 574475 h 639061"/>
              <a:gd name="connsiteX43" fmla="*/ 3620208 w 4058713"/>
              <a:gd name="connsiteY43" fmla="*/ 635661 h 639061"/>
              <a:gd name="connsiteX44" fmla="*/ 3599813 w 4058713"/>
              <a:gd name="connsiteY44" fmla="*/ 639061 h 639061"/>
              <a:gd name="connsiteX45" fmla="*/ 3355066 w 4058713"/>
              <a:gd name="connsiteY45" fmla="*/ 550680 h 639061"/>
              <a:gd name="connsiteX46" fmla="*/ 3290481 w 4058713"/>
              <a:gd name="connsiteY46" fmla="*/ 550680 h 639061"/>
              <a:gd name="connsiteX47" fmla="*/ 2688812 w 4058713"/>
              <a:gd name="connsiteY47" fmla="*/ 543881 h 639061"/>
              <a:gd name="connsiteX48" fmla="*/ 1917181 w 4058713"/>
              <a:gd name="connsiteY48" fmla="*/ 547281 h 63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58713" h="639061">
                <a:moveTo>
                  <a:pt x="1917181" y="547281"/>
                </a:moveTo>
                <a:lnTo>
                  <a:pt x="1254326" y="564277"/>
                </a:lnTo>
                <a:lnTo>
                  <a:pt x="931397" y="571075"/>
                </a:lnTo>
                <a:lnTo>
                  <a:pt x="832818" y="588072"/>
                </a:lnTo>
                <a:lnTo>
                  <a:pt x="666255" y="618665"/>
                </a:lnTo>
                <a:lnTo>
                  <a:pt x="557478" y="608467"/>
                </a:lnTo>
                <a:lnTo>
                  <a:pt x="438504" y="584672"/>
                </a:lnTo>
                <a:lnTo>
                  <a:pt x="309333" y="540482"/>
                </a:lnTo>
                <a:lnTo>
                  <a:pt x="149568" y="475896"/>
                </a:lnTo>
                <a:lnTo>
                  <a:pt x="91780" y="441904"/>
                </a:lnTo>
                <a:lnTo>
                  <a:pt x="44191" y="418109"/>
                </a:lnTo>
                <a:lnTo>
                  <a:pt x="16997" y="397713"/>
                </a:lnTo>
                <a:lnTo>
                  <a:pt x="0" y="370519"/>
                </a:lnTo>
                <a:lnTo>
                  <a:pt x="0" y="346724"/>
                </a:lnTo>
                <a:lnTo>
                  <a:pt x="10198" y="322930"/>
                </a:lnTo>
                <a:lnTo>
                  <a:pt x="33993" y="299135"/>
                </a:lnTo>
                <a:lnTo>
                  <a:pt x="142769" y="227750"/>
                </a:lnTo>
                <a:lnTo>
                  <a:pt x="210754" y="180161"/>
                </a:lnTo>
                <a:lnTo>
                  <a:pt x="662855" y="275340"/>
                </a:lnTo>
                <a:lnTo>
                  <a:pt x="679852" y="288937"/>
                </a:lnTo>
                <a:lnTo>
                  <a:pt x="693449" y="295736"/>
                </a:lnTo>
                <a:lnTo>
                  <a:pt x="713844" y="302534"/>
                </a:lnTo>
                <a:lnTo>
                  <a:pt x="744437" y="305933"/>
                </a:lnTo>
                <a:lnTo>
                  <a:pt x="1267923" y="299135"/>
                </a:lnTo>
                <a:lnTo>
                  <a:pt x="1995364" y="295736"/>
                </a:lnTo>
                <a:lnTo>
                  <a:pt x="2855376" y="285538"/>
                </a:lnTo>
                <a:lnTo>
                  <a:pt x="3351667" y="282139"/>
                </a:lnTo>
                <a:lnTo>
                  <a:pt x="3559022" y="282139"/>
                </a:lnTo>
                <a:lnTo>
                  <a:pt x="3630406" y="271941"/>
                </a:lnTo>
                <a:lnTo>
                  <a:pt x="3688194" y="258344"/>
                </a:lnTo>
                <a:lnTo>
                  <a:pt x="3735783" y="234549"/>
                </a:lnTo>
                <a:lnTo>
                  <a:pt x="3786772" y="190359"/>
                </a:lnTo>
                <a:lnTo>
                  <a:pt x="3813966" y="149568"/>
                </a:lnTo>
                <a:lnTo>
                  <a:pt x="3844559" y="101978"/>
                </a:lnTo>
                <a:lnTo>
                  <a:pt x="3871753" y="67985"/>
                </a:lnTo>
                <a:lnTo>
                  <a:pt x="3902347" y="40791"/>
                </a:lnTo>
                <a:lnTo>
                  <a:pt x="3939739" y="20396"/>
                </a:lnTo>
                <a:lnTo>
                  <a:pt x="4055313" y="0"/>
                </a:lnTo>
                <a:lnTo>
                  <a:pt x="4058713" y="67985"/>
                </a:lnTo>
                <a:lnTo>
                  <a:pt x="3953336" y="180161"/>
                </a:lnTo>
                <a:lnTo>
                  <a:pt x="3878552" y="292336"/>
                </a:lnTo>
                <a:lnTo>
                  <a:pt x="3759578" y="462299"/>
                </a:lnTo>
                <a:lnTo>
                  <a:pt x="3691593" y="574475"/>
                </a:lnTo>
                <a:lnTo>
                  <a:pt x="3620208" y="635661"/>
                </a:lnTo>
                <a:lnTo>
                  <a:pt x="3599813" y="639061"/>
                </a:lnTo>
                <a:lnTo>
                  <a:pt x="3355066" y="550680"/>
                </a:lnTo>
                <a:lnTo>
                  <a:pt x="3290481" y="550680"/>
                </a:lnTo>
                <a:lnTo>
                  <a:pt x="2688812" y="543881"/>
                </a:lnTo>
                <a:lnTo>
                  <a:pt x="1917181" y="54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8816ED1-8427-43B2-A4EF-8FE1FFD282E8}"/>
              </a:ext>
            </a:extLst>
          </p:cNvPr>
          <p:cNvSpPr/>
          <p:nvPr/>
        </p:nvSpPr>
        <p:spPr>
          <a:xfrm>
            <a:off x="6538914" y="5256213"/>
            <a:ext cx="1019175" cy="677862"/>
          </a:xfrm>
          <a:custGeom>
            <a:avLst/>
            <a:gdLst>
              <a:gd name="connsiteX0" fmla="*/ 314325 w 1019175"/>
              <a:gd name="connsiteY0" fmla="*/ 66675 h 678656"/>
              <a:gd name="connsiteX1" fmla="*/ 645318 w 1019175"/>
              <a:gd name="connsiteY1" fmla="*/ 150019 h 678656"/>
              <a:gd name="connsiteX2" fmla="*/ 869156 w 1019175"/>
              <a:gd name="connsiteY2" fmla="*/ 204787 h 678656"/>
              <a:gd name="connsiteX3" fmla="*/ 883443 w 1019175"/>
              <a:gd name="connsiteY3" fmla="*/ 204787 h 678656"/>
              <a:gd name="connsiteX4" fmla="*/ 902493 w 1019175"/>
              <a:gd name="connsiteY4" fmla="*/ 200025 h 678656"/>
              <a:gd name="connsiteX5" fmla="*/ 1019175 w 1019175"/>
              <a:gd name="connsiteY5" fmla="*/ 154781 h 678656"/>
              <a:gd name="connsiteX6" fmla="*/ 907256 w 1019175"/>
              <a:gd name="connsiteY6" fmla="*/ 678656 h 678656"/>
              <a:gd name="connsiteX7" fmla="*/ 852487 w 1019175"/>
              <a:gd name="connsiteY7" fmla="*/ 635794 h 678656"/>
              <a:gd name="connsiteX8" fmla="*/ 783431 w 1019175"/>
              <a:gd name="connsiteY8" fmla="*/ 552450 h 678656"/>
              <a:gd name="connsiteX9" fmla="*/ 726281 w 1019175"/>
              <a:gd name="connsiteY9" fmla="*/ 483394 h 678656"/>
              <a:gd name="connsiteX10" fmla="*/ 664368 w 1019175"/>
              <a:gd name="connsiteY10" fmla="*/ 423862 h 678656"/>
              <a:gd name="connsiteX11" fmla="*/ 581025 w 1019175"/>
              <a:gd name="connsiteY11" fmla="*/ 357187 h 678656"/>
              <a:gd name="connsiteX12" fmla="*/ 473868 w 1019175"/>
              <a:gd name="connsiteY12" fmla="*/ 285750 h 678656"/>
              <a:gd name="connsiteX13" fmla="*/ 316706 w 1019175"/>
              <a:gd name="connsiteY13" fmla="*/ 195262 h 678656"/>
              <a:gd name="connsiteX14" fmla="*/ 69056 w 1019175"/>
              <a:gd name="connsiteY14" fmla="*/ 64294 h 678656"/>
              <a:gd name="connsiteX15" fmla="*/ 28575 w 1019175"/>
              <a:gd name="connsiteY15" fmla="*/ 47625 h 678656"/>
              <a:gd name="connsiteX16" fmla="*/ 7143 w 1019175"/>
              <a:gd name="connsiteY16" fmla="*/ 38100 h 678656"/>
              <a:gd name="connsiteX17" fmla="*/ 2381 w 1019175"/>
              <a:gd name="connsiteY17" fmla="*/ 28575 h 678656"/>
              <a:gd name="connsiteX18" fmla="*/ 0 w 1019175"/>
              <a:gd name="connsiteY18" fmla="*/ 19050 h 678656"/>
              <a:gd name="connsiteX19" fmla="*/ 4762 w 1019175"/>
              <a:gd name="connsiteY19" fmla="*/ 7144 h 678656"/>
              <a:gd name="connsiteX20" fmla="*/ 19050 w 1019175"/>
              <a:gd name="connsiteY20" fmla="*/ 0 h 678656"/>
              <a:gd name="connsiteX21" fmla="*/ 73818 w 1019175"/>
              <a:gd name="connsiteY21" fmla="*/ 0 h 678656"/>
              <a:gd name="connsiteX22" fmla="*/ 314325 w 1019175"/>
              <a:gd name="connsiteY22" fmla="*/ 66675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19175" h="678656">
                <a:moveTo>
                  <a:pt x="314325" y="66675"/>
                </a:moveTo>
                <a:lnTo>
                  <a:pt x="645318" y="150019"/>
                </a:lnTo>
                <a:lnTo>
                  <a:pt x="869156" y="204787"/>
                </a:lnTo>
                <a:lnTo>
                  <a:pt x="883443" y="204787"/>
                </a:lnTo>
                <a:lnTo>
                  <a:pt x="902493" y="200025"/>
                </a:lnTo>
                <a:lnTo>
                  <a:pt x="1019175" y="154781"/>
                </a:lnTo>
                <a:lnTo>
                  <a:pt x="907256" y="678656"/>
                </a:lnTo>
                <a:lnTo>
                  <a:pt x="852487" y="635794"/>
                </a:lnTo>
                <a:lnTo>
                  <a:pt x="783431" y="552450"/>
                </a:lnTo>
                <a:lnTo>
                  <a:pt x="726281" y="483394"/>
                </a:lnTo>
                <a:lnTo>
                  <a:pt x="664368" y="423862"/>
                </a:lnTo>
                <a:lnTo>
                  <a:pt x="581025" y="357187"/>
                </a:lnTo>
                <a:lnTo>
                  <a:pt x="473868" y="285750"/>
                </a:lnTo>
                <a:lnTo>
                  <a:pt x="316706" y="195262"/>
                </a:lnTo>
                <a:lnTo>
                  <a:pt x="69056" y="64294"/>
                </a:lnTo>
                <a:lnTo>
                  <a:pt x="28575" y="47625"/>
                </a:lnTo>
                <a:lnTo>
                  <a:pt x="7143" y="38100"/>
                </a:lnTo>
                <a:lnTo>
                  <a:pt x="2381" y="28575"/>
                </a:lnTo>
                <a:lnTo>
                  <a:pt x="0" y="19050"/>
                </a:lnTo>
                <a:lnTo>
                  <a:pt x="4762" y="7144"/>
                </a:lnTo>
                <a:lnTo>
                  <a:pt x="19050" y="0"/>
                </a:lnTo>
                <a:lnTo>
                  <a:pt x="73818" y="0"/>
                </a:lnTo>
                <a:lnTo>
                  <a:pt x="314325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06C17E-E6FC-42F1-8FAA-FB20E2814369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5D5FED7-6647-4CE6-9DB4-A005DEEFB96C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65C29C6-C0CB-4FC8-BBE9-CC2DE55BECC6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91066601-5A54-4554-B877-F18EA9678FC5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A428BBB7-0F0F-4EE8-8BBD-0C5FEC16286B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123E2D8F-DBBF-477D-9E70-816A538EBBF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7CC3968E-B4AB-4D6F-AFD5-8F2457E79716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DD672607-BA26-4F15-963D-3BC56EE6FEBC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E56BEF89-438F-4A11-A88B-3657E2D2675E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77D5EE8-7605-4DAD-9D6B-BBC853D82573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459C04E4-F263-4F24-B185-B504DFE2A12D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D976F5A-E65F-4D4A-96FE-351CA3C16993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66E11F9D-A6B8-466F-BB33-1342804335F9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2BA5FC9E-05E7-4B96-8190-3DECEAD675C3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32A52E2-0726-4E3B-8826-F43488BCF5A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7E96FBE-7959-4420-A301-27E9CCC120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FBF59BB-376A-4509-9EF9-32E24D92F16C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6D055D1B-FEC6-42D8-856C-A430E85E388C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115E4F8-16EF-45B9-91B2-7D9089986286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9BFCF5FF-CD8B-450E-8832-B79E2DCCDC5D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3DC4138-4C2D-4DFA-8E6F-0F14122F3157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95A6C61-D11E-459C-B987-FBD6B693D834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7482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E2F998-5F99-4C0F-B035-8BFD4AEF56BE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6854063-A251-450B-8516-0D50DE51CED8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3CD7695-B566-45D0-AB0B-748F31231BCB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4E02174-D574-4C9A-8333-3B50C907A99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5CC1BA34-1A77-440B-AD64-E9E86927E8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F30995ED-9BB7-427B-A51F-433CA92DFBB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7733A171-B28E-4796-AF42-EFCAB93C0B1F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ECA8D8BC-4C81-4142-B45C-0107F3E76D0D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475E07C-CA9D-4129-8B92-85B857DC7884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C9AD3B79-3420-4810-9E08-844B0D60FDCE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C7DE0419-B6C6-4F9A-A1F5-435DEF64984F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443563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CCAC7DD-2DD0-4005-B9DC-B0E7581D378C}"/>
              </a:ext>
            </a:extLst>
          </p:cNvPr>
          <p:cNvSpPr/>
          <p:nvPr/>
        </p:nvSpPr>
        <p:spPr>
          <a:xfrm>
            <a:off x="3703641" y="1638300"/>
            <a:ext cx="1352550" cy="1735138"/>
          </a:xfrm>
          <a:custGeom>
            <a:avLst/>
            <a:gdLst>
              <a:gd name="connsiteX0" fmla="*/ 697706 w 1352550"/>
              <a:gd name="connsiteY0" fmla="*/ 766763 h 1735931"/>
              <a:gd name="connsiteX1" fmla="*/ 597694 w 1352550"/>
              <a:gd name="connsiteY1" fmla="*/ 916781 h 1735931"/>
              <a:gd name="connsiteX2" fmla="*/ 509587 w 1352550"/>
              <a:gd name="connsiteY2" fmla="*/ 1047750 h 1735931"/>
              <a:gd name="connsiteX3" fmla="*/ 385762 w 1352550"/>
              <a:gd name="connsiteY3" fmla="*/ 1216819 h 1735931"/>
              <a:gd name="connsiteX4" fmla="*/ 271462 w 1352550"/>
              <a:gd name="connsiteY4" fmla="*/ 1371600 h 1735931"/>
              <a:gd name="connsiteX5" fmla="*/ 111919 w 1352550"/>
              <a:gd name="connsiteY5" fmla="*/ 1571625 h 1735931"/>
              <a:gd name="connsiteX6" fmla="*/ 45244 w 1352550"/>
              <a:gd name="connsiteY6" fmla="*/ 1652588 h 1735931"/>
              <a:gd name="connsiteX7" fmla="*/ 11906 w 1352550"/>
              <a:gd name="connsiteY7" fmla="*/ 1695450 h 1735931"/>
              <a:gd name="connsiteX8" fmla="*/ 0 w 1352550"/>
              <a:gd name="connsiteY8" fmla="*/ 1716881 h 1735931"/>
              <a:gd name="connsiteX9" fmla="*/ 2381 w 1352550"/>
              <a:gd name="connsiteY9" fmla="*/ 1735931 h 1735931"/>
              <a:gd name="connsiteX10" fmla="*/ 26194 w 1352550"/>
              <a:gd name="connsiteY10" fmla="*/ 1735931 h 1735931"/>
              <a:gd name="connsiteX11" fmla="*/ 76200 w 1352550"/>
              <a:gd name="connsiteY11" fmla="*/ 1709738 h 1735931"/>
              <a:gd name="connsiteX12" fmla="*/ 130969 w 1352550"/>
              <a:gd name="connsiteY12" fmla="*/ 1659731 h 1735931"/>
              <a:gd name="connsiteX13" fmla="*/ 297656 w 1352550"/>
              <a:gd name="connsiteY13" fmla="*/ 1500188 h 1735931"/>
              <a:gd name="connsiteX14" fmla="*/ 473869 w 1352550"/>
              <a:gd name="connsiteY14" fmla="*/ 1326356 h 1735931"/>
              <a:gd name="connsiteX15" fmla="*/ 619125 w 1352550"/>
              <a:gd name="connsiteY15" fmla="*/ 1173956 h 1735931"/>
              <a:gd name="connsiteX16" fmla="*/ 802481 w 1352550"/>
              <a:gd name="connsiteY16" fmla="*/ 976313 h 1735931"/>
              <a:gd name="connsiteX17" fmla="*/ 947737 w 1352550"/>
              <a:gd name="connsiteY17" fmla="*/ 800100 h 1735931"/>
              <a:gd name="connsiteX18" fmla="*/ 1031081 w 1352550"/>
              <a:gd name="connsiteY18" fmla="*/ 695325 h 1735931"/>
              <a:gd name="connsiteX19" fmla="*/ 1109662 w 1352550"/>
              <a:gd name="connsiteY19" fmla="*/ 597694 h 1735931"/>
              <a:gd name="connsiteX20" fmla="*/ 1245394 w 1352550"/>
              <a:gd name="connsiteY20" fmla="*/ 411956 h 1735931"/>
              <a:gd name="connsiteX21" fmla="*/ 1293019 w 1352550"/>
              <a:gd name="connsiteY21" fmla="*/ 357188 h 1735931"/>
              <a:gd name="connsiteX22" fmla="*/ 1316831 w 1352550"/>
              <a:gd name="connsiteY22" fmla="*/ 342900 h 1735931"/>
              <a:gd name="connsiteX23" fmla="*/ 1333500 w 1352550"/>
              <a:gd name="connsiteY23" fmla="*/ 328613 h 1735931"/>
              <a:gd name="connsiteX24" fmla="*/ 1345406 w 1352550"/>
              <a:gd name="connsiteY24" fmla="*/ 311944 h 1735931"/>
              <a:gd name="connsiteX25" fmla="*/ 1352550 w 1352550"/>
              <a:gd name="connsiteY25" fmla="*/ 288131 h 1735931"/>
              <a:gd name="connsiteX26" fmla="*/ 1352550 w 1352550"/>
              <a:gd name="connsiteY26" fmla="*/ 266700 h 1735931"/>
              <a:gd name="connsiteX27" fmla="*/ 1345406 w 1352550"/>
              <a:gd name="connsiteY27" fmla="*/ 238125 h 1735931"/>
              <a:gd name="connsiteX28" fmla="*/ 1328737 w 1352550"/>
              <a:gd name="connsiteY28" fmla="*/ 202406 h 1735931"/>
              <a:gd name="connsiteX29" fmla="*/ 1304925 w 1352550"/>
              <a:gd name="connsiteY29" fmla="*/ 171450 h 1735931"/>
              <a:gd name="connsiteX30" fmla="*/ 1271587 w 1352550"/>
              <a:gd name="connsiteY30" fmla="*/ 138113 h 1735931"/>
              <a:gd name="connsiteX31" fmla="*/ 1235869 w 1352550"/>
              <a:gd name="connsiteY31" fmla="*/ 109538 h 1735931"/>
              <a:gd name="connsiteX32" fmla="*/ 1173956 w 1352550"/>
              <a:gd name="connsiteY32" fmla="*/ 73819 h 1735931"/>
              <a:gd name="connsiteX33" fmla="*/ 1104900 w 1352550"/>
              <a:gd name="connsiteY33" fmla="*/ 40481 h 1735931"/>
              <a:gd name="connsiteX34" fmla="*/ 1054894 w 1352550"/>
              <a:gd name="connsiteY34" fmla="*/ 16669 h 1735931"/>
              <a:gd name="connsiteX35" fmla="*/ 1014412 w 1352550"/>
              <a:gd name="connsiteY35" fmla="*/ 4763 h 1735931"/>
              <a:gd name="connsiteX36" fmla="*/ 992981 w 1352550"/>
              <a:gd name="connsiteY36" fmla="*/ 0 h 1735931"/>
              <a:gd name="connsiteX37" fmla="*/ 947737 w 1352550"/>
              <a:gd name="connsiteY37" fmla="*/ 0 h 1735931"/>
              <a:gd name="connsiteX38" fmla="*/ 921544 w 1352550"/>
              <a:gd name="connsiteY38" fmla="*/ 2381 h 1735931"/>
              <a:gd name="connsiteX39" fmla="*/ 907256 w 1352550"/>
              <a:gd name="connsiteY39" fmla="*/ 9525 h 1735931"/>
              <a:gd name="connsiteX40" fmla="*/ 904875 w 1352550"/>
              <a:gd name="connsiteY40" fmla="*/ 26194 h 1735931"/>
              <a:gd name="connsiteX41" fmla="*/ 914400 w 1352550"/>
              <a:gd name="connsiteY41" fmla="*/ 50006 h 1735931"/>
              <a:gd name="connsiteX42" fmla="*/ 940594 w 1352550"/>
              <a:gd name="connsiteY42" fmla="*/ 78581 h 1735931"/>
              <a:gd name="connsiteX43" fmla="*/ 962025 w 1352550"/>
              <a:gd name="connsiteY43" fmla="*/ 97631 h 1735931"/>
              <a:gd name="connsiteX44" fmla="*/ 978694 w 1352550"/>
              <a:gd name="connsiteY44" fmla="*/ 123825 h 1735931"/>
              <a:gd name="connsiteX45" fmla="*/ 985837 w 1352550"/>
              <a:gd name="connsiteY45" fmla="*/ 147638 h 1735931"/>
              <a:gd name="connsiteX46" fmla="*/ 992981 w 1352550"/>
              <a:gd name="connsiteY46" fmla="*/ 188119 h 1735931"/>
              <a:gd name="connsiteX47" fmla="*/ 990600 w 1352550"/>
              <a:gd name="connsiteY47" fmla="*/ 233363 h 1735931"/>
              <a:gd name="connsiteX48" fmla="*/ 983456 w 1352550"/>
              <a:gd name="connsiteY48" fmla="*/ 280988 h 1735931"/>
              <a:gd name="connsiteX49" fmla="*/ 971550 w 1352550"/>
              <a:gd name="connsiteY49" fmla="*/ 311944 h 1735931"/>
              <a:gd name="connsiteX50" fmla="*/ 900112 w 1352550"/>
              <a:gd name="connsiteY50" fmla="*/ 438150 h 1735931"/>
              <a:gd name="connsiteX51" fmla="*/ 826294 w 1352550"/>
              <a:gd name="connsiteY51" fmla="*/ 561975 h 1735931"/>
              <a:gd name="connsiteX52" fmla="*/ 697706 w 1352550"/>
              <a:gd name="connsiteY52" fmla="*/ 766763 h 173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2550" h="1735931">
                <a:moveTo>
                  <a:pt x="697706" y="766763"/>
                </a:moveTo>
                <a:lnTo>
                  <a:pt x="597694" y="916781"/>
                </a:lnTo>
                <a:lnTo>
                  <a:pt x="509587" y="1047750"/>
                </a:lnTo>
                <a:lnTo>
                  <a:pt x="385762" y="1216819"/>
                </a:lnTo>
                <a:lnTo>
                  <a:pt x="271462" y="1371600"/>
                </a:lnTo>
                <a:lnTo>
                  <a:pt x="111919" y="1571625"/>
                </a:lnTo>
                <a:lnTo>
                  <a:pt x="45244" y="1652588"/>
                </a:lnTo>
                <a:lnTo>
                  <a:pt x="11906" y="1695450"/>
                </a:lnTo>
                <a:lnTo>
                  <a:pt x="0" y="1716881"/>
                </a:lnTo>
                <a:lnTo>
                  <a:pt x="2381" y="1735931"/>
                </a:lnTo>
                <a:lnTo>
                  <a:pt x="26194" y="1735931"/>
                </a:lnTo>
                <a:lnTo>
                  <a:pt x="76200" y="1709738"/>
                </a:lnTo>
                <a:lnTo>
                  <a:pt x="130969" y="1659731"/>
                </a:lnTo>
                <a:lnTo>
                  <a:pt x="297656" y="1500188"/>
                </a:lnTo>
                <a:lnTo>
                  <a:pt x="473869" y="1326356"/>
                </a:lnTo>
                <a:lnTo>
                  <a:pt x="619125" y="1173956"/>
                </a:lnTo>
                <a:lnTo>
                  <a:pt x="802481" y="976313"/>
                </a:lnTo>
                <a:lnTo>
                  <a:pt x="947737" y="800100"/>
                </a:lnTo>
                <a:lnTo>
                  <a:pt x="1031081" y="695325"/>
                </a:lnTo>
                <a:lnTo>
                  <a:pt x="1109662" y="597694"/>
                </a:lnTo>
                <a:lnTo>
                  <a:pt x="1245394" y="411956"/>
                </a:lnTo>
                <a:lnTo>
                  <a:pt x="1293019" y="357188"/>
                </a:lnTo>
                <a:lnTo>
                  <a:pt x="1316831" y="342900"/>
                </a:lnTo>
                <a:lnTo>
                  <a:pt x="1333500" y="328613"/>
                </a:lnTo>
                <a:lnTo>
                  <a:pt x="1345406" y="311944"/>
                </a:lnTo>
                <a:lnTo>
                  <a:pt x="1352550" y="288131"/>
                </a:lnTo>
                <a:lnTo>
                  <a:pt x="1352550" y="266700"/>
                </a:lnTo>
                <a:lnTo>
                  <a:pt x="1345406" y="238125"/>
                </a:lnTo>
                <a:lnTo>
                  <a:pt x="1328737" y="202406"/>
                </a:lnTo>
                <a:lnTo>
                  <a:pt x="1304925" y="171450"/>
                </a:lnTo>
                <a:lnTo>
                  <a:pt x="1271587" y="138113"/>
                </a:lnTo>
                <a:lnTo>
                  <a:pt x="1235869" y="109538"/>
                </a:lnTo>
                <a:lnTo>
                  <a:pt x="1173956" y="73819"/>
                </a:lnTo>
                <a:lnTo>
                  <a:pt x="1104900" y="40481"/>
                </a:lnTo>
                <a:lnTo>
                  <a:pt x="1054894" y="16669"/>
                </a:lnTo>
                <a:lnTo>
                  <a:pt x="1014412" y="4763"/>
                </a:lnTo>
                <a:lnTo>
                  <a:pt x="992981" y="0"/>
                </a:lnTo>
                <a:lnTo>
                  <a:pt x="947737" y="0"/>
                </a:lnTo>
                <a:lnTo>
                  <a:pt x="921544" y="2381"/>
                </a:lnTo>
                <a:lnTo>
                  <a:pt x="907256" y="9525"/>
                </a:lnTo>
                <a:lnTo>
                  <a:pt x="904875" y="26194"/>
                </a:lnTo>
                <a:lnTo>
                  <a:pt x="914400" y="50006"/>
                </a:lnTo>
                <a:lnTo>
                  <a:pt x="940594" y="78581"/>
                </a:lnTo>
                <a:lnTo>
                  <a:pt x="962025" y="97631"/>
                </a:lnTo>
                <a:lnTo>
                  <a:pt x="978694" y="123825"/>
                </a:lnTo>
                <a:lnTo>
                  <a:pt x="985837" y="147638"/>
                </a:lnTo>
                <a:lnTo>
                  <a:pt x="992981" y="188119"/>
                </a:lnTo>
                <a:lnTo>
                  <a:pt x="990600" y="233363"/>
                </a:lnTo>
                <a:lnTo>
                  <a:pt x="983456" y="280988"/>
                </a:lnTo>
                <a:lnTo>
                  <a:pt x="971550" y="311944"/>
                </a:lnTo>
                <a:lnTo>
                  <a:pt x="900112" y="438150"/>
                </a:lnTo>
                <a:lnTo>
                  <a:pt x="826294" y="561975"/>
                </a:lnTo>
                <a:lnTo>
                  <a:pt x="697706" y="7667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091C83A-3E43-4294-A3B5-EEF0E5E4FD8B}"/>
              </a:ext>
            </a:extLst>
          </p:cNvPr>
          <p:cNvSpPr/>
          <p:nvPr/>
        </p:nvSpPr>
        <p:spPr>
          <a:xfrm>
            <a:off x="5189541" y="4075114"/>
            <a:ext cx="495300" cy="714375"/>
          </a:xfrm>
          <a:custGeom>
            <a:avLst/>
            <a:gdLst>
              <a:gd name="connsiteX0" fmla="*/ 114300 w 495300"/>
              <a:gd name="connsiteY0" fmla="*/ 326231 h 714375"/>
              <a:gd name="connsiteX1" fmla="*/ 135731 w 495300"/>
              <a:gd name="connsiteY1" fmla="*/ 240506 h 714375"/>
              <a:gd name="connsiteX2" fmla="*/ 145256 w 495300"/>
              <a:gd name="connsiteY2" fmla="*/ 207169 h 714375"/>
              <a:gd name="connsiteX3" fmla="*/ 147637 w 495300"/>
              <a:gd name="connsiteY3" fmla="*/ 176212 h 714375"/>
              <a:gd name="connsiteX4" fmla="*/ 138112 w 495300"/>
              <a:gd name="connsiteY4" fmla="*/ 140494 h 714375"/>
              <a:gd name="connsiteX5" fmla="*/ 121444 w 495300"/>
              <a:gd name="connsiteY5" fmla="*/ 111919 h 714375"/>
              <a:gd name="connsiteX6" fmla="*/ 92869 w 495300"/>
              <a:gd name="connsiteY6" fmla="*/ 88106 h 714375"/>
              <a:gd name="connsiteX7" fmla="*/ 61912 w 495300"/>
              <a:gd name="connsiteY7" fmla="*/ 61912 h 714375"/>
              <a:gd name="connsiteX8" fmla="*/ 42862 w 495300"/>
              <a:gd name="connsiteY8" fmla="*/ 35719 h 714375"/>
              <a:gd name="connsiteX9" fmla="*/ 42862 w 495300"/>
              <a:gd name="connsiteY9" fmla="*/ 19050 h 714375"/>
              <a:gd name="connsiteX10" fmla="*/ 57150 w 495300"/>
              <a:gd name="connsiteY10" fmla="*/ 7144 h 714375"/>
              <a:gd name="connsiteX11" fmla="*/ 100012 w 495300"/>
              <a:gd name="connsiteY11" fmla="*/ 0 h 714375"/>
              <a:gd name="connsiteX12" fmla="*/ 166687 w 495300"/>
              <a:gd name="connsiteY12" fmla="*/ 2381 h 714375"/>
              <a:gd name="connsiteX13" fmla="*/ 242887 w 495300"/>
              <a:gd name="connsiteY13" fmla="*/ 14287 h 714375"/>
              <a:gd name="connsiteX14" fmla="*/ 290512 w 495300"/>
              <a:gd name="connsiteY14" fmla="*/ 30956 h 714375"/>
              <a:gd name="connsiteX15" fmla="*/ 352425 w 495300"/>
              <a:gd name="connsiteY15" fmla="*/ 59531 h 714375"/>
              <a:gd name="connsiteX16" fmla="*/ 411956 w 495300"/>
              <a:gd name="connsiteY16" fmla="*/ 100012 h 714375"/>
              <a:gd name="connsiteX17" fmla="*/ 459581 w 495300"/>
              <a:gd name="connsiteY17" fmla="*/ 135731 h 714375"/>
              <a:gd name="connsiteX18" fmla="*/ 476250 w 495300"/>
              <a:gd name="connsiteY18" fmla="*/ 157162 h 714375"/>
              <a:gd name="connsiteX19" fmla="*/ 490537 w 495300"/>
              <a:gd name="connsiteY19" fmla="*/ 183356 h 714375"/>
              <a:gd name="connsiteX20" fmla="*/ 495300 w 495300"/>
              <a:gd name="connsiteY20" fmla="*/ 211931 h 714375"/>
              <a:gd name="connsiteX21" fmla="*/ 492919 w 495300"/>
              <a:gd name="connsiteY21" fmla="*/ 242887 h 714375"/>
              <a:gd name="connsiteX22" fmla="*/ 473869 w 495300"/>
              <a:gd name="connsiteY22" fmla="*/ 276225 h 714375"/>
              <a:gd name="connsiteX23" fmla="*/ 445294 w 495300"/>
              <a:gd name="connsiteY23" fmla="*/ 300037 h 714375"/>
              <a:gd name="connsiteX24" fmla="*/ 397669 w 495300"/>
              <a:gd name="connsiteY24" fmla="*/ 323850 h 714375"/>
              <a:gd name="connsiteX25" fmla="*/ 340519 w 495300"/>
              <a:gd name="connsiteY25" fmla="*/ 361950 h 714375"/>
              <a:gd name="connsiteX26" fmla="*/ 314325 w 495300"/>
              <a:gd name="connsiteY26" fmla="*/ 390525 h 714375"/>
              <a:gd name="connsiteX27" fmla="*/ 259556 w 495300"/>
              <a:gd name="connsiteY27" fmla="*/ 469106 h 714375"/>
              <a:gd name="connsiteX28" fmla="*/ 166687 w 495300"/>
              <a:gd name="connsiteY28" fmla="*/ 576262 h 714375"/>
              <a:gd name="connsiteX29" fmla="*/ 73819 w 495300"/>
              <a:gd name="connsiteY29" fmla="*/ 669131 h 714375"/>
              <a:gd name="connsiteX30" fmla="*/ 28575 w 495300"/>
              <a:gd name="connsiteY30" fmla="*/ 707231 h 714375"/>
              <a:gd name="connsiteX31" fmla="*/ 11906 w 495300"/>
              <a:gd name="connsiteY31" fmla="*/ 714375 h 714375"/>
              <a:gd name="connsiteX32" fmla="*/ 4762 w 495300"/>
              <a:gd name="connsiteY32" fmla="*/ 707231 h 714375"/>
              <a:gd name="connsiteX33" fmla="*/ 0 w 495300"/>
              <a:gd name="connsiteY33" fmla="*/ 692944 h 714375"/>
              <a:gd name="connsiteX34" fmla="*/ 9525 w 495300"/>
              <a:gd name="connsiteY34" fmla="*/ 652462 h 714375"/>
              <a:gd name="connsiteX35" fmla="*/ 30956 w 495300"/>
              <a:gd name="connsiteY35" fmla="*/ 602456 h 714375"/>
              <a:gd name="connsiteX36" fmla="*/ 64294 w 495300"/>
              <a:gd name="connsiteY36" fmla="*/ 511969 h 714375"/>
              <a:gd name="connsiteX37" fmla="*/ 114300 w 495300"/>
              <a:gd name="connsiteY37" fmla="*/ 326231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5300" h="714375">
                <a:moveTo>
                  <a:pt x="114300" y="326231"/>
                </a:moveTo>
                <a:lnTo>
                  <a:pt x="135731" y="240506"/>
                </a:lnTo>
                <a:lnTo>
                  <a:pt x="145256" y="207169"/>
                </a:lnTo>
                <a:lnTo>
                  <a:pt x="147637" y="176212"/>
                </a:lnTo>
                <a:lnTo>
                  <a:pt x="138112" y="140494"/>
                </a:lnTo>
                <a:lnTo>
                  <a:pt x="121444" y="111919"/>
                </a:lnTo>
                <a:lnTo>
                  <a:pt x="92869" y="88106"/>
                </a:lnTo>
                <a:lnTo>
                  <a:pt x="61912" y="61912"/>
                </a:lnTo>
                <a:lnTo>
                  <a:pt x="42862" y="35719"/>
                </a:lnTo>
                <a:lnTo>
                  <a:pt x="42862" y="19050"/>
                </a:lnTo>
                <a:lnTo>
                  <a:pt x="57150" y="7144"/>
                </a:lnTo>
                <a:lnTo>
                  <a:pt x="100012" y="0"/>
                </a:lnTo>
                <a:lnTo>
                  <a:pt x="166687" y="2381"/>
                </a:lnTo>
                <a:lnTo>
                  <a:pt x="242887" y="14287"/>
                </a:lnTo>
                <a:lnTo>
                  <a:pt x="290512" y="30956"/>
                </a:lnTo>
                <a:lnTo>
                  <a:pt x="352425" y="59531"/>
                </a:lnTo>
                <a:lnTo>
                  <a:pt x="411956" y="100012"/>
                </a:lnTo>
                <a:lnTo>
                  <a:pt x="459581" y="135731"/>
                </a:lnTo>
                <a:lnTo>
                  <a:pt x="476250" y="157162"/>
                </a:lnTo>
                <a:lnTo>
                  <a:pt x="490537" y="183356"/>
                </a:lnTo>
                <a:lnTo>
                  <a:pt x="495300" y="211931"/>
                </a:lnTo>
                <a:lnTo>
                  <a:pt x="492919" y="242887"/>
                </a:lnTo>
                <a:lnTo>
                  <a:pt x="473869" y="276225"/>
                </a:lnTo>
                <a:lnTo>
                  <a:pt x="445294" y="300037"/>
                </a:lnTo>
                <a:lnTo>
                  <a:pt x="397669" y="323850"/>
                </a:lnTo>
                <a:lnTo>
                  <a:pt x="340519" y="361950"/>
                </a:lnTo>
                <a:lnTo>
                  <a:pt x="314325" y="390525"/>
                </a:lnTo>
                <a:lnTo>
                  <a:pt x="259556" y="469106"/>
                </a:lnTo>
                <a:lnTo>
                  <a:pt x="166687" y="576262"/>
                </a:lnTo>
                <a:lnTo>
                  <a:pt x="73819" y="669131"/>
                </a:lnTo>
                <a:lnTo>
                  <a:pt x="28575" y="707231"/>
                </a:lnTo>
                <a:lnTo>
                  <a:pt x="11906" y="714375"/>
                </a:lnTo>
                <a:lnTo>
                  <a:pt x="4762" y="707231"/>
                </a:lnTo>
                <a:lnTo>
                  <a:pt x="0" y="692944"/>
                </a:lnTo>
                <a:lnTo>
                  <a:pt x="9525" y="652462"/>
                </a:lnTo>
                <a:lnTo>
                  <a:pt x="30956" y="602456"/>
                </a:lnTo>
                <a:lnTo>
                  <a:pt x="64294" y="511969"/>
                </a:lnTo>
                <a:lnTo>
                  <a:pt x="114300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6B6F461-01FA-487F-AF1A-D1448B38E3E1}"/>
              </a:ext>
            </a:extLst>
          </p:cNvPr>
          <p:cNvSpPr/>
          <p:nvPr/>
        </p:nvSpPr>
        <p:spPr>
          <a:xfrm>
            <a:off x="3879854" y="4367213"/>
            <a:ext cx="557213" cy="690562"/>
          </a:xfrm>
          <a:custGeom>
            <a:avLst/>
            <a:gdLst>
              <a:gd name="connsiteX0" fmla="*/ 288132 w 557213"/>
              <a:gd name="connsiteY0" fmla="*/ 157162 h 690562"/>
              <a:gd name="connsiteX1" fmla="*/ 404813 w 557213"/>
              <a:gd name="connsiteY1" fmla="*/ 235743 h 690562"/>
              <a:gd name="connsiteX2" fmla="*/ 454819 w 557213"/>
              <a:gd name="connsiteY2" fmla="*/ 271462 h 690562"/>
              <a:gd name="connsiteX3" fmla="*/ 478632 w 557213"/>
              <a:gd name="connsiteY3" fmla="*/ 292893 h 690562"/>
              <a:gd name="connsiteX4" fmla="*/ 500063 w 557213"/>
              <a:gd name="connsiteY4" fmla="*/ 323850 h 690562"/>
              <a:gd name="connsiteX5" fmla="*/ 521494 w 557213"/>
              <a:gd name="connsiteY5" fmla="*/ 366712 h 690562"/>
              <a:gd name="connsiteX6" fmla="*/ 542925 w 557213"/>
              <a:gd name="connsiteY6" fmla="*/ 433387 h 690562"/>
              <a:gd name="connsiteX7" fmla="*/ 552450 w 557213"/>
              <a:gd name="connsiteY7" fmla="*/ 500062 h 690562"/>
              <a:gd name="connsiteX8" fmla="*/ 557213 w 557213"/>
              <a:gd name="connsiteY8" fmla="*/ 588168 h 690562"/>
              <a:gd name="connsiteX9" fmla="*/ 552450 w 557213"/>
              <a:gd name="connsiteY9" fmla="*/ 645318 h 690562"/>
              <a:gd name="connsiteX10" fmla="*/ 542925 w 557213"/>
              <a:gd name="connsiteY10" fmla="*/ 666750 h 690562"/>
              <a:gd name="connsiteX11" fmla="*/ 526257 w 557213"/>
              <a:gd name="connsiteY11" fmla="*/ 685800 h 690562"/>
              <a:gd name="connsiteX12" fmla="*/ 504825 w 557213"/>
              <a:gd name="connsiteY12" fmla="*/ 690562 h 690562"/>
              <a:gd name="connsiteX13" fmla="*/ 476250 w 557213"/>
              <a:gd name="connsiteY13" fmla="*/ 688181 h 690562"/>
              <a:gd name="connsiteX14" fmla="*/ 438150 w 557213"/>
              <a:gd name="connsiteY14" fmla="*/ 678656 h 690562"/>
              <a:gd name="connsiteX15" fmla="*/ 409575 w 557213"/>
              <a:gd name="connsiteY15" fmla="*/ 664368 h 690562"/>
              <a:gd name="connsiteX16" fmla="*/ 366713 w 557213"/>
              <a:gd name="connsiteY16" fmla="*/ 621506 h 690562"/>
              <a:gd name="connsiteX17" fmla="*/ 345282 w 557213"/>
              <a:gd name="connsiteY17" fmla="*/ 595312 h 690562"/>
              <a:gd name="connsiteX18" fmla="*/ 309563 w 557213"/>
              <a:gd name="connsiteY18" fmla="*/ 535781 h 690562"/>
              <a:gd name="connsiteX19" fmla="*/ 278607 w 557213"/>
              <a:gd name="connsiteY19" fmla="*/ 473868 h 690562"/>
              <a:gd name="connsiteX20" fmla="*/ 197644 w 557213"/>
              <a:gd name="connsiteY20" fmla="*/ 340518 h 690562"/>
              <a:gd name="connsiteX21" fmla="*/ 85725 w 557213"/>
              <a:gd name="connsiteY21" fmla="*/ 164306 h 690562"/>
              <a:gd name="connsiteX22" fmla="*/ 11907 w 557213"/>
              <a:gd name="connsiteY22" fmla="*/ 52387 h 690562"/>
              <a:gd name="connsiteX23" fmla="*/ 0 w 557213"/>
              <a:gd name="connsiteY23" fmla="*/ 23812 h 690562"/>
              <a:gd name="connsiteX24" fmla="*/ 0 w 557213"/>
              <a:gd name="connsiteY24" fmla="*/ 9525 h 690562"/>
              <a:gd name="connsiteX25" fmla="*/ 4763 w 557213"/>
              <a:gd name="connsiteY25" fmla="*/ 2381 h 690562"/>
              <a:gd name="connsiteX26" fmla="*/ 21432 w 557213"/>
              <a:gd name="connsiteY26" fmla="*/ 0 h 690562"/>
              <a:gd name="connsiteX27" fmla="*/ 59532 w 557213"/>
              <a:gd name="connsiteY27" fmla="*/ 16668 h 690562"/>
              <a:gd name="connsiteX28" fmla="*/ 159544 w 557213"/>
              <a:gd name="connsiteY28" fmla="*/ 78581 h 690562"/>
              <a:gd name="connsiteX29" fmla="*/ 288132 w 557213"/>
              <a:gd name="connsiteY29" fmla="*/ 157162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690562">
                <a:moveTo>
                  <a:pt x="288132" y="157162"/>
                </a:moveTo>
                <a:lnTo>
                  <a:pt x="404813" y="235743"/>
                </a:lnTo>
                <a:lnTo>
                  <a:pt x="454819" y="271462"/>
                </a:lnTo>
                <a:lnTo>
                  <a:pt x="478632" y="292893"/>
                </a:lnTo>
                <a:lnTo>
                  <a:pt x="500063" y="323850"/>
                </a:lnTo>
                <a:lnTo>
                  <a:pt x="521494" y="366712"/>
                </a:lnTo>
                <a:lnTo>
                  <a:pt x="542925" y="433387"/>
                </a:lnTo>
                <a:lnTo>
                  <a:pt x="552450" y="500062"/>
                </a:lnTo>
                <a:lnTo>
                  <a:pt x="557213" y="588168"/>
                </a:lnTo>
                <a:lnTo>
                  <a:pt x="552450" y="645318"/>
                </a:lnTo>
                <a:lnTo>
                  <a:pt x="542925" y="666750"/>
                </a:lnTo>
                <a:lnTo>
                  <a:pt x="526257" y="685800"/>
                </a:lnTo>
                <a:lnTo>
                  <a:pt x="504825" y="690562"/>
                </a:lnTo>
                <a:lnTo>
                  <a:pt x="476250" y="688181"/>
                </a:lnTo>
                <a:lnTo>
                  <a:pt x="438150" y="678656"/>
                </a:lnTo>
                <a:lnTo>
                  <a:pt x="409575" y="664368"/>
                </a:lnTo>
                <a:lnTo>
                  <a:pt x="366713" y="621506"/>
                </a:lnTo>
                <a:lnTo>
                  <a:pt x="345282" y="595312"/>
                </a:lnTo>
                <a:lnTo>
                  <a:pt x="309563" y="535781"/>
                </a:lnTo>
                <a:lnTo>
                  <a:pt x="278607" y="473868"/>
                </a:lnTo>
                <a:lnTo>
                  <a:pt x="197644" y="340518"/>
                </a:lnTo>
                <a:lnTo>
                  <a:pt x="85725" y="164306"/>
                </a:lnTo>
                <a:lnTo>
                  <a:pt x="11907" y="52387"/>
                </a:lnTo>
                <a:lnTo>
                  <a:pt x="0" y="23812"/>
                </a:lnTo>
                <a:lnTo>
                  <a:pt x="0" y="9525"/>
                </a:lnTo>
                <a:lnTo>
                  <a:pt x="4763" y="2381"/>
                </a:lnTo>
                <a:lnTo>
                  <a:pt x="21432" y="0"/>
                </a:lnTo>
                <a:lnTo>
                  <a:pt x="59532" y="16668"/>
                </a:lnTo>
                <a:lnTo>
                  <a:pt x="159544" y="78581"/>
                </a:lnTo>
                <a:lnTo>
                  <a:pt x="288132" y="157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FF138FD1-29CF-43D8-96C1-0324E1B608E6}"/>
              </a:ext>
            </a:extLst>
          </p:cNvPr>
          <p:cNvSpPr/>
          <p:nvPr/>
        </p:nvSpPr>
        <p:spPr>
          <a:xfrm rot="16200000">
            <a:off x="6898485" y="2348707"/>
            <a:ext cx="314325" cy="1274762"/>
          </a:xfrm>
          <a:custGeom>
            <a:avLst/>
            <a:gdLst>
              <a:gd name="connsiteX0" fmla="*/ 171450 w 314325"/>
              <a:gd name="connsiteY0" fmla="*/ 509588 h 1273969"/>
              <a:gd name="connsiteX1" fmla="*/ 159543 w 314325"/>
              <a:gd name="connsiteY1" fmla="*/ 364331 h 1273969"/>
              <a:gd name="connsiteX2" fmla="*/ 154781 w 314325"/>
              <a:gd name="connsiteY2" fmla="*/ 290513 h 1273969"/>
              <a:gd name="connsiteX3" fmla="*/ 157162 w 314325"/>
              <a:gd name="connsiteY3" fmla="*/ 238125 h 1273969"/>
              <a:gd name="connsiteX4" fmla="*/ 164306 w 314325"/>
              <a:gd name="connsiteY4" fmla="*/ 200025 h 1273969"/>
              <a:gd name="connsiteX5" fmla="*/ 171450 w 314325"/>
              <a:gd name="connsiteY5" fmla="*/ 171450 h 1273969"/>
              <a:gd name="connsiteX6" fmla="*/ 185737 w 314325"/>
              <a:gd name="connsiteY6" fmla="*/ 135731 h 1273969"/>
              <a:gd name="connsiteX7" fmla="*/ 204787 w 314325"/>
              <a:gd name="connsiteY7" fmla="*/ 102394 h 1273969"/>
              <a:gd name="connsiteX8" fmla="*/ 226218 w 314325"/>
              <a:gd name="connsiteY8" fmla="*/ 71438 h 1273969"/>
              <a:gd name="connsiteX9" fmla="*/ 245268 w 314325"/>
              <a:gd name="connsiteY9" fmla="*/ 45244 h 1273969"/>
              <a:gd name="connsiteX10" fmla="*/ 261937 w 314325"/>
              <a:gd name="connsiteY10" fmla="*/ 21431 h 1273969"/>
              <a:gd name="connsiteX11" fmla="*/ 261937 w 314325"/>
              <a:gd name="connsiteY11" fmla="*/ 9525 h 1273969"/>
              <a:gd name="connsiteX12" fmla="*/ 252412 w 314325"/>
              <a:gd name="connsiteY12" fmla="*/ 0 h 1273969"/>
              <a:gd name="connsiteX13" fmla="*/ 219075 w 314325"/>
              <a:gd name="connsiteY13" fmla="*/ 9525 h 1273969"/>
              <a:gd name="connsiteX14" fmla="*/ 178593 w 314325"/>
              <a:gd name="connsiteY14" fmla="*/ 28575 h 1273969"/>
              <a:gd name="connsiteX15" fmla="*/ 123825 w 314325"/>
              <a:gd name="connsiteY15" fmla="*/ 54769 h 1273969"/>
              <a:gd name="connsiteX16" fmla="*/ 90487 w 314325"/>
              <a:gd name="connsiteY16" fmla="*/ 80963 h 1273969"/>
              <a:gd name="connsiteX17" fmla="*/ 59531 w 314325"/>
              <a:gd name="connsiteY17" fmla="*/ 114300 h 1273969"/>
              <a:gd name="connsiteX18" fmla="*/ 42862 w 314325"/>
              <a:gd name="connsiteY18" fmla="*/ 142875 h 1273969"/>
              <a:gd name="connsiteX19" fmla="*/ 21431 w 314325"/>
              <a:gd name="connsiteY19" fmla="*/ 185738 h 1273969"/>
              <a:gd name="connsiteX20" fmla="*/ 7143 w 314325"/>
              <a:gd name="connsiteY20" fmla="*/ 233363 h 1273969"/>
              <a:gd name="connsiteX21" fmla="*/ 0 w 314325"/>
              <a:gd name="connsiteY21" fmla="*/ 323850 h 1273969"/>
              <a:gd name="connsiteX22" fmla="*/ 4762 w 314325"/>
              <a:gd name="connsiteY22" fmla="*/ 478631 h 1273969"/>
              <a:gd name="connsiteX23" fmla="*/ 16668 w 314325"/>
              <a:gd name="connsiteY23" fmla="*/ 642938 h 1273969"/>
              <a:gd name="connsiteX24" fmla="*/ 35718 w 314325"/>
              <a:gd name="connsiteY24" fmla="*/ 828675 h 1273969"/>
              <a:gd name="connsiteX25" fmla="*/ 52387 w 314325"/>
              <a:gd name="connsiteY25" fmla="*/ 935831 h 1273969"/>
              <a:gd name="connsiteX26" fmla="*/ 78581 w 314325"/>
              <a:gd name="connsiteY26" fmla="*/ 1062038 h 1273969"/>
              <a:gd name="connsiteX27" fmla="*/ 97631 w 314325"/>
              <a:gd name="connsiteY27" fmla="*/ 1131094 h 1273969"/>
              <a:gd name="connsiteX28" fmla="*/ 123825 w 314325"/>
              <a:gd name="connsiteY28" fmla="*/ 1190625 h 1273969"/>
              <a:gd name="connsiteX29" fmla="*/ 135731 w 314325"/>
              <a:gd name="connsiteY29" fmla="*/ 1209675 h 1273969"/>
              <a:gd name="connsiteX30" fmla="*/ 150018 w 314325"/>
              <a:gd name="connsiteY30" fmla="*/ 1240631 h 1273969"/>
              <a:gd name="connsiteX31" fmla="*/ 164306 w 314325"/>
              <a:gd name="connsiteY31" fmla="*/ 1262063 h 1273969"/>
              <a:gd name="connsiteX32" fmla="*/ 178593 w 314325"/>
              <a:gd name="connsiteY32" fmla="*/ 1273969 h 1273969"/>
              <a:gd name="connsiteX33" fmla="*/ 192881 w 314325"/>
              <a:gd name="connsiteY33" fmla="*/ 1273969 h 1273969"/>
              <a:gd name="connsiteX34" fmla="*/ 209550 w 314325"/>
              <a:gd name="connsiteY34" fmla="*/ 1259681 h 1273969"/>
              <a:gd name="connsiteX35" fmla="*/ 235743 w 314325"/>
              <a:gd name="connsiteY35" fmla="*/ 1219200 h 1273969"/>
              <a:gd name="connsiteX36" fmla="*/ 254793 w 314325"/>
              <a:gd name="connsiteY36" fmla="*/ 1178719 h 1273969"/>
              <a:gd name="connsiteX37" fmla="*/ 271462 w 314325"/>
              <a:gd name="connsiteY37" fmla="*/ 1145381 h 1273969"/>
              <a:gd name="connsiteX38" fmla="*/ 292893 w 314325"/>
              <a:gd name="connsiteY38" fmla="*/ 1090613 h 1273969"/>
              <a:gd name="connsiteX39" fmla="*/ 309562 w 314325"/>
              <a:gd name="connsiteY39" fmla="*/ 1031081 h 1273969"/>
              <a:gd name="connsiteX40" fmla="*/ 314325 w 314325"/>
              <a:gd name="connsiteY40" fmla="*/ 992981 h 1273969"/>
              <a:gd name="connsiteX41" fmla="*/ 297656 w 314325"/>
              <a:gd name="connsiteY41" fmla="*/ 950119 h 1273969"/>
              <a:gd name="connsiteX42" fmla="*/ 254793 w 314325"/>
              <a:gd name="connsiteY42" fmla="*/ 864394 h 1273969"/>
              <a:gd name="connsiteX43" fmla="*/ 228600 w 314325"/>
              <a:gd name="connsiteY43" fmla="*/ 809625 h 1273969"/>
              <a:gd name="connsiteX44" fmla="*/ 214312 w 314325"/>
              <a:gd name="connsiteY44" fmla="*/ 771525 h 1273969"/>
              <a:gd name="connsiteX45" fmla="*/ 202406 w 314325"/>
              <a:gd name="connsiteY45" fmla="*/ 719138 h 1273969"/>
              <a:gd name="connsiteX46" fmla="*/ 185737 w 314325"/>
              <a:gd name="connsiteY46" fmla="*/ 626269 h 1273969"/>
              <a:gd name="connsiteX47" fmla="*/ 171450 w 314325"/>
              <a:gd name="connsiteY47" fmla="*/ 509588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4325" h="1273969">
                <a:moveTo>
                  <a:pt x="171450" y="509588"/>
                </a:moveTo>
                <a:lnTo>
                  <a:pt x="159543" y="364331"/>
                </a:lnTo>
                <a:lnTo>
                  <a:pt x="154781" y="290513"/>
                </a:lnTo>
                <a:lnTo>
                  <a:pt x="157162" y="238125"/>
                </a:lnTo>
                <a:lnTo>
                  <a:pt x="164306" y="200025"/>
                </a:lnTo>
                <a:lnTo>
                  <a:pt x="171450" y="171450"/>
                </a:lnTo>
                <a:lnTo>
                  <a:pt x="185737" y="135731"/>
                </a:lnTo>
                <a:lnTo>
                  <a:pt x="204787" y="102394"/>
                </a:lnTo>
                <a:lnTo>
                  <a:pt x="226218" y="71438"/>
                </a:lnTo>
                <a:lnTo>
                  <a:pt x="245268" y="45244"/>
                </a:lnTo>
                <a:lnTo>
                  <a:pt x="261937" y="21431"/>
                </a:lnTo>
                <a:lnTo>
                  <a:pt x="261937" y="9525"/>
                </a:lnTo>
                <a:lnTo>
                  <a:pt x="252412" y="0"/>
                </a:lnTo>
                <a:lnTo>
                  <a:pt x="219075" y="9525"/>
                </a:lnTo>
                <a:lnTo>
                  <a:pt x="178593" y="28575"/>
                </a:lnTo>
                <a:lnTo>
                  <a:pt x="123825" y="54769"/>
                </a:lnTo>
                <a:lnTo>
                  <a:pt x="90487" y="80963"/>
                </a:lnTo>
                <a:lnTo>
                  <a:pt x="59531" y="114300"/>
                </a:lnTo>
                <a:lnTo>
                  <a:pt x="42862" y="142875"/>
                </a:lnTo>
                <a:lnTo>
                  <a:pt x="21431" y="185738"/>
                </a:lnTo>
                <a:lnTo>
                  <a:pt x="7143" y="233363"/>
                </a:lnTo>
                <a:lnTo>
                  <a:pt x="0" y="323850"/>
                </a:lnTo>
                <a:lnTo>
                  <a:pt x="4762" y="478631"/>
                </a:lnTo>
                <a:lnTo>
                  <a:pt x="16668" y="642938"/>
                </a:lnTo>
                <a:lnTo>
                  <a:pt x="35718" y="828675"/>
                </a:lnTo>
                <a:lnTo>
                  <a:pt x="52387" y="935831"/>
                </a:lnTo>
                <a:lnTo>
                  <a:pt x="78581" y="1062038"/>
                </a:lnTo>
                <a:lnTo>
                  <a:pt x="97631" y="1131094"/>
                </a:lnTo>
                <a:lnTo>
                  <a:pt x="123825" y="1190625"/>
                </a:lnTo>
                <a:lnTo>
                  <a:pt x="135731" y="1209675"/>
                </a:lnTo>
                <a:lnTo>
                  <a:pt x="150018" y="1240631"/>
                </a:lnTo>
                <a:lnTo>
                  <a:pt x="164306" y="1262063"/>
                </a:lnTo>
                <a:lnTo>
                  <a:pt x="178593" y="1273969"/>
                </a:lnTo>
                <a:lnTo>
                  <a:pt x="192881" y="1273969"/>
                </a:lnTo>
                <a:lnTo>
                  <a:pt x="209550" y="1259681"/>
                </a:lnTo>
                <a:lnTo>
                  <a:pt x="235743" y="1219200"/>
                </a:lnTo>
                <a:lnTo>
                  <a:pt x="254793" y="1178719"/>
                </a:lnTo>
                <a:lnTo>
                  <a:pt x="271462" y="1145381"/>
                </a:lnTo>
                <a:lnTo>
                  <a:pt x="292893" y="1090613"/>
                </a:lnTo>
                <a:lnTo>
                  <a:pt x="309562" y="1031081"/>
                </a:lnTo>
                <a:lnTo>
                  <a:pt x="314325" y="992981"/>
                </a:lnTo>
                <a:lnTo>
                  <a:pt x="297656" y="950119"/>
                </a:lnTo>
                <a:lnTo>
                  <a:pt x="254793" y="864394"/>
                </a:lnTo>
                <a:lnTo>
                  <a:pt x="228600" y="809625"/>
                </a:lnTo>
                <a:lnTo>
                  <a:pt x="214312" y="771525"/>
                </a:lnTo>
                <a:lnTo>
                  <a:pt x="202406" y="719138"/>
                </a:lnTo>
                <a:lnTo>
                  <a:pt x="185737" y="626269"/>
                </a:lnTo>
                <a:lnTo>
                  <a:pt x="171450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2D0F09E-9BEA-4BF0-A8EB-CA29DA55E1FD}"/>
              </a:ext>
            </a:extLst>
          </p:cNvPr>
          <p:cNvSpPr/>
          <p:nvPr/>
        </p:nvSpPr>
        <p:spPr>
          <a:xfrm rot="16200000">
            <a:off x="5989640" y="4108451"/>
            <a:ext cx="1114425" cy="381000"/>
          </a:xfrm>
          <a:custGeom>
            <a:avLst/>
            <a:gdLst>
              <a:gd name="connsiteX0" fmla="*/ 778669 w 1114425"/>
              <a:gd name="connsiteY0" fmla="*/ 357187 h 381000"/>
              <a:gd name="connsiteX1" fmla="*/ 619125 w 1114425"/>
              <a:gd name="connsiteY1" fmla="*/ 357187 h 381000"/>
              <a:gd name="connsiteX2" fmla="*/ 450056 w 1114425"/>
              <a:gd name="connsiteY2" fmla="*/ 359568 h 381000"/>
              <a:gd name="connsiteX3" fmla="*/ 342900 w 1114425"/>
              <a:gd name="connsiteY3" fmla="*/ 359568 h 381000"/>
              <a:gd name="connsiteX4" fmla="*/ 230981 w 1114425"/>
              <a:gd name="connsiteY4" fmla="*/ 381000 h 381000"/>
              <a:gd name="connsiteX5" fmla="*/ 159544 w 1114425"/>
              <a:gd name="connsiteY5" fmla="*/ 376237 h 381000"/>
              <a:gd name="connsiteX6" fmla="*/ 102394 w 1114425"/>
              <a:gd name="connsiteY6" fmla="*/ 366712 h 381000"/>
              <a:gd name="connsiteX7" fmla="*/ 52387 w 1114425"/>
              <a:gd name="connsiteY7" fmla="*/ 354806 h 381000"/>
              <a:gd name="connsiteX8" fmla="*/ 19050 w 1114425"/>
              <a:gd name="connsiteY8" fmla="*/ 340518 h 381000"/>
              <a:gd name="connsiteX9" fmla="*/ 4762 w 1114425"/>
              <a:gd name="connsiteY9" fmla="*/ 326231 h 381000"/>
              <a:gd name="connsiteX10" fmla="*/ 0 w 1114425"/>
              <a:gd name="connsiteY10" fmla="*/ 311943 h 381000"/>
              <a:gd name="connsiteX11" fmla="*/ 2381 w 1114425"/>
              <a:gd name="connsiteY11" fmla="*/ 297656 h 381000"/>
              <a:gd name="connsiteX12" fmla="*/ 14287 w 1114425"/>
              <a:gd name="connsiteY12" fmla="*/ 278606 h 381000"/>
              <a:gd name="connsiteX13" fmla="*/ 42862 w 1114425"/>
              <a:gd name="connsiteY13" fmla="*/ 252412 h 381000"/>
              <a:gd name="connsiteX14" fmla="*/ 80962 w 1114425"/>
              <a:gd name="connsiteY14" fmla="*/ 226218 h 381000"/>
              <a:gd name="connsiteX15" fmla="*/ 128587 w 1114425"/>
              <a:gd name="connsiteY15" fmla="*/ 197643 h 381000"/>
              <a:gd name="connsiteX16" fmla="*/ 169069 w 1114425"/>
              <a:gd name="connsiteY16" fmla="*/ 180975 h 381000"/>
              <a:gd name="connsiteX17" fmla="*/ 221456 w 1114425"/>
              <a:gd name="connsiteY17" fmla="*/ 169068 h 381000"/>
              <a:gd name="connsiteX18" fmla="*/ 271462 w 1114425"/>
              <a:gd name="connsiteY18" fmla="*/ 164306 h 381000"/>
              <a:gd name="connsiteX19" fmla="*/ 307181 w 1114425"/>
              <a:gd name="connsiteY19" fmla="*/ 166687 h 381000"/>
              <a:gd name="connsiteX20" fmla="*/ 369094 w 1114425"/>
              <a:gd name="connsiteY20" fmla="*/ 171450 h 381000"/>
              <a:gd name="connsiteX21" fmla="*/ 404812 w 1114425"/>
              <a:gd name="connsiteY21" fmla="*/ 178593 h 381000"/>
              <a:gd name="connsiteX22" fmla="*/ 535781 w 1114425"/>
              <a:gd name="connsiteY22" fmla="*/ 171450 h 381000"/>
              <a:gd name="connsiteX23" fmla="*/ 752475 w 1114425"/>
              <a:gd name="connsiteY23" fmla="*/ 150018 h 381000"/>
              <a:gd name="connsiteX24" fmla="*/ 866775 w 1114425"/>
              <a:gd name="connsiteY24" fmla="*/ 138112 h 381000"/>
              <a:gd name="connsiteX25" fmla="*/ 912019 w 1114425"/>
              <a:gd name="connsiteY25" fmla="*/ 128587 h 381000"/>
              <a:gd name="connsiteX26" fmla="*/ 952500 w 1114425"/>
              <a:gd name="connsiteY26" fmla="*/ 114300 h 381000"/>
              <a:gd name="connsiteX27" fmla="*/ 990600 w 1114425"/>
              <a:gd name="connsiteY27" fmla="*/ 92868 h 381000"/>
              <a:gd name="connsiteX28" fmla="*/ 1019175 w 1114425"/>
              <a:gd name="connsiteY28" fmla="*/ 73818 h 381000"/>
              <a:gd name="connsiteX29" fmla="*/ 1052512 w 1114425"/>
              <a:gd name="connsiteY29" fmla="*/ 42862 h 381000"/>
              <a:gd name="connsiteX30" fmla="*/ 1071562 w 1114425"/>
              <a:gd name="connsiteY30" fmla="*/ 21431 h 381000"/>
              <a:gd name="connsiteX31" fmla="*/ 1088231 w 1114425"/>
              <a:gd name="connsiteY31" fmla="*/ 4762 h 381000"/>
              <a:gd name="connsiteX32" fmla="*/ 1107281 w 1114425"/>
              <a:gd name="connsiteY32" fmla="*/ 0 h 381000"/>
              <a:gd name="connsiteX33" fmla="*/ 1112044 w 1114425"/>
              <a:gd name="connsiteY33" fmla="*/ 4762 h 381000"/>
              <a:gd name="connsiteX34" fmla="*/ 1114425 w 1114425"/>
              <a:gd name="connsiteY34" fmla="*/ 26193 h 381000"/>
              <a:gd name="connsiteX35" fmla="*/ 1114425 w 1114425"/>
              <a:gd name="connsiteY35" fmla="*/ 54768 h 381000"/>
              <a:gd name="connsiteX36" fmla="*/ 1092994 w 1114425"/>
              <a:gd name="connsiteY36" fmla="*/ 119062 h 381000"/>
              <a:gd name="connsiteX37" fmla="*/ 1071562 w 1114425"/>
              <a:gd name="connsiteY37" fmla="*/ 195262 h 381000"/>
              <a:gd name="connsiteX38" fmla="*/ 1050131 w 1114425"/>
              <a:gd name="connsiteY38" fmla="*/ 285750 h 381000"/>
              <a:gd name="connsiteX39" fmla="*/ 869156 w 1114425"/>
              <a:gd name="connsiteY39" fmla="*/ 359568 h 381000"/>
              <a:gd name="connsiteX40" fmla="*/ 778669 w 1114425"/>
              <a:gd name="connsiteY40" fmla="*/ 35718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4425" h="381000">
                <a:moveTo>
                  <a:pt x="778669" y="357187"/>
                </a:moveTo>
                <a:lnTo>
                  <a:pt x="619125" y="357187"/>
                </a:lnTo>
                <a:lnTo>
                  <a:pt x="450056" y="359568"/>
                </a:lnTo>
                <a:lnTo>
                  <a:pt x="342900" y="359568"/>
                </a:lnTo>
                <a:lnTo>
                  <a:pt x="230981" y="381000"/>
                </a:lnTo>
                <a:lnTo>
                  <a:pt x="159544" y="376237"/>
                </a:lnTo>
                <a:lnTo>
                  <a:pt x="102394" y="366712"/>
                </a:lnTo>
                <a:lnTo>
                  <a:pt x="52387" y="354806"/>
                </a:lnTo>
                <a:lnTo>
                  <a:pt x="19050" y="340518"/>
                </a:lnTo>
                <a:lnTo>
                  <a:pt x="4762" y="326231"/>
                </a:lnTo>
                <a:lnTo>
                  <a:pt x="0" y="311943"/>
                </a:lnTo>
                <a:lnTo>
                  <a:pt x="2381" y="297656"/>
                </a:lnTo>
                <a:lnTo>
                  <a:pt x="14287" y="278606"/>
                </a:lnTo>
                <a:lnTo>
                  <a:pt x="42862" y="252412"/>
                </a:lnTo>
                <a:lnTo>
                  <a:pt x="80962" y="226218"/>
                </a:lnTo>
                <a:lnTo>
                  <a:pt x="128587" y="197643"/>
                </a:lnTo>
                <a:lnTo>
                  <a:pt x="169069" y="180975"/>
                </a:lnTo>
                <a:lnTo>
                  <a:pt x="221456" y="169068"/>
                </a:lnTo>
                <a:lnTo>
                  <a:pt x="271462" y="164306"/>
                </a:lnTo>
                <a:lnTo>
                  <a:pt x="307181" y="166687"/>
                </a:lnTo>
                <a:lnTo>
                  <a:pt x="369094" y="171450"/>
                </a:lnTo>
                <a:lnTo>
                  <a:pt x="404812" y="178593"/>
                </a:lnTo>
                <a:lnTo>
                  <a:pt x="535781" y="171450"/>
                </a:lnTo>
                <a:lnTo>
                  <a:pt x="752475" y="150018"/>
                </a:lnTo>
                <a:lnTo>
                  <a:pt x="866775" y="138112"/>
                </a:lnTo>
                <a:lnTo>
                  <a:pt x="912019" y="128587"/>
                </a:lnTo>
                <a:lnTo>
                  <a:pt x="952500" y="114300"/>
                </a:lnTo>
                <a:lnTo>
                  <a:pt x="990600" y="92868"/>
                </a:lnTo>
                <a:lnTo>
                  <a:pt x="1019175" y="73818"/>
                </a:lnTo>
                <a:lnTo>
                  <a:pt x="1052512" y="42862"/>
                </a:lnTo>
                <a:lnTo>
                  <a:pt x="1071562" y="21431"/>
                </a:lnTo>
                <a:lnTo>
                  <a:pt x="1088231" y="4762"/>
                </a:lnTo>
                <a:lnTo>
                  <a:pt x="1107281" y="0"/>
                </a:lnTo>
                <a:lnTo>
                  <a:pt x="1112044" y="4762"/>
                </a:lnTo>
                <a:lnTo>
                  <a:pt x="1114425" y="26193"/>
                </a:lnTo>
                <a:lnTo>
                  <a:pt x="1114425" y="54768"/>
                </a:lnTo>
                <a:lnTo>
                  <a:pt x="1092994" y="119062"/>
                </a:lnTo>
                <a:lnTo>
                  <a:pt x="1071562" y="195262"/>
                </a:lnTo>
                <a:lnTo>
                  <a:pt x="1050131" y="285750"/>
                </a:lnTo>
                <a:lnTo>
                  <a:pt x="869156" y="359568"/>
                </a:lnTo>
                <a:lnTo>
                  <a:pt x="778669" y="357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2D12A12-6623-4127-91FD-E674405F6777}"/>
              </a:ext>
            </a:extLst>
          </p:cNvPr>
          <p:cNvSpPr/>
          <p:nvPr/>
        </p:nvSpPr>
        <p:spPr>
          <a:xfrm>
            <a:off x="4903792" y="1973263"/>
            <a:ext cx="782637" cy="698500"/>
          </a:xfrm>
          <a:custGeom>
            <a:avLst/>
            <a:gdLst>
              <a:gd name="connsiteX0" fmla="*/ 295275 w 783431"/>
              <a:gd name="connsiteY0" fmla="*/ 314325 h 697707"/>
              <a:gd name="connsiteX1" fmla="*/ 211931 w 783431"/>
              <a:gd name="connsiteY1" fmla="*/ 228600 h 697707"/>
              <a:gd name="connsiteX2" fmla="*/ 130969 w 783431"/>
              <a:gd name="connsiteY2" fmla="*/ 150019 h 697707"/>
              <a:gd name="connsiteX3" fmla="*/ 0 w 783431"/>
              <a:gd name="connsiteY3" fmla="*/ 26194 h 697707"/>
              <a:gd name="connsiteX4" fmla="*/ 33337 w 783431"/>
              <a:gd name="connsiteY4" fmla="*/ 0 h 697707"/>
              <a:gd name="connsiteX5" fmla="*/ 159544 w 783431"/>
              <a:gd name="connsiteY5" fmla="*/ 59532 h 697707"/>
              <a:gd name="connsiteX6" fmla="*/ 330994 w 783431"/>
              <a:gd name="connsiteY6" fmla="*/ 138113 h 697707"/>
              <a:gd name="connsiteX7" fmla="*/ 492919 w 783431"/>
              <a:gd name="connsiteY7" fmla="*/ 216694 h 697707"/>
              <a:gd name="connsiteX8" fmla="*/ 597694 w 783431"/>
              <a:gd name="connsiteY8" fmla="*/ 266700 h 697707"/>
              <a:gd name="connsiteX9" fmla="*/ 621506 w 783431"/>
              <a:gd name="connsiteY9" fmla="*/ 288132 h 697707"/>
              <a:gd name="connsiteX10" fmla="*/ 671512 w 783431"/>
              <a:gd name="connsiteY10" fmla="*/ 345282 h 697707"/>
              <a:gd name="connsiteX11" fmla="*/ 714375 w 783431"/>
              <a:gd name="connsiteY11" fmla="*/ 400050 h 697707"/>
              <a:gd name="connsiteX12" fmla="*/ 747712 w 783431"/>
              <a:gd name="connsiteY12" fmla="*/ 452438 h 697707"/>
              <a:gd name="connsiteX13" fmla="*/ 764381 w 783431"/>
              <a:gd name="connsiteY13" fmla="*/ 485775 h 697707"/>
              <a:gd name="connsiteX14" fmla="*/ 781050 w 783431"/>
              <a:gd name="connsiteY14" fmla="*/ 540544 h 697707"/>
              <a:gd name="connsiteX15" fmla="*/ 783431 w 783431"/>
              <a:gd name="connsiteY15" fmla="*/ 573882 h 697707"/>
              <a:gd name="connsiteX16" fmla="*/ 781050 w 783431"/>
              <a:gd name="connsiteY16" fmla="*/ 616744 h 697707"/>
              <a:gd name="connsiteX17" fmla="*/ 769144 w 783431"/>
              <a:gd name="connsiteY17" fmla="*/ 661988 h 697707"/>
              <a:gd name="connsiteX18" fmla="*/ 747712 w 783431"/>
              <a:gd name="connsiteY18" fmla="*/ 685800 h 697707"/>
              <a:gd name="connsiteX19" fmla="*/ 726281 w 783431"/>
              <a:gd name="connsiteY19" fmla="*/ 692944 h 697707"/>
              <a:gd name="connsiteX20" fmla="*/ 707231 w 783431"/>
              <a:gd name="connsiteY20" fmla="*/ 697707 h 697707"/>
              <a:gd name="connsiteX21" fmla="*/ 681037 w 783431"/>
              <a:gd name="connsiteY21" fmla="*/ 692944 h 697707"/>
              <a:gd name="connsiteX22" fmla="*/ 650081 w 783431"/>
              <a:gd name="connsiteY22" fmla="*/ 681038 h 697707"/>
              <a:gd name="connsiteX23" fmla="*/ 614362 w 783431"/>
              <a:gd name="connsiteY23" fmla="*/ 659607 h 697707"/>
              <a:gd name="connsiteX24" fmla="*/ 576262 w 783431"/>
              <a:gd name="connsiteY24" fmla="*/ 626269 h 697707"/>
              <a:gd name="connsiteX25" fmla="*/ 516731 w 783431"/>
              <a:gd name="connsiteY25" fmla="*/ 557213 h 697707"/>
              <a:gd name="connsiteX26" fmla="*/ 423862 w 783431"/>
              <a:gd name="connsiteY26" fmla="*/ 450057 h 697707"/>
              <a:gd name="connsiteX27" fmla="*/ 295275 w 783431"/>
              <a:gd name="connsiteY27" fmla="*/ 314325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3431" h="697707">
                <a:moveTo>
                  <a:pt x="295275" y="314325"/>
                </a:moveTo>
                <a:lnTo>
                  <a:pt x="211931" y="228600"/>
                </a:lnTo>
                <a:lnTo>
                  <a:pt x="130969" y="150019"/>
                </a:lnTo>
                <a:lnTo>
                  <a:pt x="0" y="26194"/>
                </a:lnTo>
                <a:lnTo>
                  <a:pt x="33337" y="0"/>
                </a:lnTo>
                <a:lnTo>
                  <a:pt x="159544" y="59532"/>
                </a:lnTo>
                <a:lnTo>
                  <a:pt x="330994" y="138113"/>
                </a:lnTo>
                <a:lnTo>
                  <a:pt x="492919" y="216694"/>
                </a:lnTo>
                <a:lnTo>
                  <a:pt x="597694" y="266700"/>
                </a:lnTo>
                <a:lnTo>
                  <a:pt x="621506" y="288132"/>
                </a:lnTo>
                <a:lnTo>
                  <a:pt x="671512" y="345282"/>
                </a:lnTo>
                <a:lnTo>
                  <a:pt x="714375" y="400050"/>
                </a:lnTo>
                <a:lnTo>
                  <a:pt x="747712" y="452438"/>
                </a:lnTo>
                <a:lnTo>
                  <a:pt x="764381" y="485775"/>
                </a:lnTo>
                <a:lnTo>
                  <a:pt x="781050" y="540544"/>
                </a:lnTo>
                <a:lnTo>
                  <a:pt x="783431" y="573882"/>
                </a:lnTo>
                <a:lnTo>
                  <a:pt x="781050" y="616744"/>
                </a:lnTo>
                <a:lnTo>
                  <a:pt x="769144" y="661988"/>
                </a:lnTo>
                <a:lnTo>
                  <a:pt x="747712" y="685800"/>
                </a:lnTo>
                <a:lnTo>
                  <a:pt x="726281" y="692944"/>
                </a:lnTo>
                <a:lnTo>
                  <a:pt x="707231" y="697707"/>
                </a:lnTo>
                <a:lnTo>
                  <a:pt x="681037" y="692944"/>
                </a:lnTo>
                <a:lnTo>
                  <a:pt x="650081" y="681038"/>
                </a:lnTo>
                <a:lnTo>
                  <a:pt x="614362" y="659607"/>
                </a:lnTo>
                <a:lnTo>
                  <a:pt x="576262" y="626269"/>
                </a:lnTo>
                <a:lnTo>
                  <a:pt x="516731" y="557213"/>
                </a:lnTo>
                <a:lnTo>
                  <a:pt x="423862" y="450057"/>
                </a:lnTo>
                <a:lnTo>
                  <a:pt x="295275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07F7C95-D2E9-45AE-9E50-CFCFDA9D3EEC}"/>
              </a:ext>
            </a:extLst>
          </p:cNvPr>
          <p:cNvSpPr/>
          <p:nvPr/>
        </p:nvSpPr>
        <p:spPr>
          <a:xfrm>
            <a:off x="4303716" y="2962275"/>
            <a:ext cx="1135062" cy="344488"/>
          </a:xfrm>
          <a:custGeom>
            <a:avLst/>
            <a:gdLst>
              <a:gd name="connsiteX0" fmla="*/ 514350 w 1135856"/>
              <a:gd name="connsiteY0" fmla="*/ 157163 h 345281"/>
              <a:gd name="connsiteX1" fmla="*/ 428625 w 1135856"/>
              <a:gd name="connsiteY1" fmla="*/ 173831 h 345281"/>
              <a:gd name="connsiteX2" fmla="*/ 371475 w 1135856"/>
              <a:gd name="connsiteY2" fmla="*/ 183356 h 345281"/>
              <a:gd name="connsiteX3" fmla="*/ 326231 w 1135856"/>
              <a:gd name="connsiteY3" fmla="*/ 185738 h 345281"/>
              <a:gd name="connsiteX4" fmla="*/ 257175 w 1135856"/>
              <a:gd name="connsiteY4" fmla="*/ 183356 h 345281"/>
              <a:gd name="connsiteX5" fmla="*/ 190500 w 1135856"/>
              <a:gd name="connsiteY5" fmla="*/ 173831 h 345281"/>
              <a:gd name="connsiteX6" fmla="*/ 138112 w 1135856"/>
              <a:gd name="connsiteY6" fmla="*/ 164306 h 345281"/>
              <a:gd name="connsiteX7" fmla="*/ 71437 w 1135856"/>
              <a:gd name="connsiteY7" fmla="*/ 154781 h 345281"/>
              <a:gd name="connsiteX8" fmla="*/ 9525 w 1135856"/>
              <a:gd name="connsiteY8" fmla="*/ 152400 h 345281"/>
              <a:gd name="connsiteX9" fmla="*/ 0 w 1135856"/>
              <a:gd name="connsiteY9" fmla="*/ 161925 h 345281"/>
              <a:gd name="connsiteX10" fmla="*/ 7144 w 1135856"/>
              <a:gd name="connsiteY10" fmla="*/ 192881 h 345281"/>
              <a:gd name="connsiteX11" fmla="*/ 26194 w 1135856"/>
              <a:gd name="connsiteY11" fmla="*/ 228600 h 345281"/>
              <a:gd name="connsiteX12" fmla="*/ 61912 w 1135856"/>
              <a:gd name="connsiteY12" fmla="*/ 269081 h 345281"/>
              <a:gd name="connsiteX13" fmla="*/ 109537 w 1135856"/>
              <a:gd name="connsiteY13" fmla="*/ 307181 h 345281"/>
              <a:gd name="connsiteX14" fmla="*/ 150019 w 1135856"/>
              <a:gd name="connsiteY14" fmla="*/ 330994 h 345281"/>
              <a:gd name="connsiteX15" fmla="*/ 183356 w 1135856"/>
              <a:gd name="connsiteY15" fmla="*/ 340519 h 345281"/>
              <a:gd name="connsiteX16" fmla="*/ 252412 w 1135856"/>
              <a:gd name="connsiteY16" fmla="*/ 345281 h 345281"/>
              <a:gd name="connsiteX17" fmla="*/ 335756 w 1135856"/>
              <a:gd name="connsiteY17" fmla="*/ 345281 h 345281"/>
              <a:gd name="connsiteX18" fmla="*/ 409575 w 1135856"/>
              <a:gd name="connsiteY18" fmla="*/ 330994 h 345281"/>
              <a:gd name="connsiteX19" fmla="*/ 561975 w 1135856"/>
              <a:gd name="connsiteY19" fmla="*/ 307181 h 345281"/>
              <a:gd name="connsiteX20" fmla="*/ 700087 w 1135856"/>
              <a:gd name="connsiteY20" fmla="*/ 271463 h 345281"/>
              <a:gd name="connsiteX21" fmla="*/ 847725 w 1135856"/>
              <a:gd name="connsiteY21" fmla="*/ 235744 h 345281"/>
              <a:gd name="connsiteX22" fmla="*/ 923925 w 1135856"/>
              <a:gd name="connsiteY22" fmla="*/ 216694 h 345281"/>
              <a:gd name="connsiteX23" fmla="*/ 981075 w 1135856"/>
              <a:gd name="connsiteY23" fmla="*/ 204788 h 345281"/>
              <a:gd name="connsiteX24" fmla="*/ 1021556 w 1135856"/>
              <a:gd name="connsiteY24" fmla="*/ 195263 h 345281"/>
              <a:gd name="connsiteX25" fmla="*/ 1069181 w 1135856"/>
              <a:gd name="connsiteY25" fmla="*/ 173831 h 345281"/>
              <a:gd name="connsiteX26" fmla="*/ 1104900 w 1135856"/>
              <a:gd name="connsiteY26" fmla="*/ 152400 h 345281"/>
              <a:gd name="connsiteX27" fmla="*/ 1135856 w 1135856"/>
              <a:gd name="connsiteY27" fmla="*/ 119063 h 345281"/>
              <a:gd name="connsiteX28" fmla="*/ 1135856 w 1135856"/>
              <a:gd name="connsiteY28" fmla="*/ 100013 h 345281"/>
              <a:gd name="connsiteX29" fmla="*/ 1109662 w 1135856"/>
              <a:gd name="connsiteY29" fmla="*/ 61913 h 345281"/>
              <a:gd name="connsiteX30" fmla="*/ 1076325 w 1135856"/>
              <a:gd name="connsiteY30" fmla="*/ 30956 h 345281"/>
              <a:gd name="connsiteX31" fmla="*/ 1042987 w 1135856"/>
              <a:gd name="connsiteY31" fmla="*/ 11906 h 345281"/>
              <a:gd name="connsiteX32" fmla="*/ 1016794 w 1135856"/>
              <a:gd name="connsiteY32" fmla="*/ 0 h 345281"/>
              <a:gd name="connsiteX33" fmla="*/ 969169 w 1135856"/>
              <a:gd name="connsiteY33" fmla="*/ 2381 h 345281"/>
              <a:gd name="connsiteX34" fmla="*/ 916781 w 1135856"/>
              <a:gd name="connsiteY34" fmla="*/ 14288 h 345281"/>
              <a:gd name="connsiteX35" fmla="*/ 816769 w 1135856"/>
              <a:gd name="connsiteY35" fmla="*/ 59531 h 345281"/>
              <a:gd name="connsiteX36" fmla="*/ 726281 w 1135856"/>
              <a:gd name="connsiteY36" fmla="*/ 92869 h 345281"/>
              <a:gd name="connsiteX37" fmla="*/ 585787 w 1135856"/>
              <a:gd name="connsiteY37" fmla="*/ 138113 h 345281"/>
              <a:gd name="connsiteX38" fmla="*/ 514350 w 1135856"/>
              <a:gd name="connsiteY38" fmla="*/ 15716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35856" h="345281">
                <a:moveTo>
                  <a:pt x="514350" y="157163"/>
                </a:moveTo>
                <a:lnTo>
                  <a:pt x="428625" y="173831"/>
                </a:lnTo>
                <a:lnTo>
                  <a:pt x="371475" y="183356"/>
                </a:lnTo>
                <a:lnTo>
                  <a:pt x="326231" y="185738"/>
                </a:lnTo>
                <a:lnTo>
                  <a:pt x="257175" y="183356"/>
                </a:lnTo>
                <a:lnTo>
                  <a:pt x="190500" y="173831"/>
                </a:lnTo>
                <a:lnTo>
                  <a:pt x="138112" y="164306"/>
                </a:lnTo>
                <a:lnTo>
                  <a:pt x="71437" y="154781"/>
                </a:lnTo>
                <a:lnTo>
                  <a:pt x="9525" y="152400"/>
                </a:lnTo>
                <a:lnTo>
                  <a:pt x="0" y="161925"/>
                </a:lnTo>
                <a:lnTo>
                  <a:pt x="7144" y="192881"/>
                </a:lnTo>
                <a:lnTo>
                  <a:pt x="26194" y="228600"/>
                </a:lnTo>
                <a:lnTo>
                  <a:pt x="61912" y="269081"/>
                </a:lnTo>
                <a:lnTo>
                  <a:pt x="109537" y="307181"/>
                </a:lnTo>
                <a:lnTo>
                  <a:pt x="150019" y="330994"/>
                </a:lnTo>
                <a:lnTo>
                  <a:pt x="183356" y="340519"/>
                </a:lnTo>
                <a:lnTo>
                  <a:pt x="252412" y="345281"/>
                </a:lnTo>
                <a:lnTo>
                  <a:pt x="335756" y="345281"/>
                </a:lnTo>
                <a:lnTo>
                  <a:pt x="409575" y="330994"/>
                </a:lnTo>
                <a:lnTo>
                  <a:pt x="561975" y="307181"/>
                </a:lnTo>
                <a:lnTo>
                  <a:pt x="700087" y="271463"/>
                </a:lnTo>
                <a:lnTo>
                  <a:pt x="847725" y="235744"/>
                </a:lnTo>
                <a:lnTo>
                  <a:pt x="923925" y="216694"/>
                </a:lnTo>
                <a:lnTo>
                  <a:pt x="981075" y="204788"/>
                </a:lnTo>
                <a:lnTo>
                  <a:pt x="1021556" y="195263"/>
                </a:lnTo>
                <a:lnTo>
                  <a:pt x="1069181" y="173831"/>
                </a:lnTo>
                <a:lnTo>
                  <a:pt x="1104900" y="152400"/>
                </a:lnTo>
                <a:lnTo>
                  <a:pt x="1135856" y="119063"/>
                </a:lnTo>
                <a:lnTo>
                  <a:pt x="1135856" y="100013"/>
                </a:lnTo>
                <a:lnTo>
                  <a:pt x="1109662" y="61913"/>
                </a:lnTo>
                <a:lnTo>
                  <a:pt x="1076325" y="30956"/>
                </a:lnTo>
                <a:lnTo>
                  <a:pt x="1042987" y="11906"/>
                </a:lnTo>
                <a:lnTo>
                  <a:pt x="1016794" y="0"/>
                </a:lnTo>
                <a:lnTo>
                  <a:pt x="969169" y="2381"/>
                </a:lnTo>
                <a:lnTo>
                  <a:pt x="916781" y="14288"/>
                </a:lnTo>
                <a:lnTo>
                  <a:pt x="816769" y="59531"/>
                </a:lnTo>
                <a:lnTo>
                  <a:pt x="726281" y="92869"/>
                </a:lnTo>
                <a:lnTo>
                  <a:pt x="585787" y="138113"/>
                </a:lnTo>
                <a:lnTo>
                  <a:pt x="514350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D73FEE3-03E3-40E9-90B6-EEDA21FF587B}"/>
              </a:ext>
            </a:extLst>
          </p:cNvPr>
          <p:cNvSpPr/>
          <p:nvPr/>
        </p:nvSpPr>
        <p:spPr>
          <a:xfrm>
            <a:off x="3846517" y="3608388"/>
            <a:ext cx="1919287" cy="476250"/>
          </a:xfrm>
          <a:custGeom>
            <a:avLst/>
            <a:gdLst>
              <a:gd name="connsiteX0" fmla="*/ 631031 w 1919287"/>
              <a:gd name="connsiteY0" fmla="*/ 238125 h 476250"/>
              <a:gd name="connsiteX1" fmla="*/ 538162 w 1919287"/>
              <a:gd name="connsiteY1" fmla="*/ 259556 h 476250"/>
              <a:gd name="connsiteX2" fmla="*/ 478631 w 1919287"/>
              <a:gd name="connsiteY2" fmla="*/ 271462 h 476250"/>
              <a:gd name="connsiteX3" fmla="*/ 411956 w 1919287"/>
              <a:gd name="connsiteY3" fmla="*/ 283369 h 476250"/>
              <a:gd name="connsiteX4" fmla="*/ 347662 w 1919287"/>
              <a:gd name="connsiteY4" fmla="*/ 290512 h 476250"/>
              <a:gd name="connsiteX5" fmla="*/ 295275 w 1919287"/>
              <a:gd name="connsiteY5" fmla="*/ 285750 h 476250"/>
              <a:gd name="connsiteX6" fmla="*/ 240506 w 1919287"/>
              <a:gd name="connsiteY6" fmla="*/ 276225 h 476250"/>
              <a:gd name="connsiteX7" fmla="*/ 185737 w 1919287"/>
              <a:gd name="connsiteY7" fmla="*/ 259556 h 476250"/>
              <a:gd name="connsiteX8" fmla="*/ 142875 w 1919287"/>
              <a:gd name="connsiteY8" fmla="*/ 242887 h 476250"/>
              <a:gd name="connsiteX9" fmla="*/ 88106 w 1919287"/>
              <a:gd name="connsiteY9" fmla="*/ 216694 h 476250"/>
              <a:gd name="connsiteX10" fmla="*/ 59531 w 1919287"/>
              <a:gd name="connsiteY10" fmla="*/ 202406 h 476250"/>
              <a:gd name="connsiteX11" fmla="*/ 33337 w 1919287"/>
              <a:gd name="connsiteY11" fmla="*/ 185737 h 476250"/>
              <a:gd name="connsiteX12" fmla="*/ 11906 w 1919287"/>
              <a:gd name="connsiteY12" fmla="*/ 178594 h 476250"/>
              <a:gd name="connsiteX13" fmla="*/ 0 w 1919287"/>
              <a:gd name="connsiteY13" fmla="*/ 185737 h 476250"/>
              <a:gd name="connsiteX14" fmla="*/ 9525 w 1919287"/>
              <a:gd name="connsiteY14" fmla="*/ 216694 h 476250"/>
              <a:gd name="connsiteX15" fmla="*/ 26194 w 1919287"/>
              <a:gd name="connsiteY15" fmla="*/ 254794 h 476250"/>
              <a:gd name="connsiteX16" fmla="*/ 47625 w 1919287"/>
              <a:gd name="connsiteY16" fmla="*/ 285750 h 476250"/>
              <a:gd name="connsiteX17" fmla="*/ 100012 w 1919287"/>
              <a:gd name="connsiteY17" fmla="*/ 338137 h 476250"/>
              <a:gd name="connsiteX18" fmla="*/ 145256 w 1919287"/>
              <a:gd name="connsiteY18" fmla="*/ 383381 h 476250"/>
              <a:gd name="connsiteX19" fmla="*/ 202406 w 1919287"/>
              <a:gd name="connsiteY19" fmla="*/ 423862 h 476250"/>
              <a:gd name="connsiteX20" fmla="*/ 245269 w 1919287"/>
              <a:gd name="connsiteY20" fmla="*/ 450056 h 476250"/>
              <a:gd name="connsiteX21" fmla="*/ 276225 w 1919287"/>
              <a:gd name="connsiteY21" fmla="*/ 464344 h 476250"/>
              <a:gd name="connsiteX22" fmla="*/ 309562 w 1919287"/>
              <a:gd name="connsiteY22" fmla="*/ 471487 h 476250"/>
              <a:gd name="connsiteX23" fmla="*/ 345281 w 1919287"/>
              <a:gd name="connsiteY23" fmla="*/ 469106 h 476250"/>
              <a:gd name="connsiteX24" fmla="*/ 381000 w 1919287"/>
              <a:gd name="connsiteY24" fmla="*/ 476250 h 476250"/>
              <a:gd name="connsiteX25" fmla="*/ 423862 w 1919287"/>
              <a:gd name="connsiteY25" fmla="*/ 473869 h 476250"/>
              <a:gd name="connsiteX26" fmla="*/ 478631 w 1919287"/>
              <a:gd name="connsiteY26" fmla="*/ 461962 h 476250"/>
              <a:gd name="connsiteX27" fmla="*/ 514350 w 1919287"/>
              <a:gd name="connsiteY27" fmla="*/ 447675 h 476250"/>
              <a:gd name="connsiteX28" fmla="*/ 557212 w 1919287"/>
              <a:gd name="connsiteY28" fmla="*/ 428625 h 476250"/>
              <a:gd name="connsiteX29" fmla="*/ 614362 w 1919287"/>
              <a:gd name="connsiteY29" fmla="*/ 409575 h 476250"/>
              <a:gd name="connsiteX30" fmla="*/ 714375 w 1919287"/>
              <a:gd name="connsiteY30" fmla="*/ 381000 h 476250"/>
              <a:gd name="connsiteX31" fmla="*/ 864394 w 1919287"/>
              <a:gd name="connsiteY31" fmla="*/ 345281 h 476250"/>
              <a:gd name="connsiteX32" fmla="*/ 935831 w 1919287"/>
              <a:gd name="connsiteY32" fmla="*/ 328612 h 476250"/>
              <a:gd name="connsiteX33" fmla="*/ 1152525 w 1919287"/>
              <a:gd name="connsiteY33" fmla="*/ 261937 h 476250"/>
              <a:gd name="connsiteX34" fmla="*/ 1302544 w 1919287"/>
              <a:gd name="connsiteY34" fmla="*/ 228600 h 476250"/>
              <a:gd name="connsiteX35" fmla="*/ 1419225 w 1919287"/>
              <a:gd name="connsiteY35" fmla="*/ 209550 h 476250"/>
              <a:gd name="connsiteX36" fmla="*/ 1502569 w 1919287"/>
              <a:gd name="connsiteY36" fmla="*/ 202406 h 476250"/>
              <a:gd name="connsiteX37" fmla="*/ 1597819 w 1919287"/>
              <a:gd name="connsiteY37" fmla="*/ 202406 h 476250"/>
              <a:gd name="connsiteX38" fmla="*/ 1721644 w 1919287"/>
              <a:gd name="connsiteY38" fmla="*/ 202406 h 476250"/>
              <a:gd name="connsiteX39" fmla="*/ 1821656 w 1919287"/>
              <a:gd name="connsiteY39" fmla="*/ 197644 h 476250"/>
              <a:gd name="connsiteX40" fmla="*/ 1864519 w 1919287"/>
              <a:gd name="connsiteY40" fmla="*/ 190500 h 476250"/>
              <a:gd name="connsiteX41" fmla="*/ 1895475 w 1919287"/>
              <a:gd name="connsiteY41" fmla="*/ 180975 h 476250"/>
              <a:gd name="connsiteX42" fmla="*/ 1916906 w 1919287"/>
              <a:gd name="connsiteY42" fmla="*/ 164306 h 476250"/>
              <a:gd name="connsiteX43" fmla="*/ 1919287 w 1919287"/>
              <a:gd name="connsiteY43" fmla="*/ 152400 h 476250"/>
              <a:gd name="connsiteX44" fmla="*/ 1912144 w 1919287"/>
              <a:gd name="connsiteY44" fmla="*/ 133350 h 476250"/>
              <a:gd name="connsiteX45" fmla="*/ 1895475 w 1919287"/>
              <a:gd name="connsiteY45" fmla="*/ 114300 h 476250"/>
              <a:gd name="connsiteX46" fmla="*/ 1869281 w 1919287"/>
              <a:gd name="connsiteY46" fmla="*/ 92869 h 476250"/>
              <a:gd name="connsiteX47" fmla="*/ 1850231 w 1919287"/>
              <a:gd name="connsiteY47" fmla="*/ 76200 h 476250"/>
              <a:gd name="connsiteX48" fmla="*/ 1807369 w 1919287"/>
              <a:gd name="connsiteY48" fmla="*/ 50006 h 476250"/>
              <a:gd name="connsiteX49" fmla="*/ 1769269 w 1919287"/>
              <a:gd name="connsiteY49" fmla="*/ 33337 h 476250"/>
              <a:gd name="connsiteX50" fmla="*/ 1709737 w 1919287"/>
              <a:gd name="connsiteY50" fmla="*/ 14287 h 476250"/>
              <a:gd name="connsiteX51" fmla="*/ 1624012 w 1919287"/>
              <a:gd name="connsiteY51" fmla="*/ 0 h 476250"/>
              <a:gd name="connsiteX52" fmla="*/ 1590675 w 1919287"/>
              <a:gd name="connsiteY52" fmla="*/ 14287 h 476250"/>
              <a:gd name="connsiteX53" fmla="*/ 1521619 w 1919287"/>
              <a:gd name="connsiteY53" fmla="*/ 38100 h 476250"/>
              <a:gd name="connsiteX54" fmla="*/ 1416844 w 1919287"/>
              <a:gd name="connsiteY54" fmla="*/ 61912 h 476250"/>
              <a:gd name="connsiteX55" fmla="*/ 1326356 w 1919287"/>
              <a:gd name="connsiteY55" fmla="*/ 73819 h 476250"/>
              <a:gd name="connsiteX56" fmla="*/ 1240631 w 1919287"/>
              <a:gd name="connsiteY56" fmla="*/ 80962 h 476250"/>
              <a:gd name="connsiteX57" fmla="*/ 1126331 w 1919287"/>
              <a:gd name="connsiteY57" fmla="*/ 88106 h 476250"/>
              <a:gd name="connsiteX58" fmla="*/ 883444 w 1919287"/>
              <a:gd name="connsiteY58" fmla="*/ 164306 h 476250"/>
              <a:gd name="connsiteX59" fmla="*/ 631031 w 1919287"/>
              <a:gd name="connsiteY59" fmla="*/ 2381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476250">
                <a:moveTo>
                  <a:pt x="631031" y="238125"/>
                </a:moveTo>
                <a:lnTo>
                  <a:pt x="538162" y="259556"/>
                </a:lnTo>
                <a:lnTo>
                  <a:pt x="478631" y="271462"/>
                </a:lnTo>
                <a:lnTo>
                  <a:pt x="411956" y="283369"/>
                </a:lnTo>
                <a:lnTo>
                  <a:pt x="347662" y="290512"/>
                </a:lnTo>
                <a:lnTo>
                  <a:pt x="295275" y="285750"/>
                </a:lnTo>
                <a:lnTo>
                  <a:pt x="240506" y="276225"/>
                </a:lnTo>
                <a:lnTo>
                  <a:pt x="185737" y="259556"/>
                </a:lnTo>
                <a:lnTo>
                  <a:pt x="142875" y="242887"/>
                </a:lnTo>
                <a:lnTo>
                  <a:pt x="88106" y="216694"/>
                </a:lnTo>
                <a:lnTo>
                  <a:pt x="59531" y="202406"/>
                </a:lnTo>
                <a:lnTo>
                  <a:pt x="33337" y="185737"/>
                </a:lnTo>
                <a:lnTo>
                  <a:pt x="11906" y="178594"/>
                </a:lnTo>
                <a:lnTo>
                  <a:pt x="0" y="185737"/>
                </a:lnTo>
                <a:lnTo>
                  <a:pt x="9525" y="216694"/>
                </a:lnTo>
                <a:lnTo>
                  <a:pt x="26194" y="254794"/>
                </a:lnTo>
                <a:lnTo>
                  <a:pt x="47625" y="285750"/>
                </a:lnTo>
                <a:lnTo>
                  <a:pt x="100012" y="338137"/>
                </a:lnTo>
                <a:lnTo>
                  <a:pt x="145256" y="383381"/>
                </a:lnTo>
                <a:lnTo>
                  <a:pt x="202406" y="423862"/>
                </a:lnTo>
                <a:lnTo>
                  <a:pt x="245269" y="450056"/>
                </a:lnTo>
                <a:lnTo>
                  <a:pt x="276225" y="464344"/>
                </a:lnTo>
                <a:lnTo>
                  <a:pt x="309562" y="471487"/>
                </a:lnTo>
                <a:lnTo>
                  <a:pt x="345281" y="469106"/>
                </a:lnTo>
                <a:lnTo>
                  <a:pt x="381000" y="476250"/>
                </a:lnTo>
                <a:lnTo>
                  <a:pt x="423862" y="473869"/>
                </a:lnTo>
                <a:lnTo>
                  <a:pt x="478631" y="461962"/>
                </a:lnTo>
                <a:lnTo>
                  <a:pt x="514350" y="447675"/>
                </a:lnTo>
                <a:lnTo>
                  <a:pt x="557212" y="428625"/>
                </a:lnTo>
                <a:lnTo>
                  <a:pt x="614362" y="409575"/>
                </a:lnTo>
                <a:lnTo>
                  <a:pt x="714375" y="381000"/>
                </a:lnTo>
                <a:lnTo>
                  <a:pt x="864394" y="345281"/>
                </a:lnTo>
                <a:lnTo>
                  <a:pt x="935831" y="328612"/>
                </a:lnTo>
                <a:lnTo>
                  <a:pt x="1152525" y="261937"/>
                </a:lnTo>
                <a:lnTo>
                  <a:pt x="1302544" y="228600"/>
                </a:lnTo>
                <a:lnTo>
                  <a:pt x="1419225" y="209550"/>
                </a:lnTo>
                <a:lnTo>
                  <a:pt x="1502569" y="202406"/>
                </a:lnTo>
                <a:lnTo>
                  <a:pt x="1597819" y="202406"/>
                </a:lnTo>
                <a:lnTo>
                  <a:pt x="1721644" y="202406"/>
                </a:lnTo>
                <a:lnTo>
                  <a:pt x="1821656" y="197644"/>
                </a:lnTo>
                <a:lnTo>
                  <a:pt x="1864519" y="190500"/>
                </a:lnTo>
                <a:lnTo>
                  <a:pt x="1895475" y="180975"/>
                </a:lnTo>
                <a:lnTo>
                  <a:pt x="1916906" y="164306"/>
                </a:lnTo>
                <a:lnTo>
                  <a:pt x="1919287" y="152400"/>
                </a:lnTo>
                <a:lnTo>
                  <a:pt x="1912144" y="133350"/>
                </a:lnTo>
                <a:lnTo>
                  <a:pt x="1895475" y="114300"/>
                </a:lnTo>
                <a:lnTo>
                  <a:pt x="1869281" y="92869"/>
                </a:lnTo>
                <a:lnTo>
                  <a:pt x="1850231" y="76200"/>
                </a:lnTo>
                <a:lnTo>
                  <a:pt x="1807369" y="50006"/>
                </a:lnTo>
                <a:lnTo>
                  <a:pt x="1769269" y="33337"/>
                </a:lnTo>
                <a:lnTo>
                  <a:pt x="1709737" y="14287"/>
                </a:lnTo>
                <a:lnTo>
                  <a:pt x="1624012" y="0"/>
                </a:lnTo>
                <a:lnTo>
                  <a:pt x="1590675" y="14287"/>
                </a:lnTo>
                <a:lnTo>
                  <a:pt x="1521619" y="38100"/>
                </a:lnTo>
                <a:lnTo>
                  <a:pt x="1416844" y="61912"/>
                </a:lnTo>
                <a:lnTo>
                  <a:pt x="1326356" y="73819"/>
                </a:lnTo>
                <a:lnTo>
                  <a:pt x="1240631" y="80962"/>
                </a:lnTo>
                <a:lnTo>
                  <a:pt x="1126331" y="88106"/>
                </a:lnTo>
                <a:lnTo>
                  <a:pt x="883444" y="164306"/>
                </a:lnTo>
                <a:lnTo>
                  <a:pt x="6310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6C08157-D5C4-4AEF-BB8E-73328A755A2E}"/>
              </a:ext>
            </a:extLst>
          </p:cNvPr>
          <p:cNvSpPr/>
          <p:nvPr/>
        </p:nvSpPr>
        <p:spPr>
          <a:xfrm>
            <a:off x="4662491" y="3241676"/>
            <a:ext cx="374650" cy="2085975"/>
          </a:xfrm>
          <a:custGeom>
            <a:avLst/>
            <a:gdLst>
              <a:gd name="connsiteX0" fmla="*/ 86536 w 374990"/>
              <a:gd name="connsiteY0" fmla="*/ 1122087 h 2085524"/>
              <a:gd name="connsiteX1" fmla="*/ 86536 w 374990"/>
              <a:gd name="connsiteY1" fmla="*/ 677867 h 2085524"/>
              <a:gd name="connsiteX2" fmla="*/ 89421 w 374990"/>
              <a:gd name="connsiteY2" fmla="*/ 493257 h 2085524"/>
              <a:gd name="connsiteX3" fmla="*/ 98074 w 374990"/>
              <a:gd name="connsiteY3" fmla="*/ 409605 h 2085524"/>
              <a:gd name="connsiteX4" fmla="*/ 98074 w 374990"/>
              <a:gd name="connsiteY4" fmla="*/ 349030 h 2085524"/>
              <a:gd name="connsiteX5" fmla="*/ 98074 w 374990"/>
              <a:gd name="connsiteY5" fmla="*/ 299992 h 2085524"/>
              <a:gd name="connsiteX6" fmla="*/ 86536 w 374990"/>
              <a:gd name="connsiteY6" fmla="*/ 222110 h 2085524"/>
              <a:gd name="connsiteX7" fmla="*/ 69229 w 374990"/>
              <a:gd name="connsiteY7" fmla="*/ 152881 h 2085524"/>
              <a:gd name="connsiteX8" fmla="*/ 46153 w 374990"/>
              <a:gd name="connsiteY8" fmla="*/ 89421 h 2085524"/>
              <a:gd name="connsiteX9" fmla="*/ 0 w 374990"/>
              <a:gd name="connsiteY9" fmla="*/ 14423 h 2085524"/>
              <a:gd name="connsiteX10" fmla="*/ 126920 w 374990"/>
              <a:gd name="connsiteY10" fmla="*/ 0 h 2085524"/>
              <a:gd name="connsiteX11" fmla="*/ 224994 w 374990"/>
              <a:gd name="connsiteY11" fmla="*/ 54806 h 2085524"/>
              <a:gd name="connsiteX12" fmla="*/ 305761 w 374990"/>
              <a:gd name="connsiteY12" fmla="*/ 100959 h 2085524"/>
              <a:gd name="connsiteX13" fmla="*/ 334607 w 374990"/>
              <a:gd name="connsiteY13" fmla="*/ 118266 h 2085524"/>
              <a:gd name="connsiteX14" fmla="*/ 354799 w 374990"/>
              <a:gd name="connsiteY14" fmla="*/ 141342 h 2085524"/>
              <a:gd name="connsiteX15" fmla="*/ 366337 w 374990"/>
              <a:gd name="connsiteY15" fmla="*/ 164419 h 2085524"/>
              <a:gd name="connsiteX16" fmla="*/ 374990 w 374990"/>
              <a:gd name="connsiteY16" fmla="*/ 190380 h 2085524"/>
              <a:gd name="connsiteX17" fmla="*/ 374990 w 374990"/>
              <a:gd name="connsiteY17" fmla="*/ 219225 h 2085524"/>
              <a:gd name="connsiteX18" fmla="*/ 360568 w 374990"/>
              <a:gd name="connsiteY18" fmla="*/ 245186 h 2085524"/>
              <a:gd name="connsiteX19" fmla="*/ 337491 w 374990"/>
              <a:gd name="connsiteY19" fmla="*/ 274031 h 2085524"/>
              <a:gd name="connsiteX20" fmla="*/ 320184 w 374990"/>
              <a:gd name="connsiteY20" fmla="*/ 297108 h 2085524"/>
              <a:gd name="connsiteX21" fmla="*/ 308646 w 374990"/>
              <a:gd name="connsiteY21" fmla="*/ 337491 h 2085524"/>
              <a:gd name="connsiteX22" fmla="*/ 305761 w 374990"/>
              <a:gd name="connsiteY22" fmla="*/ 383644 h 2085524"/>
              <a:gd name="connsiteX23" fmla="*/ 314415 w 374990"/>
              <a:gd name="connsiteY23" fmla="*/ 467296 h 2085524"/>
              <a:gd name="connsiteX24" fmla="*/ 308646 w 374990"/>
              <a:gd name="connsiteY24" fmla="*/ 807672 h 2085524"/>
              <a:gd name="connsiteX25" fmla="*/ 311531 w 374990"/>
              <a:gd name="connsiteY25" fmla="*/ 1300929 h 2085524"/>
              <a:gd name="connsiteX26" fmla="*/ 311531 w 374990"/>
              <a:gd name="connsiteY26" fmla="*/ 1996103 h 2085524"/>
              <a:gd name="connsiteX27" fmla="*/ 86536 w 374990"/>
              <a:gd name="connsiteY27" fmla="*/ 2085524 h 2085524"/>
              <a:gd name="connsiteX28" fmla="*/ 86536 w 374990"/>
              <a:gd name="connsiteY28" fmla="*/ 1886491 h 2085524"/>
              <a:gd name="connsiteX29" fmla="*/ 86536 w 374990"/>
              <a:gd name="connsiteY29" fmla="*/ 1517269 h 2085524"/>
              <a:gd name="connsiteX30" fmla="*/ 86536 w 374990"/>
              <a:gd name="connsiteY30" fmla="*/ 1122087 h 2085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74990" h="2085524">
                <a:moveTo>
                  <a:pt x="86536" y="1122087"/>
                </a:moveTo>
                <a:lnTo>
                  <a:pt x="86536" y="677867"/>
                </a:lnTo>
                <a:cubicBezTo>
                  <a:pt x="87498" y="616330"/>
                  <a:pt x="88459" y="554794"/>
                  <a:pt x="89421" y="493257"/>
                </a:cubicBezTo>
                <a:lnTo>
                  <a:pt x="98074" y="409605"/>
                </a:lnTo>
                <a:lnTo>
                  <a:pt x="98074" y="349030"/>
                </a:lnTo>
                <a:lnTo>
                  <a:pt x="98074" y="299992"/>
                </a:lnTo>
                <a:lnTo>
                  <a:pt x="86536" y="222110"/>
                </a:lnTo>
                <a:lnTo>
                  <a:pt x="69229" y="152881"/>
                </a:lnTo>
                <a:lnTo>
                  <a:pt x="46153" y="89421"/>
                </a:lnTo>
                <a:lnTo>
                  <a:pt x="0" y="14423"/>
                </a:lnTo>
                <a:lnTo>
                  <a:pt x="126920" y="0"/>
                </a:lnTo>
                <a:lnTo>
                  <a:pt x="224994" y="54806"/>
                </a:lnTo>
                <a:lnTo>
                  <a:pt x="305761" y="100959"/>
                </a:lnTo>
                <a:lnTo>
                  <a:pt x="334607" y="118266"/>
                </a:lnTo>
                <a:lnTo>
                  <a:pt x="354799" y="141342"/>
                </a:lnTo>
                <a:lnTo>
                  <a:pt x="366337" y="164419"/>
                </a:lnTo>
                <a:lnTo>
                  <a:pt x="374990" y="190380"/>
                </a:lnTo>
                <a:lnTo>
                  <a:pt x="374990" y="219225"/>
                </a:lnTo>
                <a:lnTo>
                  <a:pt x="360568" y="245186"/>
                </a:lnTo>
                <a:lnTo>
                  <a:pt x="337491" y="274031"/>
                </a:lnTo>
                <a:lnTo>
                  <a:pt x="320184" y="297108"/>
                </a:lnTo>
                <a:lnTo>
                  <a:pt x="308646" y="337491"/>
                </a:lnTo>
                <a:lnTo>
                  <a:pt x="305761" y="383644"/>
                </a:lnTo>
                <a:lnTo>
                  <a:pt x="314415" y="467296"/>
                </a:lnTo>
                <a:lnTo>
                  <a:pt x="308646" y="807672"/>
                </a:lnTo>
                <a:cubicBezTo>
                  <a:pt x="309608" y="972091"/>
                  <a:pt x="310569" y="1136510"/>
                  <a:pt x="311531" y="1300929"/>
                </a:cubicBezTo>
                <a:lnTo>
                  <a:pt x="311531" y="1996103"/>
                </a:lnTo>
                <a:lnTo>
                  <a:pt x="86536" y="2085524"/>
                </a:lnTo>
                <a:lnTo>
                  <a:pt x="86536" y="1886491"/>
                </a:lnTo>
                <a:lnTo>
                  <a:pt x="86536" y="1517269"/>
                </a:lnTo>
                <a:lnTo>
                  <a:pt x="86536" y="11220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5152A92-DF90-4B91-980F-0530965EC239}"/>
              </a:ext>
            </a:extLst>
          </p:cNvPr>
          <p:cNvSpPr/>
          <p:nvPr/>
        </p:nvSpPr>
        <p:spPr>
          <a:xfrm>
            <a:off x="3722692" y="4926014"/>
            <a:ext cx="2020887" cy="828675"/>
          </a:xfrm>
          <a:custGeom>
            <a:avLst/>
            <a:gdLst>
              <a:gd name="connsiteX0" fmla="*/ 1457325 w 2021681"/>
              <a:gd name="connsiteY0" fmla="*/ 157163 h 828675"/>
              <a:gd name="connsiteX1" fmla="*/ 1297781 w 2021681"/>
              <a:gd name="connsiteY1" fmla="*/ 207169 h 828675"/>
              <a:gd name="connsiteX2" fmla="*/ 1209675 w 2021681"/>
              <a:gd name="connsiteY2" fmla="*/ 235744 h 828675"/>
              <a:gd name="connsiteX3" fmla="*/ 1040606 w 2021681"/>
              <a:gd name="connsiteY3" fmla="*/ 280988 h 828675"/>
              <a:gd name="connsiteX4" fmla="*/ 935831 w 2021681"/>
              <a:gd name="connsiteY4" fmla="*/ 326232 h 828675"/>
              <a:gd name="connsiteX5" fmla="*/ 821531 w 2021681"/>
              <a:gd name="connsiteY5" fmla="*/ 369094 h 828675"/>
              <a:gd name="connsiteX6" fmla="*/ 716756 w 2021681"/>
              <a:gd name="connsiteY6" fmla="*/ 400050 h 828675"/>
              <a:gd name="connsiteX7" fmla="*/ 638175 w 2021681"/>
              <a:gd name="connsiteY7" fmla="*/ 421482 h 828675"/>
              <a:gd name="connsiteX8" fmla="*/ 540544 w 2021681"/>
              <a:gd name="connsiteY8" fmla="*/ 442913 h 828675"/>
              <a:gd name="connsiteX9" fmla="*/ 454819 w 2021681"/>
              <a:gd name="connsiteY9" fmla="*/ 464344 h 828675"/>
              <a:gd name="connsiteX10" fmla="*/ 364331 w 2021681"/>
              <a:gd name="connsiteY10" fmla="*/ 481013 h 828675"/>
              <a:gd name="connsiteX11" fmla="*/ 311944 w 2021681"/>
              <a:gd name="connsiteY11" fmla="*/ 490538 h 828675"/>
              <a:gd name="connsiteX12" fmla="*/ 278606 w 2021681"/>
              <a:gd name="connsiteY12" fmla="*/ 490538 h 828675"/>
              <a:gd name="connsiteX13" fmla="*/ 235744 w 2021681"/>
              <a:gd name="connsiteY13" fmla="*/ 485775 h 828675"/>
              <a:gd name="connsiteX14" fmla="*/ 173831 w 2021681"/>
              <a:gd name="connsiteY14" fmla="*/ 469107 h 828675"/>
              <a:gd name="connsiteX15" fmla="*/ 126206 w 2021681"/>
              <a:gd name="connsiteY15" fmla="*/ 450057 h 828675"/>
              <a:gd name="connsiteX16" fmla="*/ 76200 w 2021681"/>
              <a:gd name="connsiteY16" fmla="*/ 428625 h 828675"/>
              <a:gd name="connsiteX17" fmla="*/ 38100 w 2021681"/>
              <a:gd name="connsiteY17" fmla="*/ 407194 h 828675"/>
              <a:gd name="connsiteX18" fmla="*/ 21431 w 2021681"/>
              <a:gd name="connsiteY18" fmla="*/ 402432 h 828675"/>
              <a:gd name="connsiteX19" fmla="*/ 7144 w 2021681"/>
              <a:gd name="connsiteY19" fmla="*/ 400050 h 828675"/>
              <a:gd name="connsiteX20" fmla="*/ 0 w 2021681"/>
              <a:gd name="connsiteY20" fmla="*/ 409575 h 828675"/>
              <a:gd name="connsiteX21" fmla="*/ 4762 w 2021681"/>
              <a:gd name="connsiteY21" fmla="*/ 433388 h 828675"/>
              <a:gd name="connsiteX22" fmla="*/ 42862 w 2021681"/>
              <a:gd name="connsiteY22" fmla="*/ 500063 h 828675"/>
              <a:gd name="connsiteX23" fmla="*/ 123825 w 2021681"/>
              <a:gd name="connsiteY23" fmla="*/ 609600 h 828675"/>
              <a:gd name="connsiteX24" fmla="*/ 216694 w 2021681"/>
              <a:gd name="connsiteY24" fmla="*/ 711994 h 828675"/>
              <a:gd name="connsiteX25" fmla="*/ 264319 w 2021681"/>
              <a:gd name="connsiteY25" fmla="*/ 757238 h 828675"/>
              <a:gd name="connsiteX26" fmla="*/ 314325 w 2021681"/>
              <a:gd name="connsiteY26" fmla="*/ 804863 h 828675"/>
              <a:gd name="connsiteX27" fmla="*/ 333375 w 2021681"/>
              <a:gd name="connsiteY27" fmla="*/ 821532 h 828675"/>
              <a:gd name="connsiteX28" fmla="*/ 354806 w 2021681"/>
              <a:gd name="connsiteY28" fmla="*/ 828675 h 828675"/>
              <a:gd name="connsiteX29" fmla="*/ 376237 w 2021681"/>
              <a:gd name="connsiteY29" fmla="*/ 828675 h 828675"/>
              <a:gd name="connsiteX30" fmla="*/ 400050 w 2021681"/>
              <a:gd name="connsiteY30" fmla="*/ 819150 h 828675"/>
              <a:gd name="connsiteX31" fmla="*/ 428625 w 2021681"/>
              <a:gd name="connsiteY31" fmla="*/ 797719 h 828675"/>
              <a:gd name="connsiteX32" fmla="*/ 490537 w 2021681"/>
              <a:gd name="connsiteY32" fmla="*/ 738188 h 828675"/>
              <a:gd name="connsiteX33" fmla="*/ 533400 w 2021681"/>
              <a:gd name="connsiteY33" fmla="*/ 692944 h 828675"/>
              <a:gd name="connsiteX34" fmla="*/ 628650 w 2021681"/>
              <a:gd name="connsiteY34" fmla="*/ 654844 h 828675"/>
              <a:gd name="connsiteX35" fmla="*/ 935831 w 2021681"/>
              <a:gd name="connsiteY35" fmla="*/ 531019 h 828675"/>
              <a:gd name="connsiteX36" fmla="*/ 1193006 w 2021681"/>
              <a:gd name="connsiteY36" fmla="*/ 423863 h 828675"/>
              <a:gd name="connsiteX37" fmla="*/ 1647825 w 2021681"/>
              <a:gd name="connsiteY37" fmla="*/ 219075 h 828675"/>
              <a:gd name="connsiteX38" fmla="*/ 1912144 w 2021681"/>
              <a:gd name="connsiteY38" fmla="*/ 92869 h 828675"/>
              <a:gd name="connsiteX39" fmla="*/ 1997869 w 2021681"/>
              <a:gd name="connsiteY39" fmla="*/ 47625 h 828675"/>
              <a:gd name="connsiteX40" fmla="*/ 2019300 w 2021681"/>
              <a:gd name="connsiteY40" fmla="*/ 28575 h 828675"/>
              <a:gd name="connsiteX41" fmla="*/ 2021681 w 2021681"/>
              <a:gd name="connsiteY41" fmla="*/ 11907 h 828675"/>
              <a:gd name="connsiteX42" fmla="*/ 2005012 w 2021681"/>
              <a:gd name="connsiteY42" fmla="*/ 2382 h 828675"/>
              <a:gd name="connsiteX43" fmla="*/ 1964531 w 2021681"/>
              <a:gd name="connsiteY43" fmla="*/ 0 h 828675"/>
              <a:gd name="connsiteX44" fmla="*/ 1878806 w 2021681"/>
              <a:gd name="connsiteY44" fmla="*/ 26194 h 828675"/>
              <a:gd name="connsiteX45" fmla="*/ 1652587 w 2021681"/>
              <a:gd name="connsiteY45" fmla="*/ 95250 h 828675"/>
              <a:gd name="connsiteX46" fmla="*/ 1457325 w 2021681"/>
              <a:gd name="connsiteY46" fmla="*/ 15716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21681" h="828675">
                <a:moveTo>
                  <a:pt x="1457325" y="157163"/>
                </a:moveTo>
                <a:lnTo>
                  <a:pt x="1297781" y="207169"/>
                </a:lnTo>
                <a:lnTo>
                  <a:pt x="1209675" y="235744"/>
                </a:lnTo>
                <a:lnTo>
                  <a:pt x="1040606" y="280988"/>
                </a:lnTo>
                <a:lnTo>
                  <a:pt x="935831" y="326232"/>
                </a:lnTo>
                <a:lnTo>
                  <a:pt x="821531" y="369094"/>
                </a:lnTo>
                <a:lnTo>
                  <a:pt x="716756" y="400050"/>
                </a:lnTo>
                <a:lnTo>
                  <a:pt x="638175" y="421482"/>
                </a:lnTo>
                <a:lnTo>
                  <a:pt x="540544" y="442913"/>
                </a:lnTo>
                <a:lnTo>
                  <a:pt x="454819" y="464344"/>
                </a:lnTo>
                <a:lnTo>
                  <a:pt x="364331" y="481013"/>
                </a:lnTo>
                <a:lnTo>
                  <a:pt x="311944" y="490538"/>
                </a:lnTo>
                <a:lnTo>
                  <a:pt x="278606" y="490538"/>
                </a:lnTo>
                <a:lnTo>
                  <a:pt x="235744" y="485775"/>
                </a:lnTo>
                <a:lnTo>
                  <a:pt x="173831" y="469107"/>
                </a:lnTo>
                <a:lnTo>
                  <a:pt x="126206" y="450057"/>
                </a:lnTo>
                <a:lnTo>
                  <a:pt x="76200" y="428625"/>
                </a:lnTo>
                <a:lnTo>
                  <a:pt x="38100" y="407194"/>
                </a:lnTo>
                <a:lnTo>
                  <a:pt x="21431" y="402432"/>
                </a:lnTo>
                <a:lnTo>
                  <a:pt x="7144" y="400050"/>
                </a:lnTo>
                <a:lnTo>
                  <a:pt x="0" y="409575"/>
                </a:lnTo>
                <a:lnTo>
                  <a:pt x="4762" y="433388"/>
                </a:lnTo>
                <a:lnTo>
                  <a:pt x="42862" y="500063"/>
                </a:lnTo>
                <a:lnTo>
                  <a:pt x="123825" y="609600"/>
                </a:lnTo>
                <a:lnTo>
                  <a:pt x="216694" y="711994"/>
                </a:lnTo>
                <a:lnTo>
                  <a:pt x="264319" y="757238"/>
                </a:lnTo>
                <a:lnTo>
                  <a:pt x="314325" y="804863"/>
                </a:lnTo>
                <a:lnTo>
                  <a:pt x="333375" y="821532"/>
                </a:lnTo>
                <a:lnTo>
                  <a:pt x="354806" y="828675"/>
                </a:lnTo>
                <a:lnTo>
                  <a:pt x="376237" y="828675"/>
                </a:lnTo>
                <a:lnTo>
                  <a:pt x="400050" y="819150"/>
                </a:lnTo>
                <a:lnTo>
                  <a:pt x="428625" y="797719"/>
                </a:lnTo>
                <a:lnTo>
                  <a:pt x="490537" y="738188"/>
                </a:lnTo>
                <a:lnTo>
                  <a:pt x="533400" y="692944"/>
                </a:lnTo>
                <a:lnTo>
                  <a:pt x="628650" y="654844"/>
                </a:lnTo>
                <a:lnTo>
                  <a:pt x="935831" y="531019"/>
                </a:lnTo>
                <a:lnTo>
                  <a:pt x="1193006" y="423863"/>
                </a:lnTo>
                <a:lnTo>
                  <a:pt x="1647825" y="219075"/>
                </a:lnTo>
                <a:lnTo>
                  <a:pt x="1912144" y="92869"/>
                </a:lnTo>
                <a:lnTo>
                  <a:pt x="1997869" y="47625"/>
                </a:lnTo>
                <a:lnTo>
                  <a:pt x="2019300" y="28575"/>
                </a:lnTo>
                <a:lnTo>
                  <a:pt x="2021681" y="11907"/>
                </a:lnTo>
                <a:lnTo>
                  <a:pt x="2005012" y="2382"/>
                </a:lnTo>
                <a:lnTo>
                  <a:pt x="1964531" y="0"/>
                </a:lnTo>
                <a:lnTo>
                  <a:pt x="1878806" y="26194"/>
                </a:lnTo>
                <a:lnTo>
                  <a:pt x="1652587" y="95250"/>
                </a:lnTo>
                <a:lnTo>
                  <a:pt x="1457325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1AB54B6-DB14-4176-AEBC-C756176A7B78}"/>
              </a:ext>
            </a:extLst>
          </p:cNvPr>
          <p:cNvSpPr/>
          <p:nvPr/>
        </p:nvSpPr>
        <p:spPr>
          <a:xfrm rot="16200000">
            <a:off x="4221960" y="3740944"/>
            <a:ext cx="3573462" cy="355600"/>
          </a:xfrm>
          <a:custGeom>
            <a:avLst/>
            <a:gdLst>
              <a:gd name="connsiteX0" fmla="*/ 1892260 w 3573948"/>
              <a:gd name="connsiteY0" fmla="*/ 147112 h 354799"/>
              <a:gd name="connsiteX1" fmla="*/ 2339364 w 3573948"/>
              <a:gd name="connsiteY1" fmla="*/ 147112 h 354799"/>
              <a:gd name="connsiteX2" fmla="*/ 2751853 w 3573948"/>
              <a:gd name="connsiteY2" fmla="*/ 147112 h 354799"/>
              <a:gd name="connsiteX3" fmla="*/ 3051846 w 3573948"/>
              <a:gd name="connsiteY3" fmla="*/ 144227 h 354799"/>
              <a:gd name="connsiteX4" fmla="*/ 3138382 w 3573948"/>
              <a:gd name="connsiteY4" fmla="*/ 138458 h 354799"/>
              <a:gd name="connsiteX5" fmla="*/ 3204727 w 3573948"/>
              <a:gd name="connsiteY5" fmla="*/ 132689 h 354799"/>
              <a:gd name="connsiteX6" fmla="*/ 3265302 w 3573948"/>
              <a:gd name="connsiteY6" fmla="*/ 121151 h 354799"/>
              <a:gd name="connsiteX7" fmla="*/ 3386453 w 3573948"/>
              <a:gd name="connsiteY7" fmla="*/ 74998 h 354799"/>
              <a:gd name="connsiteX8" fmla="*/ 3496065 w 3573948"/>
              <a:gd name="connsiteY8" fmla="*/ 17307 h 354799"/>
              <a:gd name="connsiteX9" fmla="*/ 3536449 w 3573948"/>
              <a:gd name="connsiteY9" fmla="*/ 0 h 354799"/>
              <a:gd name="connsiteX10" fmla="*/ 3559525 w 3573948"/>
              <a:gd name="connsiteY10" fmla="*/ 0 h 354799"/>
              <a:gd name="connsiteX11" fmla="*/ 3571063 w 3573948"/>
              <a:gd name="connsiteY11" fmla="*/ 8654 h 354799"/>
              <a:gd name="connsiteX12" fmla="*/ 3573948 w 3573948"/>
              <a:gd name="connsiteY12" fmla="*/ 23076 h 354799"/>
              <a:gd name="connsiteX13" fmla="*/ 3565294 w 3573948"/>
              <a:gd name="connsiteY13" fmla="*/ 69229 h 354799"/>
              <a:gd name="connsiteX14" fmla="*/ 3539334 w 3573948"/>
              <a:gd name="connsiteY14" fmla="*/ 147112 h 354799"/>
              <a:gd name="connsiteX15" fmla="*/ 3493181 w 3573948"/>
              <a:gd name="connsiteY15" fmla="*/ 250955 h 354799"/>
              <a:gd name="connsiteX16" fmla="*/ 3435490 w 3573948"/>
              <a:gd name="connsiteY16" fmla="*/ 349030 h 354799"/>
              <a:gd name="connsiteX17" fmla="*/ 3236457 w 3573948"/>
              <a:gd name="connsiteY17" fmla="*/ 351914 h 354799"/>
              <a:gd name="connsiteX18" fmla="*/ 3089345 w 3573948"/>
              <a:gd name="connsiteY18" fmla="*/ 354799 h 354799"/>
              <a:gd name="connsiteX19" fmla="*/ 2740315 w 3573948"/>
              <a:gd name="connsiteY19" fmla="*/ 349030 h 354799"/>
              <a:gd name="connsiteX20" fmla="*/ 2446092 w 3573948"/>
              <a:gd name="connsiteY20" fmla="*/ 346145 h 354799"/>
              <a:gd name="connsiteX21" fmla="*/ 1993219 w 3573948"/>
              <a:gd name="connsiteY21" fmla="*/ 334607 h 354799"/>
              <a:gd name="connsiteX22" fmla="*/ 1652843 w 3573948"/>
              <a:gd name="connsiteY22" fmla="*/ 325953 h 354799"/>
              <a:gd name="connsiteX23" fmla="*/ 1254776 w 3573948"/>
              <a:gd name="connsiteY23" fmla="*/ 317300 h 354799"/>
              <a:gd name="connsiteX24" fmla="*/ 923053 w 3573948"/>
              <a:gd name="connsiteY24" fmla="*/ 308646 h 354799"/>
              <a:gd name="connsiteX25" fmla="*/ 735558 w 3573948"/>
              <a:gd name="connsiteY25" fmla="*/ 302877 h 354799"/>
              <a:gd name="connsiteX26" fmla="*/ 654791 w 3573948"/>
              <a:gd name="connsiteY26" fmla="*/ 305762 h 354799"/>
              <a:gd name="connsiteX27" fmla="*/ 406720 w 3573948"/>
              <a:gd name="connsiteY27" fmla="*/ 305762 h 354799"/>
              <a:gd name="connsiteX28" fmla="*/ 305761 w 3573948"/>
              <a:gd name="connsiteY28" fmla="*/ 299993 h 354799"/>
              <a:gd name="connsiteX29" fmla="*/ 207687 w 3573948"/>
              <a:gd name="connsiteY29" fmla="*/ 288454 h 354799"/>
              <a:gd name="connsiteX30" fmla="*/ 138458 w 3573948"/>
              <a:gd name="connsiteY30" fmla="*/ 274032 h 354799"/>
              <a:gd name="connsiteX31" fmla="*/ 83651 w 3573948"/>
              <a:gd name="connsiteY31" fmla="*/ 256724 h 354799"/>
              <a:gd name="connsiteX32" fmla="*/ 40383 w 3573948"/>
              <a:gd name="connsiteY32" fmla="*/ 233648 h 354799"/>
              <a:gd name="connsiteX33" fmla="*/ 17307 w 3573948"/>
              <a:gd name="connsiteY33" fmla="*/ 213456 h 354799"/>
              <a:gd name="connsiteX34" fmla="*/ 0 w 3573948"/>
              <a:gd name="connsiteY34" fmla="*/ 184611 h 354799"/>
              <a:gd name="connsiteX35" fmla="*/ 5769 w 3573948"/>
              <a:gd name="connsiteY35" fmla="*/ 164419 h 354799"/>
              <a:gd name="connsiteX36" fmla="*/ 23076 w 3573948"/>
              <a:gd name="connsiteY36" fmla="*/ 144227 h 354799"/>
              <a:gd name="connsiteX37" fmla="*/ 69229 w 3573948"/>
              <a:gd name="connsiteY37" fmla="*/ 115382 h 354799"/>
              <a:gd name="connsiteX38" fmla="*/ 126920 w 3573948"/>
              <a:gd name="connsiteY38" fmla="*/ 95190 h 354799"/>
              <a:gd name="connsiteX39" fmla="*/ 219225 w 3573948"/>
              <a:gd name="connsiteY39" fmla="*/ 72114 h 354799"/>
              <a:gd name="connsiteX40" fmla="*/ 311530 w 3573948"/>
              <a:gd name="connsiteY40" fmla="*/ 54806 h 354799"/>
              <a:gd name="connsiteX41" fmla="*/ 406720 w 3573948"/>
              <a:gd name="connsiteY41" fmla="*/ 43268 h 354799"/>
              <a:gd name="connsiteX42" fmla="*/ 478834 w 3573948"/>
              <a:gd name="connsiteY42" fmla="*/ 46153 h 354799"/>
              <a:gd name="connsiteX43" fmla="*/ 536525 w 3573948"/>
              <a:gd name="connsiteY43" fmla="*/ 54806 h 354799"/>
              <a:gd name="connsiteX44" fmla="*/ 571139 w 3573948"/>
              <a:gd name="connsiteY44" fmla="*/ 66345 h 354799"/>
              <a:gd name="connsiteX45" fmla="*/ 620176 w 3573948"/>
              <a:gd name="connsiteY45" fmla="*/ 86536 h 354799"/>
              <a:gd name="connsiteX46" fmla="*/ 773057 w 3573948"/>
              <a:gd name="connsiteY46" fmla="*/ 112497 h 354799"/>
              <a:gd name="connsiteX47" fmla="*/ 980744 w 3573948"/>
              <a:gd name="connsiteY47" fmla="*/ 129805 h 354799"/>
              <a:gd name="connsiteX48" fmla="*/ 1266314 w 3573948"/>
              <a:gd name="connsiteY48" fmla="*/ 141343 h 354799"/>
              <a:gd name="connsiteX49" fmla="*/ 1675919 w 3573948"/>
              <a:gd name="connsiteY49" fmla="*/ 147112 h 354799"/>
              <a:gd name="connsiteX50" fmla="*/ 1892260 w 3573948"/>
              <a:gd name="connsiteY50" fmla="*/ 147112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3948" h="354799">
                <a:moveTo>
                  <a:pt x="1892260" y="147112"/>
                </a:moveTo>
                <a:lnTo>
                  <a:pt x="2339364" y="147112"/>
                </a:lnTo>
                <a:lnTo>
                  <a:pt x="2751853" y="147112"/>
                </a:lnTo>
                <a:lnTo>
                  <a:pt x="3051846" y="144227"/>
                </a:lnTo>
                <a:lnTo>
                  <a:pt x="3138382" y="138458"/>
                </a:lnTo>
                <a:lnTo>
                  <a:pt x="3204727" y="132689"/>
                </a:lnTo>
                <a:lnTo>
                  <a:pt x="3265302" y="121151"/>
                </a:lnTo>
                <a:lnTo>
                  <a:pt x="3386453" y="74998"/>
                </a:lnTo>
                <a:lnTo>
                  <a:pt x="3496065" y="17307"/>
                </a:lnTo>
                <a:lnTo>
                  <a:pt x="3536449" y="0"/>
                </a:lnTo>
                <a:lnTo>
                  <a:pt x="3559525" y="0"/>
                </a:lnTo>
                <a:lnTo>
                  <a:pt x="3571063" y="8654"/>
                </a:lnTo>
                <a:lnTo>
                  <a:pt x="3573948" y="23076"/>
                </a:lnTo>
                <a:lnTo>
                  <a:pt x="3565294" y="69229"/>
                </a:lnTo>
                <a:lnTo>
                  <a:pt x="3539334" y="147112"/>
                </a:lnTo>
                <a:lnTo>
                  <a:pt x="3493181" y="250955"/>
                </a:lnTo>
                <a:lnTo>
                  <a:pt x="3435490" y="349030"/>
                </a:lnTo>
                <a:lnTo>
                  <a:pt x="3236457" y="351914"/>
                </a:lnTo>
                <a:lnTo>
                  <a:pt x="3089345" y="354799"/>
                </a:lnTo>
                <a:lnTo>
                  <a:pt x="2740315" y="349030"/>
                </a:lnTo>
                <a:lnTo>
                  <a:pt x="2446092" y="346145"/>
                </a:lnTo>
                <a:lnTo>
                  <a:pt x="1993219" y="334607"/>
                </a:lnTo>
                <a:lnTo>
                  <a:pt x="1652843" y="325953"/>
                </a:lnTo>
                <a:lnTo>
                  <a:pt x="1254776" y="317300"/>
                </a:lnTo>
                <a:lnTo>
                  <a:pt x="923053" y="308646"/>
                </a:lnTo>
                <a:lnTo>
                  <a:pt x="735558" y="302877"/>
                </a:lnTo>
                <a:lnTo>
                  <a:pt x="654791" y="305762"/>
                </a:lnTo>
                <a:lnTo>
                  <a:pt x="406720" y="305762"/>
                </a:lnTo>
                <a:lnTo>
                  <a:pt x="305761" y="299993"/>
                </a:lnTo>
                <a:lnTo>
                  <a:pt x="207687" y="288454"/>
                </a:lnTo>
                <a:lnTo>
                  <a:pt x="138458" y="274032"/>
                </a:lnTo>
                <a:lnTo>
                  <a:pt x="83651" y="256724"/>
                </a:lnTo>
                <a:lnTo>
                  <a:pt x="40383" y="233648"/>
                </a:lnTo>
                <a:lnTo>
                  <a:pt x="17307" y="213456"/>
                </a:lnTo>
                <a:lnTo>
                  <a:pt x="0" y="184611"/>
                </a:lnTo>
                <a:lnTo>
                  <a:pt x="5769" y="164419"/>
                </a:lnTo>
                <a:lnTo>
                  <a:pt x="23076" y="144227"/>
                </a:lnTo>
                <a:lnTo>
                  <a:pt x="69229" y="115382"/>
                </a:lnTo>
                <a:lnTo>
                  <a:pt x="126920" y="95190"/>
                </a:lnTo>
                <a:lnTo>
                  <a:pt x="219225" y="72114"/>
                </a:lnTo>
                <a:lnTo>
                  <a:pt x="311530" y="54806"/>
                </a:lnTo>
                <a:lnTo>
                  <a:pt x="406720" y="43268"/>
                </a:lnTo>
                <a:lnTo>
                  <a:pt x="478834" y="46153"/>
                </a:lnTo>
                <a:lnTo>
                  <a:pt x="536525" y="54806"/>
                </a:lnTo>
                <a:lnTo>
                  <a:pt x="571139" y="66345"/>
                </a:lnTo>
                <a:lnTo>
                  <a:pt x="620176" y="86536"/>
                </a:lnTo>
                <a:lnTo>
                  <a:pt x="773057" y="112497"/>
                </a:lnTo>
                <a:lnTo>
                  <a:pt x="980744" y="129805"/>
                </a:lnTo>
                <a:lnTo>
                  <a:pt x="1266314" y="141343"/>
                </a:lnTo>
                <a:lnTo>
                  <a:pt x="1675919" y="147112"/>
                </a:lnTo>
                <a:lnTo>
                  <a:pt x="1892260" y="1471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3D50D29-B4BC-4FC3-B972-35CE2A8764B8}"/>
              </a:ext>
            </a:extLst>
          </p:cNvPr>
          <p:cNvSpPr/>
          <p:nvPr/>
        </p:nvSpPr>
        <p:spPr>
          <a:xfrm rot="16200000">
            <a:off x="5239548" y="2836070"/>
            <a:ext cx="4010025" cy="2262187"/>
          </a:xfrm>
          <a:custGeom>
            <a:avLst/>
            <a:gdLst>
              <a:gd name="connsiteX0" fmla="*/ 3621418 w 4009545"/>
              <a:gd name="connsiteY0" fmla="*/ 766385 h 2262975"/>
              <a:gd name="connsiteX1" fmla="*/ 3588526 w 4009545"/>
              <a:gd name="connsiteY1" fmla="*/ 536141 h 2262975"/>
              <a:gd name="connsiteX2" fmla="*/ 3549056 w 4009545"/>
              <a:gd name="connsiteY2" fmla="*/ 312475 h 2262975"/>
              <a:gd name="connsiteX3" fmla="*/ 3489850 w 4009545"/>
              <a:gd name="connsiteY3" fmla="*/ 9867 h 2262975"/>
              <a:gd name="connsiteX4" fmla="*/ 3687202 w 4009545"/>
              <a:gd name="connsiteY4" fmla="*/ 0 h 2262975"/>
              <a:gd name="connsiteX5" fmla="*/ 3720095 w 4009545"/>
              <a:gd name="connsiteY5" fmla="*/ 161171 h 2262975"/>
              <a:gd name="connsiteX6" fmla="*/ 3752987 w 4009545"/>
              <a:gd name="connsiteY6" fmla="*/ 342078 h 2262975"/>
              <a:gd name="connsiteX7" fmla="*/ 3782590 w 4009545"/>
              <a:gd name="connsiteY7" fmla="*/ 526273 h 2262975"/>
              <a:gd name="connsiteX8" fmla="*/ 3812192 w 4009545"/>
              <a:gd name="connsiteY8" fmla="*/ 730204 h 2262975"/>
              <a:gd name="connsiteX9" fmla="*/ 3845084 w 4009545"/>
              <a:gd name="connsiteY9" fmla="*/ 960449 h 2262975"/>
              <a:gd name="connsiteX10" fmla="*/ 3874687 w 4009545"/>
              <a:gd name="connsiteY10" fmla="*/ 1207139 h 2262975"/>
              <a:gd name="connsiteX11" fmla="*/ 3894423 w 4009545"/>
              <a:gd name="connsiteY11" fmla="*/ 1388046 h 2262975"/>
              <a:gd name="connsiteX12" fmla="*/ 3920736 w 4009545"/>
              <a:gd name="connsiteY12" fmla="*/ 1641315 h 2262975"/>
              <a:gd name="connsiteX13" fmla="*/ 3930604 w 4009545"/>
              <a:gd name="connsiteY13" fmla="*/ 1716967 h 2262975"/>
              <a:gd name="connsiteX14" fmla="*/ 3940472 w 4009545"/>
              <a:gd name="connsiteY14" fmla="*/ 1766305 h 2262975"/>
              <a:gd name="connsiteX15" fmla="*/ 3960207 w 4009545"/>
              <a:gd name="connsiteY15" fmla="*/ 1825511 h 2262975"/>
              <a:gd name="connsiteX16" fmla="*/ 3986520 w 4009545"/>
              <a:gd name="connsiteY16" fmla="*/ 1884716 h 2262975"/>
              <a:gd name="connsiteX17" fmla="*/ 4009545 w 4009545"/>
              <a:gd name="connsiteY17" fmla="*/ 1930765 h 2262975"/>
              <a:gd name="connsiteX18" fmla="*/ 4009545 w 4009545"/>
              <a:gd name="connsiteY18" fmla="*/ 1953790 h 2262975"/>
              <a:gd name="connsiteX19" fmla="*/ 3989810 w 4009545"/>
              <a:gd name="connsiteY19" fmla="*/ 1989971 h 2262975"/>
              <a:gd name="connsiteX20" fmla="*/ 3950339 w 4009545"/>
              <a:gd name="connsiteY20" fmla="*/ 2052466 h 2262975"/>
              <a:gd name="connsiteX21" fmla="*/ 3910869 w 4009545"/>
              <a:gd name="connsiteY21" fmla="*/ 2105093 h 2262975"/>
              <a:gd name="connsiteX22" fmla="*/ 3854952 w 4009545"/>
              <a:gd name="connsiteY22" fmla="*/ 2170878 h 2262975"/>
              <a:gd name="connsiteX23" fmla="*/ 3805614 w 4009545"/>
              <a:gd name="connsiteY23" fmla="*/ 2216926 h 2262975"/>
              <a:gd name="connsiteX24" fmla="*/ 3762854 w 4009545"/>
              <a:gd name="connsiteY24" fmla="*/ 2249819 h 2262975"/>
              <a:gd name="connsiteX25" fmla="*/ 3729962 w 4009545"/>
              <a:gd name="connsiteY25" fmla="*/ 2262975 h 2262975"/>
              <a:gd name="connsiteX26" fmla="*/ 3716805 w 4009545"/>
              <a:gd name="connsiteY26" fmla="*/ 2262975 h 2262975"/>
              <a:gd name="connsiteX27" fmla="*/ 3687202 w 4009545"/>
              <a:gd name="connsiteY27" fmla="*/ 2253108 h 2262975"/>
              <a:gd name="connsiteX28" fmla="*/ 3670756 w 4009545"/>
              <a:gd name="connsiteY28" fmla="*/ 2233373 h 2262975"/>
              <a:gd name="connsiteX29" fmla="*/ 3660889 w 4009545"/>
              <a:gd name="connsiteY29" fmla="*/ 2213637 h 2262975"/>
              <a:gd name="connsiteX30" fmla="*/ 3634575 w 4009545"/>
              <a:gd name="connsiteY30" fmla="*/ 2187324 h 2262975"/>
              <a:gd name="connsiteX31" fmla="*/ 3608261 w 4009545"/>
              <a:gd name="connsiteY31" fmla="*/ 2170878 h 2262975"/>
              <a:gd name="connsiteX32" fmla="*/ 3565502 w 4009545"/>
              <a:gd name="connsiteY32" fmla="*/ 2151142 h 2262975"/>
              <a:gd name="connsiteX33" fmla="*/ 3529320 w 4009545"/>
              <a:gd name="connsiteY33" fmla="*/ 2141275 h 2262975"/>
              <a:gd name="connsiteX34" fmla="*/ 3489850 w 4009545"/>
              <a:gd name="connsiteY34" fmla="*/ 2144564 h 2262975"/>
              <a:gd name="connsiteX35" fmla="*/ 3378017 w 4009545"/>
              <a:gd name="connsiteY35" fmla="*/ 2141275 h 2262975"/>
              <a:gd name="connsiteX36" fmla="*/ 3118169 w 4009545"/>
              <a:gd name="connsiteY36" fmla="*/ 2131407 h 2262975"/>
              <a:gd name="connsiteX37" fmla="*/ 2799116 w 4009545"/>
              <a:gd name="connsiteY37" fmla="*/ 2124829 h 2262975"/>
              <a:gd name="connsiteX38" fmla="*/ 2555715 w 4009545"/>
              <a:gd name="connsiteY38" fmla="*/ 2121539 h 2262975"/>
              <a:gd name="connsiteX39" fmla="*/ 2262975 w 4009545"/>
              <a:gd name="connsiteY39" fmla="*/ 2118250 h 2262975"/>
              <a:gd name="connsiteX40" fmla="*/ 1966946 w 4009545"/>
              <a:gd name="connsiteY40" fmla="*/ 2124829 h 2262975"/>
              <a:gd name="connsiteX41" fmla="*/ 1608423 w 4009545"/>
              <a:gd name="connsiteY41" fmla="*/ 2144564 h 2262975"/>
              <a:gd name="connsiteX42" fmla="*/ 1335418 w 4009545"/>
              <a:gd name="connsiteY42" fmla="*/ 2164299 h 2262975"/>
              <a:gd name="connsiteX43" fmla="*/ 1111752 w 4009545"/>
              <a:gd name="connsiteY43" fmla="*/ 2184034 h 2262975"/>
              <a:gd name="connsiteX44" fmla="*/ 924267 w 4009545"/>
              <a:gd name="connsiteY44" fmla="*/ 2203770 h 2262975"/>
              <a:gd name="connsiteX45" fmla="*/ 723625 w 4009545"/>
              <a:gd name="connsiteY45" fmla="*/ 2236662 h 2262975"/>
              <a:gd name="connsiteX46" fmla="*/ 641395 w 4009545"/>
              <a:gd name="connsiteY46" fmla="*/ 2256397 h 2262975"/>
              <a:gd name="connsiteX47" fmla="*/ 595346 w 4009545"/>
              <a:gd name="connsiteY47" fmla="*/ 2246529 h 2262975"/>
              <a:gd name="connsiteX48" fmla="*/ 440754 w 4009545"/>
              <a:gd name="connsiteY48" fmla="*/ 2200480 h 2262975"/>
              <a:gd name="connsiteX49" fmla="*/ 269715 w 4009545"/>
              <a:gd name="connsiteY49" fmla="*/ 2141275 h 2262975"/>
              <a:gd name="connsiteX50" fmla="*/ 148014 w 4009545"/>
              <a:gd name="connsiteY50" fmla="*/ 2091937 h 2262975"/>
              <a:gd name="connsiteX51" fmla="*/ 46049 w 4009545"/>
              <a:gd name="connsiteY51" fmla="*/ 2049177 h 2262975"/>
              <a:gd name="connsiteX52" fmla="*/ 19735 w 4009545"/>
              <a:gd name="connsiteY52" fmla="*/ 2026152 h 2262975"/>
              <a:gd name="connsiteX53" fmla="*/ 3289 w 4009545"/>
              <a:gd name="connsiteY53" fmla="*/ 2003128 h 2262975"/>
              <a:gd name="connsiteX54" fmla="*/ 0 w 4009545"/>
              <a:gd name="connsiteY54" fmla="*/ 1983393 h 2262975"/>
              <a:gd name="connsiteX55" fmla="*/ 3289 w 4009545"/>
              <a:gd name="connsiteY55" fmla="*/ 1953790 h 2262975"/>
              <a:gd name="connsiteX56" fmla="*/ 16446 w 4009545"/>
              <a:gd name="connsiteY56" fmla="*/ 1930765 h 2262975"/>
              <a:gd name="connsiteX57" fmla="*/ 55916 w 4009545"/>
              <a:gd name="connsiteY57" fmla="*/ 1891295 h 2262975"/>
              <a:gd name="connsiteX58" fmla="*/ 101965 w 4009545"/>
              <a:gd name="connsiteY58" fmla="*/ 1858403 h 2262975"/>
              <a:gd name="connsiteX59" fmla="*/ 141436 w 4009545"/>
              <a:gd name="connsiteY59" fmla="*/ 1838667 h 2262975"/>
              <a:gd name="connsiteX60" fmla="*/ 562454 w 4009545"/>
              <a:gd name="connsiteY60" fmla="*/ 1891295 h 2262975"/>
              <a:gd name="connsiteX61" fmla="*/ 631528 w 4009545"/>
              <a:gd name="connsiteY61" fmla="*/ 1907741 h 2262975"/>
              <a:gd name="connsiteX62" fmla="*/ 717047 w 4009545"/>
              <a:gd name="connsiteY62" fmla="*/ 1917608 h 2262975"/>
              <a:gd name="connsiteX63" fmla="*/ 865061 w 4009545"/>
              <a:gd name="connsiteY63" fmla="*/ 1920898 h 2262975"/>
              <a:gd name="connsiteX64" fmla="*/ 1213718 w 4009545"/>
              <a:gd name="connsiteY64" fmla="*/ 1914319 h 2262975"/>
              <a:gd name="connsiteX65" fmla="*/ 1766305 w 4009545"/>
              <a:gd name="connsiteY65" fmla="*/ 1904452 h 2262975"/>
              <a:gd name="connsiteX66" fmla="*/ 2282710 w 4009545"/>
              <a:gd name="connsiteY66" fmla="*/ 1897873 h 2262975"/>
              <a:gd name="connsiteX67" fmla="*/ 2785959 w 4009545"/>
              <a:gd name="connsiteY67" fmla="*/ 1888006 h 2262975"/>
              <a:gd name="connsiteX68" fmla="*/ 3338546 w 4009545"/>
              <a:gd name="connsiteY68" fmla="*/ 1878138 h 2262975"/>
              <a:gd name="connsiteX69" fmla="*/ 3591815 w 4009545"/>
              <a:gd name="connsiteY69" fmla="*/ 1874849 h 2262975"/>
              <a:gd name="connsiteX70" fmla="*/ 3637864 w 4009545"/>
              <a:gd name="connsiteY70" fmla="*/ 1874849 h 2262975"/>
              <a:gd name="connsiteX71" fmla="*/ 3680624 w 4009545"/>
              <a:gd name="connsiteY71" fmla="*/ 1861692 h 2262975"/>
              <a:gd name="connsiteX72" fmla="*/ 3703649 w 4009545"/>
              <a:gd name="connsiteY72" fmla="*/ 1841957 h 2262975"/>
              <a:gd name="connsiteX73" fmla="*/ 3716805 w 4009545"/>
              <a:gd name="connsiteY73" fmla="*/ 1815643 h 2262975"/>
              <a:gd name="connsiteX74" fmla="*/ 3723384 w 4009545"/>
              <a:gd name="connsiteY74" fmla="*/ 1782751 h 2262975"/>
              <a:gd name="connsiteX75" fmla="*/ 3716805 w 4009545"/>
              <a:gd name="connsiteY75" fmla="*/ 1684075 h 2262975"/>
              <a:gd name="connsiteX76" fmla="*/ 3697070 w 4009545"/>
              <a:gd name="connsiteY76" fmla="*/ 1424227 h 2262975"/>
              <a:gd name="connsiteX77" fmla="*/ 3683913 w 4009545"/>
              <a:gd name="connsiteY77" fmla="*/ 1292659 h 2262975"/>
              <a:gd name="connsiteX78" fmla="*/ 3651021 w 4009545"/>
              <a:gd name="connsiteY78" fmla="*/ 967027 h 2262975"/>
              <a:gd name="connsiteX79" fmla="*/ 3621418 w 4009545"/>
              <a:gd name="connsiteY79" fmla="*/ 766385 h 226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009545" h="2262975">
                <a:moveTo>
                  <a:pt x="3621418" y="766385"/>
                </a:moveTo>
                <a:lnTo>
                  <a:pt x="3588526" y="536141"/>
                </a:lnTo>
                <a:lnTo>
                  <a:pt x="3549056" y="312475"/>
                </a:lnTo>
                <a:lnTo>
                  <a:pt x="3489850" y="9867"/>
                </a:lnTo>
                <a:lnTo>
                  <a:pt x="3687202" y="0"/>
                </a:lnTo>
                <a:lnTo>
                  <a:pt x="3720095" y="161171"/>
                </a:lnTo>
                <a:lnTo>
                  <a:pt x="3752987" y="342078"/>
                </a:lnTo>
                <a:lnTo>
                  <a:pt x="3782590" y="526273"/>
                </a:lnTo>
                <a:lnTo>
                  <a:pt x="3812192" y="730204"/>
                </a:lnTo>
                <a:lnTo>
                  <a:pt x="3845084" y="960449"/>
                </a:lnTo>
                <a:lnTo>
                  <a:pt x="3874687" y="1207139"/>
                </a:lnTo>
                <a:lnTo>
                  <a:pt x="3894423" y="1388046"/>
                </a:lnTo>
                <a:lnTo>
                  <a:pt x="3920736" y="1641315"/>
                </a:lnTo>
                <a:lnTo>
                  <a:pt x="3930604" y="1716967"/>
                </a:lnTo>
                <a:lnTo>
                  <a:pt x="3940472" y="1766305"/>
                </a:lnTo>
                <a:lnTo>
                  <a:pt x="3960207" y="1825511"/>
                </a:lnTo>
                <a:lnTo>
                  <a:pt x="3986520" y="1884716"/>
                </a:lnTo>
                <a:lnTo>
                  <a:pt x="4009545" y="1930765"/>
                </a:lnTo>
                <a:lnTo>
                  <a:pt x="4009545" y="1953790"/>
                </a:lnTo>
                <a:lnTo>
                  <a:pt x="3989810" y="1989971"/>
                </a:lnTo>
                <a:lnTo>
                  <a:pt x="3950339" y="2052466"/>
                </a:lnTo>
                <a:lnTo>
                  <a:pt x="3910869" y="2105093"/>
                </a:lnTo>
                <a:lnTo>
                  <a:pt x="3854952" y="2170878"/>
                </a:lnTo>
                <a:lnTo>
                  <a:pt x="3805614" y="2216926"/>
                </a:lnTo>
                <a:lnTo>
                  <a:pt x="3762854" y="2249819"/>
                </a:lnTo>
                <a:lnTo>
                  <a:pt x="3729962" y="2262975"/>
                </a:lnTo>
                <a:lnTo>
                  <a:pt x="3716805" y="2262975"/>
                </a:lnTo>
                <a:lnTo>
                  <a:pt x="3687202" y="2253108"/>
                </a:lnTo>
                <a:lnTo>
                  <a:pt x="3670756" y="2233373"/>
                </a:lnTo>
                <a:lnTo>
                  <a:pt x="3660889" y="2213637"/>
                </a:lnTo>
                <a:lnTo>
                  <a:pt x="3634575" y="2187324"/>
                </a:lnTo>
                <a:lnTo>
                  <a:pt x="3608261" y="2170878"/>
                </a:lnTo>
                <a:lnTo>
                  <a:pt x="3565502" y="2151142"/>
                </a:lnTo>
                <a:lnTo>
                  <a:pt x="3529320" y="2141275"/>
                </a:lnTo>
                <a:lnTo>
                  <a:pt x="3489850" y="2144564"/>
                </a:lnTo>
                <a:lnTo>
                  <a:pt x="3378017" y="2141275"/>
                </a:lnTo>
                <a:lnTo>
                  <a:pt x="3118169" y="2131407"/>
                </a:lnTo>
                <a:lnTo>
                  <a:pt x="2799116" y="2124829"/>
                </a:lnTo>
                <a:lnTo>
                  <a:pt x="2555715" y="2121539"/>
                </a:lnTo>
                <a:lnTo>
                  <a:pt x="2262975" y="2118250"/>
                </a:lnTo>
                <a:lnTo>
                  <a:pt x="1966946" y="2124829"/>
                </a:lnTo>
                <a:lnTo>
                  <a:pt x="1608423" y="2144564"/>
                </a:lnTo>
                <a:lnTo>
                  <a:pt x="1335418" y="2164299"/>
                </a:lnTo>
                <a:lnTo>
                  <a:pt x="1111752" y="2184034"/>
                </a:lnTo>
                <a:lnTo>
                  <a:pt x="924267" y="2203770"/>
                </a:lnTo>
                <a:lnTo>
                  <a:pt x="723625" y="2236662"/>
                </a:lnTo>
                <a:lnTo>
                  <a:pt x="641395" y="2256397"/>
                </a:lnTo>
                <a:lnTo>
                  <a:pt x="595346" y="2246529"/>
                </a:lnTo>
                <a:lnTo>
                  <a:pt x="440754" y="2200480"/>
                </a:lnTo>
                <a:lnTo>
                  <a:pt x="269715" y="2141275"/>
                </a:lnTo>
                <a:lnTo>
                  <a:pt x="148014" y="2091937"/>
                </a:lnTo>
                <a:lnTo>
                  <a:pt x="46049" y="2049177"/>
                </a:lnTo>
                <a:lnTo>
                  <a:pt x="19735" y="2026152"/>
                </a:lnTo>
                <a:lnTo>
                  <a:pt x="3289" y="2003128"/>
                </a:lnTo>
                <a:lnTo>
                  <a:pt x="0" y="1983393"/>
                </a:lnTo>
                <a:lnTo>
                  <a:pt x="3289" y="1953790"/>
                </a:lnTo>
                <a:lnTo>
                  <a:pt x="16446" y="1930765"/>
                </a:lnTo>
                <a:lnTo>
                  <a:pt x="55916" y="1891295"/>
                </a:lnTo>
                <a:lnTo>
                  <a:pt x="101965" y="1858403"/>
                </a:lnTo>
                <a:lnTo>
                  <a:pt x="141436" y="1838667"/>
                </a:lnTo>
                <a:lnTo>
                  <a:pt x="562454" y="1891295"/>
                </a:lnTo>
                <a:lnTo>
                  <a:pt x="631528" y="1907741"/>
                </a:lnTo>
                <a:lnTo>
                  <a:pt x="717047" y="1917608"/>
                </a:lnTo>
                <a:lnTo>
                  <a:pt x="865061" y="1920898"/>
                </a:lnTo>
                <a:lnTo>
                  <a:pt x="1213718" y="1914319"/>
                </a:lnTo>
                <a:lnTo>
                  <a:pt x="1766305" y="1904452"/>
                </a:lnTo>
                <a:lnTo>
                  <a:pt x="2282710" y="1897873"/>
                </a:lnTo>
                <a:lnTo>
                  <a:pt x="2785959" y="1888006"/>
                </a:lnTo>
                <a:lnTo>
                  <a:pt x="3338546" y="1878138"/>
                </a:lnTo>
                <a:lnTo>
                  <a:pt x="3591815" y="1874849"/>
                </a:lnTo>
                <a:lnTo>
                  <a:pt x="3637864" y="1874849"/>
                </a:lnTo>
                <a:lnTo>
                  <a:pt x="3680624" y="1861692"/>
                </a:lnTo>
                <a:lnTo>
                  <a:pt x="3703649" y="1841957"/>
                </a:lnTo>
                <a:lnTo>
                  <a:pt x="3716805" y="1815643"/>
                </a:lnTo>
                <a:lnTo>
                  <a:pt x="3723384" y="1782751"/>
                </a:lnTo>
                <a:lnTo>
                  <a:pt x="3716805" y="1684075"/>
                </a:lnTo>
                <a:lnTo>
                  <a:pt x="3697070" y="1424227"/>
                </a:lnTo>
                <a:lnTo>
                  <a:pt x="3683913" y="1292659"/>
                </a:lnTo>
                <a:lnTo>
                  <a:pt x="3651021" y="967027"/>
                </a:lnTo>
                <a:lnTo>
                  <a:pt x="3621418" y="7663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65EB1F6-5B94-436B-954B-F3F1574E1FE8}"/>
              </a:ext>
            </a:extLst>
          </p:cNvPr>
          <p:cNvSpPr/>
          <p:nvPr/>
        </p:nvSpPr>
        <p:spPr>
          <a:xfrm rot="16200000">
            <a:off x="7339014" y="5235576"/>
            <a:ext cx="679450" cy="714375"/>
          </a:xfrm>
          <a:custGeom>
            <a:avLst/>
            <a:gdLst>
              <a:gd name="connsiteX0" fmla="*/ 531019 w 678656"/>
              <a:gd name="connsiteY0" fmla="*/ 245269 h 714375"/>
              <a:gd name="connsiteX1" fmla="*/ 502444 w 678656"/>
              <a:gd name="connsiteY1" fmla="*/ 371475 h 714375"/>
              <a:gd name="connsiteX2" fmla="*/ 478631 w 678656"/>
              <a:gd name="connsiteY2" fmla="*/ 495300 h 714375"/>
              <a:gd name="connsiteX3" fmla="*/ 469106 w 678656"/>
              <a:gd name="connsiteY3" fmla="*/ 588169 h 714375"/>
              <a:gd name="connsiteX4" fmla="*/ 471487 w 678656"/>
              <a:gd name="connsiteY4" fmla="*/ 628650 h 714375"/>
              <a:gd name="connsiteX5" fmla="*/ 481012 w 678656"/>
              <a:gd name="connsiteY5" fmla="*/ 650081 h 714375"/>
              <a:gd name="connsiteX6" fmla="*/ 500062 w 678656"/>
              <a:gd name="connsiteY6" fmla="*/ 664369 h 714375"/>
              <a:gd name="connsiteX7" fmla="*/ 523875 w 678656"/>
              <a:gd name="connsiteY7" fmla="*/ 678656 h 714375"/>
              <a:gd name="connsiteX8" fmla="*/ 559594 w 678656"/>
              <a:gd name="connsiteY8" fmla="*/ 695325 h 714375"/>
              <a:gd name="connsiteX9" fmla="*/ 678656 w 678656"/>
              <a:gd name="connsiteY9" fmla="*/ 714375 h 714375"/>
              <a:gd name="connsiteX10" fmla="*/ 0 w 678656"/>
              <a:gd name="connsiteY10" fmla="*/ 702469 h 714375"/>
              <a:gd name="connsiteX11" fmla="*/ 23812 w 678656"/>
              <a:gd name="connsiteY11" fmla="*/ 681037 h 714375"/>
              <a:gd name="connsiteX12" fmla="*/ 66675 w 678656"/>
              <a:gd name="connsiteY12" fmla="*/ 650081 h 714375"/>
              <a:gd name="connsiteX13" fmla="*/ 97631 w 678656"/>
              <a:gd name="connsiteY13" fmla="*/ 631031 h 714375"/>
              <a:gd name="connsiteX14" fmla="*/ 121444 w 678656"/>
              <a:gd name="connsiteY14" fmla="*/ 611981 h 714375"/>
              <a:gd name="connsiteX15" fmla="*/ 159544 w 678656"/>
              <a:gd name="connsiteY15" fmla="*/ 571500 h 714375"/>
              <a:gd name="connsiteX16" fmla="*/ 235744 w 678656"/>
              <a:gd name="connsiteY16" fmla="*/ 483394 h 714375"/>
              <a:gd name="connsiteX17" fmla="*/ 307181 w 678656"/>
              <a:gd name="connsiteY17" fmla="*/ 385762 h 714375"/>
              <a:gd name="connsiteX18" fmla="*/ 402431 w 678656"/>
              <a:gd name="connsiteY18" fmla="*/ 250031 h 714375"/>
              <a:gd name="connsiteX19" fmla="*/ 495300 w 678656"/>
              <a:gd name="connsiteY19" fmla="*/ 107156 h 714375"/>
              <a:gd name="connsiteX20" fmla="*/ 547687 w 678656"/>
              <a:gd name="connsiteY20" fmla="*/ 26194 h 714375"/>
              <a:gd name="connsiteX21" fmla="*/ 559594 w 678656"/>
              <a:gd name="connsiteY21" fmla="*/ 11906 h 714375"/>
              <a:gd name="connsiteX22" fmla="*/ 573881 w 678656"/>
              <a:gd name="connsiteY22" fmla="*/ 0 h 714375"/>
              <a:gd name="connsiteX23" fmla="*/ 583406 w 678656"/>
              <a:gd name="connsiteY23" fmla="*/ 7144 h 714375"/>
              <a:gd name="connsiteX24" fmla="*/ 585787 w 678656"/>
              <a:gd name="connsiteY24" fmla="*/ 33337 h 714375"/>
              <a:gd name="connsiteX25" fmla="*/ 571500 w 678656"/>
              <a:gd name="connsiteY25" fmla="*/ 102394 h 714375"/>
              <a:gd name="connsiteX26" fmla="*/ 531019 w 678656"/>
              <a:gd name="connsiteY26" fmla="*/ 245269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8656" h="714375">
                <a:moveTo>
                  <a:pt x="531019" y="245269"/>
                </a:moveTo>
                <a:lnTo>
                  <a:pt x="502444" y="371475"/>
                </a:lnTo>
                <a:lnTo>
                  <a:pt x="478631" y="495300"/>
                </a:lnTo>
                <a:lnTo>
                  <a:pt x="469106" y="588169"/>
                </a:lnTo>
                <a:lnTo>
                  <a:pt x="471487" y="628650"/>
                </a:lnTo>
                <a:lnTo>
                  <a:pt x="481012" y="650081"/>
                </a:lnTo>
                <a:lnTo>
                  <a:pt x="500062" y="664369"/>
                </a:lnTo>
                <a:lnTo>
                  <a:pt x="523875" y="678656"/>
                </a:lnTo>
                <a:lnTo>
                  <a:pt x="559594" y="695325"/>
                </a:lnTo>
                <a:lnTo>
                  <a:pt x="678656" y="714375"/>
                </a:lnTo>
                <a:lnTo>
                  <a:pt x="0" y="702469"/>
                </a:lnTo>
                <a:lnTo>
                  <a:pt x="23812" y="681037"/>
                </a:lnTo>
                <a:lnTo>
                  <a:pt x="66675" y="650081"/>
                </a:lnTo>
                <a:lnTo>
                  <a:pt x="97631" y="631031"/>
                </a:lnTo>
                <a:lnTo>
                  <a:pt x="121444" y="611981"/>
                </a:lnTo>
                <a:lnTo>
                  <a:pt x="159544" y="571500"/>
                </a:lnTo>
                <a:lnTo>
                  <a:pt x="235744" y="483394"/>
                </a:lnTo>
                <a:lnTo>
                  <a:pt x="307181" y="385762"/>
                </a:lnTo>
                <a:lnTo>
                  <a:pt x="402431" y="250031"/>
                </a:lnTo>
                <a:lnTo>
                  <a:pt x="495300" y="107156"/>
                </a:lnTo>
                <a:lnTo>
                  <a:pt x="547687" y="26194"/>
                </a:lnTo>
                <a:lnTo>
                  <a:pt x="559594" y="11906"/>
                </a:lnTo>
                <a:lnTo>
                  <a:pt x="573881" y="0"/>
                </a:lnTo>
                <a:lnTo>
                  <a:pt x="583406" y="7144"/>
                </a:lnTo>
                <a:lnTo>
                  <a:pt x="585787" y="33337"/>
                </a:lnTo>
                <a:lnTo>
                  <a:pt x="571500" y="102394"/>
                </a:lnTo>
                <a:lnTo>
                  <a:pt x="531019" y="2452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BC1B4C64-7768-4AEF-9FD1-511B084AB1D9}"/>
              </a:ext>
            </a:extLst>
          </p:cNvPr>
          <p:cNvSpPr/>
          <p:nvPr/>
        </p:nvSpPr>
        <p:spPr>
          <a:xfrm rot="16200000">
            <a:off x="6657184" y="3596482"/>
            <a:ext cx="1076325" cy="1204912"/>
          </a:xfrm>
          <a:custGeom>
            <a:avLst/>
            <a:gdLst>
              <a:gd name="connsiteX0" fmla="*/ 766763 w 1076325"/>
              <a:gd name="connsiteY0" fmla="*/ 347663 h 1204913"/>
              <a:gd name="connsiteX1" fmla="*/ 757238 w 1076325"/>
              <a:gd name="connsiteY1" fmla="*/ 250032 h 1204913"/>
              <a:gd name="connsiteX2" fmla="*/ 740569 w 1076325"/>
              <a:gd name="connsiteY2" fmla="*/ 54769 h 1204913"/>
              <a:gd name="connsiteX3" fmla="*/ 931069 w 1076325"/>
              <a:gd name="connsiteY3" fmla="*/ 0 h 1204913"/>
              <a:gd name="connsiteX4" fmla="*/ 928688 w 1076325"/>
              <a:gd name="connsiteY4" fmla="*/ 107157 h 1204913"/>
              <a:gd name="connsiteX5" fmla="*/ 926307 w 1076325"/>
              <a:gd name="connsiteY5" fmla="*/ 221457 h 1204913"/>
              <a:gd name="connsiteX6" fmla="*/ 935832 w 1076325"/>
              <a:gd name="connsiteY6" fmla="*/ 378619 h 1204913"/>
              <a:gd name="connsiteX7" fmla="*/ 947738 w 1076325"/>
              <a:gd name="connsiteY7" fmla="*/ 516732 h 1204913"/>
              <a:gd name="connsiteX8" fmla="*/ 971550 w 1076325"/>
              <a:gd name="connsiteY8" fmla="*/ 671513 h 1204913"/>
              <a:gd name="connsiteX9" fmla="*/ 988219 w 1076325"/>
              <a:gd name="connsiteY9" fmla="*/ 752475 h 1204913"/>
              <a:gd name="connsiteX10" fmla="*/ 1002507 w 1076325"/>
              <a:gd name="connsiteY10" fmla="*/ 800100 h 1204913"/>
              <a:gd name="connsiteX11" fmla="*/ 1023938 w 1076325"/>
              <a:gd name="connsiteY11" fmla="*/ 845344 h 1204913"/>
              <a:gd name="connsiteX12" fmla="*/ 1047750 w 1076325"/>
              <a:gd name="connsiteY12" fmla="*/ 883444 h 1204913"/>
              <a:gd name="connsiteX13" fmla="*/ 1069182 w 1076325"/>
              <a:gd name="connsiteY13" fmla="*/ 912019 h 1204913"/>
              <a:gd name="connsiteX14" fmla="*/ 1076325 w 1076325"/>
              <a:gd name="connsiteY14" fmla="*/ 919163 h 1204913"/>
              <a:gd name="connsiteX15" fmla="*/ 1076325 w 1076325"/>
              <a:gd name="connsiteY15" fmla="*/ 928688 h 1204913"/>
              <a:gd name="connsiteX16" fmla="*/ 1057275 w 1076325"/>
              <a:gd name="connsiteY16" fmla="*/ 964407 h 1204913"/>
              <a:gd name="connsiteX17" fmla="*/ 1012032 w 1076325"/>
              <a:gd name="connsiteY17" fmla="*/ 1028700 h 1204913"/>
              <a:gd name="connsiteX18" fmla="*/ 954882 w 1076325"/>
              <a:gd name="connsiteY18" fmla="*/ 1104900 h 1204913"/>
              <a:gd name="connsiteX19" fmla="*/ 895350 w 1076325"/>
              <a:gd name="connsiteY19" fmla="*/ 1164432 h 1204913"/>
              <a:gd name="connsiteX20" fmla="*/ 864394 w 1076325"/>
              <a:gd name="connsiteY20" fmla="*/ 1190625 h 1204913"/>
              <a:gd name="connsiteX21" fmla="*/ 833438 w 1076325"/>
              <a:gd name="connsiteY21" fmla="*/ 1204913 h 1204913"/>
              <a:gd name="connsiteX22" fmla="*/ 809625 w 1076325"/>
              <a:gd name="connsiteY22" fmla="*/ 1204913 h 1204913"/>
              <a:gd name="connsiteX23" fmla="*/ 788194 w 1076325"/>
              <a:gd name="connsiteY23" fmla="*/ 1197769 h 1204913"/>
              <a:gd name="connsiteX24" fmla="*/ 769144 w 1076325"/>
              <a:gd name="connsiteY24" fmla="*/ 1173957 h 1204913"/>
              <a:gd name="connsiteX25" fmla="*/ 738188 w 1076325"/>
              <a:gd name="connsiteY25" fmla="*/ 1145382 h 1204913"/>
              <a:gd name="connsiteX26" fmla="*/ 690563 w 1076325"/>
              <a:gd name="connsiteY26" fmla="*/ 1116807 h 1204913"/>
              <a:gd name="connsiteX27" fmla="*/ 638175 w 1076325"/>
              <a:gd name="connsiteY27" fmla="*/ 1104900 h 1204913"/>
              <a:gd name="connsiteX28" fmla="*/ 447675 w 1076325"/>
              <a:gd name="connsiteY28" fmla="*/ 1071563 h 1204913"/>
              <a:gd name="connsiteX29" fmla="*/ 216694 w 1076325"/>
              <a:gd name="connsiteY29" fmla="*/ 1031082 h 1204913"/>
              <a:gd name="connsiteX30" fmla="*/ 121444 w 1076325"/>
              <a:gd name="connsiteY30" fmla="*/ 1014413 h 1204913"/>
              <a:gd name="connsiteX31" fmla="*/ 66675 w 1076325"/>
              <a:gd name="connsiteY31" fmla="*/ 995363 h 1204913"/>
              <a:gd name="connsiteX32" fmla="*/ 40482 w 1076325"/>
              <a:gd name="connsiteY32" fmla="*/ 981075 h 1204913"/>
              <a:gd name="connsiteX33" fmla="*/ 16669 w 1076325"/>
              <a:gd name="connsiteY33" fmla="*/ 962025 h 1204913"/>
              <a:gd name="connsiteX34" fmla="*/ 7144 w 1076325"/>
              <a:gd name="connsiteY34" fmla="*/ 947738 h 1204913"/>
              <a:gd name="connsiteX35" fmla="*/ 0 w 1076325"/>
              <a:gd name="connsiteY35" fmla="*/ 923925 h 1204913"/>
              <a:gd name="connsiteX36" fmla="*/ 2382 w 1076325"/>
              <a:gd name="connsiteY36" fmla="*/ 895350 h 1204913"/>
              <a:gd name="connsiteX37" fmla="*/ 14288 w 1076325"/>
              <a:gd name="connsiteY37" fmla="*/ 873919 h 1204913"/>
              <a:gd name="connsiteX38" fmla="*/ 42863 w 1076325"/>
              <a:gd name="connsiteY38" fmla="*/ 852488 h 1204913"/>
              <a:gd name="connsiteX39" fmla="*/ 73819 w 1076325"/>
              <a:gd name="connsiteY39" fmla="*/ 833438 h 1204913"/>
              <a:gd name="connsiteX40" fmla="*/ 119063 w 1076325"/>
              <a:gd name="connsiteY40" fmla="*/ 816769 h 1204913"/>
              <a:gd name="connsiteX41" fmla="*/ 152400 w 1076325"/>
              <a:gd name="connsiteY41" fmla="*/ 816769 h 1204913"/>
              <a:gd name="connsiteX42" fmla="*/ 326232 w 1076325"/>
              <a:gd name="connsiteY42" fmla="*/ 842963 h 1204913"/>
              <a:gd name="connsiteX43" fmla="*/ 635794 w 1076325"/>
              <a:gd name="connsiteY43" fmla="*/ 873919 h 1204913"/>
              <a:gd name="connsiteX44" fmla="*/ 733425 w 1076325"/>
              <a:gd name="connsiteY44" fmla="*/ 881063 h 1204913"/>
              <a:gd name="connsiteX45" fmla="*/ 757238 w 1076325"/>
              <a:gd name="connsiteY45" fmla="*/ 876300 h 1204913"/>
              <a:gd name="connsiteX46" fmla="*/ 781050 w 1076325"/>
              <a:gd name="connsiteY46" fmla="*/ 864394 h 1204913"/>
              <a:gd name="connsiteX47" fmla="*/ 797719 w 1076325"/>
              <a:gd name="connsiteY47" fmla="*/ 847725 h 1204913"/>
              <a:gd name="connsiteX48" fmla="*/ 809625 w 1076325"/>
              <a:gd name="connsiteY48" fmla="*/ 831057 h 1204913"/>
              <a:gd name="connsiteX49" fmla="*/ 814388 w 1076325"/>
              <a:gd name="connsiteY49" fmla="*/ 800100 h 1204913"/>
              <a:gd name="connsiteX50" fmla="*/ 807244 w 1076325"/>
              <a:gd name="connsiteY50" fmla="*/ 719138 h 1204913"/>
              <a:gd name="connsiteX51" fmla="*/ 766763 w 1076325"/>
              <a:gd name="connsiteY51" fmla="*/ 34766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76325" h="1204913">
                <a:moveTo>
                  <a:pt x="766763" y="347663"/>
                </a:moveTo>
                <a:lnTo>
                  <a:pt x="757238" y="250032"/>
                </a:lnTo>
                <a:lnTo>
                  <a:pt x="740569" y="54769"/>
                </a:lnTo>
                <a:lnTo>
                  <a:pt x="931069" y="0"/>
                </a:lnTo>
                <a:cubicBezTo>
                  <a:pt x="930275" y="35719"/>
                  <a:pt x="929482" y="71438"/>
                  <a:pt x="928688" y="107157"/>
                </a:cubicBezTo>
                <a:cubicBezTo>
                  <a:pt x="927894" y="145257"/>
                  <a:pt x="927101" y="183357"/>
                  <a:pt x="926307" y="221457"/>
                </a:cubicBezTo>
                <a:lnTo>
                  <a:pt x="935832" y="378619"/>
                </a:lnTo>
                <a:lnTo>
                  <a:pt x="947738" y="516732"/>
                </a:lnTo>
                <a:lnTo>
                  <a:pt x="971550" y="671513"/>
                </a:lnTo>
                <a:lnTo>
                  <a:pt x="988219" y="752475"/>
                </a:lnTo>
                <a:lnTo>
                  <a:pt x="1002507" y="800100"/>
                </a:lnTo>
                <a:lnTo>
                  <a:pt x="1023938" y="845344"/>
                </a:lnTo>
                <a:lnTo>
                  <a:pt x="1047750" y="883444"/>
                </a:lnTo>
                <a:lnTo>
                  <a:pt x="1069182" y="912019"/>
                </a:lnTo>
                <a:lnTo>
                  <a:pt x="1076325" y="919163"/>
                </a:lnTo>
                <a:lnTo>
                  <a:pt x="1076325" y="928688"/>
                </a:lnTo>
                <a:lnTo>
                  <a:pt x="1057275" y="964407"/>
                </a:lnTo>
                <a:lnTo>
                  <a:pt x="1012032" y="1028700"/>
                </a:lnTo>
                <a:lnTo>
                  <a:pt x="954882" y="1104900"/>
                </a:lnTo>
                <a:lnTo>
                  <a:pt x="895350" y="1164432"/>
                </a:lnTo>
                <a:lnTo>
                  <a:pt x="864394" y="1190625"/>
                </a:lnTo>
                <a:lnTo>
                  <a:pt x="833438" y="1204913"/>
                </a:lnTo>
                <a:lnTo>
                  <a:pt x="809625" y="1204913"/>
                </a:lnTo>
                <a:lnTo>
                  <a:pt x="788194" y="1197769"/>
                </a:lnTo>
                <a:lnTo>
                  <a:pt x="769144" y="1173957"/>
                </a:lnTo>
                <a:lnTo>
                  <a:pt x="738188" y="1145382"/>
                </a:lnTo>
                <a:lnTo>
                  <a:pt x="690563" y="1116807"/>
                </a:lnTo>
                <a:lnTo>
                  <a:pt x="638175" y="1104900"/>
                </a:lnTo>
                <a:lnTo>
                  <a:pt x="447675" y="1071563"/>
                </a:lnTo>
                <a:lnTo>
                  <a:pt x="216694" y="1031082"/>
                </a:lnTo>
                <a:lnTo>
                  <a:pt x="121444" y="1014413"/>
                </a:lnTo>
                <a:lnTo>
                  <a:pt x="66675" y="995363"/>
                </a:lnTo>
                <a:lnTo>
                  <a:pt x="40482" y="981075"/>
                </a:lnTo>
                <a:lnTo>
                  <a:pt x="16669" y="962025"/>
                </a:lnTo>
                <a:lnTo>
                  <a:pt x="7144" y="947738"/>
                </a:lnTo>
                <a:lnTo>
                  <a:pt x="0" y="923925"/>
                </a:lnTo>
                <a:lnTo>
                  <a:pt x="2382" y="895350"/>
                </a:lnTo>
                <a:lnTo>
                  <a:pt x="14288" y="873919"/>
                </a:lnTo>
                <a:lnTo>
                  <a:pt x="42863" y="852488"/>
                </a:lnTo>
                <a:lnTo>
                  <a:pt x="73819" y="833438"/>
                </a:lnTo>
                <a:lnTo>
                  <a:pt x="119063" y="816769"/>
                </a:lnTo>
                <a:lnTo>
                  <a:pt x="152400" y="816769"/>
                </a:lnTo>
                <a:lnTo>
                  <a:pt x="326232" y="842963"/>
                </a:lnTo>
                <a:lnTo>
                  <a:pt x="635794" y="873919"/>
                </a:lnTo>
                <a:lnTo>
                  <a:pt x="733425" y="881063"/>
                </a:lnTo>
                <a:lnTo>
                  <a:pt x="757238" y="876300"/>
                </a:lnTo>
                <a:lnTo>
                  <a:pt x="781050" y="864394"/>
                </a:lnTo>
                <a:lnTo>
                  <a:pt x="797719" y="847725"/>
                </a:lnTo>
                <a:lnTo>
                  <a:pt x="809625" y="831057"/>
                </a:lnTo>
                <a:lnTo>
                  <a:pt x="814388" y="800100"/>
                </a:lnTo>
                <a:cubicBezTo>
                  <a:pt x="811935" y="773119"/>
                  <a:pt x="807244" y="746230"/>
                  <a:pt x="807244" y="719138"/>
                </a:cubicBezTo>
                <a:lnTo>
                  <a:pt x="76676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0E9BE39-CAE7-439E-9113-DB5246C420D2}"/>
              </a:ext>
            </a:extLst>
          </p:cNvPr>
          <p:cNvSpPr/>
          <p:nvPr/>
        </p:nvSpPr>
        <p:spPr>
          <a:xfrm rot="16200000">
            <a:off x="6969920" y="4118769"/>
            <a:ext cx="209550" cy="846138"/>
          </a:xfrm>
          <a:custGeom>
            <a:avLst/>
            <a:gdLst>
              <a:gd name="connsiteX0" fmla="*/ 190500 w 209550"/>
              <a:gd name="connsiteY0" fmla="*/ 297656 h 845343"/>
              <a:gd name="connsiteX1" fmla="*/ 180975 w 209550"/>
              <a:gd name="connsiteY1" fmla="*/ 190500 h 845343"/>
              <a:gd name="connsiteX2" fmla="*/ 161925 w 209550"/>
              <a:gd name="connsiteY2" fmla="*/ 0 h 845343"/>
              <a:gd name="connsiteX3" fmla="*/ 0 w 209550"/>
              <a:gd name="connsiteY3" fmla="*/ 33337 h 845343"/>
              <a:gd name="connsiteX4" fmla="*/ 14287 w 209550"/>
              <a:gd name="connsiteY4" fmla="*/ 135731 h 845343"/>
              <a:gd name="connsiteX5" fmla="*/ 28575 w 209550"/>
              <a:gd name="connsiteY5" fmla="*/ 257175 h 845343"/>
              <a:gd name="connsiteX6" fmla="*/ 38100 w 209550"/>
              <a:gd name="connsiteY6" fmla="*/ 359568 h 845343"/>
              <a:gd name="connsiteX7" fmla="*/ 47625 w 209550"/>
              <a:gd name="connsiteY7" fmla="*/ 481012 h 845343"/>
              <a:gd name="connsiteX8" fmla="*/ 54769 w 209550"/>
              <a:gd name="connsiteY8" fmla="*/ 657225 h 845343"/>
              <a:gd name="connsiteX9" fmla="*/ 54769 w 209550"/>
              <a:gd name="connsiteY9" fmla="*/ 845343 h 845343"/>
              <a:gd name="connsiteX10" fmla="*/ 207169 w 209550"/>
              <a:gd name="connsiteY10" fmla="*/ 842962 h 845343"/>
              <a:gd name="connsiteX11" fmla="*/ 209550 w 209550"/>
              <a:gd name="connsiteY11" fmla="*/ 704850 h 845343"/>
              <a:gd name="connsiteX12" fmla="*/ 207169 w 209550"/>
              <a:gd name="connsiteY12" fmla="*/ 569118 h 845343"/>
              <a:gd name="connsiteX13" fmla="*/ 190500 w 209550"/>
              <a:gd name="connsiteY13" fmla="*/ 297656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50" h="845343">
                <a:moveTo>
                  <a:pt x="190500" y="297656"/>
                </a:moveTo>
                <a:lnTo>
                  <a:pt x="180975" y="190500"/>
                </a:lnTo>
                <a:lnTo>
                  <a:pt x="161925" y="0"/>
                </a:lnTo>
                <a:lnTo>
                  <a:pt x="0" y="33337"/>
                </a:lnTo>
                <a:lnTo>
                  <a:pt x="14287" y="135731"/>
                </a:lnTo>
                <a:lnTo>
                  <a:pt x="28575" y="257175"/>
                </a:lnTo>
                <a:lnTo>
                  <a:pt x="38100" y="359568"/>
                </a:lnTo>
                <a:lnTo>
                  <a:pt x="47625" y="481012"/>
                </a:lnTo>
                <a:lnTo>
                  <a:pt x="54769" y="657225"/>
                </a:lnTo>
                <a:lnTo>
                  <a:pt x="54769" y="845343"/>
                </a:lnTo>
                <a:lnTo>
                  <a:pt x="207169" y="842962"/>
                </a:lnTo>
                <a:cubicBezTo>
                  <a:pt x="207963" y="796925"/>
                  <a:pt x="208756" y="750887"/>
                  <a:pt x="209550" y="704850"/>
                </a:cubicBezTo>
                <a:cubicBezTo>
                  <a:pt x="208756" y="659606"/>
                  <a:pt x="207963" y="614362"/>
                  <a:pt x="207169" y="569118"/>
                </a:cubicBezTo>
                <a:lnTo>
                  <a:pt x="190500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1E3BF20-763E-4E24-8F16-6036CEF086D8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</p:grpSpPr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94C36ED7-CE54-4FDA-B13B-AA62B98CF149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9">
              <a:extLst>
                <a:ext uri="{FF2B5EF4-FFF2-40B4-BE49-F238E27FC236}">
                  <a16:creationId xmlns:a16="http://schemas.microsoft.com/office/drawing/2014/main" id="{ECBC3E62-A947-4E1E-931D-6632BF7A52E3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108B76F7-6AA7-43CF-AE1F-0CBC626F8908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B8039A81-8D14-4030-A1E3-C0D7401A3A9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1169424C-3E19-409F-BF2B-7B6D2727F9B0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54A0A0D4-415D-4B5B-960B-979B35962BAE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A9E6FB0D-FA86-40D1-A4A8-111D14FA940B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08862E7B-902B-4F52-8B20-C97F7392D3EE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F88E6495-FA51-4BA5-B252-25F2F30D966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0CFF30F8-367D-4E03-84C4-9EF6D640DA9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D32CFFBB-CD89-41CF-A7AF-F8F1DCCB716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959F9207-D95E-4855-B14B-5F4F6675C639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C4C16FED-C282-4C6C-B228-F0FF4402A13C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A8CF927-B028-4F97-9F81-135D876A0788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6EB0EF0F-BB1B-4425-B885-CB1A770013E7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7A98CA-15AA-45F7-8E9D-0CDB732C686F}"/>
              </a:ext>
            </a:extLst>
          </p:cNvPr>
          <p:cNvGrpSpPr/>
          <p:nvPr/>
        </p:nvGrpSpPr>
        <p:grpSpPr>
          <a:xfrm>
            <a:off x="3697296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4" name="フリーフォーム 45">
              <a:extLst>
                <a:ext uri="{FF2B5EF4-FFF2-40B4-BE49-F238E27FC236}">
                  <a16:creationId xmlns:a16="http://schemas.microsoft.com/office/drawing/2014/main" id="{91AC88EE-072B-4C40-B0D6-F67D2163A1B7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B0FE0F61-8676-4271-8B17-9EBDD4A887DF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2530BA24-27E5-4C01-9004-82B78BD9EA93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9AF7F775-9F16-48AE-B3BD-4FA39A961A6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70CA97FD-05EE-468C-BBD4-7FF2C3C724B2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CBB03DF6-B8EA-43FB-9734-B0EF2B681F22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7716F6B4-6E2C-4CC2-89B4-81EF874BEE76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EEB11C5B-F0CF-4618-A5E7-0A0190821AB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9220FF58-8ACC-4784-AD25-05CC1D2FDDB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F8E11F6F-60A0-4A64-9F86-D602193011C2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54">
              <a:extLst>
                <a:ext uri="{FF2B5EF4-FFF2-40B4-BE49-F238E27FC236}">
                  <a16:creationId xmlns:a16="http://schemas.microsoft.com/office/drawing/2014/main" id="{045D55F7-A4CE-4389-8E3F-EF5998B103D3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5">
              <a:extLst>
                <a:ext uri="{FF2B5EF4-FFF2-40B4-BE49-F238E27FC236}">
                  <a16:creationId xmlns:a16="http://schemas.microsoft.com/office/drawing/2014/main" id="{48038E0C-0793-47D1-B86E-FCD7EF1F944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6">
              <a:extLst>
                <a:ext uri="{FF2B5EF4-FFF2-40B4-BE49-F238E27FC236}">
                  <a16:creationId xmlns:a16="http://schemas.microsoft.com/office/drawing/2014/main" id="{9407A493-AF93-48BB-AD62-BE3904807D65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D0BE86AF-A618-497E-B5C6-77D3EB7209A4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E595E5E7-00A7-4A10-8FFA-35B8041A3E1B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9390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50" grpId="0" animBg="1"/>
      <p:bldP spid="51" grpId="0" animBg="1"/>
      <p:bldP spid="58" grpId="0" animBg="1"/>
      <p:bldP spid="59" grpId="0" animBg="1"/>
      <p:bldP spid="47" grpId="0" animBg="1"/>
      <p:bldP spid="48" grpId="0" animBg="1"/>
      <p:bldP spid="49" grpId="0" animBg="1"/>
      <p:bldP spid="52" grpId="0" animBg="1"/>
      <p:bldP spid="53" grpId="0" animBg="1"/>
      <p:bldP spid="55" grpId="0" animBg="1"/>
      <p:bldP spid="56" grpId="0" animBg="1"/>
      <p:bldP spid="57" grpId="0" animBg="1"/>
      <p:bldP spid="60" grpId="0" animBg="1"/>
      <p:bldP spid="6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2F1765F0-B4E1-44E8-A6E1-0FBA1CEA1062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E1091BE9-AD02-48DE-BC8B-3DF2EBBD746D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9">
              <a:extLst>
                <a:ext uri="{FF2B5EF4-FFF2-40B4-BE49-F238E27FC236}">
                  <a16:creationId xmlns:a16="http://schemas.microsoft.com/office/drawing/2014/main" id="{7FC3B401-5BEA-4052-9DBF-428DDA1AF578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ED82F7E4-91AC-4F35-9EFF-8A082A85501F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840C2534-D375-40FD-9F67-AC802592E50D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9C240920-4F01-4EE7-A008-C8A3E1B1CAF5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6">
              <a:extLst>
                <a:ext uri="{FF2B5EF4-FFF2-40B4-BE49-F238E27FC236}">
                  <a16:creationId xmlns:a16="http://schemas.microsoft.com/office/drawing/2014/main" id="{2205A0C0-0C6B-44D8-95D6-251E4352FBB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43629E1D-8977-4A4E-BFD3-11BE8A5B90D3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9B1704C7-54A5-45DC-AD17-A5E888729607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830DF566-084B-4B86-98D6-FB8EA0B5F9D4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71C7B549-07E6-4F60-9B30-27C17B0B928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7D731CD6-0712-4616-9EAF-62EEF1921192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AF9093FB-BA7E-4827-8D4E-4228B79AE8B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E1203F57-71BF-4B34-85B9-E014E02B7A14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DD2DD1B3-6173-4901-8A63-0DE97888971D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106FC140-C742-410C-BE7A-5F4F73AD7358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74A5287-B7FE-44ED-BBBE-0DBE253CFD41}"/>
              </a:ext>
            </a:extLst>
          </p:cNvPr>
          <p:cNvGrpSpPr/>
          <p:nvPr/>
        </p:nvGrpSpPr>
        <p:grpSpPr>
          <a:xfrm>
            <a:off x="3759993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C47F8623-DCD7-4D08-8ABA-E2345AAAF77A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B97A3536-2CB8-49AD-9DC6-85E44A6EA6D5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78ACEF9E-5088-4891-83A1-00EFC7999260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A84836CF-DAA3-42CE-8882-339DE416B1F7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E47A8AE1-0F39-4272-94A4-2D24E4A58079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ED4E78A2-A919-4DC3-8F2E-0280CDB3DD8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C59FD593-B77A-4E67-8D82-C623F515F70E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77BB9ADE-1190-472C-A8D1-585F90710F2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6883B22E-03F3-49B9-81E5-71C7B9A20A7F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9F4DB381-1F3D-4EA4-8821-00E18D83056E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130F9BDF-4210-4EF3-AD49-29E630ED8CA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D9215D18-5070-4FAF-A5A5-CAD6801A9F9B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15DB1129-EBAA-438F-8DC2-6AD849551A48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4D76E04D-8F61-4D6E-8C93-7304A3EDC1C2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AEE32F65-92BB-4658-97BC-75BC4430A0F4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014570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B2EEF5-5534-4BD2-9D8C-5CD9689B58F0}"/>
              </a:ext>
            </a:extLst>
          </p:cNvPr>
          <p:cNvSpPr/>
          <p:nvPr/>
        </p:nvSpPr>
        <p:spPr>
          <a:xfrm>
            <a:off x="5741989" y="3513138"/>
            <a:ext cx="1438275" cy="920750"/>
          </a:xfrm>
          <a:custGeom>
            <a:avLst/>
            <a:gdLst>
              <a:gd name="connsiteX0" fmla="*/ 900112 w 1438275"/>
              <a:gd name="connsiteY0" fmla="*/ 542925 h 921544"/>
              <a:gd name="connsiteX1" fmla="*/ 661987 w 1438275"/>
              <a:gd name="connsiteY1" fmla="*/ 669131 h 921544"/>
              <a:gd name="connsiteX2" fmla="*/ 464344 w 1438275"/>
              <a:gd name="connsiteY2" fmla="*/ 757237 h 921544"/>
              <a:gd name="connsiteX3" fmla="*/ 328612 w 1438275"/>
              <a:gd name="connsiteY3" fmla="*/ 812006 h 921544"/>
              <a:gd name="connsiteX4" fmla="*/ 195262 w 1438275"/>
              <a:gd name="connsiteY4" fmla="*/ 866775 h 921544"/>
              <a:gd name="connsiteX5" fmla="*/ 102394 w 1438275"/>
              <a:gd name="connsiteY5" fmla="*/ 900112 h 921544"/>
              <a:gd name="connsiteX6" fmla="*/ 54769 w 1438275"/>
              <a:gd name="connsiteY6" fmla="*/ 916781 h 921544"/>
              <a:gd name="connsiteX7" fmla="*/ 21431 w 1438275"/>
              <a:gd name="connsiteY7" fmla="*/ 921544 h 921544"/>
              <a:gd name="connsiteX8" fmla="*/ 2381 w 1438275"/>
              <a:gd name="connsiteY8" fmla="*/ 916781 h 921544"/>
              <a:gd name="connsiteX9" fmla="*/ 0 w 1438275"/>
              <a:gd name="connsiteY9" fmla="*/ 904875 h 921544"/>
              <a:gd name="connsiteX10" fmla="*/ 9525 w 1438275"/>
              <a:gd name="connsiteY10" fmla="*/ 885825 h 921544"/>
              <a:gd name="connsiteX11" fmla="*/ 23812 w 1438275"/>
              <a:gd name="connsiteY11" fmla="*/ 869156 h 921544"/>
              <a:gd name="connsiteX12" fmla="*/ 119062 w 1438275"/>
              <a:gd name="connsiteY12" fmla="*/ 816769 h 921544"/>
              <a:gd name="connsiteX13" fmla="*/ 223837 w 1438275"/>
              <a:gd name="connsiteY13" fmla="*/ 759619 h 921544"/>
              <a:gd name="connsiteX14" fmla="*/ 352425 w 1438275"/>
              <a:gd name="connsiteY14" fmla="*/ 683419 h 921544"/>
              <a:gd name="connsiteX15" fmla="*/ 509587 w 1438275"/>
              <a:gd name="connsiteY15" fmla="*/ 585787 h 921544"/>
              <a:gd name="connsiteX16" fmla="*/ 683419 w 1438275"/>
              <a:gd name="connsiteY16" fmla="*/ 471487 h 921544"/>
              <a:gd name="connsiteX17" fmla="*/ 804862 w 1438275"/>
              <a:gd name="connsiteY17" fmla="*/ 385762 h 921544"/>
              <a:gd name="connsiteX18" fmla="*/ 895350 w 1438275"/>
              <a:gd name="connsiteY18" fmla="*/ 314325 h 921544"/>
              <a:gd name="connsiteX19" fmla="*/ 985837 w 1438275"/>
              <a:gd name="connsiteY19" fmla="*/ 238125 h 921544"/>
              <a:gd name="connsiteX20" fmla="*/ 1028700 w 1438275"/>
              <a:gd name="connsiteY20" fmla="*/ 195262 h 921544"/>
              <a:gd name="connsiteX21" fmla="*/ 1045369 w 1438275"/>
              <a:gd name="connsiteY21" fmla="*/ 176212 h 921544"/>
              <a:gd name="connsiteX22" fmla="*/ 1052512 w 1438275"/>
              <a:gd name="connsiteY22" fmla="*/ 159544 h 921544"/>
              <a:gd name="connsiteX23" fmla="*/ 1052512 w 1438275"/>
              <a:gd name="connsiteY23" fmla="*/ 140494 h 921544"/>
              <a:gd name="connsiteX24" fmla="*/ 1042987 w 1438275"/>
              <a:gd name="connsiteY24" fmla="*/ 119062 h 921544"/>
              <a:gd name="connsiteX25" fmla="*/ 1021556 w 1438275"/>
              <a:gd name="connsiteY25" fmla="*/ 95250 h 921544"/>
              <a:gd name="connsiteX26" fmla="*/ 992981 w 1438275"/>
              <a:gd name="connsiteY26" fmla="*/ 71437 h 921544"/>
              <a:gd name="connsiteX27" fmla="*/ 966787 w 1438275"/>
              <a:gd name="connsiteY27" fmla="*/ 52387 h 921544"/>
              <a:gd name="connsiteX28" fmla="*/ 954881 w 1438275"/>
              <a:gd name="connsiteY28" fmla="*/ 40481 h 921544"/>
              <a:gd name="connsiteX29" fmla="*/ 945356 w 1438275"/>
              <a:gd name="connsiteY29" fmla="*/ 26194 h 921544"/>
              <a:gd name="connsiteX30" fmla="*/ 950119 w 1438275"/>
              <a:gd name="connsiteY30" fmla="*/ 11906 h 921544"/>
              <a:gd name="connsiteX31" fmla="*/ 964406 w 1438275"/>
              <a:gd name="connsiteY31" fmla="*/ 4762 h 921544"/>
              <a:gd name="connsiteX32" fmla="*/ 1007269 w 1438275"/>
              <a:gd name="connsiteY32" fmla="*/ 0 h 921544"/>
              <a:gd name="connsiteX33" fmla="*/ 1071562 w 1438275"/>
              <a:gd name="connsiteY33" fmla="*/ 7144 h 921544"/>
              <a:gd name="connsiteX34" fmla="*/ 1135856 w 1438275"/>
              <a:gd name="connsiteY34" fmla="*/ 23812 h 921544"/>
              <a:gd name="connsiteX35" fmla="*/ 1197769 w 1438275"/>
              <a:gd name="connsiteY35" fmla="*/ 47625 h 921544"/>
              <a:gd name="connsiteX36" fmla="*/ 1252537 w 1438275"/>
              <a:gd name="connsiteY36" fmla="*/ 76200 h 921544"/>
              <a:gd name="connsiteX37" fmla="*/ 1309687 w 1438275"/>
              <a:gd name="connsiteY37" fmla="*/ 109537 h 921544"/>
              <a:gd name="connsiteX38" fmla="*/ 1388269 w 1438275"/>
              <a:gd name="connsiteY38" fmla="*/ 166687 h 921544"/>
              <a:gd name="connsiteX39" fmla="*/ 1416844 w 1438275"/>
              <a:gd name="connsiteY39" fmla="*/ 195262 h 921544"/>
              <a:gd name="connsiteX40" fmla="*/ 1431131 w 1438275"/>
              <a:gd name="connsiteY40" fmla="*/ 221456 h 921544"/>
              <a:gd name="connsiteX41" fmla="*/ 1438275 w 1438275"/>
              <a:gd name="connsiteY41" fmla="*/ 245269 h 921544"/>
              <a:gd name="connsiteX42" fmla="*/ 1433512 w 1438275"/>
              <a:gd name="connsiteY42" fmla="*/ 269081 h 921544"/>
              <a:gd name="connsiteX43" fmla="*/ 1414462 w 1438275"/>
              <a:gd name="connsiteY43" fmla="*/ 285750 h 921544"/>
              <a:gd name="connsiteX44" fmla="*/ 1376362 w 1438275"/>
              <a:gd name="connsiteY44" fmla="*/ 297656 h 921544"/>
              <a:gd name="connsiteX45" fmla="*/ 1323975 w 1438275"/>
              <a:gd name="connsiteY45" fmla="*/ 297656 h 921544"/>
              <a:gd name="connsiteX46" fmla="*/ 1293019 w 1438275"/>
              <a:gd name="connsiteY46" fmla="*/ 302419 h 921544"/>
              <a:gd name="connsiteX47" fmla="*/ 1257300 w 1438275"/>
              <a:gd name="connsiteY47" fmla="*/ 316706 h 921544"/>
              <a:gd name="connsiteX48" fmla="*/ 1193006 w 1438275"/>
              <a:gd name="connsiteY48" fmla="*/ 357187 h 921544"/>
              <a:gd name="connsiteX49" fmla="*/ 1112044 w 1438275"/>
              <a:gd name="connsiteY49" fmla="*/ 409575 h 921544"/>
              <a:gd name="connsiteX50" fmla="*/ 900112 w 1438275"/>
              <a:gd name="connsiteY50" fmla="*/ 542925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921544">
                <a:moveTo>
                  <a:pt x="900112" y="542925"/>
                </a:moveTo>
                <a:lnTo>
                  <a:pt x="661987" y="669131"/>
                </a:lnTo>
                <a:lnTo>
                  <a:pt x="464344" y="757237"/>
                </a:lnTo>
                <a:lnTo>
                  <a:pt x="328612" y="812006"/>
                </a:lnTo>
                <a:lnTo>
                  <a:pt x="195262" y="866775"/>
                </a:lnTo>
                <a:lnTo>
                  <a:pt x="102394" y="900112"/>
                </a:lnTo>
                <a:lnTo>
                  <a:pt x="54769" y="916781"/>
                </a:lnTo>
                <a:lnTo>
                  <a:pt x="21431" y="921544"/>
                </a:lnTo>
                <a:lnTo>
                  <a:pt x="2381" y="916781"/>
                </a:lnTo>
                <a:lnTo>
                  <a:pt x="0" y="904875"/>
                </a:lnTo>
                <a:lnTo>
                  <a:pt x="9525" y="885825"/>
                </a:lnTo>
                <a:lnTo>
                  <a:pt x="23812" y="869156"/>
                </a:lnTo>
                <a:lnTo>
                  <a:pt x="119062" y="816769"/>
                </a:lnTo>
                <a:lnTo>
                  <a:pt x="223837" y="759619"/>
                </a:lnTo>
                <a:lnTo>
                  <a:pt x="352425" y="683419"/>
                </a:lnTo>
                <a:lnTo>
                  <a:pt x="509587" y="585787"/>
                </a:lnTo>
                <a:lnTo>
                  <a:pt x="683419" y="471487"/>
                </a:lnTo>
                <a:lnTo>
                  <a:pt x="804862" y="385762"/>
                </a:lnTo>
                <a:lnTo>
                  <a:pt x="895350" y="314325"/>
                </a:lnTo>
                <a:lnTo>
                  <a:pt x="985837" y="238125"/>
                </a:lnTo>
                <a:lnTo>
                  <a:pt x="1028700" y="195262"/>
                </a:lnTo>
                <a:lnTo>
                  <a:pt x="1045369" y="176212"/>
                </a:lnTo>
                <a:lnTo>
                  <a:pt x="1052512" y="159544"/>
                </a:lnTo>
                <a:lnTo>
                  <a:pt x="1052512" y="140494"/>
                </a:lnTo>
                <a:lnTo>
                  <a:pt x="1042987" y="119062"/>
                </a:lnTo>
                <a:lnTo>
                  <a:pt x="1021556" y="95250"/>
                </a:lnTo>
                <a:lnTo>
                  <a:pt x="992981" y="71437"/>
                </a:lnTo>
                <a:lnTo>
                  <a:pt x="966787" y="52387"/>
                </a:lnTo>
                <a:lnTo>
                  <a:pt x="954881" y="40481"/>
                </a:lnTo>
                <a:lnTo>
                  <a:pt x="945356" y="26194"/>
                </a:lnTo>
                <a:lnTo>
                  <a:pt x="950119" y="11906"/>
                </a:lnTo>
                <a:lnTo>
                  <a:pt x="964406" y="4762"/>
                </a:lnTo>
                <a:lnTo>
                  <a:pt x="1007269" y="0"/>
                </a:lnTo>
                <a:lnTo>
                  <a:pt x="1071562" y="7144"/>
                </a:lnTo>
                <a:lnTo>
                  <a:pt x="1135856" y="23812"/>
                </a:lnTo>
                <a:lnTo>
                  <a:pt x="1197769" y="47625"/>
                </a:lnTo>
                <a:lnTo>
                  <a:pt x="1252537" y="76200"/>
                </a:lnTo>
                <a:lnTo>
                  <a:pt x="1309687" y="109537"/>
                </a:lnTo>
                <a:lnTo>
                  <a:pt x="1388269" y="166687"/>
                </a:lnTo>
                <a:lnTo>
                  <a:pt x="1416844" y="195262"/>
                </a:lnTo>
                <a:lnTo>
                  <a:pt x="1431131" y="221456"/>
                </a:lnTo>
                <a:lnTo>
                  <a:pt x="1438275" y="245269"/>
                </a:lnTo>
                <a:lnTo>
                  <a:pt x="1433512" y="269081"/>
                </a:lnTo>
                <a:lnTo>
                  <a:pt x="1414462" y="285750"/>
                </a:lnTo>
                <a:lnTo>
                  <a:pt x="1376362" y="297656"/>
                </a:lnTo>
                <a:lnTo>
                  <a:pt x="1323975" y="297656"/>
                </a:lnTo>
                <a:lnTo>
                  <a:pt x="1293019" y="302419"/>
                </a:lnTo>
                <a:lnTo>
                  <a:pt x="1257300" y="316706"/>
                </a:lnTo>
                <a:lnTo>
                  <a:pt x="1193006" y="357187"/>
                </a:lnTo>
                <a:lnTo>
                  <a:pt x="1112044" y="409575"/>
                </a:lnTo>
                <a:lnTo>
                  <a:pt x="90011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553D58E-868F-4CFB-9CE0-5DDD70813586}"/>
              </a:ext>
            </a:extLst>
          </p:cNvPr>
          <p:cNvSpPr/>
          <p:nvPr/>
        </p:nvSpPr>
        <p:spPr>
          <a:xfrm>
            <a:off x="5805489" y="4135439"/>
            <a:ext cx="1546225" cy="1036637"/>
          </a:xfrm>
          <a:custGeom>
            <a:avLst/>
            <a:gdLst>
              <a:gd name="connsiteX0" fmla="*/ 1071562 w 1545431"/>
              <a:gd name="connsiteY0" fmla="*/ 557213 h 1035844"/>
              <a:gd name="connsiteX1" fmla="*/ 769143 w 1545431"/>
              <a:gd name="connsiteY1" fmla="*/ 728663 h 1035844"/>
              <a:gd name="connsiteX2" fmla="*/ 578643 w 1545431"/>
              <a:gd name="connsiteY2" fmla="*/ 823913 h 1035844"/>
              <a:gd name="connsiteX3" fmla="*/ 364331 w 1545431"/>
              <a:gd name="connsiteY3" fmla="*/ 916782 h 1035844"/>
              <a:gd name="connsiteX4" fmla="*/ 207168 w 1545431"/>
              <a:gd name="connsiteY4" fmla="*/ 978694 h 1035844"/>
              <a:gd name="connsiteX5" fmla="*/ 83343 w 1545431"/>
              <a:gd name="connsiteY5" fmla="*/ 1023938 h 1035844"/>
              <a:gd name="connsiteX6" fmla="*/ 45243 w 1545431"/>
              <a:gd name="connsiteY6" fmla="*/ 1035844 h 1035844"/>
              <a:gd name="connsiteX7" fmla="*/ 23812 w 1545431"/>
              <a:gd name="connsiteY7" fmla="*/ 1035844 h 1035844"/>
              <a:gd name="connsiteX8" fmla="*/ 4762 w 1545431"/>
              <a:gd name="connsiteY8" fmla="*/ 1031082 h 1035844"/>
              <a:gd name="connsiteX9" fmla="*/ 0 w 1545431"/>
              <a:gd name="connsiteY9" fmla="*/ 1021557 h 1035844"/>
              <a:gd name="connsiteX10" fmla="*/ 4762 w 1545431"/>
              <a:gd name="connsiteY10" fmla="*/ 1002507 h 1035844"/>
              <a:gd name="connsiteX11" fmla="*/ 26193 w 1545431"/>
              <a:gd name="connsiteY11" fmla="*/ 981075 h 1035844"/>
              <a:gd name="connsiteX12" fmla="*/ 195262 w 1545431"/>
              <a:gd name="connsiteY12" fmla="*/ 885825 h 1035844"/>
              <a:gd name="connsiteX13" fmla="*/ 445293 w 1545431"/>
              <a:gd name="connsiteY13" fmla="*/ 733425 h 1035844"/>
              <a:gd name="connsiteX14" fmla="*/ 600075 w 1545431"/>
              <a:gd name="connsiteY14" fmla="*/ 633413 h 1035844"/>
              <a:gd name="connsiteX15" fmla="*/ 790575 w 1545431"/>
              <a:gd name="connsiteY15" fmla="*/ 504825 h 1035844"/>
              <a:gd name="connsiteX16" fmla="*/ 950118 w 1545431"/>
              <a:gd name="connsiteY16" fmla="*/ 388144 h 1035844"/>
              <a:gd name="connsiteX17" fmla="*/ 1047750 w 1545431"/>
              <a:gd name="connsiteY17" fmla="*/ 302419 h 1035844"/>
              <a:gd name="connsiteX18" fmla="*/ 1119187 w 1545431"/>
              <a:gd name="connsiteY18" fmla="*/ 240507 h 1035844"/>
              <a:gd name="connsiteX19" fmla="*/ 1166812 w 1545431"/>
              <a:gd name="connsiteY19" fmla="*/ 202407 h 1035844"/>
              <a:gd name="connsiteX20" fmla="*/ 1188243 w 1545431"/>
              <a:gd name="connsiteY20" fmla="*/ 173832 h 1035844"/>
              <a:gd name="connsiteX21" fmla="*/ 1193006 w 1545431"/>
              <a:gd name="connsiteY21" fmla="*/ 147638 h 1035844"/>
              <a:gd name="connsiteX22" fmla="*/ 1188243 w 1545431"/>
              <a:gd name="connsiteY22" fmla="*/ 119063 h 1035844"/>
              <a:gd name="connsiteX23" fmla="*/ 1166812 w 1545431"/>
              <a:gd name="connsiteY23" fmla="*/ 88107 h 1035844"/>
              <a:gd name="connsiteX24" fmla="*/ 1135856 w 1545431"/>
              <a:gd name="connsiteY24" fmla="*/ 66675 h 1035844"/>
              <a:gd name="connsiteX25" fmla="*/ 1107281 w 1545431"/>
              <a:gd name="connsiteY25" fmla="*/ 45244 h 1035844"/>
              <a:gd name="connsiteX26" fmla="*/ 1092993 w 1545431"/>
              <a:gd name="connsiteY26" fmla="*/ 30957 h 1035844"/>
              <a:gd name="connsiteX27" fmla="*/ 1088231 w 1545431"/>
              <a:gd name="connsiteY27" fmla="*/ 19050 h 1035844"/>
              <a:gd name="connsiteX28" fmla="*/ 1090612 w 1545431"/>
              <a:gd name="connsiteY28" fmla="*/ 4763 h 1035844"/>
              <a:gd name="connsiteX29" fmla="*/ 1104900 w 1545431"/>
              <a:gd name="connsiteY29" fmla="*/ 0 h 1035844"/>
              <a:gd name="connsiteX30" fmla="*/ 1143000 w 1545431"/>
              <a:gd name="connsiteY30" fmla="*/ 0 h 1035844"/>
              <a:gd name="connsiteX31" fmla="*/ 1188243 w 1545431"/>
              <a:gd name="connsiteY31" fmla="*/ 4763 h 1035844"/>
              <a:gd name="connsiteX32" fmla="*/ 1254918 w 1545431"/>
              <a:gd name="connsiteY32" fmla="*/ 23813 h 1035844"/>
              <a:gd name="connsiteX33" fmla="*/ 1328737 w 1545431"/>
              <a:gd name="connsiteY33" fmla="*/ 54769 h 1035844"/>
              <a:gd name="connsiteX34" fmla="*/ 1390650 w 1545431"/>
              <a:gd name="connsiteY34" fmla="*/ 92869 h 1035844"/>
              <a:gd name="connsiteX35" fmla="*/ 1433512 w 1545431"/>
              <a:gd name="connsiteY35" fmla="*/ 128588 h 1035844"/>
              <a:gd name="connsiteX36" fmla="*/ 1485900 w 1545431"/>
              <a:gd name="connsiteY36" fmla="*/ 180975 h 1035844"/>
              <a:gd name="connsiteX37" fmla="*/ 1521618 w 1545431"/>
              <a:gd name="connsiteY37" fmla="*/ 230982 h 1035844"/>
              <a:gd name="connsiteX38" fmla="*/ 1538287 w 1545431"/>
              <a:gd name="connsiteY38" fmla="*/ 269082 h 1035844"/>
              <a:gd name="connsiteX39" fmla="*/ 1545431 w 1545431"/>
              <a:gd name="connsiteY39" fmla="*/ 297657 h 1035844"/>
              <a:gd name="connsiteX40" fmla="*/ 1538287 w 1545431"/>
              <a:gd name="connsiteY40" fmla="*/ 321469 h 1035844"/>
              <a:gd name="connsiteX41" fmla="*/ 1524000 w 1545431"/>
              <a:gd name="connsiteY41" fmla="*/ 335757 h 1035844"/>
              <a:gd name="connsiteX42" fmla="*/ 1488281 w 1545431"/>
              <a:gd name="connsiteY42" fmla="*/ 342900 h 1035844"/>
              <a:gd name="connsiteX43" fmla="*/ 1431131 w 1545431"/>
              <a:gd name="connsiteY43" fmla="*/ 345282 h 1035844"/>
              <a:gd name="connsiteX44" fmla="*/ 1400175 w 1545431"/>
              <a:gd name="connsiteY44" fmla="*/ 352425 h 1035844"/>
              <a:gd name="connsiteX45" fmla="*/ 1357312 w 1545431"/>
              <a:gd name="connsiteY45" fmla="*/ 371475 h 1035844"/>
              <a:gd name="connsiteX46" fmla="*/ 1285875 w 1545431"/>
              <a:gd name="connsiteY46" fmla="*/ 423863 h 1035844"/>
              <a:gd name="connsiteX47" fmla="*/ 1071562 w 1545431"/>
              <a:gd name="connsiteY47" fmla="*/ 557213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45431" h="1035844">
                <a:moveTo>
                  <a:pt x="1071562" y="557213"/>
                </a:moveTo>
                <a:lnTo>
                  <a:pt x="769143" y="728663"/>
                </a:lnTo>
                <a:lnTo>
                  <a:pt x="578643" y="823913"/>
                </a:lnTo>
                <a:lnTo>
                  <a:pt x="364331" y="916782"/>
                </a:lnTo>
                <a:lnTo>
                  <a:pt x="207168" y="978694"/>
                </a:lnTo>
                <a:lnTo>
                  <a:pt x="83343" y="1023938"/>
                </a:lnTo>
                <a:lnTo>
                  <a:pt x="45243" y="1035844"/>
                </a:lnTo>
                <a:lnTo>
                  <a:pt x="23812" y="1035844"/>
                </a:lnTo>
                <a:lnTo>
                  <a:pt x="4762" y="1031082"/>
                </a:lnTo>
                <a:lnTo>
                  <a:pt x="0" y="1021557"/>
                </a:lnTo>
                <a:lnTo>
                  <a:pt x="4762" y="1002507"/>
                </a:lnTo>
                <a:lnTo>
                  <a:pt x="26193" y="981075"/>
                </a:lnTo>
                <a:lnTo>
                  <a:pt x="195262" y="885825"/>
                </a:lnTo>
                <a:lnTo>
                  <a:pt x="445293" y="733425"/>
                </a:lnTo>
                <a:lnTo>
                  <a:pt x="600075" y="633413"/>
                </a:lnTo>
                <a:lnTo>
                  <a:pt x="790575" y="504825"/>
                </a:lnTo>
                <a:lnTo>
                  <a:pt x="950118" y="388144"/>
                </a:lnTo>
                <a:lnTo>
                  <a:pt x="1047750" y="302419"/>
                </a:lnTo>
                <a:lnTo>
                  <a:pt x="1119187" y="240507"/>
                </a:lnTo>
                <a:lnTo>
                  <a:pt x="1166812" y="202407"/>
                </a:lnTo>
                <a:lnTo>
                  <a:pt x="1188243" y="173832"/>
                </a:lnTo>
                <a:lnTo>
                  <a:pt x="1193006" y="147638"/>
                </a:lnTo>
                <a:lnTo>
                  <a:pt x="1188243" y="119063"/>
                </a:lnTo>
                <a:lnTo>
                  <a:pt x="1166812" y="88107"/>
                </a:lnTo>
                <a:lnTo>
                  <a:pt x="1135856" y="66675"/>
                </a:lnTo>
                <a:lnTo>
                  <a:pt x="1107281" y="45244"/>
                </a:lnTo>
                <a:lnTo>
                  <a:pt x="1092993" y="30957"/>
                </a:lnTo>
                <a:lnTo>
                  <a:pt x="1088231" y="19050"/>
                </a:lnTo>
                <a:lnTo>
                  <a:pt x="1090612" y="4763"/>
                </a:lnTo>
                <a:lnTo>
                  <a:pt x="1104900" y="0"/>
                </a:lnTo>
                <a:lnTo>
                  <a:pt x="1143000" y="0"/>
                </a:lnTo>
                <a:lnTo>
                  <a:pt x="1188243" y="4763"/>
                </a:lnTo>
                <a:lnTo>
                  <a:pt x="1254918" y="23813"/>
                </a:lnTo>
                <a:lnTo>
                  <a:pt x="1328737" y="54769"/>
                </a:lnTo>
                <a:lnTo>
                  <a:pt x="1390650" y="92869"/>
                </a:lnTo>
                <a:lnTo>
                  <a:pt x="1433512" y="128588"/>
                </a:lnTo>
                <a:lnTo>
                  <a:pt x="1485900" y="180975"/>
                </a:lnTo>
                <a:lnTo>
                  <a:pt x="1521618" y="230982"/>
                </a:lnTo>
                <a:lnTo>
                  <a:pt x="1538287" y="269082"/>
                </a:lnTo>
                <a:lnTo>
                  <a:pt x="1545431" y="297657"/>
                </a:lnTo>
                <a:lnTo>
                  <a:pt x="1538287" y="321469"/>
                </a:lnTo>
                <a:lnTo>
                  <a:pt x="1524000" y="335757"/>
                </a:lnTo>
                <a:lnTo>
                  <a:pt x="1488281" y="342900"/>
                </a:lnTo>
                <a:lnTo>
                  <a:pt x="1431131" y="345282"/>
                </a:lnTo>
                <a:lnTo>
                  <a:pt x="1400175" y="352425"/>
                </a:lnTo>
                <a:lnTo>
                  <a:pt x="1357312" y="371475"/>
                </a:lnTo>
                <a:lnTo>
                  <a:pt x="1285875" y="423863"/>
                </a:lnTo>
                <a:lnTo>
                  <a:pt x="1071562" y="5572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EE7A0B-02A9-45BE-9027-8DCB1D703C63}"/>
              </a:ext>
            </a:extLst>
          </p:cNvPr>
          <p:cNvSpPr/>
          <p:nvPr/>
        </p:nvSpPr>
        <p:spPr>
          <a:xfrm>
            <a:off x="5438776" y="4706939"/>
            <a:ext cx="2290763" cy="1379537"/>
          </a:xfrm>
          <a:custGeom>
            <a:avLst/>
            <a:gdLst>
              <a:gd name="connsiteX0" fmla="*/ 1338263 w 2290763"/>
              <a:gd name="connsiteY0" fmla="*/ 923925 h 1378744"/>
              <a:gd name="connsiteX1" fmla="*/ 1131094 w 2290763"/>
              <a:gd name="connsiteY1" fmla="*/ 1014413 h 1378744"/>
              <a:gd name="connsiteX2" fmla="*/ 1016794 w 2290763"/>
              <a:gd name="connsiteY2" fmla="*/ 1062038 h 1378744"/>
              <a:gd name="connsiteX3" fmla="*/ 840581 w 2290763"/>
              <a:gd name="connsiteY3" fmla="*/ 1128713 h 1378744"/>
              <a:gd name="connsiteX4" fmla="*/ 681038 w 2290763"/>
              <a:gd name="connsiteY4" fmla="*/ 1183482 h 1378744"/>
              <a:gd name="connsiteX5" fmla="*/ 516731 w 2290763"/>
              <a:gd name="connsiteY5" fmla="*/ 1238250 h 1378744"/>
              <a:gd name="connsiteX6" fmla="*/ 352425 w 2290763"/>
              <a:gd name="connsiteY6" fmla="*/ 1288257 h 1378744"/>
              <a:gd name="connsiteX7" fmla="*/ 171450 w 2290763"/>
              <a:gd name="connsiteY7" fmla="*/ 1340644 h 1378744"/>
              <a:gd name="connsiteX8" fmla="*/ 64294 w 2290763"/>
              <a:gd name="connsiteY8" fmla="*/ 1369219 h 1378744"/>
              <a:gd name="connsiteX9" fmla="*/ 26194 w 2290763"/>
              <a:gd name="connsiteY9" fmla="*/ 1378744 h 1378744"/>
              <a:gd name="connsiteX10" fmla="*/ 4763 w 2290763"/>
              <a:gd name="connsiteY10" fmla="*/ 1373982 h 1378744"/>
              <a:gd name="connsiteX11" fmla="*/ 0 w 2290763"/>
              <a:gd name="connsiteY11" fmla="*/ 1354932 h 1378744"/>
              <a:gd name="connsiteX12" fmla="*/ 7144 w 2290763"/>
              <a:gd name="connsiteY12" fmla="*/ 1331119 h 1378744"/>
              <a:gd name="connsiteX13" fmla="*/ 26194 w 2290763"/>
              <a:gd name="connsiteY13" fmla="*/ 1312069 h 1378744"/>
              <a:gd name="connsiteX14" fmla="*/ 185738 w 2290763"/>
              <a:gd name="connsiteY14" fmla="*/ 1240632 h 1378744"/>
              <a:gd name="connsiteX15" fmla="*/ 431006 w 2290763"/>
              <a:gd name="connsiteY15" fmla="*/ 1133475 h 1378744"/>
              <a:gd name="connsiteX16" fmla="*/ 683419 w 2290763"/>
              <a:gd name="connsiteY16" fmla="*/ 1014413 h 1378744"/>
              <a:gd name="connsiteX17" fmla="*/ 842963 w 2290763"/>
              <a:gd name="connsiteY17" fmla="*/ 935832 h 1378744"/>
              <a:gd name="connsiteX18" fmla="*/ 1047750 w 2290763"/>
              <a:gd name="connsiteY18" fmla="*/ 823913 h 1378744"/>
              <a:gd name="connsiteX19" fmla="*/ 1226344 w 2290763"/>
              <a:gd name="connsiteY19" fmla="*/ 726282 h 1378744"/>
              <a:gd name="connsiteX20" fmla="*/ 1385888 w 2290763"/>
              <a:gd name="connsiteY20" fmla="*/ 628650 h 1378744"/>
              <a:gd name="connsiteX21" fmla="*/ 1538288 w 2290763"/>
              <a:gd name="connsiteY21" fmla="*/ 523875 h 1378744"/>
              <a:gd name="connsiteX22" fmla="*/ 1664494 w 2290763"/>
              <a:gd name="connsiteY22" fmla="*/ 433388 h 1378744"/>
              <a:gd name="connsiteX23" fmla="*/ 1750219 w 2290763"/>
              <a:gd name="connsiteY23" fmla="*/ 369094 h 1378744"/>
              <a:gd name="connsiteX24" fmla="*/ 1816894 w 2290763"/>
              <a:gd name="connsiteY24" fmla="*/ 309563 h 1378744"/>
              <a:gd name="connsiteX25" fmla="*/ 1871663 w 2290763"/>
              <a:gd name="connsiteY25" fmla="*/ 257175 h 1378744"/>
              <a:gd name="connsiteX26" fmla="*/ 1890713 w 2290763"/>
              <a:gd name="connsiteY26" fmla="*/ 230982 h 1378744"/>
              <a:gd name="connsiteX27" fmla="*/ 1900238 w 2290763"/>
              <a:gd name="connsiteY27" fmla="*/ 207169 h 1378744"/>
              <a:gd name="connsiteX28" fmla="*/ 1897856 w 2290763"/>
              <a:gd name="connsiteY28" fmla="*/ 169069 h 1378744"/>
              <a:gd name="connsiteX29" fmla="*/ 1885950 w 2290763"/>
              <a:gd name="connsiteY29" fmla="*/ 123825 h 1378744"/>
              <a:gd name="connsiteX30" fmla="*/ 1859756 w 2290763"/>
              <a:gd name="connsiteY30" fmla="*/ 95250 h 1378744"/>
              <a:gd name="connsiteX31" fmla="*/ 1850231 w 2290763"/>
              <a:gd name="connsiteY31" fmla="*/ 80963 h 1378744"/>
              <a:gd name="connsiteX32" fmla="*/ 1838325 w 2290763"/>
              <a:gd name="connsiteY32" fmla="*/ 52388 h 1378744"/>
              <a:gd name="connsiteX33" fmla="*/ 1838325 w 2290763"/>
              <a:gd name="connsiteY33" fmla="*/ 23813 h 1378744"/>
              <a:gd name="connsiteX34" fmla="*/ 1843088 w 2290763"/>
              <a:gd name="connsiteY34" fmla="*/ 4763 h 1378744"/>
              <a:gd name="connsiteX35" fmla="*/ 1857375 w 2290763"/>
              <a:gd name="connsiteY35" fmla="*/ 0 h 1378744"/>
              <a:gd name="connsiteX36" fmla="*/ 1878806 w 2290763"/>
              <a:gd name="connsiteY36" fmla="*/ 2382 h 1378744"/>
              <a:gd name="connsiteX37" fmla="*/ 1919288 w 2290763"/>
              <a:gd name="connsiteY37" fmla="*/ 23813 h 1378744"/>
              <a:gd name="connsiteX38" fmla="*/ 1978819 w 2290763"/>
              <a:gd name="connsiteY38" fmla="*/ 61913 h 1378744"/>
              <a:gd name="connsiteX39" fmla="*/ 2062163 w 2290763"/>
              <a:gd name="connsiteY39" fmla="*/ 119063 h 1378744"/>
              <a:gd name="connsiteX40" fmla="*/ 2126456 w 2290763"/>
              <a:gd name="connsiteY40" fmla="*/ 164307 h 1378744"/>
              <a:gd name="connsiteX41" fmla="*/ 2190750 w 2290763"/>
              <a:gd name="connsiteY41" fmla="*/ 223838 h 1378744"/>
              <a:gd name="connsiteX42" fmla="*/ 2235994 w 2290763"/>
              <a:gd name="connsiteY42" fmla="*/ 271463 h 1378744"/>
              <a:gd name="connsiteX43" fmla="*/ 2262188 w 2290763"/>
              <a:gd name="connsiteY43" fmla="*/ 309563 h 1378744"/>
              <a:gd name="connsiteX44" fmla="*/ 2281238 w 2290763"/>
              <a:gd name="connsiteY44" fmla="*/ 338138 h 1378744"/>
              <a:gd name="connsiteX45" fmla="*/ 2290763 w 2290763"/>
              <a:gd name="connsiteY45" fmla="*/ 366713 h 1378744"/>
              <a:gd name="connsiteX46" fmla="*/ 2290763 w 2290763"/>
              <a:gd name="connsiteY46" fmla="*/ 395288 h 1378744"/>
              <a:gd name="connsiteX47" fmla="*/ 2281238 w 2290763"/>
              <a:gd name="connsiteY47" fmla="*/ 421482 h 1378744"/>
              <a:gd name="connsiteX48" fmla="*/ 2262188 w 2290763"/>
              <a:gd name="connsiteY48" fmla="*/ 431007 h 1378744"/>
              <a:gd name="connsiteX49" fmla="*/ 2216944 w 2290763"/>
              <a:gd name="connsiteY49" fmla="*/ 438150 h 1378744"/>
              <a:gd name="connsiteX50" fmla="*/ 2183606 w 2290763"/>
              <a:gd name="connsiteY50" fmla="*/ 440532 h 1378744"/>
              <a:gd name="connsiteX51" fmla="*/ 2047875 w 2290763"/>
              <a:gd name="connsiteY51" fmla="*/ 528638 h 1378744"/>
              <a:gd name="connsiteX52" fmla="*/ 1900238 w 2290763"/>
              <a:gd name="connsiteY52" fmla="*/ 623888 h 1378744"/>
              <a:gd name="connsiteX53" fmla="*/ 1683544 w 2290763"/>
              <a:gd name="connsiteY53" fmla="*/ 754857 h 1378744"/>
              <a:gd name="connsiteX54" fmla="*/ 1490663 w 2290763"/>
              <a:gd name="connsiteY54" fmla="*/ 854869 h 1378744"/>
              <a:gd name="connsiteX55" fmla="*/ 1338263 w 2290763"/>
              <a:gd name="connsiteY55" fmla="*/ 923925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0763" h="1378744">
                <a:moveTo>
                  <a:pt x="1338263" y="923925"/>
                </a:moveTo>
                <a:lnTo>
                  <a:pt x="1131094" y="1014413"/>
                </a:lnTo>
                <a:lnTo>
                  <a:pt x="1016794" y="1062038"/>
                </a:lnTo>
                <a:lnTo>
                  <a:pt x="840581" y="1128713"/>
                </a:lnTo>
                <a:lnTo>
                  <a:pt x="681038" y="1183482"/>
                </a:lnTo>
                <a:lnTo>
                  <a:pt x="516731" y="1238250"/>
                </a:lnTo>
                <a:lnTo>
                  <a:pt x="352425" y="1288257"/>
                </a:lnTo>
                <a:lnTo>
                  <a:pt x="171450" y="1340644"/>
                </a:lnTo>
                <a:lnTo>
                  <a:pt x="64294" y="1369219"/>
                </a:lnTo>
                <a:lnTo>
                  <a:pt x="26194" y="1378744"/>
                </a:lnTo>
                <a:lnTo>
                  <a:pt x="4763" y="1373982"/>
                </a:lnTo>
                <a:lnTo>
                  <a:pt x="0" y="1354932"/>
                </a:lnTo>
                <a:lnTo>
                  <a:pt x="7144" y="1331119"/>
                </a:lnTo>
                <a:lnTo>
                  <a:pt x="26194" y="1312069"/>
                </a:lnTo>
                <a:lnTo>
                  <a:pt x="185738" y="1240632"/>
                </a:lnTo>
                <a:lnTo>
                  <a:pt x="431006" y="1133475"/>
                </a:lnTo>
                <a:lnTo>
                  <a:pt x="683419" y="1014413"/>
                </a:lnTo>
                <a:lnTo>
                  <a:pt x="842963" y="935832"/>
                </a:lnTo>
                <a:lnTo>
                  <a:pt x="1047750" y="823913"/>
                </a:lnTo>
                <a:lnTo>
                  <a:pt x="1226344" y="726282"/>
                </a:lnTo>
                <a:lnTo>
                  <a:pt x="1385888" y="628650"/>
                </a:lnTo>
                <a:lnTo>
                  <a:pt x="1538288" y="523875"/>
                </a:lnTo>
                <a:lnTo>
                  <a:pt x="1664494" y="433388"/>
                </a:lnTo>
                <a:lnTo>
                  <a:pt x="1750219" y="369094"/>
                </a:lnTo>
                <a:lnTo>
                  <a:pt x="1816894" y="309563"/>
                </a:lnTo>
                <a:lnTo>
                  <a:pt x="1871663" y="257175"/>
                </a:lnTo>
                <a:lnTo>
                  <a:pt x="1890713" y="230982"/>
                </a:lnTo>
                <a:lnTo>
                  <a:pt x="1900238" y="207169"/>
                </a:lnTo>
                <a:lnTo>
                  <a:pt x="1897856" y="169069"/>
                </a:lnTo>
                <a:lnTo>
                  <a:pt x="1885950" y="123825"/>
                </a:lnTo>
                <a:lnTo>
                  <a:pt x="1859756" y="95250"/>
                </a:lnTo>
                <a:lnTo>
                  <a:pt x="1850231" y="80963"/>
                </a:lnTo>
                <a:lnTo>
                  <a:pt x="1838325" y="52388"/>
                </a:lnTo>
                <a:lnTo>
                  <a:pt x="1838325" y="23813"/>
                </a:lnTo>
                <a:lnTo>
                  <a:pt x="1843088" y="4763"/>
                </a:lnTo>
                <a:lnTo>
                  <a:pt x="1857375" y="0"/>
                </a:lnTo>
                <a:lnTo>
                  <a:pt x="1878806" y="2382"/>
                </a:lnTo>
                <a:lnTo>
                  <a:pt x="1919288" y="23813"/>
                </a:lnTo>
                <a:lnTo>
                  <a:pt x="1978819" y="61913"/>
                </a:lnTo>
                <a:lnTo>
                  <a:pt x="2062163" y="119063"/>
                </a:lnTo>
                <a:lnTo>
                  <a:pt x="2126456" y="164307"/>
                </a:lnTo>
                <a:lnTo>
                  <a:pt x="2190750" y="223838"/>
                </a:lnTo>
                <a:lnTo>
                  <a:pt x="2235994" y="271463"/>
                </a:lnTo>
                <a:lnTo>
                  <a:pt x="2262188" y="309563"/>
                </a:lnTo>
                <a:lnTo>
                  <a:pt x="2281238" y="338138"/>
                </a:lnTo>
                <a:lnTo>
                  <a:pt x="2290763" y="366713"/>
                </a:lnTo>
                <a:lnTo>
                  <a:pt x="2290763" y="395288"/>
                </a:lnTo>
                <a:lnTo>
                  <a:pt x="2281238" y="421482"/>
                </a:lnTo>
                <a:lnTo>
                  <a:pt x="2262188" y="431007"/>
                </a:lnTo>
                <a:lnTo>
                  <a:pt x="2216944" y="438150"/>
                </a:lnTo>
                <a:lnTo>
                  <a:pt x="2183606" y="440532"/>
                </a:lnTo>
                <a:lnTo>
                  <a:pt x="2047875" y="528638"/>
                </a:lnTo>
                <a:lnTo>
                  <a:pt x="1900238" y="623888"/>
                </a:lnTo>
                <a:lnTo>
                  <a:pt x="1683544" y="754857"/>
                </a:lnTo>
                <a:lnTo>
                  <a:pt x="1490663" y="854869"/>
                </a:lnTo>
                <a:lnTo>
                  <a:pt x="1338263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69A858F-ED49-46CA-AC49-D5CC8804B49A}"/>
              </a:ext>
            </a:extLst>
          </p:cNvPr>
          <p:cNvSpPr/>
          <p:nvPr/>
        </p:nvSpPr>
        <p:spPr>
          <a:xfrm rot="16200000">
            <a:off x="3282951" y="1936751"/>
            <a:ext cx="2271713" cy="1376363"/>
          </a:xfrm>
          <a:custGeom>
            <a:avLst/>
            <a:gdLst>
              <a:gd name="connsiteX0" fmla="*/ 1138237 w 2271712"/>
              <a:gd name="connsiteY0" fmla="*/ 928687 h 1376362"/>
              <a:gd name="connsiteX1" fmla="*/ 940594 w 2271712"/>
              <a:gd name="connsiteY1" fmla="*/ 809625 h 1376362"/>
              <a:gd name="connsiteX2" fmla="*/ 823912 w 2271712"/>
              <a:gd name="connsiteY2" fmla="*/ 723900 h 1376362"/>
              <a:gd name="connsiteX3" fmla="*/ 700087 w 2271712"/>
              <a:gd name="connsiteY3" fmla="*/ 642937 h 1376362"/>
              <a:gd name="connsiteX4" fmla="*/ 566737 w 2271712"/>
              <a:gd name="connsiteY4" fmla="*/ 547687 h 1376362"/>
              <a:gd name="connsiteX5" fmla="*/ 438150 w 2271712"/>
              <a:gd name="connsiteY5" fmla="*/ 445294 h 1376362"/>
              <a:gd name="connsiteX6" fmla="*/ 295275 w 2271712"/>
              <a:gd name="connsiteY6" fmla="*/ 323850 h 1376362"/>
              <a:gd name="connsiteX7" fmla="*/ 157162 w 2271712"/>
              <a:gd name="connsiteY7" fmla="*/ 197644 h 1376362"/>
              <a:gd name="connsiteX8" fmla="*/ 45244 w 2271712"/>
              <a:gd name="connsiteY8" fmla="*/ 92869 h 1376362"/>
              <a:gd name="connsiteX9" fmla="*/ 19050 w 2271712"/>
              <a:gd name="connsiteY9" fmla="*/ 69056 h 1376362"/>
              <a:gd name="connsiteX10" fmla="*/ 7144 w 2271712"/>
              <a:gd name="connsiteY10" fmla="*/ 52387 h 1376362"/>
              <a:gd name="connsiteX11" fmla="*/ 2381 w 2271712"/>
              <a:gd name="connsiteY11" fmla="*/ 33337 h 1376362"/>
              <a:gd name="connsiteX12" fmla="*/ 0 w 2271712"/>
              <a:gd name="connsiteY12" fmla="*/ 14287 h 1376362"/>
              <a:gd name="connsiteX13" fmla="*/ 9525 w 2271712"/>
              <a:gd name="connsiteY13" fmla="*/ 0 h 1376362"/>
              <a:gd name="connsiteX14" fmla="*/ 35719 w 2271712"/>
              <a:gd name="connsiteY14" fmla="*/ 0 h 1376362"/>
              <a:gd name="connsiteX15" fmla="*/ 66675 w 2271712"/>
              <a:gd name="connsiteY15" fmla="*/ 11906 h 1376362"/>
              <a:gd name="connsiteX16" fmla="*/ 202406 w 2271712"/>
              <a:gd name="connsiteY16" fmla="*/ 119062 h 1376362"/>
              <a:gd name="connsiteX17" fmla="*/ 314325 w 2271712"/>
              <a:gd name="connsiteY17" fmla="*/ 197644 h 1376362"/>
              <a:gd name="connsiteX18" fmla="*/ 495300 w 2271712"/>
              <a:gd name="connsiteY18" fmla="*/ 319087 h 1376362"/>
              <a:gd name="connsiteX19" fmla="*/ 709612 w 2271712"/>
              <a:gd name="connsiteY19" fmla="*/ 450056 h 1376362"/>
              <a:gd name="connsiteX20" fmla="*/ 931069 w 2271712"/>
              <a:gd name="connsiteY20" fmla="*/ 578644 h 1376362"/>
              <a:gd name="connsiteX21" fmla="*/ 1128712 w 2271712"/>
              <a:gd name="connsiteY21" fmla="*/ 683419 h 1376362"/>
              <a:gd name="connsiteX22" fmla="*/ 1393031 w 2271712"/>
              <a:gd name="connsiteY22" fmla="*/ 809625 h 1376362"/>
              <a:gd name="connsiteX23" fmla="*/ 1657350 w 2271712"/>
              <a:gd name="connsiteY23" fmla="*/ 926306 h 1376362"/>
              <a:gd name="connsiteX24" fmla="*/ 1876425 w 2271712"/>
              <a:gd name="connsiteY24" fmla="*/ 1019175 h 1376362"/>
              <a:gd name="connsiteX25" fmla="*/ 1964531 w 2271712"/>
              <a:gd name="connsiteY25" fmla="*/ 1054894 h 1376362"/>
              <a:gd name="connsiteX26" fmla="*/ 2002631 w 2271712"/>
              <a:gd name="connsiteY26" fmla="*/ 1064419 h 1376362"/>
              <a:gd name="connsiteX27" fmla="*/ 2043112 w 2271712"/>
              <a:gd name="connsiteY27" fmla="*/ 1064419 h 1376362"/>
              <a:gd name="connsiteX28" fmla="*/ 2085975 w 2271712"/>
              <a:gd name="connsiteY28" fmla="*/ 1057275 h 1376362"/>
              <a:gd name="connsiteX29" fmla="*/ 2128837 w 2271712"/>
              <a:gd name="connsiteY29" fmla="*/ 1047750 h 1376362"/>
              <a:gd name="connsiteX30" fmla="*/ 2174081 w 2271712"/>
              <a:gd name="connsiteY30" fmla="*/ 1021556 h 1376362"/>
              <a:gd name="connsiteX31" fmla="*/ 2214562 w 2271712"/>
              <a:gd name="connsiteY31" fmla="*/ 988219 h 1376362"/>
              <a:gd name="connsiteX32" fmla="*/ 2231231 w 2271712"/>
              <a:gd name="connsiteY32" fmla="*/ 973931 h 1376362"/>
              <a:gd name="connsiteX33" fmla="*/ 2247900 w 2271712"/>
              <a:gd name="connsiteY33" fmla="*/ 969169 h 1376362"/>
              <a:gd name="connsiteX34" fmla="*/ 2264569 w 2271712"/>
              <a:gd name="connsiteY34" fmla="*/ 973931 h 1376362"/>
              <a:gd name="connsiteX35" fmla="*/ 2271712 w 2271712"/>
              <a:gd name="connsiteY35" fmla="*/ 992981 h 1376362"/>
              <a:gd name="connsiteX36" fmla="*/ 2271712 w 2271712"/>
              <a:gd name="connsiteY36" fmla="*/ 1019175 h 1376362"/>
              <a:gd name="connsiteX37" fmla="*/ 2264569 w 2271712"/>
              <a:gd name="connsiteY37" fmla="*/ 1054894 h 1376362"/>
              <a:gd name="connsiteX38" fmla="*/ 2228850 w 2271712"/>
              <a:gd name="connsiteY38" fmla="*/ 1135856 h 1376362"/>
              <a:gd name="connsiteX39" fmla="*/ 2200275 w 2271712"/>
              <a:gd name="connsiteY39" fmla="*/ 1183481 h 1376362"/>
              <a:gd name="connsiteX40" fmla="*/ 2150269 w 2271712"/>
              <a:gd name="connsiteY40" fmla="*/ 1245394 h 1376362"/>
              <a:gd name="connsiteX41" fmla="*/ 2100262 w 2271712"/>
              <a:gd name="connsiteY41" fmla="*/ 1288256 h 1376362"/>
              <a:gd name="connsiteX42" fmla="*/ 2040731 w 2271712"/>
              <a:gd name="connsiteY42" fmla="*/ 1326356 h 1376362"/>
              <a:gd name="connsiteX43" fmla="*/ 1978819 w 2271712"/>
              <a:gd name="connsiteY43" fmla="*/ 1359694 h 1376362"/>
              <a:gd name="connsiteX44" fmla="*/ 1940719 w 2271712"/>
              <a:gd name="connsiteY44" fmla="*/ 1371600 h 1376362"/>
              <a:gd name="connsiteX45" fmla="*/ 1907381 w 2271712"/>
              <a:gd name="connsiteY45" fmla="*/ 1376362 h 1376362"/>
              <a:gd name="connsiteX46" fmla="*/ 1869281 w 2271712"/>
              <a:gd name="connsiteY46" fmla="*/ 1366837 h 1376362"/>
              <a:gd name="connsiteX47" fmla="*/ 1850231 w 2271712"/>
              <a:gd name="connsiteY47" fmla="*/ 1352550 h 1376362"/>
              <a:gd name="connsiteX48" fmla="*/ 1833562 w 2271712"/>
              <a:gd name="connsiteY48" fmla="*/ 1331119 h 1376362"/>
              <a:gd name="connsiteX49" fmla="*/ 1819275 w 2271712"/>
              <a:gd name="connsiteY49" fmla="*/ 1304925 h 1376362"/>
              <a:gd name="connsiteX50" fmla="*/ 1800225 w 2271712"/>
              <a:gd name="connsiteY50" fmla="*/ 1288256 h 1376362"/>
              <a:gd name="connsiteX51" fmla="*/ 1745456 w 2271712"/>
              <a:gd name="connsiteY51" fmla="*/ 1250156 h 1376362"/>
              <a:gd name="connsiteX52" fmla="*/ 1676400 w 2271712"/>
              <a:gd name="connsiteY52" fmla="*/ 1214437 h 1376362"/>
              <a:gd name="connsiteX53" fmla="*/ 1464469 w 2271712"/>
              <a:gd name="connsiteY53" fmla="*/ 1109662 h 1376362"/>
              <a:gd name="connsiteX54" fmla="*/ 1290637 w 2271712"/>
              <a:gd name="connsiteY54" fmla="*/ 1016794 h 1376362"/>
              <a:gd name="connsiteX55" fmla="*/ 1138237 w 2271712"/>
              <a:gd name="connsiteY55" fmla="*/ 928687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1712" h="1376362">
                <a:moveTo>
                  <a:pt x="1138237" y="928687"/>
                </a:moveTo>
                <a:lnTo>
                  <a:pt x="940594" y="809625"/>
                </a:lnTo>
                <a:lnTo>
                  <a:pt x="823912" y="723900"/>
                </a:lnTo>
                <a:lnTo>
                  <a:pt x="700087" y="642937"/>
                </a:lnTo>
                <a:lnTo>
                  <a:pt x="566737" y="547687"/>
                </a:lnTo>
                <a:lnTo>
                  <a:pt x="438150" y="445294"/>
                </a:lnTo>
                <a:lnTo>
                  <a:pt x="295275" y="323850"/>
                </a:lnTo>
                <a:lnTo>
                  <a:pt x="157162" y="197644"/>
                </a:lnTo>
                <a:lnTo>
                  <a:pt x="45244" y="92869"/>
                </a:lnTo>
                <a:lnTo>
                  <a:pt x="19050" y="69056"/>
                </a:lnTo>
                <a:lnTo>
                  <a:pt x="7144" y="52387"/>
                </a:lnTo>
                <a:lnTo>
                  <a:pt x="2381" y="33337"/>
                </a:lnTo>
                <a:lnTo>
                  <a:pt x="0" y="14287"/>
                </a:lnTo>
                <a:lnTo>
                  <a:pt x="9525" y="0"/>
                </a:lnTo>
                <a:lnTo>
                  <a:pt x="35719" y="0"/>
                </a:lnTo>
                <a:lnTo>
                  <a:pt x="66675" y="11906"/>
                </a:lnTo>
                <a:lnTo>
                  <a:pt x="202406" y="119062"/>
                </a:lnTo>
                <a:lnTo>
                  <a:pt x="314325" y="197644"/>
                </a:lnTo>
                <a:lnTo>
                  <a:pt x="495300" y="319087"/>
                </a:lnTo>
                <a:lnTo>
                  <a:pt x="709612" y="450056"/>
                </a:lnTo>
                <a:lnTo>
                  <a:pt x="931069" y="578644"/>
                </a:lnTo>
                <a:lnTo>
                  <a:pt x="1128712" y="683419"/>
                </a:lnTo>
                <a:lnTo>
                  <a:pt x="1393031" y="809625"/>
                </a:lnTo>
                <a:lnTo>
                  <a:pt x="1657350" y="926306"/>
                </a:lnTo>
                <a:lnTo>
                  <a:pt x="1876425" y="1019175"/>
                </a:lnTo>
                <a:lnTo>
                  <a:pt x="1964531" y="1054894"/>
                </a:lnTo>
                <a:lnTo>
                  <a:pt x="2002631" y="1064419"/>
                </a:lnTo>
                <a:lnTo>
                  <a:pt x="2043112" y="1064419"/>
                </a:lnTo>
                <a:lnTo>
                  <a:pt x="2085975" y="1057275"/>
                </a:lnTo>
                <a:lnTo>
                  <a:pt x="2128837" y="1047750"/>
                </a:lnTo>
                <a:lnTo>
                  <a:pt x="2174081" y="1021556"/>
                </a:lnTo>
                <a:lnTo>
                  <a:pt x="2214562" y="988219"/>
                </a:lnTo>
                <a:lnTo>
                  <a:pt x="2231231" y="973931"/>
                </a:lnTo>
                <a:lnTo>
                  <a:pt x="2247900" y="969169"/>
                </a:lnTo>
                <a:lnTo>
                  <a:pt x="2264569" y="973931"/>
                </a:lnTo>
                <a:lnTo>
                  <a:pt x="2271712" y="992981"/>
                </a:lnTo>
                <a:lnTo>
                  <a:pt x="2271712" y="1019175"/>
                </a:lnTo>
                <a:lnTo>
                  <a:pt x="2264569" y="1054894"/>
                </a:lnTo>
                <a:lnTo>
                  <a:pt x="2228850" y="1135856"/>
                </a:lnTo>
                <a:lnTo>
                  <a:pt x="2200275" y="1183481"/>
                </a:lnTo>
                <a:lnTo>
                  <a:pt x="2150269" y="1245394"/>
                </a:lnTo>
                <a:lnTo>
                  <a:pt x="2100262" y="1288256"/>
                </a:lnTo>
                <a:lnTo>
                  <a:pt x="2040731" y="1326356"/>
                </a:lnTo>
                <a:lnTo>
                  <a:pt x="1978819" y="1359694"/>
                </a:lnTo>
                <a:lnTo>
                  <a:pt x="1940719" y="1371600"/>
                </a:lnTo>
                <a:lnTo>
                  <a:pt x="1907381" y="1376362"/>
                </a:lnTo>
                <a:lnTo>
                  <a:pt x="1869281" y="1366837"/>
                </a:lnTo>
                <a:lnTo>
                  <a:pt x="1850231" y="1352550"/>
                </a:lnTo>
                <a:lnTo>
                  <a:pt x="1833562" y="1331119"/>
                </a:lnTo>
                <a:lnTo>
                  <a:pt x="1819275" y="1304925"/>
                </a:lnTo>
                <a:lnTo>
                  <a:pt x="1800225" y="1288256"/>
                </a:lnTo>
                <a:lnTo>
                  <a:pt x="1745456" y="1250156"/>
                </a:lnTo>
                <a:lnTo>
                  <a:pt x="1676400" y="1214437"/>
                </a:lnTo>
                <a:lnTo>
                  <a:pt x="1464469" y="1109662"/>
                </a:lnTo>
                <a:lnTo>
                  <a:pt x="1290637" y="1016794"/>
                </a:lnTo>
                <a:lnTo>
                  <a:pt x="1138237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1F11CB-5559-4D15-8130-566F0BDE1B18}"/>
              </a:ext>
            </a:extLst>
          </p:cNvPr>
          <p:cNvSpPr/>
          <p:nvPr/>
        </p:nvSpPr>
        <p:spPr>
          <a:xfrm rot="16200000">
            <a:off x="3080545" y="4058445"/>
            <a:ext cx="2911475" cy="334963"/>
          </a:xfrm>
          <a:custGeom>
            <a:avLst/>
            <a:gdLst>
              <a:gd name="connsiteX0" fmla="*/ 1621971 w 2911929"/>
              <a:gd name="connsiteY0" fmla="*/ 288472 h 334736"/>
              <a:gd name="connsiteX1" fmla="*/ 938893 w 2911929"/>
              <a:gd name="connsiteY1" fmla="*/ 274865 h 334736"/>
              <a:gd name="connsiteX2" fmla="*/ 462643 w 2911929"/>
              <a:gd name="connsiteY2" fmla="*/ 269422 h 334736"/>
              <a:gd name="connsiteX3" fmla="*/ 119743 w 2911929"/>
              <a:gd name="connsiteY3" fmla="*/ 272143 h 334736"/>
              <a:gd name="connsiteX4" fmla="*/ 97971 w 2911929"/>
              <a:gd name="connsiteY4" fmla="*/ 269422 h 334736"/>
              <a:gd name="connsiteX5" fmla="*/ 62593 w 2911929"/>
              <a:gd name="connsiteY5" fmla="*/ 250372 h 334736"/>
              <a:gd name="connsiteX6" fmla="*/ 32657 w 2911929"/>
              <a:gd name="connsiteY6" fmla="*/ 228600 h 334736"/>
              <a:gd name="connsiteX7" fmla="*/ 13607 w 2911929"/>
              <a:gd name="connsiteY7" fmla="*/ 212272 h 334736"/>
              <a:gd name="connsiteX8" fmla="*/ 2721 w 2911929"/>
              <a:gd name="connsiteY8" fmla="*/ 190500 h 334736"/>
              <a:gd name="connsiteX9" fmla="*/ 0 w 2911929"/>
              <a:gd name="connsiteY9" fmla="*/ 168729 h 334736"/>
              <a:gd name="connsiteX10" fmla="*/ 10886 w 2911929"/>
              <a:gd name="connsiteY10" fmla="*/ 152400 h 334736"/>
              <a:gd name="connsiteX11" fmla="*/ 19050 w 2911929"/>
              <a:gd name="connsiteY11" fmla="*/ 138793 h 334736"/>
              <a:gd name="connsiteX12" fmla="*/ 48986 w 2911929"/>
              <a:gd name="connsiteY12" fmla="*/ 114300 h 334736"/>
              <a:gd name="connsiteX13" fmla="*/ 144236 w 2911929"/>
              <a:gd name="connsiteY13" fmla="*/ 76200 h 334736"/>
              <a:gd name="connsiteX14" fmla="*/ 272143 w 2911929"/>
              <a:gd name="connsiteY14" fmla="*/ 35379 h 334736"/>
              <a:gd name="connsiteX15" fmla="*/ 342900 w 2911929"/>
              <a:gd name="connsiteY15" fmla="*/ 10886 h 334736"/>
              <a:gd name="connsiteX16" fmla="*/ 405493 w 2911929"/>
              <a:gd name="connsiteY16" fmla="*/ 0 h 334736"/>
              <a:gd name="connsiteX17" fmla="*/ 465364 w 2911929"/>
              <a:gd name="connsiteY17" fmla="*/ 0 h 334736"/>
              <a:gd name="connsiteX18" fmla="*/ 519793 w 2911929"/>
              <a:gd name="connsiteY18" fmla="*/ 16329 h 334736"/>
              <a:gd name="connsiteX19" fmla="*/ 549729 w 2911929"/>
              <a:gd name="connsiteY19" fmla="*/ 24493 h 334736"/>
              <a:gd name="connsiteX20" fmla="*/ 1055914 w 2911929"/>
              <a:gd name="connsiteY20" fmla="*/ 57150 h 334736"/>
              <a:gd name="connsiteX21" fmla="*/ 1684564 w 2911929"/>
              <a:gd name="connsiteY21" fmla="*/ 95250 h 334736"/>
              <a:gd name="connsiteX22" fmla="*/ 2171700 w 2911929"/>
              <a:gd name="connsiteY22" fmla="*/ 122465 h 334736"/>
              <a:gd name="connsiteX23" fmla="*/ 2405743 w 2911929"/>
              <a:gd name="connsiteY23" fmla="*/ 136072 h 334736"/>
              <a:gd name="connsiteX24" fmla="*/ 2481943 w 2911929"/>
              <a:gd name="connsiteY24" fmla="*/ 133350 h 334736"/>
              <a:gd name="connsiteX25" fmla="*/ 2566307 w 2911929"/>
              <a:gd name="connsiteY25" fmla="*/ 125186 h 334736"/>
              <a:gd name="connsiteX26" fmla="*/ 2647950 w 2911929"/>
              <a:gd name="connsiteY26" fmla="*/ 111579 h 334736"/>
              <a:gd name="connsiteX27" fmla="*/ 2691493 w 2911929"/>
              <a:gd name="connsiteY27" fmla="*/ 89807 h 334736"/>
              <a:gd name="connsiteX28" fmla="*/ 2762250 w 2911929"/>
              <a:gd name="connsiteY28" fmla="*/ 32657 h 334736"/>
              <a:gd name="connsiteX29" fmla="*/ 2911929 w 2911929"/>
              <a:gd name="connsiteY29" fmla="*/ 133350 h 334736"/>
              <a:gd name="connsiteX30" fmla="*/ 2843893 w 2911929"/>
              <a:gd name="connsiteY30" fmla="*/ 209550 h 334736"/>
              <a:gd name="connsiteX31" fmla="*/ 2759529 w 2911929"/>
              <a:gd name="connsiteY31" fmla="*/ 272143 h 334736"/>
              <a:gd name="connsiteX32" fmla="*/ 2707821 w 2911929"/>
              <a:gd name="connsiteY32" fmla="*/ 302079 h 334736"/>
              <a:gd name="connsiteX33" fmla="*/ 2637064 w 2911929"/>
              <a:gd name="connsiteY33" fmla="*/ 326572 h 334736"/>
              <a:gd name="connsiteX34" fmla="*/ 2588079 w 2911929"/>
              <a:gd name="connsiteY34" fmla="*/ 334736 h 334736"/>
              <a:gd name="connsiteX35" fmla="*/ 2471057 w 2911929"/>
              <a:gd name="connsiteY35" fmla="*/ 334736 h 334736"/>
              <a:gd name="connsiteX36" fmla="*/ 2152650 w 2911929"/>
              <a:gd name="connsiteY36" fmla="*/ 312965 h 334736"/>
              <a:gd name="connsiteX37" fmla="*/ 1621971 w 2911929"/>
              <a:gd name="connsiteY37" fmla="*/ 288472 h 33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11929" h="334736">
                <a:moveTo>
                  <a:pt x="1621971" y="288472"/>
                </a:moveTo>
                <a:lnTo>
                  <a:pt x="938893" y="274865"/>
                </a:lnTo>
                <a:lnTo>
                  <a:pt x="462643" y="269422"/>
                </a:lnTo>
                <a:lnTo>
                  <a:pt x="119743" y="272143"/>
                </a:lnTo>
                <a:lnTo>
                  <a:pt x="97971" y="269422"/>
                </a:lnTo>
                <a:lnTo>
                  <a:pt x="62593" y="250372"/>
                </a:lnTo>
                <a:lnTo>
                  <a:pt x="32657" y="228600"/>
                </a:lnTo>
                <a:lnTo>
                  <a:pt x="13607" y="212272"/>
                </a:lnTo>
                <a:lnTo>
                  <a:pt x="2721" y="190500"/>
                </a:lnTo>
                <a:lnTo>
                  <a:pt x="0" y="168729"/>
                </a:lnTo>
                <a:lnTo>
                  <a:pt x="10886" y="152400"/>
                </a:lnTo>
                <a:lnTo>
                  <a:pt x="19050" y="138793"/>
                </a:lnTo>
                <a:lnTo>
                  <a:pt x="48986" y="114300"/>
                </a:lnTo>
                <a:lnTo>
                  <a:pt x="144236" y="76200"/>
                </a:lnTo>
                <a:lnTo>
                  <a:pt x="272143" y="35379"/>
                </a:lnTo>
                <a:lnTo>
                  <a:pt x="342900" y="10886"/>
                </a:lnTo>
                <a:lnTo>
                  <a:pt x="405493" y="0"/>
                </a:lnTo>
                <a:lnTo>
                  <a:pt x="465364" y="0"/>
                </a:lnTo>
                <a:lnTo>
                  <a:pt x="519793" y="16329"/>
                </a:lnTo>
                <a:lnTo>
                  <a:pt x="549729" y="24493"/>
                </a:lnTo>
                <a:lnTo>
                  <a:pt x="1055914" y="57150"/>
                </a:lnTo>
                <a:lnTo>
                  <a:pt x="1684564" y="95250"/>
                </a:lnTo>
                <a:lnTo>
                  <a:pt x="2171700" y="122465"/>
                </a:lnTo>
                <a:lnTo>
                  <a:pt x="2405743" y="136072"/>
                </a:lnTo>
                <a:lnTo>
                  <a:pt x="2481943" y="133350"/>
                </a:lnTo>
                <a:lnTo>
                  <a:pt x="2566307" y="125186"/>
                </a:lnTo>
                <a:lnTo>
                  <a:pt x="2647950" y="111579"/>
                </a:lnTo>
                <a:lnTo>
                  <a:pt x="2691493" y="89807"/>
                </a:lnTo>
                <a:lnTo>
                  <a:pt x="2762250" y="32657"/>
                </a:lnTo>
                <a:lnTo>
                  <a:pt x="2911929" y="133350"/>
                </a:lnTo>
                <a:lnTo>
                  <a:pt x="2843893" y="209550"/>
                </a:lnTo>
                <a:lnTo>
                  <a:pt x="2759529" y="272143"/>
                </a:lnTo>
                <a:lnTo>
                  <a:pt x="2707821" y="302079"/>
                </a:lnTo>
                <a:lnTo>
                  <a:pt x="2637064" y="326572"/>
                </a:lnTo>
                <a:lnTo>
                  <a:pt x="2588079" y="334736"/>
                </a:lnTo>
                <a:lnTo>
                  <a:pt x="2471057" y="334736"/>
                </a:lnTo>
                <a:lnTo>
                  <a:pt x="2152650" y="312965"/>
                </a:lnTo>
                <a:lnTo>
                  <a:pt x="1621971" y="2884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F9B556-48BC-4959-9764-A14D72406B84}"/>
              </a:ext>
            </a:extLst>
          </p:cNvPr>
          <p:cNvSpPr/>
          <p:nvPr/>
        </p:nvSpPr>
        <p:spPr>
          <a:xfrm rot="16200000">
            <a:off x="3538539" y="3532189"/>
            <a:ext cx="3368675" cy="441325"/>
          </a:xfrm>
          <a:custGeom>
            <a:avLst/>
            <a:gdLst>
              <a:gd name="connsiteX0" fmla="*/ 1835150 w 3368675"/>
              <a:gd name="connsiteY0" fmla="*/ 371475 h 441325"/>
              <a:gd name="connsiteX1" fmla="*/ 1127125 w 3368675"/>
              <a:gd name="connsiteY1" fmla="*/ 371475 h 441325"/>
              <a:gd name="connsiteX2" fmla="*/ 695325 w 3368675"/>
              <a:gd name="connsiteY2" fmla="*/ 365125 h 441325"/>
              <a:gd name="connsiteX3" fmla="*/ 301625 w 3368675"/>
              <a:gd name="connsiteY3" fmla="*/ 355600 h 441325"/>
              <a:gd name="connsiteX4" fmla="*/ 133350 w 3368675"/>
              <a:gd name="connsiteY4" fmla="*/ 352425 h 441325"/>
              <a:gd name="connsiteX5" fmla="*/ 92075 w 3368675"/>
              <a:gd name="connsiteY5" fmla="*/ 346075 h 441325"/>
              <a:gd name="connsiteX6" fmla="*/ 66675 w 3368675"/>
              <a:gd name="connsiteY6" fmla="*/ 336550 h 441325"/>
              <a:gd name="connsiteX7" fmla="*/ 44450 w 3368675"/>
              <a:gd name="connsiteY7" fmla="*/ 330200 h 441325"/>
              <a:gd name="connsiteX8" fmla="*/ 19050 w 3368675"/>
              <a:gd name="connsiteY8" fmla="*/ 314325 h 441325"/>
              <a:gd name="connsiteX9" fmla="*/ 0 w 3368675"/>
              <a:gd name="connsiteY9" fmla="*/ 292100 h 441325"/>
              <a:gd name="connsiteX10" fmla="*/ 0 w 3368675"/>
              <a:gd name="connsiteY10" fmla="*/ 263525 h 441325"/>
              <a:gd name="connsiteX11" fmla="*/ 15875 w 3368675"/>
              <a:gd name="connsiteY11" fmla="*/ 238125 h 441325"/>
              <a:gd name="connsiteX12" fmla="*/ 41275 w 3368675"/>
              <a:gd name="connsiteY12" fmla="*/ 212725 h 441325"/>
              <a:gd name="connsiteX13" fmla="*/ 92075 w 3368675"/>
              <a:gd name="connsiteY13" fmla="*/ 180975 h 441325"/>
              <a:gd name="connsiteX14" fmla="*/ 158750 w 3368675"/>
              <a:gd name="connsiteY14" fmla="*/ 152400 h 441325"/>
              <a:gd name="connsiteX15" fmla="*/ 257175 w 3368675"/>
              <a:gd name="connsiteY15" fmla="*/ 120650 h 441325"/>
              <a:gd name="connsiteX16" fmla="*/ 377825 w 3368675"/>
              <a:gd name="connsiteY16" fmla="*/ 95250 h 441325"/>
              <a:gd name="connsiteX17" fmla="*/ 488950 w 3368675"/>
              <a:gd name="connsiteY17" fmla="*/ 82550 h 441325"/>
              <a:gd name="connsiteX18" fmla="*/ 669925 w 3368675"/>
              <a:gd name="connsiteY18" fmla="*/ 104775 h 441325"/>
              <a:gd name="connsiteX19" fmla="*/ 908050 w 3368675"/>
              <a:gd name="connsiteY19" fmla="*/ 127000 h 441325"/>
              <a:gd name="connsiteX20" fmla="*/ 1390650 w 3368675"/>
              <a:gd name="connsiteY20" fmla="*/ 149225 h 441325"/>
              <a:gd name="connsiteX21" fmla="*/ 1981200 w 3368675"/>
              <a:gd name="connsiteY21" fmla="*/ 149225 h 441325"/>
              <a:gd name="connsiteX22" fmla="*/ 2546350 w 3368675"/>
              <a:gd name="connsiteY22" fmla="*/ 146050 h 441325"/>
              <a:gd name="connsiteX23" fmla="*/ 2959100 w 3368675"/>
              <a:gd name="connsiteY23" fmla="*/ 133350 h 441325"/>
              <a:gd name="connsiteX24" fmla="*/ 3063875 w 3368675"/>
              <a:gd name="connsiteY24" fmla="*/ 123825 h 441325"/>
              <a:gd name="connsiteX25" fmla="*/ 3146425 w 3368675"/>
              <a:gd name="connsiteY25" fmla="*/ 107950 h 441325"/>
              <a:gd name="connsiteX26" fmla="*/ 3232150 w 3368675"/>
              <a:gd name="connsiteY26" fmla="*/ 66675 h 441325"/>
              <a:gd name="connsiteX27" fmla="*/ 3295650 w 3368675"/>
              <a:gd name="connsiteY27" fmla="*/ 22225 h 441325"/>
              <a:gd name="connsiteX28" fmla="*/ 3321050 w 3368675"/>
              <a:gd name="connsiteY28" fmla="*/ 6350 h 441325"/>
              <a:gd name="connsiteX29" fmla="*/ 3349625 w 3368675"/>
              <a:gd name="connsiteY29" fmla="*/ 0 h 441325"/>
              <a:gd name="connsiteX30" fmla="*/ 3362325 w 3368675"/>
              <a:gd name="connsiteY30" fmla="*/ 3175 h 441325"/>
              <a:gd name="connsiteX31" fmla="*/ 3368675 w 3368675"/>
              <a:gd name="connsiteY31" fmla="*/ 15875 h 441325"/>
              <a:gd name="connsiteX32" fmla="*/ 3346450 w 3368675"/>
              <a:gd name="connsiteY32" fmla="*/ 69850 h 441325"/>
              <a:gd name="connsiteX33" fmla="*/ 3302000 w 3368675"/>
              <a:gd name="connsiteY33" fmla="*/ 174625 h 441325"/>
              <a:gd name="connsiteX34" fmla="*/ 3225800 w 3368675"/>
              <a:gd name="connsiteY34" fmla="*/ 314325 h 441325"/>
              <a:gd name="connsiteX35" fmla="*/ 3159125 w 3368675"/>
              <a:gd name="connsiteY35" fmla="*/ 396875 h 441325"/>
              <a:gd name="connsiteX36" fmla="*/ 3130550 w 3368675"/>
              <a:gd name="connsiteY36" fmla="*/ 419100 h 441325"/>
              <a:gd name="connsiteX37" fmla="*/ 3095625 w 3368675"/>
              <a:gd name="connsiteY37" fmla="*/ 434975 h 441325"/>
              <a:gd name="connsiteX38" fmla="*/ 3067050 w 3368675"/>
              <a:gd name="connsiteY38" fmla="*/ 441325 h 441325"/>
              <a:gd name="connsiteX39" fmla="*/ 3028950 w 3368675"/>
              <a:gd name="connsiteY39" fmla="*/ 431800 h 441325"/>
              <a:gd name="connsiteX40" fmla="*/ 2994025 w 3368675"/>
              <a:gd name="connsiteY40" fmla="*/ 409575 h 441325"/>
              <a:gd name="connsiteX41" fmla="*/ 2927350 w 3368675"/>
              <a:gd name="connsiteY41" fmla="*/ 381000 h 441325"/>
              <a:gd name="connsiteX42" fmla="*/ 2886075 w 3368675"/>
              <a:gd name="connsiteY42" fmla="*/ 371475 h 441325"/>
              <a:gd name="connsiteX43" fmla="*/ 2406650 w 3368675"/>
              <a:gd name="connsiteY43" fmla="*/ 371475 h 441325"/>
              <a:gd name="connsiteX44" fmla="*/ 1835150 w 3368675"/>
              <a:gd name="connsiteY44" fmla="*/ 371475 h 4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68675" h="441325">
                <a:moveTo>
                  <a:pt x="1835150" y="371475"/>
                </a:moveTo>
                <a:lnTo>
                  <a:pt x="1127125" y="371475"/>
                </a:lnTo>
                <a:lnTo>
                  <a:pt x="695325" y="365125"/>
                </a:lnTo>
                <a:lnTo>
                  <a:pt x="301625" y="355600"/>
                </a:lnTo>
                <a:lnTo>
                  <a:pt x="133350" y="352425"/>
                </a:lnTo>
                <a:lnTo>
                  <a:pt x="92075" y="346075"/>
                </a:lnTo>
                <a:lnTo>
                  <a:pt x="66675" y="336550"/>
                </a:lnTo>
                <a:lnTo>
                  <a:pt x="44450" y="330200"/>
                </a:lnTo>
                <a:lnTo>
                  <a:pt x="19050" y="314325"/>
                </a:lnTo>
                <a:lnTo>
                  <a:pt x="0" y="292100"/>
                </a:lnTo>
                <a:lnTo>
                  <a:pt x="0" y="263525"/>
                </a:lnTo>
                <a:lnTo>
                  <a:pt x="15875" y="238125"/>
                </a:lnTo>
                <a:lnTo>
                  <a:pt x="41275" y="212725"/>
                </a:lnTo>
                <a:lnTo>
                  <a:pt x="92075" y="180975"/>
                </a:lnTo>
                <a:lnTo>
                  <a:pt x="158750" y="152400"/>
                </a:lnTo>
                <a:lnTo>
                  <a:pt x="257175" y="120650"/>
                </a:lnTo>
                <a:lnTo>
                  <a:pt x="377825" y="95250"/>
                </a:lnTo>
                <a:lnTo>
                  <a:pt x="488950" y="82550"/>
                </a:lnTo>
                <a:lnTo>
                  <a:pt x="669925" y="104775"/>
                </a:lnTo>
                <a:lnTo>
                  <a:pt x="908050" y="127000"/>
                </a:lnTo>
                <a:lnTo>
                  <a:pt x="1390650" y="149225"/>
                </a:lnTo>
                <a:lnTo>
                  <a:pt x="1981200" y="149225"/>
                </a:lnTo>
                <a:lnTo>
                  <a:pt x="2546350" y="146050"/>
                </a:lnTo>
                <a:lnTo>
                  <a:pt x="2959100" y="133350"/>
                </a:lnTo>
                <a:lnTo>
                  <a:pt x="3063875" y="123825"/>
                </a:lnTo>
                <a:lnTo>
                  <a:pt x="3146425" y="107950"/>
                </a:lnTo>
                <a:lnTo>
                  <a:pt x="3232150" y="66675"/>
                </a:lnTo>
                <a:lnTo>
                  <a:pt x="3295650" y="22225"/>
                </a:lnTo>
                <a:lnTo>
                  <a:pt x="3321050" y="6350"/>
                </a:lnTo>
                <a:lnTo>
                  <a:pt x="3349625" y="0"/>
                </a:lnTo>
                <a:lnTo>
                  <a:pt x="3362325" y="3175"/>
                </a:lnTo>
                <a:lnTo>
                  <a:pt x="3368675" y="15875"/>
                </a:lnTo>
                <a:lnTo>
                  <a:pt x="3346450" y="69850"/>
                </a:lnTo>
                <a:lnTo>
                  <a:pt x="3302000" y="174625"/>
                </a:lnTo>
                <a:lnTo>
                  <a:pt x="3225800" y="314325"/>
                </a:lnTo>
                <a:lnTo>
                  <a:pt x="3159125" y="396875"/>
                </a:lnTo>
                <a:lnTo>
                  <a:pt x="3130550" y="419100"/>
                </a:lnTo>
                <a:lnTo>
                  <a:pt x="3095625" y="434975"/>
                </a:lnTo>
                <a:lnTo>
                  <a:pt x="3067050" y="441325"/>
                </a:lnTo>
                <a:lnTo>
                  <a:pt x="3028950" y="431800"/>
                </a:lnTo>
                <a:lnTo>
                  <a:pt x="2994025" y="409575"/>
                </a:lnTo>
                <a:lnTo>
                  <a:pt x="2927350" y="381000"/>
                </a:lnTo>
                <a:lnTo>
                  <a:pt x="2886075" y="371475"/>
                </a:lnTo>
                <a:lnTo>
                  <a:pt x="2406650" y="371475"/>
                </a:lnTo>
                <a:lnTo>
                  <a:pt x="1835150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18FDD5-3880-45E3-824E-A86263103260}"/>
              </a:ext>
            </a:extLst>
          </p:cNvPr>
          <p:cNvSpPr/>
          <p:nvPr/>
        </p:nvSpPr>
        <p:spPr>
          <a:xfrm>
            <a:off x="5421314" y="1417639"/>
            <a:ext cx="1146175" cy="1697037"/>
          </a:xfrm>
          <a:custGeom>
            <a:avLst/>
            <a:gdLst>
              <a:gd name="connsiteX0" fmla="*/ 959644 w 1145382"/>
              <a:gd name="connsiteY0" fmla="*/ 576262 h 1697831"/>
              <a:gd name="connsiteX1" fmla="*/ 826294 w 1145382"/>
              <a:gd name="connsiteY1" fmla="*/ 785812 h 1697831"/>
              <a:gd name="connsiteX2" fmla="*/ 788194 w 1145382"/>
              <a:gd name="connsiteY2" fmla="*/ 857250 h 1697831"/>
              <a:gd name="connsiteX3" fmla="*/ 683419 w 1145382"/>
              <a:gd name="connsiteY3" fmla="*/ 1002506 h 1697831"/>
              <a:gd name="connsiteX4" fmla="*/ 569119 w 1145382"/>
              <a:gd name="connsiteY4" fmla="*/ 1150144 h 1697831"/>
              <a:gd name="connsiteX5" fmla="*/ 481013 w 1145382"/>
              <a:gd name="connsiteY5" fmla="*/ 1257300 h 1697831"/>
              <a:gd name="connsiteX6" fmla="*/ 369094 w 1145382"/>
              <a:gd name="connsiteY6" fmla="*/ 1378744 h 1697831"/>
              <a:gd name="connsiteX7" fmla="*/ 278607 w 1145382"/>
              <a:gd name="connsiteY7" fmla="*/ 1476375 h 1697831"/>
              <a:gd name="connsiteX8" fmla="*/ 128588 w 1145382"/>
              <a:gd name="connsiteY8" fmla="*/ 1621631 h 1697831"/>
              <a:gd name="connsiteX9" fmla="*/ 54769 w 1145382"/>
              <a:gd name="connsiteY9" fmla="*/ 1688306 h 1697831"/>
              <a:gd name="connsiteX10" fmla="*/ 33338 w 1145382"/>
              <a:gd name="connsiteY10" fmla="*/ 1697831 h 1697831"/>
              <a:gd name="connsiteX11" fmla="*/ 11907 w 1145382"/>
              <a:gd name="connsiteY11" fmla="*/ 1693069 h 1697831"/>
              <a:gd name="connsiteX12" fmla="*/ 2382 w 1145382"/>
              <a:gd name="connsiteY12" fmla="*/ 1685925 h 1697831"/>
              <a:gd name="connsiteX13" fmla="*/ 0 w 1145382"/>
              <a:gd name="connsiteY13" fmla="*/ 1666875 h 1697831"/>
              <a:gd name="connsiteX14" fmla="*/ 11907 w 1145382"/>
              <a:gd name="connsiteY14" fmla="*/ 1643062 h 1697831"/>
              <a:gd name="connsiteX15" fmla="*/ 66675 w 1145382"/>
              <a:gd name="connsiteY15" fmla="*/ 1569244 h 1697831"/>
              <a:gd name="connsiteX16" fmla="*/ 140494 w 1145382"/>
              <a:gd name="connsiteY16" fmla="*/ 1476375 h 1697831"/>
              <a:gd name="connsiteX17" fmla="*/ 223838 w 1145382"/>
              <a:gd name="connsiteY17" fmla="*/ 1366837 h 1697831"/>
              <a:gd name="connsiteX18" fmla="*/ 295275 w 1145382"/>
              <a:gd name="connsiteY18" fmla="*/ 1264444 h 1697831"/>
              <a:gd name="connsiteX19" fmla="*/ 361950 w 1145382"/>
              <a:gd name="connsiteY19" fmla="*/ 1169194 h 1697831"/>
              <a:gd name="connsiteX20" fmla="*/ 421482 w 1145382"/>
              <a:gd name="connsiteY20" fmla="*/ 1073944 h 1697831"/>
              <a:gd name="connsiteX21" fmla="*/ 466725 w 1145382"/>
              <a:gd name="connsiteY21" fmla="*/ 997744 h 1697831"/>
              <a:gd name="connsiteX22" fmla="*/ 511969 w 1145382"/>
              <a:gd name="connsiteY22" fmla="*/ 919162 h 1697831"/>
              <a:gd name="connsiteX23" fmla="*/ 583407 w 1145382"/>
              <a:gd name="connsiteY23" fmla="*/ 795337 h 1697831"/>
              <a:gd name="connsiteX24" fmla="*/ 642938 w 1145382"/>
              <a:gd name="connsiteY24" fmla="*/ 673894 h 1697831"/>
              <a:gd name="connsiteX25" fmla="*/ 697707 w 1145382"/>
              <a:gd name="connsiteY25" fmla="*/ 561975 h 1697831"/>
              <a:gd name="connsiteX26" fmla="*/ 728663 w 1145382"/>
              <a:gd name="connsiteY26" fmla="*/ 495300 h 1697831"/>
              <a:gd name="connsiteX27" fmla="*/ 752475 w 1145382"/>
              <a:gd name="connsiteY27" fmla="*/ 440531 h 1697831"/>
              <a:gd name="connsiteX28" fmla="*/ 773907 w 1145382"/>
              <a:gd name="connsiteY28" fmla="*/ 388144 h 1697831"/>
              <a:gd name="connsiteX29" fmla="*/ 795338 w 1145382"/>
              <a:gd name="connsiteY29" fmla="*/ 330994 h 1697831"/>
              <a:gd name="connsiteX30" fmla="*/ 814388 w 1145382"/>
              <a:gd name="connsiteY30" fmla="*/ 278606 h 1697831"/>
              <a:gd name="connsiteX31" fmla="*/ 821532 w 1145382"/>
              <a:gd name="connsiteY31" fmla="*/ 247650 h 1697831"/>
              <a:gd name="connsiteX32" fmla="*/ 821532 w 1145382"/>
              <a:gd name="connsiteY32" fmla="*/ 209550 h 1697831"/>
              <a:gd name="connsiteX33" fmla="*/ 816769 w 1145382"/>
              <a:gd name="connsiteY33" fmla="*/ 183356 h 1697831"/>
              <a:gd name="connsiteX34" fmla="*/ 807244 w 1145382"/>
              <a:gd name="connsiteY34" fmla="*/ 150019 h 1697831"/>
              <a:gd name="connsiteX35" fmla="*/ 795338 w 1145382"/>
              <a:gd name="connsiteY35" fmla="*/ 130969 h 1697831"/>
              <a:gd name="connsiteX36" fmla="*/ 773907 w 1145382"/>
              <a:gd name="connsiteY36" fmla="*/ 111919 h 1697831"/>
              <a:gd name="connsiteX37" fmla="*/ 731044 w 1145382"/>
              <a:gd name="connsiteY37" fmla="*/ 83344 h 1697831"/>
              <a:gd name="connsiteX38" fmla="*/ 702469 w 1145382"/>
              <a:gd name="connsiteY38" fmla="*/ 64294 h 1697831"/>
              <a:gd name="connsiteX39" fmla="*/ 690563 w 1145382"/>
              <a:gd name="connsiteY39" fmla="*/ 47625 h 1697831"/>
              <a:gd name="connsiteX40" fmla="*/ 690563 w 1145382"/>
              <a:gd name="connsiteY40" fmla="*/ 26194 h 1697831"/>
              <a:gd name="connsiteX41" fmla="*/ 697707 w 1145382"/>
              <a:gd name="connsiteY41" fmla="*/ 14287 h 1697831"/>
              <a:gd name="connsiteX42" fmla="*/ 714375 w 1145382"/>
              <a:gd name="connsiteY42" fmla="*/ 9525 h 1697831"/>
              <a:gd name="connsiteX43" fmla="*/ 769144 w 1145382"/>
              <a:gd name="connsiteY43" fmla="*/ 0 h 1697831"/>
              <a:gd name="connsiteX44" fmla="*/ 828675 w 1145382"/>
              <a:gd name="connsiteY44" fmla="*/ 0 h 1697831"/>
              <a:gd name="connsiteX45" fmla="*/ 871538 w 1145382"/>
              <a:gd name="connsiteY45" fmla="*/ 7144 h 1697831"/>
              <a:gd name="connsiteX46" fmla="*/ 907257 w 1145382"/>
              <a:gd name="connsiteY46" fmla="*/ 19050 h 1697831"/>
              <a:gd name="connsiteX47" fmla="*/ 933450 w 1145382"/>
              <a:gd name="connsiteY47" fmla="*/ 28575 h 1697831"/>
              <a:gd name="connsiteX48" fmla="*/ 969169 w 1145382"/>
              <a:gd name="connsiteY48" fmla="*/ 50006 h 1697831"/>
              <a:gd name="connsiteX49" fmla="*/ 1004888 w 1145382"/>
              <a:gd name="connsiteY49" fmla="*/ 78581 h 1697831"/>
              <a:gd name="connsiteX50" fmla="*/ 1052513 w 1145382"/>
              <a:gd name="connsiteY50" fmla="*/ 116681 h 1697831"/>
              <a:gd name="connsiteX51" fmla="*/ 1097757 w 1145382"/>
              <a:gd name="connsiteY51" fmla="*/ 161925 h 1697831"/>
              <a:gd name="connsiteX52" fmla="*/ 1126332 w 1145382"/>
              <a:gd name="connsiteY52" fmla="*/ 197644 h 1697831"/>
              <a:gd name="connsiteX53" fmla="*/ 1140619 w 1145382"/>
              <a:gd name="connsiteY53" fmla="*/ 223837 h 1697831"/>
              <a:gd name="connsiteX54" fmla="*/ 1145382 w 1145382"/>
              <a:gd name="connsiteY54" fmla="*/ 250031 h 1697831"/>
              <a:gd name="connsiteX55" fmla="*/ 1143000 w 1145382"/>
              <a:gd name="connsiteY55" fmla="*/ 271462 h 1697831"/>
              <a:gd name="connsiteX56" fmla="*/ 1133475 w 1145382"/>
              <a:gd name="connsiteY56" fmla="*/ 290512 h 1697831"/>
              <a:gd name="connsiteX57" fmla="*/ 1107282 w 1145382"/>
              <a:gd name="connsiteY57" fmla="*/ 309562 h 1697831"/>
              <a:gd name="connsiteX58" fmla="*/ 1078707 w 1145382"/>
              <a:gd name="connsiteY58" fmla="*/ 326231 h 1697831"/>
              <a:gd name="connsiteX59" fmla="*/ 1059657 w 1145382"/>
              <a:gd name="connsiteY59" fmla="*/ 371475 h 1697831"/>
              <a:gd name="connsiteX60" fmla="*/ 1009650 w 1145382"/>
              <a:gd name="connsiteY60" fmla="*/ 473869 h 1697831"/>
              <a:gd name="connsiteX61" fmla="*/ 959644 w 1145382"/>
              <a:gd name="connsiteY61" fmla="*/ 576262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45382" h="1697831">
                <a:moveTo>
                  <a:pt x="959644" y="576262"/>
                </a:moveTo>
                <a:lnTo>
                  <a:pt x="826294" y="785812"/>
                </a:lnTo>
                <a:lnTo>
                  <a:pt x="788194" y="857250"/>
                </a:lnTo>
                <a:lnTo>
                  <a:pt x="683419" y="1002506"/>
                </a:lnTo>
                <a:lnTo>
                  <a:pt x="569119" y="1150144"/>
                </a:lnTo>
                <a:lnTo>
                  <a:pt x="481013" y="1257300"/>
                </a:lnTo>
                <a:lnTo>
                  <a:pt x="369094" y="1378744"/>
                </a:lnTo>
                <a:lnTo>
                  <a:pt x="278607" y="1476375"/>
                </a:lnTo>
                <a:lnTo>
                  <a:pt x="128588" y="1621631"/>
                </a:lnTo>
                <a:lnTo>
                  <a:pt x="54769" y="1688306"/>
                </a:lnTo>
                <a:lnTo>
                  <a:pt x="33338" y="1697831"/>
                </a:lnTo>
                <a:lnTo>
                  <a:pt x="11907" y="1693069"/>
                </a:lnTo>
                <a:lnTo>
                  <a:pt x="2382" y="1685925"/>
                </a:lnTo>
                <a:lnTo>
                  <a:pt x="0" y="1666875"/>
                </a:lnTo>
                <a:lnTo>
                  <a:pt x="11907" y="1643062"/>
                </a:lnTo>
                <a:lnTo>
                  <a:pt x="66675" y="1569244"/>
                </a:lnTo>
                <a:lnTo>
                  <a:pt x="140494" y="1476375"/>
                </a:lnTo>
                <a:lnTo>
                  <a:pt x="223838" y="1366837"/>
                </a:lnTo>
                <a:lnTo>
                  <a:pt x="295275" y="1264444"/>
                </a:lnTo>
                <a:lnTo>
                  <a:pt x="361950" y="1169194"/>
                </a:lnTo>
                <a:lnTo>
                  <a:pt x="421482" y="1073944"/>
                </a:lnTo>
                <a:lnTo>
                  <a:pt x="466725" y="997744"/>
                </a:lnTo>
                <a:lnTo>
                  <a:pt x="511969" y="919162"/>
                </a:lnTo>
                <a:lnTo>
                  <a:pt x="583407" y="795337"/>
                </a:lnTo>
                <a:lnTo>
                  <a:pt x="642938" y="673894"/>
                </a:lnTo>
                <a:lnTo>
                  <a:pt x="697707" y="561975"/>
                </a:lnTo>
                <a:lnTo>
                  <a:pt x="728663" y="495300"/>
                </a:lnTo>
                <a:lnTo>
                  <a:pt x="752475" y="440531"/>
                </a:lnTo>
                <a:lnTo>
                  <a:pt x="773907" y="388144"/>
                </a:lnTo>
                <a:lnTo>
                  <a:pt x="795338" y="330994"/>
                </a:lnTo>
                <a:lnTo>
                  <a:pt x="814388" y="278606"/>
                </a:lnTo>
                <a:lnTo>
                  <a:pt x="821532" y="247650"/>
                </a:lnTo>
                <a:lnTo>
                  <a:pt x="821532" y="209550"/>
                </a:lnTo>
                <a:lnTo>
                  <a:pt x="816769" y="183356"/>
                </a:lnTo>
                <a:lnTo>
                  <a:pt x="807244" y="150019"/>
                </a:lnTo>
                <a:lnTo>
                  <a:pt x="795338" y="130969"/>
                </a:lnTo>
                <a:lnTo>
                  <a:pt x="773907" y="111919"/>
                </a:lnTo>
                <a:lnTo>
                  <a:pt x="731044" y="83344"/>
                </a:lnTo>
                <a:lnTo>
                  <a:pt x="702469" y="64294"/>
                </a:lnTo>
                <a:lnTo>
                  <a:pt x="690563" y="47625"/>
                </a:lnTo>
                <a:lnTo>
                  <a:pt x="690563" y="26194"/>
                </a:lnTo>
                <a:lnTo>
                  <a:pt x="697707" y="14287"/>
                </a:lnTo>
                <a:lnTo>
                  <a:pt x="714375" y="9525"/>
                </a:lnTo>
                <a:lnTo>
                  <a:pt x="769144" y="0"/>
                </a:lnTo>
                <a:lnTo>
                  <a:pt x="828675" y="0"/>
                </a:lnTo>
                <a:lnTo>
                  <a:pt x="871538" y="7144"/>
                </a:lnTo>
                <a:lnTo>
                  <a:pt x="907257" y="19050"/>
                </a:lnTo>
                <a:lnTo>
                  <a:pt x="933450" y="28575"/>
                </a:lnTo>
                <a:lnTo>
                  <a:pt x="969169" y="50006"/>
                </a:lnTo>
                <a:lnTo>
                  <a:pt x="1004888" y="78581"/>
                </a:lnTo>
                <a:lnTo>
                  <a:pt x="1052513" y="116681"/>
                </a:lnTo>
                <a:lnTo>
                  <a:pt x="1097757" y="161925"/>
                </a:lnTo>
                <a:lnTo>
                  <a:pt x="1126332" y="197644"/>
                </a:lnTo>
                <a:lnTo>
                  <a:pt x="1140619" y="223837"/>
                </a:lnTo>
                <a:lnTo>
                  <a:pt x="1145382" y="250031"/>
                </a:lnTo>
                <a:lnTo>
                  <a:pt x="1143000" y="271462"/>
                </a:lnTo>
                <a:lnTo>
                  <a:pt x="1133475" y="290512"/>
                </a:lnTo>
                <a:lnTo>
                  <a:pt x="1107282" y="309562"/>
                </a:lnTo>
                <a:lnTo>
                  <a:pt x="1078707" y="326231"/>
                </a:lnTo>
                <a:lnTo>
                  <a:pt x="1059657" y="371475"/>
                </a:lnTo>
                <a:lnTo>
                  <a:pt x="1009650" y="473869"/>
                </a:lnTo>
                <a:lnTo>
                  <a:pt x="959644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A0998D-30B3-4CB9-B5C5-4AA0A8FD48E1}"/>
              </a:ext>
            </a:extLst>
          </p:cNvPr>
          <p:cNvSpPr/>
          <p:nvPr/>
        </p:nvSpPr>
        <p:spPr>
          <a:xfrm>
            <a:off x="6142039" y="1843089"/>
            <a:ext cx="1781175" cy="473075"/>
          </a:xfrm>
          <a:custGeom>
            <a:avLst/>
            <a:gdLst>
              <a:gd name="connsiteX0" fmla="*/ 1262062 w 1781175"/>
              <a:gd name="connsiteY0" fmla="*/ 278606 h 473868"/>
              <a:gd name="connsiteX1" fmla="*/ 885825 w 1781175"/>
              <a:gd name="connsiteY1" fmla="*/ 340518 h 473868"/>
              <a:gd name="connsiteX2" fmla="*/ 773906 w 1781175"/>
              <a:gd name="connsiteY2" fmla="*/ 366712 h 473868"/>
              <a:gd name="connsiteX3" fmla="*/ 566737 w 1781175"/>
              <a:gd name="connsiteY3" fmla="*/ 407193 h 473868"/>
              <a:gd name="connsiteX4" fmla="*/ 357187 w 1781175"/>
              <a:gd name="connsiteY4" fmla="*/ 450056 h 473868"/>
              <a:gd name="connsiteX5" fmla="*/ 273844 w 1781175"/>
              <a:gd name="connsiteY5" fmla="*/ 466725 h 473868"/>
              <a:gd name="connsiteX6" fmla="*/ 230981 w 1781175"/>
              <a:gd name="connsiteY6" fmla="*/ 473868 h 473868"/>
              <a:gd name="connsiteX7" fmla="*/ 171450 w 1781175"/>
              <a:gd name="connsiteY7" fmla="*/ 473868 h 473868"/>
              <a:gd name="connsiteX8" fmla="*/ 97631 w 1781175"/>
              <a:gd name="connsiteY8" fmla="*/ 464343 h 473868"/>
              <a:gd name="connsiteX9" fmla="*/ 0 w 1781175"/>
              <a:gd name="connsiteY9" fmla="*/ 433387 h 473868"/>
              <a:gd name="connsiteX10" fmla="*/ 71437 w 1781175"/>
              <a:gd name="connsiteY10" fmla="*/ 302418 h 473868"/>
              <a:gd name="connsiteX11" fmla="*/ 152400 w 1781175"/>
              <a:gd name="connsiteY11" fmla="*/ 335756 h 473868"/>
              <a:gd name="connsiteX12" fmla="*/ 383381 w 1781175"/>
              <a:gd name="connsiteY12" fmla="*/ 288131 h 473868"/>
              <a:gd name="connsiteX13" fmla="*/ 740569 w 1781175"/>
              <a:gd name="connsiteY13" fmla="*/ 197643 h 473868"/>
              <a:gd name="connsiteX14" fmla="*/ 964406 w 1781175"/>
              <a:gd name="connsiteY14" fmla="*/ 138112 h 473868"/>
              <a:gd name="connsiteX15" fmla="*/ 1221581 w 1781175"/>
              <a:gd name="connsiteY15" fmla="*/ 59531 h 473868"/>
              <a:gd name="connsiteX16" fmla="*/ 1335881 w 1781175"/>
              <a:gd name="connsiteY16" fmla="*/ 19050 h 473868"/>
              <a:gd name="connsiteX17" fmla="*/ 1393031 w 1781175"/>
              <a:gd name="connsiteY17" fmla="*/ 0 h 473868"/>
              <a:gd name="connsiteX18" fmla="*/ 1428750 w 1781175"/>
              <a:gd name="connsiteY18" fmla="*/ 0 h 473868"/>
              <a:gd name="connsiteX19" fmla="*/ 1535906 w 1781175"/>
              <a:gd name="connsiteY19" fmla="*/ 14287 h 473868"/>
              <a:gd name="connsiteX20" fmla="*/ 1640681 w 1781175"/>
              <a:gd name="connsiteY20" fmla="*/ 38100 h 473868"/>
              <a:gd name="connsiteX21" fmla="*/ 1688306 w 1781175"/>
              <a:gd name="connsiteY21" fmla="*/ 52387 h 473868"/>
              <a:gd name="connsiteX22" fmla="*/ 1731169 w 1781175"/>
              <a:gd name="connsiteY22" fmla="*/ 73818 h 473868"/>
              <a:gd name="connsiteX23" fmla="*/ 1757362 w 1781175"/>
              <a:gd name="connsiteY23" fmla="*/ 95250 h 473868"/>
              <a:gd name="connsiteX24" fmla="*/ 1774031 w 1781175"/>
              <a:gd name="connsiteY24" fmla="*/ 116681 h 473868"/>
              <a:gd name="connsiteX25" fmla="*/ 1781175 w 1781175"/>
              <a:gd name="connsiteY25" fmla="*/ 138112 h 473868"/>
              <a:gd name="connsiteX26" fmla="*/ 1771650 w 1781175"/>
              <a:gd name="connsiteY26" fmla="*/ 159543 h 473868"/>
              <a:gd name="connsiteX27" fmla="*/ 1747837 w 1781175"/>
              <a:gd name="connsiteY27" fmla="*/ 183356 h 473868"/>
              <a:gd name="connsiteX28" fmla="*/ 1697831 w 1781175"/>
              <a:gd name="connsiteY28" fmla="*/ 207168 h 473868"/>
              <a:gd name="connsiteX29" fmla="*/ 1545431 w 1781175"/>
              <a:gd name="connsiteY29" fmla="*/ 240506 h 473868"/>
              <a:gd name="connsiteX30" fmla="*/ 1262062 w 1781175"/>
              <a:gd name="connsiteY30" fmla="*/ 27860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81175" h="473868">
                <a:moveTo>
                  <a:pt x="1262062" y="278606"/>
                </a:moveTo>
                <a:lnTo>
                  <a:pt x="885825" y="340518"/>
                </a:lnTo>
                <a:lnTo>
                  <a:pt x="773906" y="366712"/>
                </a:lnTo>
                <a:lnTo>
                  <a:pt x="566737" y="407193"/>
                </a:lnTo>
                <a:lnTo>
                  <a:pt x="357187" y="450056"/>
                </a:lnTo>
                <a:lnTo>
                  <a:pt x="273844" y="466725"/>
                </a:lnTo>
                <a:lnTo>
                  <a:pt x="230981" y="473868"/>
                </a:lnTo>
                <a:lnTo>
                  <a:pt x="171450" y="473868"/>
                </a:lnTo>
                <a:lnTo>
                  <a:pt x="97631" y="464343"/>
                </a:lnTo>
                <a:lnTo>
                  <a:pt x="0" y="433387"/>
                </a:lnTo>
                <a:lnTo>
                  <a:pt x="71437" y="302418"/>
                </a:lnTo>
                <a:lnTo>
                  <a:pt x="152400" y="335756"/>
                </a:lnTo>
                <a:lnTo>
                  <a:pt x="383381" y="288131"/>
                </a:lnTo>
                <a:lnTo>
                  <a:pt x="740569" y="197643"/>
                </a:lnTo>
                <a:lnTo>
                  <a:pt x="964406" y="138112"/>
                </a:lnTo>
                <a:lnTo>
                  <a:pt x="1221581" y="59531"/>
                </a:lnTo>
                <a:lnTo>
                  <a:pt x="1335881" y="19050"/>
                </a:lnTo>
                <a:lnTo>
                  <a:pt x="1393031" y="0"/>
                </a:lnTo>
                <a:lnTo>
                  <a:pt x="1428750" y="0"/>
                </a:lnTo>
                <a:lnTo>
                  <a:pt x="1535906" y="14287"/>
                </a:lnTo>
                <a:lnTo>
                  <a:pt x="1640681" y="38100"/>
                </a:lnTo>
                <a:lnTo>
                  <a:pt x="1688306" y="52387"/>
                </a:lnTo>
                <a:lnTo>
                  <a:pt x="1731169" y="73818"/>
                </a:lnTo>
                <a:lnTo>
                  <a:pt x="1757362" y="95250"/>
                </a:lnTo>
                <a:lnTo>
                  <a:pt x="1774031" y="116681"/>
                </a:lnTo>
                <a:lnTo>
                  <a:pt x="1781175" y="138112"/>
                </a:lnTo>
                <a:lnTo>
                  <a:pt x="1771650" y="159543"/>
                </a:lnTo>
                <a:lnTo>
                  <a:pt x="1747837" y="183356"/>
                </a:lnTo>
                <a:lnTo>
                  <a:pt x="1697831" y="207168"/>
                </a:lnTo>
                <a:lnTo>
                  <a:pt x="1545431" y="240506"/>
                </a:lnTo>
                <a:lnTo>
                  <a:pt x="1262062" y="2786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7FA767D-54C2-4BB8-81C1-881695D39D2C}"/>
              </a:ext>
            </a:extLst>
          </p:cNvPr>
          <p:cNvSpPr/>
          <p:nvPr/>
        </p:nvSpPr>
        <p:spPr>
          <a:xfrm>
            <a:off x="5324476" y="2143125"/>
            <a:ext cx="2066925" cy="1841500"/>
          </a:xfrm>
          <a:custGeom>
            <a:avLst/>
            <a:gdLst>
              <a:gd name="connsiteX0" fmla="*/ 1343025 w 2066925"/>
              <a:gd name="connsiteY0" fmla="*/ 1079500 h 1841500"/>
              <a:gd name="connsiteX1" fmla="*/ 1085850 w 2066925"/>
              <a:gd name="connsiteY1" fmla="*/ 1279525 h 1841500"/>
              <a:gd name="connsiteX2" fmla="*/ 949325 w 2066925"/>
              <a:gd name="connsiteY2" fmla="*/ 1374775 h 1841500"/>
              <a:gd name="connsiteX3" fmla="*/ 746125 w 2066925"/>
              <a:gd name="connsiteY3" fmla="*/ 1495425 h 1841500"/>
              <a:gd name="connsiteX4" fmla="*/ 498475 w 2066925"/>
              <a:gd name="connsiteY4" fmla="*/ 1628775 h 1841500"/>
              <a:gd name="connsiteX5" fmla="*/ 301625 w 2066925"/>
              <a:gd name="connsiteY5" fmla="*/ 1720850 h 1841500"/>
              <a:gd name="connsiteX6" fmla="*/ 117475 w 2066925"/>
              <a:gd name="connsiteY6" fmla="*/ 1797050 h 1841500"/>
              <a:gd name="connsiteX7" fmla="*/ 0 w 2066925"/>
              <a:gd name="connsiteY7" fmla="*/ 1841500 h 1841500"/>
              <a:gd name="connsiteX8" fmla="*/ 0 w 2066925"/>
              <a:gd name="connsiteY8" fmla="*/ 1768475 h 1841500"/>
              <a:gd name="connsiteX9" fmla="*/ 79375 w 2066925"/>
              <a:gd name="connsiteY9" fmla="*/ 1733550 h 1841500"/>
              <a:gd name="connsiteX10" fmla="*/ 161925 w 2066925"/>
              <a:gd name="connsiteY10" fmla="*/ 1685925 h 1841500"/>
              <a:gd name="connsiteX11" fmla="*/ 314325 w 2066925"/>
              <a:gd name="connsiteY11" fmla="*/ 1600200 h 1841500"/>
              <a:gd name="connsiteX12" fmla="*/ 466725 w 2066925"/>
              <a:gd name="connsiteY12" fmla="*/ 1504950 h 1841500"/>
              <a:gd name="connsiteX13" fmla="*/ 615950 w 2066925"/>
              <a:gd name="connsiteY13" fmla="*/ 1406525 h 1841500"/>
              <a:gd name="connsiteX14" fmla="*/ 742950 w 2066925"/>
              <a:gd name="connsiteY14" fmla="*/ 1320800 h 1841500"/>
              <a:gd name="connsiteX15" fmla="*/ 819150 w 2066925"/>
              <a:gd name="connsiteY15" fmla="*/ 1270000 h 1841500"/>
              <a:gd name="connsiteX16" fmla="*/ 904875 w 2066925"/>
              <a:gd name="connsiteY16" fmla="*/ 1203325 h 1841500"/>
              <a:gd name="connsiteX17" fmla="*/ 1035050 w 2066925"/>
              <a:gd name="connsiteY17" fmla="*/ 1085850 h 1841500"/>
              <a:gd name="connsiteX18" fmla="*/ 1165225 w 2066925"/>
              <a:gd name="connsiteY18" fmla="*/ 962025 h 1841500"/>
              <a:gd name="connsiteX19" fmla="*/ 1285875 w 2066925"/>
              <a:gd name="connsiteY19" fmla="*/ 831850 h 1841500"/>
              <a:gd name="connsiteX20" fmla="*/ 1384300 w 2066925"/>
              <a:gd name="connsiteY20" fmla="*/ 714375 h 1841500"/>
              <a:gd name="connsiteX21" fmla="*/ 1495425 w 2066925"/>
              <a:gd name="connsiteY21" fmla="*/ 558800 h 1841500"/>
              <a:gd name="connsiteX22" fmla="*/ 1609725 w 2066925"/>
              <a:gd name="connsiteY22" fmla="*/ 400050 h 1841500"/>
              <a:gd name="connsiteX23" fmla="*/ 1701800 w 2066925"/>
              <a:gd name="connsiteY23" fmla="*/ 269875 h 1841500"/>
              <a:gd name="connsiteX24" fmla="*/ 1724025 w 2066925"/>
              <a:gd name="connsiteY24" fmla="*/ 234950 h 1841500"/>
              <a:gd name="connsiteX25" fmla="*/ 1736725 w 2066925"/>
              <a:gd name="connsiteY25" fmla="*/ 215900 h 1841500"/>
              <a:gd name="connsiteX26" fmla="*/ 1736725 w 2066925"/>
              <a:gd name="connsiteY26" fmla="*/ 190500 h 1841500"/>
              <a:gd name="connsiteX27" fmla="*/ 1724025 w 2066925"/>
              <a:gd name="connsiteY27" fmla="*/ 161925 h 1841500"/>
              <a:gd name="connsiteX28" fmla="*/ 1701800 w 2066925"/>
              <a:gd name="connsiteY28" fmla="*/ 123825 h 1841500"/>
              <a:gd name="connsiteX29" fmla="*/ 1670050 w 2066925"/>
              <a:gd name="connsiteY29" fmla="*/ 92075 h 1841500"/>
              <a:gd name="connsiteX30" fmla="*/ 1593850 w 2066925"/>
              <a:gd name="connsiteY30" fmla="*/ 25400 h 1841500"/>
              <a:gd name="connsiteX31" fmla="*/ 1689100 w 2066925"/>
              <a:gd name="connsiteY31" fmla="*/ 0 h 1841500"/>
              <a:gd name="connsiteX32" fmla="*/ 1803400 w 2066925"/>
              <a:gd name="connsiteY32" fmla="*/ 76200 h 1841500"/>
              <a:gd name="connsiteX33" fmla="*/ 1898650 w 2066925"/>
              <a:gd name="connsiteY33" fmla="*/ 136525 h 1841500"/>
              <a:gd name="connsiteX34" fmla="*/ 1958975 w 2066925"/>
              <a:gd name="connsiteY34" fmla="*/ 184150 h 1841500"/>
              <a:gd name="connsiteX35" fmla="*/ 2047875 w 2066925"/>
              <a:gd name="connsiteY35" fmla="*/ 266700 h 1841500"/>
              <a:gd name="connsiteX36" fmla="*/ 2060575 w 2066925"/>
              <a:gd name="connsiteY36" fmla="*/ 282575 h 1841500"/>
              <a:gd name="connsiteX37" fmla="*/ 2066925 w 2066925"/>
              <a:gd name="connsiteY37" fmla="*/ 307975 h 1841500"/>
              <a:gd name="connsiteX38" fmla="*/ 2066925 w 2066925"/>
              <a:gd name="connsiteY38" fmla="*/ 330200 h 1841500"/>
              <a:gd name="connsiteX39" fmla="*/ 2054225 w 2066925"/>
              <a:gd name="connsiteY39" fmla="*/ 355600 h 1841500"/>
              <a:gd name="connsiteX40" fmla="*/ 2035175 w 2066925"/>
              <a:gd name="connsiteY40" fmla="*/ 368300 h 1841500"/>
              <a:gd name="connsiteX41" fmla="*/ 1997075 w 2066925"/>
              <a:gd name="connsiteY41" fmla="*/ 374650 h 1841500"/>
              <a:gd name="connsiteX42" fmla="*/ 1981200 w 2066925"/>
              <a:gd name="connsiteY42" fmla="*/ 384175 h 1841500"/>
              <a:gd name="connsiteX43" fmla="*/ 1876425 w 2066925"/>
              <a:gd name="connsiteY43" fmla="*/ 511175 h 1841500"/>
              <a:gd name="connsiteX44" fmla="*/ 1730375 w 2066925"/>
              <a:gd name="connsiteY44" fmla="*/ 679450 h 1841500"/>
              <a:gd name="connsiteX45" fmla="*/ 1552575 w 2066925"/>
              <a:gd name="connsiteY45" fmla="*/ 879475 h 1841500"/>
              <a:gd name="connsiteX46" fmla="*/ 1457325 w 2066925"/>
              <a:gd name="connsiteY46" fmla="*/ 971550 h 1841500"/>
              <a:gd name="connsiteX47" fmla="*/ 1343025 w 2066925"/>
              <a:gd name="connsiteY47" fmla="*/ 1079500 h 184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66925" h="1841500">
                <a:moveTo>
                  <a:pt x="1343025" y="1079500"/>
                </a:moveTo>
                <a:lnTo>
                  <a:pt x="1085850" y="1279525"/>
                </a:lnTo>
                <a:lnTo>
                  <a:pt x="949325" y="1374775"/>
                </a:lnTo>
                <a:lnTo>
                  <a:pt x="746125" y="1495425"/>
                </a:lnTo>
                <a:lnTo>
                  <a:pt x="498475" y="1628775"/>
                </a:lnTo>
                <a:lnTo>
                  <a:pt x="301625" y="1720850"/>
                </a:lnTo>
                <a:lnTo>
                  <a:pt x="117475" y="1797050"/>
                </a:lnTo>
                <a:lnTo>
                  <a:pt x="0" y="1841500"/>
                </a:lnTo>
                <a:lnTo>
                  <a:pt x="0" y="1768475"/>
                </a:lnTo>
                <a:lnTo>
                  <a:pt x="79375" y="1733550"/>
                </a:lnTo>
                <a:lnTo>
                  <a:pt x="161925" y="1685925"/>
                </a:lnTo>
                <a:lnTo>
                  <a:pt x="314325" y="1600200"/>
                </a:lnTo>
                <a:lnTo>
                  <a:pt x="466725" y="1504950"/>
                </a:lnTo>
                <a:lnTo>
                  <a:pt x="615950" y="1406525"/>
                </a:lnTo>
                <a:lnTo>
                  <a:pt x="742950" y="1320800"/>
                </a:lnTo>
                <a:lnTo>
                  <a:pt x="819150" y="1270000"/>
                </a:lnTo>
                <a:lnTo>
                  <a:pt x="904875" y="1203325"/>
                </a:lnTo>
                <a:lnTo>
                  <a:pt x="1035050" y="1085850"/>
                </a:lnTo>
                <a:lnTo>
                  <a:pt x="1165225" y="962025"/>
                </a:lnTo>
                <a:lnTo>
                  <a:pt x="1285875" y="831850"/>
                </a:lnTo>
                <a:lnTo>
                  <a:pt x="1384300" y="714375"/>
                </a:lnTo>
                <a:lnTo>
                  <a:pt x="1495425" y="558800"/>
                </a:lnTo>
                <a:lnTo>
                  <a:pt x="1609725" y="400050"/>
                </a:lnTo>
                <a:lnTo>
                  <a:pt x="1701800" y="269875"/>
                </a:lnTo>
                <a:lnTo>
                  <a:pt x="1724025" y="234950"/>
                </a:lnTo>
                <a:lnTo>
                  <a:pt x="1736725" y="215900"/>
                </a:lnTo>
                <a:lnTo>
                  <a:pt x="1736725" y="190500"/>
                </a:lnTo>
                <a:lnTo>
                  <a:pt x="1724025" y="161925"/>
                </a:lnTo>
                <a:lnTo>
                  <a:pt x="1701800" y="123825"/>
                </a:lnTo>
                <a:lnTo>
                  <a:pt x="1670050" y="92075"/>
                </a:lnTo>
                <a:lnTo>
                  <a:pt x="1593850" y="25400"/>
                </a:lnTo>
                <a:lnTo>
                  <a:pt x="1689100" y="0"/>
                </a:lnTo>
                <a:lnTo>
                  <a:pt x="1803400" y="76200"/>
                </a:lnTo>
                <a:lnTo>
                  <a:pt x="1898650" y="136525"/>
                </a:lnTo>
                <a:lnTo>
                  <a:pt x="1958975" y="184150"/>
                </a:lnTo>
                <a:lnTo>
                  <a:pt x="2047875" y="266700"/>
                </a:lnTo>
                <a:lnTo>
                  <a:pt x="2060575" y="282575"/>
                </a:lnTo>
                <a:lnTo>
                  <a:pt x="2066925" y="307975"/>
                </a:lnTo>
                <a:lnTo>
                  <a:pt x="2066925" y="330200"/>
                </a:lnTo>
                <a:lnTo>
                  <a:pt x="2054225" y="355600"/>
                </a:lnTo>
                <a:lnTo>
                  <a:pt x="2035175" y="368300"/>
                </a:lnTo>
                <a:lnTo>
                  <a:pt x="1997075" y="374650"/>
                </a:lnTo>
                <a:lnTo>
                  <a:pt x="1981200" y="384175"/>
                </a:lnTo>
                <a:lnTo>
                  <a:pt x="1876425" y="511175"/>
                </a:lnTo>
                <a:lnTo>
                  <a:pt x="1730375" y="679450"/>
                </a:lnTo>
                <a:lnTo>
                  <a:pt x="1552575" y="879475"/>
                </a:lnTo>
                <a:lnTo>
                  <a:pt x="1457325" y="971550"/>
                </a:lnTo>
                <a:lnTo>
                  <a:pt x="1343025" y="1079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EE77D1-B7D5-4C5E-9F3F-C3C6F253FA8E}"/>
              </a:ext>
            </a:extLst>
          </p:cNvPr>
          <p:cNvSpPr/>
          <p:nvPr/>
        </p:nvSpPr>
        <p:spPr>
          <a:xfrm>
            <a:off x="6059489" y="2592389"/>
            <a:ext cx="2435225" cy="1222375"/>
          </a:xfrm>
          <a:custGeom>
            <a:avLst/>
            <a:gdLst>
              <a:gd name="connsiteX0" fmla="*/ 1133475 w 2433638"/>
              <a:gd name="connsiteY0" fmla="*/ 611982 h 1221582"/>
              <a:gd name="connsiteX1" fmla="*/ 1028700 w 2433638"/>
              <a:gd name="connsiteY1" fmla="*/ 547688 h 1221582"/>
              <a:gd name="connsiteX2" fmla="*/ 888207 w 2433638"/>
              <a:gd name="connsiteY2" fmla="*/ 452438 h 1221582"/>
              <a:gd name="connsiteX3" fmla="*/ 814388 w 2433638"/>
              <a:gd name="connsiteY3" fmla="*/ 397669 h 1221582"/>
              <a:gd name="connsiteX4" fmla="*/ 581025 w 2433638"/>
              <a:gd name="connsiteY4" fmla="*/ 247650 h 1221582"/>
              <a:gd name="connsiteX5" fmla="*/ 435769 w 2433638"/>
              <a:gd name="connsiteY5" fmla="*/ 147638 h 1221582"/>
              <a:gd name="connsiteX6" fmla="*/ 373857 w 2433638"/>
              <a:gd name="connsiteY6" fmla="*/ 111919 h 1221582"/>
              <a:gd name="connsiteX7" fmla="*/ 304800 w 2433638"/>
              <a:gd name="connsiteY7" fmla="*/ 76200 h 1221582"/>
              <a:gd name="connsiteX8" fmla="*/ 240507 w 2433638"/>
              <a:gd name="connsiteY8" fmla="*/ 47625 h 1221582"/>
              <a:gd name="connsiteX9" fmla="*/ 211932 w 2433638"/>
              <a:gd name="connsiteY9" fmla="*/ 35719 h 1221582"/>
              <a:gd name="connsiteX10" fmla="*/ 185738 w 2433638"/>
              <a:gd name="connsiteY10" fmla="*/ 19050 h 1221582"/>
              <a:gd name="connsiteX11" fmla="*/ 161925 w 2433638"/>
              <a:gd name="connsiteY11" fmla="*/ 7144 h 1221582"/>
              <a:gd name="connsiteX12" fmla="*/ 140494 w 2433638"/>
              <a:gd name="connsiteY12" fmla="*/ 2382 h 1221582"/>
              <a:gd name="connsiteX13" fmla="*/ 104775 w 2433638"/>
              <a:gd name="connsiteY13" fmla="*/ 0 h 1221582"/>
              <a:gd name="connsiteX14" fmla="*/ 66675 w 2433638"/>
              <a:gd name="connsiteY14" fmla="*/ 9525 h 1221582"/>
              <a:gd name="connsiteX15" fmla="*/ 33338 w 2433638"/>
              <a:gd name="connsiteY15" fmla="*/ 28575 h 1221582"/>
              <a:gd name="connsiteX16" fmla="*/ 11907 w 2433638"/>
              <a:gd name="connsiteY16" fmla="*/ 45244 h 1221582"/>
              <a:gd name="connsiteX17" fmla="*/ 2382 w 2433638"/>
              <a:gd name="connsiteY17" fmla="*/ 59532 h 1221582"/>
              <a:gd name="connsiteX18" fmla="*/ 0 w 2433638"/>
              <a:gd name="connsiteY18" fmla="*/ 76200 h 1221582"/>
              <a:gd name="connsiteX19" fmla="*/ 7144 w 2433638"/>
              <a:gd name="connsiteY19" fmla="*/ 92869 h 1221582"/>
              <a:gd name="connsiteX20" fmla="*/ 30957 w 2433638"/>
              <a:gd name="connsiteY20" fmla="*/ 100013 h 1221582"/>
              <a:gd name="connsiteX21" fmla="*/ 83344 w 2433638"/>
              <a:gd name="connsiteY21" fmla="*/ 100013 h 1221582"/>
              <a:gd name="connsiteX22" fmla="*/ 138113 w 2433638"/>
              <a:gd name="connsiteY22" fmla="*/ 111919 h 1221582"/>
              <a:gd name="connsiteX23" fmla="*/ 176213 w 2433638"/>
              <a:gd name="connsiteY23" fmla="*/ 121444 h 1221582"/>
              <a:gd name="connsiteX24" fmla="*/ 252413 w 2433638"/>
              <a:gd name="connsiteY24" fmla="*/ 157163 h 1221582"/>
              <a:gd name="connsiteX25" fmla="*/ 359569 w 2433638"/>
              <a:gd name="connsiteY25" fmla="*/ 242888 h 1221582"/>
              <a:gd name="connsiteX26" fmla="*/ 561975 w 2433638"/>
              <a:gd name="connsiteY26" fmla="*/ 404813 h 1221582"/>
              <a:gd name="connsiteX27" fmla="*/ 764382 w 2433638"/>
              <a:gd name="connsiteY27" fmla="*/ 557213 h 1221582"/>
              <a:gd name="connsiteX28" fmla="*/ 931069 w 2433638"/>
              <a:gd name="connsiteY28" fmla="*/ 695325 h 1221582"/>
              <a:gd name="connsiteX29" fmla="*/ 1088232 w 2433638"/>
              <a:gd name="connsiteY29" fmla="*/ 823913 h 1221582"/>
              <a:gd name="connsiteX30" fmla="*/ 1231107 w 2433638"/>
              <a:gd name="connsiteY30" fmla="*/ 945357 h 1221582"/>
              <a:gd name="connsiteX31" fmla="*/ 1326357 w 2433638"/>
              <a:gd name="connsiteY31" fmla="*/ 1023938 h 1221582"/>
              <a:gd name="connsiteX32" fmla="*/ 1423988 w 2433638"/>
              <a:gd name="connsiteY32" fmla="*/ 1104900 h 1221582"/>
              <a:gd name="connsiteX33" fmla="*/ 1462088 w 2433638"/>
              <a:gd name="connsiteY33" fmla="*/ 1133475 h 1221582"/>
              <a:gd name="connsiteX34" fmla="*/ 1497807 w 2433638"/>
              <a:gd name="connsiteY34" fmla="*/ 1164432 h 1221582"/>
              <a:gd name="connsiteX35" fmla="*/ 1521619 w 2433638"/>
              <a:gd name="connsiteY35" fmla="*/ 1185863 h 1221582"/>
              <a:gd name="connsiteX36" fmla="*/ 1559719 w 2433638"/>
              <a:gd name="connsiteY36" fmla="*/ 1204913 h 1221582"/>
              <a:gd name="connsiteX37" fmla="*/ 1595438 w 2433638"/>
              <a:gd name="connsiteY37" fmla="*/ 1216819 h 1221582"/>
              <a:gd name="connsiteX38" fmla="*/ 1638300 w 2433638"/>
              <a:gd name="connsiteY38" fmla="*/ 1221582 h 1221582"/>
              <a:gd name="connsiteX39" fmla="*/ 1797844 w 2433638"/>
              <a:gd name="connsiteY39" fmla="*/ 1202532 h 1221582"/>
              <a:gd name="connsiteX40" fmla="*/ 2128838 w 2433638"/>
              <a:gd name="connsiteY40" fmla="*/ 1159669 h 1221582"/>
              <a:gd name="connsiteX41" fmla="*/ 2362200 w 2433638"/>
              <a:gd name="connsiteY41" fmla="*/ 1131094 h 1221582"/>
              <a:gd name="connsiteX42" fmla="*/ 2405063 w 2433638"/>
              <a:gd name="connsiteY42" fmla="*/ 1121569 h 1221582"/>
              <a:gd name="connsiteX43" fmla="*/ 2426494 w 2433638"/>
              <a:gd name="connsiteY43" fmla="*/ 1109663 h 1221582"/>
              <a:gd name="connsiteX44" fmla="*/ 2433638 w 2433638"/>
              <a:gd name="connsiteY44" fmla="*/ 1095375 h 1221582"/>
              <a:gd name="connsiteX45" fmla="*/ 2428875 w 2433638"/>
              <a:gd name="connsiteY45" fmla="*/ 1078707 h 1221582"/>
              <a:gd name="connsiteX46" fmla="*/ 2405063 w 2433638"/>
              <a:gd name="connsiteY46" fmla="*/ 1066800 h 1221582"/>
              <a:gd name="connsiteX47" fmla="*/ 2355057 w 2433638"/>
              <a:gd name="connsiteY47" fmla="*/ 1057275 h 1221582"/>
              <a:gd name="connsiteX48" fmla="*/ 2238375 w 2433638"/>
              <a:gd name="connsiteY48" fmla="*/ 1040607 h 1221582"/>
              <a:gd name="connsiteX49" fmla="*/ 2114550 w 2433638"/>
              <a:gd name="connsiteY49" fmla="*/ 1014413 h 1221582"/>
              <a:gd name="connsiteX50" fmla="*/ 1964532 w 2433638"/>
              <a:gd name="connsiteY50" fmla="*/ 978694 h 1221582"/>
              <a:gd name="connsiteX51" fmla="*/ 1816894 w 2433638"/>
              <a:gd name="connsiteY51" fmla="*/ 931069 h 1221582"/>
              <a:gd name="connsiteX52" fmla="*/ 1671638 w 2433638"/>
              <a:gd name="connsiteY52" fmla="*/ 878682 h 1221582"/>
              <a:gd name="connsiteX53" fmla="*/ 1512094 w 2433638"/>
              <a:gd name="connsiteY53" fmla="*/ 809625 h 1221582"/>
              <a:gd name="connsiteX54" fmla="*/ 1373982 w 2433638"/>
              <a:gd name="connsiteY54" fmla="*/ 742950 h 1221582"/>
              <a:gd name="connsiteX55" fmla="*/ 1204913 w 2433638"/>
              <a:gd name="connsiteY55" fmla="*/ 652463 h 1221582"/>
              <a:gd name="connsiteX56" fmla="*/ 1133475 w 2433638"/>
              <a:gd name="connsiteY56" fmla="*/ 611982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33638" h="1221582">
                <a:moveTo>
                  <a:pt x="1133475" y="611982"/>
                </a:moveTo>
                <a:lnTo>
                  <a:pt x="1028700" y="547688"/>
                </a:lnTo>
                <a:lnTo>
                  <a:pt x="888207" y="452438"/>
                </a:lnTo>
                <a:lnTo>
                  <a:pt x="814388" y="397669"/>
                </a:lnTo>
                <a:lnTo>
                  <a:pt x="581025" y="247650"/>
                </a:lnTo>
                <a:lnTo>
                  <a:pt x="435769" y="147638"/>
                </a:lnTo>
                <a:lnTo>
                  <a:pt x="373857" y="111919"/>
                </a:lnTo>
                <a:lnTo>
                  <a:pt x="304800" y="76200"/>
                </a:lnTo>
                <a:lnTo>
                  <a:pt x="240507" y="47625"/>
                </a:lnTo>
                <a:lnTo>
                  <a:pt x="211932" y="35719"/>
                </a:lnTo>
                <a:lnTo>
                  <a:pt x="185738" y="19050"/>
                </a:lnTo>
                <a:lnTo>
                  <a:pt x="161925" y="7144"/>
                </a:lnTo>
                <a:lnTo>
                  <a:pt x="140494" y="2382"/>
                </a:lnTo>
                <a:lnTo>
                  <a:pt x="104775" y="0"/>
                </a:lnTo>
                <a:lnTo>
                  <a:pt x="66675" y="9525"/>
                </a:lnTo>
                <a:lnTo>
                  <a:pt x="33338" y="28575"/>
                </a:lnTo>
                <a:lnTo>
                  <a:pt x="11907" y="45244"/>
                </a:lnTo>
                <a:lnTo>
                  <a:pt x="2382" y="59532"/>
                </a:lnTo>
                <a:lnTo>
                  <a:pt x="0" y="76200"/>
                </a:lnTo>
                <a:lnTo>
                  <a:pt x="7144" y="92869"/>
                </a:lnTo>
                <a:lnTo>
                  <a:pt x="30957" y="100013"/>
                </a:lnTo>
                <a:lnTo>
                  <a:pt x="83344" y="100013"/>
                </a:lnTo>
                <a:lnTo>
                  <a:pt x="138113" y="111919"/>
                </a:lnTo>
                <a:lnTo>
                  <a:pt x="176213" y="121444"/>
                </a:lnTo>
                <a:lnTo>
                  <a:pt x="252413" y="157163"/>
                </a:lnTo>
                <a:lnTo>
                  <a:pt x="359569" y="242888"/>
                </a:lnTo>
                <a:lnTo>
                  <a:pt x="561975" y="404813"/>
                </a:lnTo>
                <a:lnTo>
                  <a:pt x="764382" y="557213"/>
                </a:lnTo>
                <a:lnTo>
                  <a:pt x="931069" y="695325"/>
                </a:lnTo>
                <a:lnTo>
                  <a:pt x="1088232" y="823913"/>
                </a:lnTo>
                <a:lnTo>
                  <a:pt x="1231107" y="945357"/>
                </a:lnTo>
                <a:lnTo>
                  <a:pt x="1326357" y="1023938"/>
                </a:lnTo>
                <a:lnTo>
                  <a:pt x="1423988" y="1104900"/>
                </a:lnTo>
                <a:lnTo>
                  <a:pt x="1462088" y="1133475"/>
                </a:lnTo>
                <a:lnTo>
                  <a:pt x="1497807" y="1164432"/>
                </a:lnTo>
                <a:lnTo>
                  <a:pt x="1521619" y="1185863"/>
                </a:lnTo>
                <a:lnTo>
                  <a:pt x="1559719" y="1204913"/>
                </a:lnTo>
                <a:lnTo>
                  <a:pt x="1595438" y="1216819"/>
                </a:lnTo>
                <a:lnTo>
                  <a:pt x="1638300" y="1221582"/>
                </a:lnTo>
                <a:lnTo>
                  <a:pt x="1797844" y="1202532"/>
                </a:lnTo>
                <a:lnTo>
                  <a:pt x="2128838" y="1159669"/>
                </a:lnTo>
                <a:lnTo>
                  <a:pt x="2362200" y="1131094"/>
                </a:lnTo>
                <a:lnTo>
                  <a:pt x="2405063" y="1121569"/>
                </a:lnTo>
                <a:lnTo>
                  <a:pt x="2426494" y="1109663"/>
                </a:lnTo>
                <a:lnTo>
                  <a:pt x="2433638" y="1095375"/>
                </a:lnTo>
                <a:lnTo>
                  <a:pt x="2428875" y="1078707"/>
                </a:lnTo>
                <a:lnTo>
                  <a:pt x="2405063" y="1066800"/>
                </a:lnTo>
                <a:lnTo>
                  <a:pt x="2355057" y="1057275"/>
                </a:lnTo>
                <a:lnTo>
                  <a:pt x="2238375" y="1040607"/>
                </a:lnTo>
                <a:lnTo>
                  <a:pt x="2114550" y="1014413"/>
                </a:lnTo>
                <a:lnTo>
                  <a:pt x="1964532" y="978694"/>
                </a:lnTo>
                <a:lnTo>
                  <a:pt x="1816894" y="931069"/>
                </a:lnTo>
                <a:lnTo>
                  <a:pt x="1671638" y="878682"/>
                </a:lnTo>
                <a:lnTo>
                  <a:pt x="1512094" y="809625"/>
                </a:lnTo>
                <a:lnTo>
                  <a:pt x="1373982" y="742950"/>
                </a:lnTo>
                <a:lnTo>
                  <a:pt x="1204913" y="652463"/>
                </a:lnTo>
                <a:lnTo>
                  <a:pt x="1133475" y="6119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D382FD2-D321-471C-B6E7-4742F22886BE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1916C6C-2584-4A43-BD55-FC2ABB6AAF1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FBA5334-BB6C-4237-A63B-62581B4217B4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70C624-6FD7-4B43-A1CC-3B94DCA22655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226379C5-6169-4573-99D1-40BA6839F155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27FD67-512C-449E-8D64-ED16E466450D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2A18C9D-DC4F-40A0-9B8D-D303769FDA9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B44B327-635E-4D52-A7B7-8DB1D34E8029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F8B6D70F-D02E-4E68-A9DE-FCA4B9A9C0E6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C00E76AF-D336-4EEE-958C-51F888A0CBC8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66D8FB11-BE6E-41B3-8914-61C7F893BCC2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717BA92-1316-4EFA-8724-992EEA221F46}"/>
              </a:ext>
            </a:extLst>
          </p:cNvPr>
          <p:cNvGrpSpPr/>
          <p:nvPr/>
        </p:nvGrpSpPr>
        <p:grpSpPr>
          <a:xfrm>
            <a:off x="3730626" y="1418432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F7EF3FF-7CBC-487F-96FB-D480890FEE90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1FB5D6B-0058-4F25-9988-9DCF819B5CD9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784F9904-20BD-4EC3-8022-CD2A4E0F28CD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D33ADB12-BBF7-4A69-9C9A-4FB5A7080643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3CFFE37-D5E4-4A89-B160-4FC076873C19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677BE72-361D-4B2E-8C5F-60ECE6480BD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4CE1C0E-285B-4550-91E5-DBED409AEBA8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DA05C66D-925C-46BD-9B1C-0F6BD7F16107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">
              <a:extLst>
                <a:ext uri="{FF2B5EF4-FFF2-40B4-BE49-F238E27FC236}">
                  <a16:creationId xmlns:a16="http://schemas.microsoft.com/office/drawing/2014/main" id="{F6C22C39-3A23-48A4-867F-5E28A0575054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444F28BD-7F98-45DB-B1CB-E249D376D467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632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22" grpId="0" animBg="1"/>
      <p:bldP spid="23" grpId="0" animBg="1"/>
      <p:bldP spid="6" grpId="0" animBg="1"/>
      <p:bldP spid="2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3317897-AB61-4B1C-B2F3-69DE740C58C0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9F43449-F9CD-465B-8665-399659B4BF7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1B27C70F-EC01-4790-9020-BF8F2703B073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F10101B-0216-407C-9689-356928BC1368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B826EB2D-61B5-49B3-AE7A-63C06C88B452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9A51CC97-B957-4EEA-973A-76E67DD48267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4CE254C4-B912-429A-A63A-FC0864150ADF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6085B5B8-C4C2-480A-A686-4AE9463AB57D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1CA3968F-18B3-4B03-96C2-52E63344EE5C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3AC0E539-B7DD-4842-9E75-C15B51FF047F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1027F51F-E87A-430E-B9F5-A39D78FB6C3C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423906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CC7CD51-E2B1-4D9C-8C15-28CD6AEBFA6C}"/>
              </a:ext>
            </a:extLst>
          </p:cNvPr>
          <p:cNvSpPr/>
          <p:nvPr/>
        </p:nvSpPr>
        <p:spPr>
          <a:xfrm>
            <a:off x="5335588" y="1466851"/>
            <a:ext cx="1143000" cy="1217613"/>
          </a:xfrm>
          <a:custGeom>
            <a:avLst/>
            <a:gdLst>
              <a:gd name="connsiteX0" fmla="*/ 659607 w 1143000"/>
              <a:gd name="connsiteY0" fmla="*/ 502444 h 1216819"/>
              <a:gd name="connsiteX1" fmla="*/ 695325 w 1143000"/>
              <a:gd name="connsiteY1" fmla="*/ 447675 h 1216819"/>
              <a:gd name="connsiteX2" fmla="*/ 723900 w 1143000"/>
              <a:gd name="connsiteY2" fmla="*/ 397669 h 1216819"/>
              <a:gd name="connsiteX3" fmla="*/ 742950 w 1143000"/>
              <a:gd name="connsiteY3" fmla="*/ 357188 h 1216819"/>
              <a:gd name="connsiteX4" fmla="*/ 759619 w 1143000"/>
              <a:gd name="connsiteY4" fmla="*/ 321469 h 1216819"/>
              <a:gd name="connsiteX5" fmla="*/ 773907 w 1143000"/>
              <a:gd name="connsiteY5" fmla="*/ 273844 h 1216819"/>
              <a:gd name="connsiteX6" fmla="*/ 776288 w 1143000"/>
              <a:gd name="connsiteY6" fmla="*/ 245269 h 1216819"/>
              <a:gd name="connsiteX7" fmla="*/ 776288 w 1143000"/>
              <a:gd name="connsiteY7" fmla="*/ 226219 h 1216819"/>
              <a:gd name="connsiteX8" fmla="*/ 754857 w 1143000"/>
              <a:gd name="connsiteY8" fmla="*/ 157163 h 1216819"/>
              <a:gd name="connsiteX9" fmla="*/ 714375 w 1143000"/>
              <a:gd name="connsiteY9" fmla="*/ 61913 h 1216819"/>
              <a:gd name="connsiteX10" fmla="*/ 704850 w 1143000"/>
              <a:gd name="connsiteY10" fmla="*/ 30956 h 1216819"/>
              <a:gd name="connsiteX11" fmla="*/ 704850 w 1143000"/>
              <a:gd name="connsiteY11" fmla="*/ 23813 h 1216819"/>
              <a:gd name="connsiteX12" fmla="*/ 704850 w 1143000"/>
              <a:gd name="connsiteY12" fmla="*/ 14288 h 1216819"/>
              <a:gd name="connsiteX13" fmla="*/ 711994 w 1143000"/>
              <a:gd name="connsiteY13" fmla="*/ 4763 h 1216819"/>
              <a:gd name="connsiteX14" fmla="*/ 742950 w 1143000"/>
              <a:gd name="connsiteY14" fmla="*/ 0 h 1216819"/>
              <a:gd name="connsiteX15" fmla="*/ 759619 w 1143000"/>
              <a:gd name="connsiteY15" fmla="*/ 0 h 1216819"/>
              <a:gd name="connsiteX16" fmla="*/ 814388 w 1143000"/>
              <a:gd name="connsiteY16" fmla="*/ 23813 h 1216819"/>
              <a:gd name="connsiteX17" fmla="*/ 912019 w 1143000"/>
              <a:gd name="connsiteY17" fmla="*/ 64294 h 1216819"/>
              <a:gd name="connsiteX18" fmla="*/ 1033463 w 1143000"/>
              <a:gd name="connsiteY18" fmla="*/ 116681 h 1216819"/>
              <a:gd name="connsiteX19" fmla="*/ 1071563 w 1143000"/>
              <a:gd name="connsiteY19" fmla="*/ 135731 h 1216819"/>
              <a:gd name="connsiteX20" fmla="*/ 1090613 w 1143000"/>
              <a:gd name="connsiteY20" fmla="*/ 152400 h 1216819"/>
              <a:gd name="connsiteX21" fmla="*/ 1119188 w 1143000"/>
              <a:gd name="connsiteY21" fmla="*/ 185738 h 1216819"/>
              <a:gd name="connsiteX22" fmla="*/ 1131094 w 1143000"/>
              <a:gd name="connsiteY22" fmla="*/ 207169 h 1216819"/>
              <a:gd name="connsiteX23" fmla="*/ 1140619 w 1143000"/>
              <a:gd name="connsiteY23" fmla="*/ 233363 h 1216819"/>
              <a:gd name="connsiteX24" fmla="*/ 1143000 w 1143000"/>
              <a:gd name="connsiteY24" fmla="*/ 254794 h 1216819"/>
              <a:gd name="connsiteX25" fmla="*/ 1140619 w 1143000"/>
              <a:gd name="connsiteY25" fmla="*/ 276225 h 1216819"/>
              <a:gd name="connsiteX26" fmla="*/ 1133475 w 1143000"/>
              <a:gd name="connsiteY26" fmla="*/ 309563 h 1216819"/>
              <a:gd name="connsiteX27" fmla="*/ 1116807 w 1143000"/>
              <a:gd name="connsiteY27" fmla="*/ 328613 h 1216819"/>
              <a:gd name="connsiteX28" fmla="*/ 1081088 w 1143000"/>
              <a:gd name="connsiteY28" fmla="*/ 350044 h 1216819"/>
              <a:gd name="connsiteX29" fmla="*/ 1035844 w 1143000"/>
              <a:gd name="connsiteY29" fmla="*/ 383381 h 1216819"/>
              <a:gd name="connsiteX30" fmla="*/ 985838 w 1143000"/>
              <a:gd name="connsiteY30" fmla="*/ 438150 h 1216819"/>
              <a:gd name="connsiteX31" fmla="*/ 952500 w 1143000"/>
              <a:gd name="connsiteY31" fmla="*/ 473869 h 1216819"/>
              <a:gd name="connsiteX32" fmla="*/ 902494 w 1143000"/>
              <a:gd name="connsiteY32" fmla="*/ 540544 h 1216819"/>
              <a:gd name="connsiteX33" fmla="*/ 809625 w 1143000"/>
              <a:gd name="connsiteY33" fmla="*/ 676275 h 1216819"/>
              <a:gd name="connsiteX34" fmla="*/ 719138 w 1143000"/>
              <a:gd name="connsiteY34" fmla="*/ 764381 h 1216819"/>
              <a:gd name="connsiteX35" fmla="*/ 616744 w 1143000"/>
              <a:gd name="connsiteY35" fmla="*/ 857250 h 1216819"/>
              <a:gd name="connsiteX36" fmla="*/ 521494 w 1143000"/>
              <a:gd name="connsiteY36" fmla="*/ 931069 h 1216819"/>
              <a:gd name="connsiteX37" fmla="*/ 428625 w 1143000"/>
              <a:gd name="connsiteY37" fmla="*/ 997744 h 1216819"/>
              <a:gd name="connsiteX38" fmla="*/ 295275 w 1143000"/>
              <a:gd name="connsiteY38" fmla="*/ 1078706 h 1216819"/>
              <a:gd name="connsiteX39" fmla="*/ 159544 w 1143000"/>
              <a:gd name="connsiteY39" fmla="*/ 1154906 h 1216819"/>
              <a:gd name="connsiteX40" fmla="*/ 40482 w 1143000"/>
              <a:gd name="connsiteY40" fmla="*/ 1214438 h 1216819"/>
              <a:gd name="connsiteX41" fmla="*/ 16669 w 1143000"/>
              <a:gd name="connsiteY41" fmla="*/ 1216819 h 1216819"/>
              <a:gd name="connsiteX42" fmla="*/ 4763 w 1143000"/>
              <a:gd name="connsiteY42" fmla="*/ 1209675 h 1216819"/>
              <a:gd name="connsiteX43" fmla="*/ 0 w 1143000"/>
              <a:gd name="connsiteY43" fmla="*/ 1197769 h 1216819"/>
              <a:gd name="connsiteX44" fmla="*/ 9525 w 1143000"/>
              <a:gd name="connsiteY44" fmla="*/ 1169194 h 1216819"/>
              <a:gd name="connsiteX45" fmla="*/ 21432 w 1143000"/>
              <a:gd name="connsiteY45" fmla="*/ 1154906 h 1216819"/>
              <a:gd name="connsiteX46" fmla="*/ 104775 w 1143000"/>
              <a:gd name="connsiteY46" fmla="*/ 1088231 h 1216819"/>
              <a:gd name="connsiteX47" fmla="*/ 185738 w 1143000"/>
              <a:gd name="connsiteY47" fmla="*/ 1019175 h 1216819"/>
              <a:gd name="connsiteX48" fmla="*/ 254794 w 1143000"/>
              <a:gd name="connsiteY48" fmla="*/ 957263 h 1216819"/>
              <a:gd name="connsiteX49" fmla="*/ 342900 w 1143000"/>
              <a:gd name="connsiteY49" fmla="*/ 871538 h 1216819"/>
              <a:gd name="connsiteX50" fmla="*/ 402432 w 1143000"/>
              <a:gd name="connsiteY50" fmla="*/ 814388 h 1216819"/>
              <a:gd name="connsiteX51" fmla="*/ 466725 w 1143000"/>
              <a:gd name="connsiteY51" fmla="*/ 745331 h 1216819"/>
              <a:gd name="connsiteX52" fmla="*/ 514350 w 1143000"/>
              <a:gd name="connsiteY52" fmla="*/ 695325 h 1216819"/>
              <a:gd name="connsiteX53" fmla="*/ 585788 w 1143000"/>
              <a:gd name="connsiteY53" fmla="*/ 609600 h 1216819"/>
              <a:gd name="connsiteX54" fmla="*/ 659607 w 1143000"/>
              <a:gd name="connsiteY54" fmla="*/ 50244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43000" h="1216819">
                <a:moveTo>
                  <a:pt x="659607" y="502444"/>
                </a:moveTo>
                <a:lnTo>
                  <a:pt x="695325" y="447675"/>
                </a:lnTo>
                <a:lnTo>
                  <a:pt x="723900" y="397669"/>
                </a:lnTo>
                <a:lnTo>
                  <a:pt x="742950" y="357188"/>
                </a:lnTo>
                <a:lnTo>
                  <a:pt x="759619" y="321469"/>
                </a:lnTo>
                <a:lnTo>
                  <a:pt x="773907" y="273844"/>
                </a:lnTo>
                <a:lnTo>
                  <a:pt x="776288" y="245269"/>
                </a:lnTo>
                <a:lnTo>
                  <a:pt x="776288" y="226219"/>
                </a:lnTo>
                <a:lnTo>
                  <a:pt x="754857" y="157163"/>
                </a:lnTo>
                <a:lnTo>
                  <a:pt x="714375" y="61913"/>
                </a:lnTo>
                <a:lnTo>
                  <a:pt x="704850" y="30956"/>
                </a:lnTo>
                <a:lnTo>
                  <a:pt x="704850" y="23813"/>
                </a:lnTo>
                <a:lnTo>
                  <a:pt x="704850" y="14288"/>
                </a:lnTo>
                <a:lnTo>
                  <a:pt x="711994" y="4763"/>
                </a:lnTo>
                <a:lnTo>
                  <a:pt x="742950" y="0"/>
                </a:lnTo>
                <a:lnTo>
                  <a:pt x="759619" y="0"/>
                </a:lnTo>
                <a:lnTo>
                  <a:pt x="814388" y="23813"/>
                </a:lnTo>
                <a:lnTo>
                  <a:pt x="912019" y="64294"/>
                </a:lnTo>
                <a:lnTo>
                  <a:pt x="1033463" y="116681"/>
                </a:lnTo>
                <a:lnTo>
                  <a:pt x="1071563" y="135731"/>
                </a:lnTo>
                <a:lnTo>
                  <a:pt x="1090613" y="152400"/>
                </a:lnTo>
                <a:lnTo>
                  <a:pt x="1119188" y="185738"/>
                </a:lnTo>
                <a:lnTo>
                  <a:pt x="1131094" y="207169"/>
                </a:lnTo>
                <a:lnTo>
                  <a:pt x="1140619" y="233363"/>
                </a:lnTo>
                <a:lnTo>
                  <a:pt x="1143000" y="254794"/>
                </a:lnTo>
                <a:lnTo>
                  <a:pt x="1140619" y="276225"/>
                </a:lnTo>
                <a:lnTo>
                  <a:pt x="1133475" y="309563"/>
                </a:lnTo>
                <a:lnTo>
                  <a:pt x="1116807" y="328613"/>
                </a:lnTo>
                <a:lnTo>
                  <a:pt x="1081088" y="350044"/>
                </a:lnTo>
                <a:lnTo>
                  <a:pt x="1035844" y="383381"/>
                </a:lnTo>
                <a:lnTo>
                  <a:pt x="985838" y="438150"/>
                </a:lnTo>
                <a:lnTo>
                  <a:pt x="952500" y="473869"/>
                </a:lnTo>
                <a:lnTo>
                  <a:pt x="902494" y="540544"/>
                </a:lnTo>
                <a:lnTo>
                  <a:pt x="809625" y="676275"/>
                </a:lnTo>
                <a:lnTo>
                  <a:pt x="719138" y="764381"/>
                </a:lnTo>
                <a:lnTo>
                  <a:pt x="616744" y="857250"/>
                </a:lnTo>
                <a:lnTo>
                  <a:pt x="521494" y="931069"/>
                </a:lnTo>
                <a:lnTo>
                  <a:pt x="428625" y="997744"/>
                </a:lnTo>
                <a:lnTo>
                  <a:pt x="295275" y="1078706"/>
                </a:lnTo>
                <a:lnTo>
                  <a:pt x="159544" y="1154906"/>
                </a:lnTo>
                <a:lnTo>
                  <a:pt x="40482" y="1214438"/>
                </a:lnTo>
                <a:lnTo>
                  <a:pt x="16669" y="1216819"/>
                </a:lnTo>
                <a:lnTo>
                  <a:pt x="4763" y="1209675"/>
                </a:lnTo>
                <a:lnTo>
                  <a:pt x="0" y="1197769"/>
                </a:lnTo>
                <a:lnTo>
                  <a:pt x="9525" y="1169194"/>
                </a:lnTo>
                <a:lnTo>
                  <a:pt x="21432" y="1154906"/>
                </a:lnTo>
                <a:lnTo>
                  <a:pt x="104775" y="1088231"/>
                </a:lnTo>
                <a:lnTo>
                  <a:pt x="185738" y="1019175"/>
                </a:lnTo>
                <a:lnTo>
                  <a:pt x="254794" y="957263"/>
                </a:lnTo>
                <a:lnTo>
                  <a:pt x="342900" y="871538"/>
                </a:lnTo>
                <a:lnTo>
                  <a:pt x="402432" y="814388"/>
                </a:lnTo>
                <a:lnTo>
                  <a:pt x="466725" y="745331"/>
                </a:lnTo>
                <a:lnTo>
                  <a:pt x="514350" y="695325"/>
                </a:lnTo>
                <a:lnTo>
                  <a:pt x="585788" y="609600"/>
                </a:lnTo>
                <a:lnTo>
                  <a:pt x="659607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73DE7A7A-209B-4D1E-9E90-6742CBF571E0}"/>
              </a:ext>
            </a:extLst>
          </p:cNvPr>
          <p:cNvSpPr/>
          <p:nvPr/>
        </p:nvSpPr>
        <p:spPr>
          <a:xfrm>
            <a:off x="3798888" y="1638300"/>
            <a:ext cx="1447800" cy="1104900"/>
          </a:xfrm>
          <a:custGeom>
            <a:avLst/>
            <a:gdLst>
              <a:gd name="connsiteX0" fmla="*/ 814387 w 1447800"/>
              <a:gd name="connsiteY0" fmla="*/ 497681 h 1104900"/>
              <a:gd name="connsiteX1" fmla="*/ 735806 w 1447800"/>
              <a:gd name="connsiteY1" fmla="*/ 566738 h 1104900"/>
              <a:gd name="connsiteX2" fmla="*/ 666750 w 1447800"/>
              <a:gd name="connsiteY2" fmla="*/ 626269 h 1104900"/>
              <a:gd name="connsiteX3" fmla="*/ 581025 w 1447800"/>
              <a:gd name="connsiteY3" fmla="*/ 695325 h 1104900"/>
              <a:gd name="connsiteX4" fmla="*/ 485775 w 1447800"/>
              <a:gd name="connsiteY4" fmla="*/ 766763 h 1104900"/>
              <a:gd name="connsiteX5" fmla="*/ 392906 w 1447800"/>
              <a:gd name="connsiteY5" fmla="*/ 831056 h 1104900"/>
              <a:gd name="connsiteX6" fmla="*/ 309562 w 1447800"/>
              <a:gd name="connsiteY6" fmla="*/ 885825 h 1104900"/>
              <a:gd name="connsiteX7" fmla="*/ 185737 w 1447800"/>
              <a:gd name="connsiteY7" fmla="*/ 962025 h 1104900"/>
              <a:gd name="connsiteX8" fmla="*/ 59531 w 1447800"/>
              <a:gd name="connsiteY8" fmla="*/ 1028700 h 1104900"/>
              <a:gd name="connsiteX9" fmla="*/ 16669 w 1447800"/>
              <a:gd name="connsiteY9" fmla="*/ 1052513 h 1104900"/>
              <a:gd name="connsiteX10" fmla="*/ 2381 w 1447800"/>
              <a:gd name="connsiteY10" fmla="*/ 1073944 h 1104900"/>
              <a:gd name="connsiteX11" fmla="*/ 0 w 1447800"/>
              <a:gd name="connsiteY11" fmla="*/ 1085850 h 1104900"/>
              <a:gd name="connsiteX12" fmla="*/ 4762 w 1447800"/>
              <a:gd name="connsiteY12" fmla="*/ 1097756 h 1104900"/>
              <a:gd name="connsiteX13" fmla="*/ 16669 w 1447800"/>
              <a:gd name="connsiteY13" fmla="*/ 1104900 h 1104900"/>
              <a:gd name="connsiteX14" fmla="*/ 54769 w 1447800"/>
              <a:gd name="connsiteY14" fmla="*/ 1102519 h 1104900"/>
              <a:gd name="connsiteX15" fmla="*/ 157162 w 1447800"/>
              <a:gd name="connsiteY15" fmla="*/ 1073944 h 1104900"/>
              <a:gd name="connsiteX16" fmla="*/ 295275 w 1447800"/>
              <a:gd name="connsiteY16" fmla="*/ 1023938 h 1104900"/>
              <a:gd name="connsiteX17" fmla="*/ 395287 w 1447800"/>
              <a:gd name="connsiteY17" fmla="*/ 985838 h 1104900"/>
              <a:gd name="connsiteX18" fmla="*/ 490537 w 1447800"/>
              <a:gd name="connsiteY18" fmla="*/ 942975 h 1104900"/>
              <a:gd name="connsiteX19" fmla="*/ 576262 w 1447800"/>
              <a:gd name="connsiteY19" fmla="*/ 902494 h 1104900"/>
              <a:gd name="connsiteX20" fmla="*/ 647700 w 1447800"/>
              <a:gd name="connsiteY20" fmla="*/ 866775 h 1104900"/>
              <a:gd name="connsiteX21" fmla="*/ 773906 w 1447800"/>
              <a:gd name="connsiteY21" fmla="*/ 792956 h 1104900"/>
              <a:gd name="connsiteX22" fmla="*/ 871537 w 1447800"/>
              <a:gd name="connsiteY22" fmla="*/ 733425 h 1104900"/>
              <a:gd name="connsiteX23" fmla="*/ 957262 w 1447800"/>
              <a:gd name="connsiteY23" fmla="*/ 671513 h 1104900"/>
              <a:gd name="connsiteX24" fmla="*/ 1047750 w 1447800"/>
              <a:gd name="connsiteY24" fmla="*/ 614363 h 1104900"/>
              <a:gd name="connsiteX25" fmla="*/ 1114425 w 1447800"/>
              <a:gd name="connsiteY25" fmla="*/ 566738 h 1104900"/>
              <a:gd name="connsiteX26" fmla="*/ 1200150 w 1447800"/>
              <a:gd name="connsiteY26" fmla="*/ 502444 h 1104900"/>
              <a:gd name="connsiteX27" fmla="*/ 1269206 w 1447800"/>
              <a:gd name="connsiteY27" fmla="*/ 447675 h 1104900"/>
              <a:gd name="connsiteX28" fmla="*/ 1300162 w 1447800"/>
              <a:gd name="connsiteY28" fmla="*/ 428625 h 1104900"/>
              <a:gd name="connsiteX29" fmla="*/ 1338262 w 1447800"/>
              <a:gd name="connsiteY29" fmla="*/ 409575 h 1104900"/>
              <a:gd name="connsiteX30" fmla="*/ 1376362 w 1447800"/>
              <a:gd name="connsiteY30" fmla="*/ 392906 h 1104900"/>
              <a:gd name="connsiteX31" fmla="*/ 1419225 w 1447800"/>
              <a:gd name="connsiteY31" fmla="*/ 378619 h 1104900"/>
              <a:gd name="connsiteX32" fmla="*/ 1435894 w 1447800"/>
              <a:gd name="connsiteY32" fmla="*/ 366713 h 1104900"/>
              <a:gd name="connsiteX33" fmla="*/ 1447800 w 1447800"/>
              <a:gd name="connsiteY33" fmla="*/ 342900 h 1104900"/>
              <a:gd name="connsiteX34" fmla="*/ 1447800 w 1447800"/>
              <a:gd name="connsiteY34" fmla="*/ 326231 h 1104900"/>
              <a:gd name="connsiteX35" fmla="*/ 1447800 w 1447800"/>
              <a:gd name="connsiteY35" fmla="*/ 300038 h 1104900"/>
              <a:gd name="connsiteX36" fmla="*/ 1440656 w 1447800"/>
              <a:gd name="connsiteY36" fmla="*/ 259556 h 1104900"/>
              <a:gd name="connsiteX37" fmla="*/ 1423987 w 1447800"/>
              <a:gd name="connsiteY37" fmla="*/ 211931 h 1104900"/>
              <a:gd name="connsiteX38" fmla="*/ 1385887 w 1447800"/>
              <a:gd name="connsiteY38" fmla="*/ 169069 h 1104900"/>
              <a:gd name="connsiteX39" fmla="*/ 1350169 w 1447800"/>
              <a:gd name="connsiteY39" fmla="*/ 135731 h 1104900"/>
              <a:gd name="connsiteX40" fmla="*/ 1302544 w 1447800"/>
              <a:gd name="connsiteY40" fmla="*/ 97631 h 1104900"/>
              <a:gd name="connsiteX41" fmla="*/ 1262062 w 1447800"/>
              <a:gd name="connsiteY41" fmla="*/ 71438 h 1104900"/>
              <a:gd name="connsiteX42" fmla="*/ 1212056 w 1447800"/>
              <a:gd name="connsiteY42" fmla="*/ 42863 h 1104900"/>
              <a:gd name="connsiteX43" fmla="*/ 1169194 w 1447800"/>
              <a:gd name="connsiteY43" fmla="*/ 28575 h 1104900"/>
              <a:gd name="connsiteX44" fmla="*/ 1123950 w 1447800"/>
              <a:gd name="connsiteY44" fmla="*/ 16669 h 1104900"/>
              <a:gd name="connsiteX45" fmla="*/ 1071562 w 1447800"/>
              <a:gd name="connsiteY45" fmla="*/ 7144 h 1104900"/>
              <a:gd name="connsiteX46" fmla="*/ 1035844 w 1447800"/>
              <a:gd name="connsiteY46" fmla="*/ 0 h 1104900"/>
              <a:gd name="connsiteX47" fmla="*/ 1012031 w 1447800"/>
              <a:gd name="connsiteY47" fmla="*/ 4763 h 1104900"/>
              <a:gd name="connsiteX48" fmla="*/ 1004887 w 1447800"/>
              <a:gd name="connsiteY48" fmla="*/ 11906 h 1104900"/>
              <a:gd name="connsiteX49" fmla="*/ 1004887 w 1447800"/>
              <a:gd name="connsiteY49" fmla="*/ 23813 h 1104900"/>
              <a:gd name="connsiteX50" fmla="*/ 1016794 w 1447800"/>
              <a:gd name="connsiteY50" fmla="*/ 45244 h 1104900"/>
              <a:gd name="connsiteX51" fmla="*/ 1028700 w 1447800"/>
              <a:gd name="connsiteY51" fmla="*/ 66675 h 1104900"/>
              <a:gd name="connsiteX52" fmla="*/ 1038225 w 1447800"/>
              <a:gd name="connsiteY52" fmla="*/ 83344 h 1104900"/>
              <a:gd name="connsiteX53" fmla="*/ 1045369 w 1447800"/>
              <a:gd name="connsiteY53" fmla="*/ 104775 h 1104900"/>
              <a:gd name="connsiteX54" fmla="*/ 1054894 w 1447800"/>
              <a:gd name="connsiteY54" fmla="*/ 135731 h 1104900"/>
              <a:gd name="connsiteX55" fmla="*/ 1059656 w 1447800"/>
              <a:gd name="connsiteY55" fmla="*/ 166688 h 1104900"/>
              <a:gd name="connsiteX56" fmla="*/ 1062037 w 1447800"/>
              <a:gd name="connsiteY56" fmla="*/ 223838 h 1104900"/>
              <a:gd name="connsiteX57" fmla="*/ 1059656 w 1447800"/>
              <a:gd name="connsiteY57" fmla="*/ 247650 h 1104900"/>
              <a:gd name="connsiteX58" fmla="*/ 1047750 w 1447800"/>
              <a:gd name="connsiteY58" fmla="*/ 269081 h 1104900"/>
              <a:gd name="connsiteX59" fmla="*/ 966787 w 1447800"/>
              <a:gd name="connsiteY59" fmla="*/ 350044 h 1104900"/>
              <a:gd name="connsiteX60" fmla="*/ 881062 w 1447800"/>
              <a:gd name="connsiteY60" fmla="*/ 438150 h 1104900"/>
              <a:gd name="connsiteX61" fmla="*/ 814387 w 1447800"/>
              <a:gd name="connsiteY61" fmla="*/ 497681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47800" h="1104900">
                <a:moveTo>
                  <a:pt x="814387" y="497681"/>
                </a:moveTo>
                <a:lnTo>
                  <a:pt x="735806" y="566738"/>
                </a:lnTo>
                <a:lnTo>
                  <a:pt x="666750" y="626269"/>
                </a:lnTo>
                <a:lnTo>
                  <a:pt x="581025" y="695325"/>
                </a:lnTo>
                <a:lnTo>
                  <a:pt x="485775" y="766763"/>
                </a:lnTo>
                <a:lnTo>
                  <a:pt x="392906" y="831056"/>
                </a:lnTo>
                <a:lnTo>
                  <a:pt x="309562" y="885825"/>
                </a:lnTo>
                <a:lnTo>
                  <a:pt x="185737" y="962025"/>
                </a:lnTo>
                <a:lnTo>
                  <a:pt x="59531" y="1028700"/>
                </a:lnTo>
                <a:lnTo>
                  <a:pt x="16669" y="1052513"/>
                </a:lnTo>
                <a:lnTo>
                  <a:pt x="2381" y="1073944"/>
                </a:lnTo>
                <a:lnTo>
                  <a:pt x="0" y="1085850"/>
                </a:lnTo>
                <a:lnTo>
                  <a:pt x="4762" y="1097756"/>
                </a:lnTo>
                <a:lnTo>
                  <a:pt x="16669" y="1104900"/>
                </a:lnTo>
                <a:lnTo>
                  <a:pt x="54769" y="1102519"/>
                </a:lnTo>
                <a:lnTo>
                  <a:pt x="157162" y="1073944"/>
                </a:lnTo>
                <a:lnTo>
                  <a:pt x="295275" y="1023938"/>
                </a:lnTo>
                <a:lnTo>
                  <a:pt x="395287" y="985838"/>
                </a:lnTo>
                <a:lnTo>
                  <a:pt x="490537" y="942975"/>
                </a:lnTo>
                <a:lnTo>
                  <a:pt x="576262" y="902494"/>
                </a:lnTo>
                <a:lnTo>
                  <a:pt x="647700" y="866775"/>
                </a:lnTo>
                <a:lnTo>
                  <a:pt x="773906" y="792956"/>
                </a:lnTo>
                <a:lnTo>
                  <a:pt x="871537" y="733425"/>
                </a:lnTo>
                <a:lnTo>
                  <a:pt x="957262" y="671513"/>
                </a:lnTo>
                <a:lnTo>
                  <a:pt x="1047750" y="614363"/>
                </a:lnTo>
                <a:lnTo>
                  <a:pt x="1114425" y="566738"/>
                </a:lnTo>
                <a:lnTo>
                  <a:pt x="1200150" y="502444"/>
                </a:lnTo>
                <a:lnTo>
                  <a:pt x="1269206" y="447675"/>
                </a:lnTo>
                <a:lnTo>
                  <a:pt x="1300162" y="428625"/>
                </a:lnTo>
                <a:lnTo>
                  <a:pt x="1338262" y="409575"/>
                </a:lnTo>
                <a:lnTo>
                  <a:pt x="1376362" y="392906"/>
                </a:lnTo>
                <a:lnTo>
                  <a:pt x="1419225" y="378619"/>
                </a:lnTo>
                <a:lnTo>
                  <a:pt x="1435894" y="366713"/>
                </a:lnTo>
                <a:lnTo>
                  <a:pt x="1447800" y="342900"/>
                </a:lnTo>
                <a:lnTo>
                  <a:pt x="1447800" y="326231"/>
                </a:lnTo>
                <a:lnTo>
                  <a:pt x="1447800" y="300038"/>
                </a:lnTo>
                <a:lnTo>
                  <a:pt x="1440656" y="259556"/>
                </a:lnTo>
                <a:lnTo>
                  <a:pt x="1423987" y="211931"/>
                </a:lnTo>
                <a:lnTo>
                  <a:pt x="1385887" y="169069"/>
                </a:lnTo>
                <a:lnTo>
                  <a:pt x="1350169" y="135731"/>
                </a:lnTo>
                <a:lnTo>
                  <a:pt x="1302544" y="97631"/>
                </a:lnTo>
                <a:lnTo>
                  <a:pt x="1262062" y="71438"/>
                </a:lnTo>
                <a:lnTo>
                  <a:pt x="1212056" y="42863"/>
                </a:lnTo>
                <a:lnTo>
                  <a:pt x="1169194" y="28575"/>
                </a:lnTo>
                <a:lnTo>
                  <a:pt x="1123950" y="16669"/>
                </a:lnTo>
                <a:lnTo>
                  <a:pt x="1071562" y="7144"/>
                </a:lnTo>
                <a:lnTo>
                  <a:pt x="1035844" y="0"/>
                </a:lnTo>
                <a:lnTo>
                  <a:pt x="1012031" y="4763"/>
                </a:lnTo>
                <a:lnTo>
                  <a:pt x="1004887" y="11906"/>
                </a:lnTo>
                <a:lnTo>
                  <a:pt x="1004887" y="23813"/>
                </a:lnTo>
                <a:lnTo>
                  <a:pt x="1016794" y="45244"/>
                </a:lnTo>
                <a:lnTo>
                  <a:pt x="1028700" y="66675"/>
                </a:lnTo>
                <a:lnTo>
                  <a:pt x="1038225" y="83344"/>
                </a:lnTo>
                <a:lnTo>
                  <a:pt x="1045369" y="104775"/>
                </a:lnTo>
                <a:lnTo>
                  <a:pt x="1054894" y="135731"/>
                </a:lnTo>
                <a:lnTo>
                  <a:pt x="1059656" y="166688"/>
                </a:lnTo>
                <a:cubicBezTo>
                  <a:pt x="1060450" y="185738"/>
                  <a:pt x="1061243" y="204788"/>
                  <a:pt x="1062037" y="223838"/>
                </a:cubicBezTo>
                <a:lnTo>
                  <a:pt x="1059656" y="247650"/>
                </a:lnTo>
                <a:lnTo>
                  <a:pt x="1047750" y="269081"/>
                </a:lnTo>
                <a:lnTo>
                  <a:pt x="966787" y="350044"/>
                </a:lnTo>
                <a:lnTo>
                  <a:pt x="881062" y="438150"/>
                </a:lnTo>
                <a:lnTo>
                  <a:pt x="814387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FD41D033-777B-4B50-B181-99E43C23CB59}"/>
              </a:ext>
            </a:extLst>
          </p:cNvPr>
          <p:cNvSpPr/>
          <p:nvPr/>
        </p:nvSpPr>
        <p:spPr>
          <a:xfrm>
            <a:off x="3660776" y="2417764"/>
            <a:ext cx="1597025" cy="2003425"/>
          </a:xfrm>
          <a:custGeom>
            <a:avLst/>
            <a:gdLst>
              <a:gd name="connsiteX0" fmla="*/ 972541 w 1596236"/>
              <a:gd name="connsiteY0" fmla="*/ 790189 h 2003223"/>
              <a:gd name="connsiteX1" fmla="*/ 848331 w 1596236"/>
              <a:gd name="connsiteY1" fmla="*/ 988397 h 2003223"/>
              <a:gd name="connsiteX2" fmla="*/ 779619 w 1596236"/>
              <a:gd name="connsiteY2" fmla="*/ 1096751 h 2003223"/>
              <a:gd name="connsiteX3" fmla="*/ 679193 w 1596236"/>
              <a:gd name="connsiteY3" fmla="*/ 1236818 h 2003223"/>
              <a:gd name="connsiteX4" fmla="*/ 565554 w 1596236"/>
              <a:gd name="connsiteY4" fmla="*/ 1382171 h 2003223"/>
              <a:gd name="connsiteX5" fmla="*/ 454557 w 1596236"/>
              <a:gd name="connsiteY5" fmla="*/ 1516952 h 2003223"/>
              <a:gd name="connsiteX6" fmla="*/ 340918 w 1596236"/>
              <a:gd name="connsiteY6" fmla="*/ 1646448 h 2003223"/>
              <a:gd name="connsiteX7" fmla="*/ 200851 w 1596236"/>
              <a:gd name="connsiteY7" fmla="*/ 1789158 h 2003223"/>
              <a:gd name="connsiteX8" fmla="*/ 58141 w 1596236"/>
              <a:gd name="connsiteY8" fmla="*/ 1916011 h 2003223"/>
              <a:gd name="connsiteX9" fmla="*/ 18500 w 1596236"/>
              <a:gd name="connsiteY9" fmla="*/ 1950367 h 2003223"/>
              <a:gd name="connsiteX10" fmla="*/ 2643 w 1596236"/>
              <a:gd name="connsiteY10" fmla="*/ 1974152 h 2003223"/>
              <a:gd name="connsiteX11" fmla="*/ 0 w 1596236"/>
              <a:gd name="connsiteY11" fmla="*/ 1984723 h 2003223"/>
              <a:gd name="connsiteX12" fmla="*/ 5286 w 1596236"/>
              <a:gd name="connsiteY12" fmla="*/ 2000580 h 2003223"/>
              <a:gd name="connsiteX13" fmla="*/ 21142 w 1596236"/>
              <a:gd name="connsiteY13" fmla="*/ 2003223 h 2003223"/>
              <a:gd name="connsiteX14" fmla="*/ 36999 w 1596236"/>
              <a:gd name="connsiteY14" fmla="*/ 2003223 h 2003223"/>
              <a:gd name="connsiteX15" fmla="*/ 100426 w 1596236"/>
              <a:gd name="connsiteY15" fmla="*/ 1974152 h 2003223"/>
              <a:gd name="connsiteX16" fmla="*/ 171781 w 1596236"/>
              <a:gd name="connsiteY16" fmla="*/ 1934511 h 2003223"/>
              <a:gd name="connsiteX17" fmla="*/ 285420 w 1596236"/>
              <a:gd name="connsiteY17" fmla="*/ 1855227 h 2003223"/>
              <a:gd name="connsiteX18" fmla="*/ 385845 w 1596236"/>
              <a:gd name="connsiteY18" fmla="*/ 1783873 h 2003223"/>
              <a:gd name="connsiteX19" fmla="*/ 488913 w 1596236"/>
              <a:gd name="connsiteY19" fmla="*/ 1699304 h 2003223"/>
              <a:gd name="connsiteX20" fmla="*/ 570839 w 1596236"/>
              <a:gd name="connsiteY20" fmla="*/ 1617378 h 2003223"/>
              <a:gd name="connsiteX21" fmla="*/ 676550 w 1596236"/>
              <a:gd name="connsiteY21" fmla="*/ 1509024 h 2003223"/>
              <a:gd name="connsiteX22" fmla="*/ 843045 w 1596236"/>
              <a:gd name="connsiteY22" fmla="*/ 1337244 h 2003223"/>
              <a:gd name="connsiteX23" fmla="*/ 985755 w 1596236"/>
              <a:gd name="connsiteY23" fmla="*/ 1178677 h 2003223"/>
              <a:gd name="connsiteX24" fmla="*/ 1086181 w 1596236"/>
              <a:gd name="connsiteY24" fmla="*/ 1049181 h 2003223"/>
              <a:gd name="connsiteX25" fmla="*/ 1199820 w 1596236"/>
              <a:gd name="connsiteY25" fmla="*/ 898543 h 2003223"/>
              <a:gd name="connsiteX26" fmla="*/ 1316102 w 1596236"/>
              <a:gd name="connsiteY26" fmla="*/ 732048 h 2003223"/>
              <a:gd name="connsiteX27" fmla="*/ 1384814 w 1596236"/>
              <a:gd name="connsiteY27" fmla="*/ 636908 h 2003223"/>
              <a:gd name="connsiteX28" fmla="*/ 1435027 w 1596236"/>
              <a:gd name="connsiteY28" fmla="*/ 565553 h 2003223"/>
              <a:gd name="connsiteX29" fmla="*/ 1466740 w 1596236"/>
              <a:gd name="connsiteY29" fmla="*/ 520626 h 2003223"/>
              <a:gd name="connsiteX30" fmla="*/ 1493168 w 1596236"/>
              <a:gd name="connsiteY30" fmla="*/ 486270 h 2003223"/>
              <a:gd name="connsiteX31" fmla="*/ 1519596 w 1596236"/>
              <a:gd name="connsiteY31" fmla="*/ 462485 h 2003223"/>
              <a:gd name="connsiteX32" fmla="*/ 1540738 w 1596236"/>
              <a:gd name="connsiteY32" fmla="*/ 449271 h 2003223"/>
              <a:gd name="connsiteX33" fmla="*/ 1575094 w 1596236"/>
              <a:gd name="connsiteY33" fmla="*/ 430772 h 2003223"/>
              <a:gd name="connsiteX34" fmla="*/ 1588308 w 1596236"/>
              <a:gd name="connsiteY34" fmla="*/ 425486 h 2003223"/>
              <a:gd name="connsiteX35" fmla="*/ 1593593 w 1596236"/>
              <a:gd name="connsiteY35" fmla="*/ 414915 h 2003223"/>
              <a:gd name="connsiteX36" fmla="*/ 1596236 w 1596236"/>
              <a:gd name="connsiteY36" fmla="*/ 393773 h 2003223"/>
              <a:gd name="connsiteX37" fmla="*/ 1590950 w 1596236"/>
              <a:gd name="connsiteY37" fmla="*/ 367345 h 2003223"/>
              <a:gd name="connsiteX38" fmla="*/ 1564523 w 1596236"/>
              <a:gd name="connsiteY38" fmla="*/ 309204 h 2003223"/>
              <a:gd name="connsiteX39" fmla="*/ 1535452 w 1596236"/>
              <a:gd name="connsiteY39" fmla="*/ 269563 h 2003223"/>
              <a:gd name="connsiteX40" fmla="*/ 1472026 w 1596236"/>
              <a:gd name="connsiteY40" fmla="*/ 198208 h 2003223"/>
              <a:gd name="connsiteX41" fmla="*/ 1421813 w 1596236"/>
              <a:gd name="connsiteY41" fmla="*/ 145352 h 2003223"/>
              <a:gd name="connsiteX42" fmla="*/ 1368957 w 1596236"/>
              <a:gd name="connsiteY42" fmla="*/ 100425 h 2003223"/>
              <a:gd name="connsiteX43" fmla="*/ 1310816 w 1596236"/>
              <a:gd name="connsiteY43" fmla="*/ 58141 h 2003223"/>
              <a:gd name="connsiteX44" fmla="*/ 1271175 w 1596236"/>
              <a:gd name="connsiteY44" fmla="*/ 31713 h 2003223"/>
              <a:gd name="connsiteX45" fmla="*/ 1236819 w 1596236"/>
              <a:gd name="connsiteY45" fmla="*/ 13214 h 2003223"/>
              <a:gd name="connsiteX46" fmla="*/ 1210391 w 1596236"/>
              <a:gd name="connsiteY46" fmla="*/ 0 h 2003223"/>
              <a:gd name="connsiteX47" fmla="*/ 1194534 w 1596236"/>
              <a:gd name="connsiteY47" fmla="*/ 0 h 2003223"/>
              <a:gd name="connsiteX48" fmla="*/ 1181320 w 1596236"/>
              <a:gd name="connsiteY48" fmla="*/ 0 h 2003223"/>
              <a:gd name="connsiteX49" fmla="*/ 1173392 w 1596236"/>
              <a:gd name="connsiteY49" fmla="*/ 7928 h 2003223"/>
              <a:gd name="connsiteX50" fmla="*/ 1173392 w 1596236"/>
              <a:gd name="connsiteY50" fmla="*/ 23785 h 2003223"/>
              <a:gd name="connsiteX51" fmla="*/ 1181320 w 1596236"/>
              <a:gd name="connsiteY51" fmla="*/ 55498 h 2003223"/>
              <a:gd name="connsiteX52" fmla="*/ 1205105 w 1596236"/>
              <a:gd name="connsiteY52" fmla="*/ 105711 h 2003223"/>
              <a:gd name="connsiteX53" fmla="*/ 1228890 w 1596236"/>
              <a:gd name="connsiteY53" fmla="*/ 155923 h 2003223"/>
              <a:gd name="connsiteX54" fmla="*/ 1239461 w 1596236"/>
              <a:gd name="connsiteY54" fmla="*/ 177066 h 2003223"/>
              <a:gd name="connsiteX55" fmla="*/ 1250033 w 1596236"/>
              <a:gd name="connsiteY55" fmla="*/ 214064 h 2003223"/>
              <a:gd name="connsiteX56" fmla="*/ 1252675 w 1596236"/>
              <a:gd name="connsiteY56" fmla="*/ 274848 h 2003223"/>
              <a:gd name="connsiteX57" fmla="*/ 1247390 w 1596236"/>
              <a:gd name="connsiteY57" fmla="*/ 309204 h 2003223"/>
              <a:gd name="connsiteX58" fmla="*/ 1218319 w 1596236"/>
              <a:gd name="connsiteY58" fmla="*/ 367345 h 2003223"/>
              <a:gd name="connsiteX59" fmla="*/ 1141679 w 1596236"/>
              <a:gd name="connsiteY59" fmla="*/ 507412 h 2003223"/>
              <a:gd name="connsiteX60" fmla="*/ 1025397 w 1596236"/>
              <a:gd name="connsiteY60" fmla="*/ 708263 h 2003223"/>
              <a:gd name="connsiteX61" fmla="*/ 972541 w 1596236"/>
              <a:gd name="connsiteY61" fmla="*/ 790189 h 2003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96236" h="2003223">
                <a:moveTo>
                  <a:pt x="972541" y="790189"/>
                </a:moveTo>
                <a:lnTo>
                  <a:pt x="848331" y="988397"/>
                </a:lnTo>
                <a:lnTo>
                  <a:pt x="779619" y="1096751"/>
                </a:lnTo>
                <a:lnTo>
                  <a:pt x="679193" y="1236818"/>
                </a:lnTo>
                <a:lnTo>
                  <a:pt x="565554" y="1382171"/>
                </a:lnTo>
                <a:lnTo>
                  <a:pt x="454557" y="1516952"/>
                </a:lnTo>
                <a:lnTo>
                  <a:pt x="340918" y="1646448"/>
                </a:lnTo>
                <a:lnTo>
                  <a:pt x="200851" y="1789158"/>
                </a:lnTo>
                <a:lnTo>
                  <a:pt x="58141" y="1916011"/>
                </a:lnTo>
                <a:lnTo>
                  <a:pt x="18500" y="1950367"/>
                </a:lnTo>
                <a:lnTo>
                  <a:pt x="2643" y="1974152"/>
                </a:lnTo>
                <a:lnTo>
                  <a:pt x="0" y="1984723"/>
                </a:lnTo>
                <a:lnTo>
                  <a:pt x="5286" y="2000580"/>
                </a:lnTo>
                <a:lnTo>
                  <a:pt x="21142" y="2003223"/>
                </a:lnTo>
                <a:lnTo>
                  <a:pt x="36999" y="2003223"/>
                </a:lnTo>
                <a:lnTo>
                  <a:pt x="100426" y="1974152"/>
                </a:lnTo>
                <a:lnTo>
                  <a:pt x="171781" y="1934511"/>
                </a:lnTo>
                <a:lnTo>
                  <a:pt x="285420" y="1855227"/>
                </a:lnTo>
                <a:lnTo>
                  <a:pt x="385845" y="1783873"/>
                </a:lnTo>
                <a:lnTo>
                  <a:pt x="488913" y="1699304"/>
                </a:lnTo>
                <a:lnTo>
                  <a:pt x="570839" y="1617378"/>
                </a:lnTo>
                <a:lnTo>
                  <a:pt x="676550" y="1509024"/>
                </a:lnTo>
                <a:lnTo>
                  <a:pt x="843045" y="1337244"/>
                </a:lnTo>
                <a:lnTo>
                  <a:pt x="985755" y="1178677"/>
                </a:lnTo>
                <a:lnTo>
                  <a:pt x="1086181" y="1049181"/>
                </a:lnTo>
                <a:lnTo>
                  <a:pt x="1199820" y="898543"/>
                </a:lnTo>
                <a:lnTo>
                  <a:pt x="1316102" y="732048"/>
                </a:lnTo>
                <a:lnTo>
                  <a:pt x="1384814" y="636908"/>
                </a:lnTo>
                <a:lnTo>
                  <a:pt x="1435027" y="565553"/>
                </a:lnTo>
                <a:lnTo>
                  <a:pt x="1466740" y="520626"/>
                </a:lnTo>
                <a:lnTo>
                  <a:pt x="1493168" y="486270"/>
                </a:lnTo>
                <a:lnTo>
                  <a:pt x="1519596" y="462485"/>
                </a:lnTo>
                <a:lnTo>
                  <a:pt x="1540738" y="449271"/>
                </a:lnTo>
                <a:lnTo>
                  <a:pt x="1575094" y="430772"/>
                </a:lnTo>
                <a:lnTo>
                  <a:pt x="1588308" y="425486"/>
                </a:lnTo>
                <a:lnTo>
                  <a:pt x="1593593" y="414915"/>
                </a:lnTo>
                <a:lnTo>
                  <a:pt x="1596236" y="393773"/>
                </a:lnTo>
                <a:lnTo>
                  <a:pt x="1590950" y="367345"/>
                </a:lnTo>
                <a:lnTo>
                  <a:pt x="1564523" y="309204"/>
                </a:lnTo>
                <a:lnTo>
                  <a:pt x="1535452" y="269563"/>
                </a:lnTo>
                <a:lnTo>
                  <a:pt x="1472026" y="198208"/>
                </a:lnTo>
                <a:lnTo>
                  <a:pt x="1421813" y="145352"/>
                </a:lnTo>
                <a:lnTo>
                  <a:pt x="1368957" y="100425"/>
                </a:lnTo>
                <a:lnTo>
                  <a:pt x="1310816" y="58141"/>
                </a:lnTo>
                <a:lnTo>
                  <a:pt x="1271175" y="31713"/>
                </a:lnTo>
                <a:lnTo>
                  <a:pt x="1236819" y="13214"/>
                </a:lnTo>
                <a:lnTo>
                  <a:pt x="1210391" y="0"/>
                </a:lnTo>
                <a:lnTo>
                  <a:pt x="1194534" y="0"/>
                </a:lnTo>
                <a:lnTo>
                  <a:pt x="1181320" y="0"/>
                </a:lnTo>
                <a:lnTo>
                  <a:pt x="1173392" y="7928"/>
                </a:lnTo>
                <a:lnTo>
                  <a:pt x="1173392" y="23785"/>
                </a:lnTo>
                <a:lnTo>
                  <a:pt x="1181320" y="55498"/>
                </a:lnTo>
                <a:lnTo>
                  <a:pt x="1205105" y="105711"/>
                </a:lnTo>
                <a:lnTo>
                  <a:pt x="1228890" y="155923"/>
                </a:lnTo>
                <a:lnTo>
                  <a:pt x="1239461" y="177066"/>
                </a:lnTo>
                <a:lnTo>
                  <a:pt x="1250033" y="214064"/>
                </a:lnTo>
                <a:lnTo>
                  <a:pt x="1252675" y="274848"/>
                </a:lnTo>
                <a:lnTo>
                  <a:pt x="1247390" y="309204"/>
                </a:lnTo>
                <a:lnTo>
                  <a:pt x="1218319" y="367345"/>
                </a:lnTo>
                <a:lnTo>
                  <a:pt x="1141679" y="507412"/>
                </a:lnTo>
                <a:lnTo>
                  <a:pt x="1025397" y="708263"/>
                </a:lnTo>
                <a:lnTo>
                  <a:pt x="972541" y="79018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F62806F9-B73F-486F-8A09-CAE26587210B}"/>
              </a:ext>
            </a:extLst>
          </p:cNvPr>
          <p:cNvSpPr/>
          <p:nvPr/>
        </p:nvSpPr>
        <p:spPr>
          <a:xfrm>
            <a:off x="5951539" y="2465389"/>
            <a:ext cx="428625" cy="1412875"/>
          </a:xfrm>
          <a:custGeom>
            <a:avLst/>
            <a:gdLst>
              <a:gd name="connsiteX0" fmla="*/ 404812 w 428625"/>
              <a:gd name="connsiteY0" fmla="*/ 390525 h 1414462"/>
              <a:gd name="connsiteX1" fmla="*/ 407194 w 428625"/>
              <a:gd name="connsiteY1" fmla="*/ 242887 h 1414462"/>
              <a:gd name="connsiteX2" fmla="*/ 383381 w 428625"/>
              <a:gd name="connsiteY2" fmla="*/ 142875 h 1414462"/>
              <a:gd name="connsiteX3" fmla="*/ 311944 w 428625"/>
              <a:gd name="connsiteY3" fmla="*/ 114300 h 1414462"/>
              <a:gd name="connsiteX4" fmla="*/ 223837 w 428625"/>
              <a:gd name="connsiteY4" fmla="*/ 80962 h 1414462"/>
              <a:gd name="connsiteX5" fmla="*/ 123825 w 428625"/>
              <a:gd name="connsiteY5" fmla="*/ 38100 h 1414462"/>
              <a:gd name="connsiteX6" fmla="*/ 85725 w 428625"/>
              <a:gd name="connsiteY6" fmla="*/ 21431 h 1414462"/>
              <a:gd name="connsiteX7" fmla="*/ 33337 w 428625"/>
              <a:gd name="connsiteY7" fmla="*/ 2381 h 1414462"/>
              <a:gd name="connsiteX8" fmla="*/ 16669 w 428625"/>
              <a:gd name="connsiteY8" fmla="*/ 0 h 1414462"/>
              <a:gd name="connsiteX9" fmla="*/ 7144 w 428625"/>
              <a:gd name="connsiteY9" fmla="*/ 7144 h 1414462"/>
              <a:gd name="connsiteX10" fmla="*/ 0 w 428625"/>
              <a:gd name="connsiteY10" fmla="*/ 16669 h 1414462"/>
              <a:gd name="connsiteX11" fmla="*/ 2381 w 428625"/>
              <a:gd name="connsiteY11" fmla="*/ 40481 h 1414462"/>
              <a:gd name="connsiteX12" fmla="*/ 23812 w 428625"/>
              <a:gd name="connsiteY12" fmla="*/ 69056 h 1414462"/>
              <a:gd name="connsiteX13" fmla="*/ 57150 w 428625"/>
              <a:gd name="connsiteY13" fmla="*/ 107156 h 1414462"/>
              <a:gd name="connsiteX14" fmla="*/ 83344 w 428625"/>
              <a:gd name="connsiteY14" fmla="*/ 145256 h 1414462"/>
              <a:gd name="connsiteX15" fmla="*/ 107156 w 428625"/>
              <a:gd name="connsiteY15" fmla="*/ 188119 h 1414462"/>
              <a:gd name="connsiteX16" fmla="*/ 128587 w 428625"/>
              <a:gd name="connsiteY16" fmla="*/ 238125 h 1414462"/>
              <a:gd name="connsiteX17" fmla="*/ 142875 w 428625"/>
              <a:gd name="connsiteY17" fmla="*/ 285750 h 1414462"/>
              <a:gd name="connsiteX18" fmla="*/ 152400 w 428625"/>
              <a:gd name="connsiteY18" fmla="*/ 330994 h 1414462"/>
              <a:gd name="connsiteX19" fmla="*/ 159544 w 428625"/>
              <a:gd name="connsiteY19" fmla="*/ 392906 h 1414462"/>
              <a:gd name="connsiteX20" fmla="*/ 161925 w 428625"/>
              <a:gd name="connsiteY20" fmla="*/ 521494 h 1414462"/>
              <a:gd name="connsiteX21" fmla="*/ 169069 w 428625"/>
              <a:gd name="connsiteY21" fmla="*/ 773906 h 1414462"/>
              <a:gd name="connsiteX22" fmla="*/ 176212 w 428625"/>
              <a:gd name="connsiteY22" fmla="*/ 1014412 h 1414462"/>
              <a:gd name="connsiteX23" fmla="*/ 180975 w 428625"/>
              <a:gd name="connsiteY23" fmla="*/ 1157287 h 1414462"/>
              <a:gd name="connsiteX24" fmla="*/ 183356 w 428625"/>
              <a:gd name="connsiteY24" fmla="*/ 1193006 h 1414462"/>
              <a:gd name="connsiteX25" fmla="*/ 195262 w 428625"/>
              <a:gd name="connsiteY25" fmla="*/ 1250156 h 1414462"/>
              <a:gd name="connsiteX26" fmla="*/ 219075 w 428625"/>
              <a:gd name="connsiteY26" fmla="*/ 1312069 h 1414462"/>
              <a:gd name="connsiteX27" fmla="*/ 233362 w 428625"/>
              <a:gd name="connsiteY27" fmla="*/ 1347787 h 1414462"/>
              <a:gd name="connsiteX28" fmla="*/ 261937 w 428625"/>
              <a:gd name="connsiteY28" fmla="*/ 1388269 h 1414462"/>
              <a:gd name="connsiteX29" fmla="*/ 285750 w 428625"/>
              <a:gd name="connsiteY29" fmla="*/ 1407319 h 1414462"/>
              <a:gd name="connsiteX30" fmla="*/ 314325 w 428625"/>
              <a:gd name="connsiteY30" fmla="*/ 1414462 h 1414462"/>
              <a:gd name="connsiteX31" fmla="*/ 338137 w 428625"/>
              <a:gd name="connsiteY31" fmla="*/ 1414462 h 1414462"/>
              <a:gd name="connsiteX32" fmla="*/ 366712 w 428625"/>
              <a:gd name="connsiteY32" fmla="*/ 1404937 h 1414462"/>
              <a:gd name="connsiteX33" fmla="*/ 385762 w 428625"/>
              <a:gd name="connsiteY33" fmla="*/ 1390650 h 1414462"/>
              <a:gd name="connsiteX34" fmla="*/ 402431 w 428625"/>
              <a:gd name="connsiteY34" fmla="*/ 1364456 h 1414462"/>
              <a:gd name="connsiteX35" fmla="*/ 419100 w 428625"/>
              <a:gd name="connsiteY35" fmla="*/ 1328737 h 1414462"/>
              <a:gd name="connsiteX36" fmla="*/ 428625 w 428625"/>
              <a:gd name="connsiteY36" fmla="*/ 1285875 h 1414462"/>
              <a:gd name="connsiteX37" fmla="*/ 407194 w 428625"/>
              <a:gd name="connsiteY37" fmla="*/ 1154906 h 1414462"/>
              <a:gd name="connsiteX38" fmla="*/ 404812 w 428625"/>
              <a:gd name="connsiteY38" fmla="*/ 904875 h 1414462"/>
              <a:gd name="connsiteX39" fmla="*/ 404812 w 428625"/>
              <a:gd name="connsiteY39" fmla="*/ 738187 h 1414462"/>
              <a:gd name="connsiteX40" fmla="*/ 404812 w 428625"/>
              <a:gd name="connsiteY40" fmla="*/ 390525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28625" h="1414462">
                <a:moveTo>
                  <a:pt x="404812" y="390525"/>
                </a:moveTo>
                <a:lnTo>
                  <a:pt x="407194" y="242887"/>
                </a:lnTo>
                <a:lnTo>
                  <a:pt x="383381" y="142875"/>
                </a:lnTo>
                <a:lnTo>
                  <a:pt x="311944" y="114300"/>
                </a:lnTo>
                <a:lnTo>
                  <a:pt x="223837" y="80962"/>
                </a:lnTo>
                <a:lnTo>
                  <a:pt x="123825" y="38100"/>
                </a:lnTo>
                <a:lnTo>
                  <a:pt x="85725" y="21431"/>
                </a:lnTo>
                <a:lnTo>
                  <a:pt x="33337" y="2381"/>
                </a:lnTo>
                <a:lnTo>
                  <a:pt x="16669" y="0"/>
                </a:lnTo>
                <a:lnTo>
                  <a:pt x="7144" y="7144"/>
                </a:lnTo>
                <a:lnTo>
                  <a:pt x="0" y="16669"/>
                </a:lnTo>
                <a:lnTo>
                  <a:pt x="2381" y="40481"/>
                </a:lnTo>
                <a:lnTo>
                  <a:pt x="23812" y="69056"/>
                </a:lnTo>
                <a:lnTo>
                  <a:pt x="57150" y="107156"/>
                </a:lnTo>
                <a:lnTo>
                  <a:pt x="83344" y="145256"/>
                </a:lnTo>
                <a:lnTo>
                  <a:pt x="107156" y="188119"/>
                </a:lnTo>
                <a:lnTo>
                  <a:pt x="128587" y="238125"/>
                </a:lnTo>
                <a:lnTo>
                  <a:pt x="142875" y="285750"/>
                </a:lnTo>
                <a:lnTo>
                  <a:pt x="152400" y="330994"/>
                </a:lnTo>
                <a:lnTo>
                  <a:pt x="159544" y="392906"/>
                </a:lnTo>
                <a:cubicBezTo>
                  <a:pt x="160338" y="435769"/>
                  <a:pt x="161131" y="478631"/>
                  <a:pt x="161925" y="521494"/>
                </a:cubicBezTo>
                <a:lnTo>
                  <a:pt x="169069" y="773906"/>
                </a:lnTo>
                <a:lnTo>
                  <a:pt x="176212" y="1014412"/>
                </a:lnTo>
                <a:lnTo>
                  <a:pt x="180975" y="1157287"/>
                </a:lnTo>
                <a:lnTo>
                  <a:pt x="183356" y="1193006"/>
                </a:lnTo>
                <a:lnTo>
                  <a:pt x="195262" y="1250156"/>
                </a:lnTo>
                <a:lnTo>
                  <a:pt x="219075" y="1312069"/>
                </a:lnTo>
                <a:lnTo>
                  <a:pt x="233362" y="1347787"/>
                </a:lnTo>
                <a:lnTo>
                  <a:pt x="261937" y="1388269"/>
                </a:lnTo>
                <a:lnTo>
                  <a:pt x="285750" y="1407319"/>
                </a:lnTo>
                <a:lnTo>
                  <a:pt x="314325" y="1414462"/>
                </a:lnTo>
                <a:lnTo>
                  <a:pt x="338137" y="1414462"/>
                </a:lnTo>
                <a:lnTo>
                  <a:pt x="366712" y="1404937"/>
                </a:lnTo>
                <a:lnTo>
                  <a:pt x="385762" y="1390650"/>
                </a:lnTo>
                <a:lnTo>
                  <a:pt x="402431" y="1364456"/>
                </a:lnTo>
                <a:lnTo>
                  <a:pt x="419100" y="1328737"/>
                </a:lnTo>
                <a:lnTo>
                  <a:pt x="428625" y="1285875"/>
                </a:lnTo>
                <a:lnTo>
                  <a:pt x="407194" y="1154906"/>
                </a:lnTo>
                <a:lnTo>
                  <a:pt x="404812" y="904875"/>
                </a:lnTo>
                <a:lnTo>
                  <a:pt x="404812" y="738187"/>
                </a:lnTo>
                <a:lnTo>
                  <a:pt x="40481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85F65E8-5E0D-46E2-88B2-D2C47E9F46C7}"/>
              </a:ext>
            </a:extLst>
          </p:cNvPr>
          <p:cNvSpPr/>
          <p:nvPr/>
        </p:nvSpPr>
        <p:spPr>
          <a:xfrm>
            <a:off x="4591050" y="3470276"/>
            <a:ext cx="317500" cy="2460625"/>
          </a:xfrm>
          <a:custGeom>
            <a:avLst/>
            <a:gdLst>
              <a:gd name="connsiteX0" fmla="*/ 92075 w 317500"/>
              <a:gd name="connsiteY0" fmla="*/ 720725 h 2460625"/>
              <a:gd name="connsiteX1" fmla="*/ 92075 w 317500"/>
              <a:gd name="connsiteY1" fmla="*/ 434975 h 2460625"/>
              <a:gd name="connsiteX2" fmla="*/ 88900 w 317500"/>
              <a:gd name="connsiteY2" fmla="*/ 403225 h 2460625"/>
              <a:gd name="connsiteX3" fmla="*/ 76200 w 317500"/>
              <a:gd name="connsiteY3" fmla="*/ 327025 h 2460625"/>
              <a:gd name="connsiteX4" fmla="*/ 47625 w 317500"/>
              <a:gd name="connsiteY4" fmla="*/ 219075 h 2460625"/>
              <a:gd name="connsiteX5" fmla="*/ 6350 w 317500"/>
              <a:gd name="connsiteY5" fmla="*/ 114300 h 2460625"/>
              <a:gd name="connsiteX6" fmla="*/ 104775 w 317500"/>
              <a:gd name="connsiteY6" fmla="*/ 0 h 2460625"/>
              <a:gd name="connsiteX7" fmla="*/ 180975 w 317500"/>
              <a:gd name="connsiteY7" fmla="*/ 66675 h 2460625"/>
              <a:gd name="connsiteX8" fmla="*/ 225425 w 317500"/>
              <a:gd name="connsiteY8" fmla="*/ 111125 h 2460625"/>
              <a:gd name="connsiteX9" fmla="*/ 260350 w 317500"/>
              <a:gd name="connsiteY9" fmla="*/ 152400 h 2460625"/>
              <a:gd name="connsiteX10" fmla="*/ 285750 w 317500"/>
              <a:gd name="connsiteY10" fmla="*/ 190500 h 2460625"/>
              <a:gd name="connsiteX11" fmla="*/ 304800 w 317500"/>
              <a:gd name="connsiteY11" fmla="*/ 228600 h 2460625"/>
              <a:gd name="connsiteX12" fmla="*/ 311150 w 317500"/>
              <a:gd name="connsiteY12" fmla="*/ 260350 h 2460625"/>
              <a:gd name="connsiteX13" fmla="*/ 314325 w 317500"/>
              <a:gd name="connsiteY13" fmla="*/ 301625 h 2460625"/>
              <a:gd name="connsiteX14" fmla="*/ 314325 w 317500"/>
              <a:gd name="connsiteY14" fmla="*/ 628650 h 2460625"/>
              <a:gd name="connsiteX15" fmla="*/ 314325 w 317500"/>
              <a:gd name="connsiteY15" fmla="*/ 1155700 h 2460625"/>
              <a:gd name="connsiteX16" fmla="*/ 314325 w 317500"/>
              <a:gd name="connsiteY16" fmla="*/ 1568450 h 2460625"/>
              <a:gd name="connsiteX17" fmla="*/ 314325 w 317500"/>
              <a:gd name="connsiteY17" fmla="*/ 1885950 h 2460625"/>
              <a:gd name="connsiteX18" fmla="*/ 317500 w 317500"/>
              <a:gd name="connsiteY18" fmla="*/ 2203450 h 2460625"/>
              <a:gd name="connsiteX19" fmla="*/ 314325 w 317500"/>
              <a:gd name="connsiteY19" fmla="*/ 2286000 h 2460625"/>
              <a:gd name="connsiteX20" fmla="*/ 301625 w 317500"/>
              <a:gd name="connsiteY20" fmla="*/ 2339975 h 2460625"/>
              <a:gd name="connsiteX21" fmla="*/ 288925 w 317500"/>
              <a:gd name="connsiteY21" fmla="*/ 2381250 h 2460625"/>
              <a:gd name="connsiteX22" fmla="*/ 269875 w 317500"/>
              <a:gd name="connsiteY22" fmla="*/ 2422525 h 2460625"/>
              <a:gd name="connsiteX23" fmla="*/ 250825 w 317500"/>
              <a:gd name="connsiteY23" fmla="*/ 2447925 h 2460625"/>
              <a:gd name="connsiteX24" fmla="*/ 231775 w 317500"/>
              <a:gd name="connsiteY24" fmla="*/ 2460625 h 2460625"/>
              <a:gd name="connsiteX25" fmla="*/ 219075 w 317500"/>
              <a:gd name="connsiteY25" fmla="*/ 2460625 h 2460625"/>
              <a:gd name="connsiteX26" fmla="*/ 180975 w 317500"/>
              <a:gd name="connsiteY26" fmla="*/ 2441575 h 2460625"/>
              <a:gd name="connsiteX27" fmla="*/ 133350 w 317500"/>
              <a:gd name="connsiteY27" fmla="*/ 2393950 h 2460625"/>
              <a:gd name="connsiteX28" fmla="*/ 79375 w 317500"/>
              <a:gd name="connsiteY28" fmla="*/ 2327275 h 2460625"/>
              <a:gd name="connsiteX29" fmla="*/ 41275 w 317500"/>
              <a:gd name="connsiteY29" fmla="*/ 2270125 h 2460625"/>
              <a:gd name="connsiteX30" fmla="*/ 25400 w 317500"/>
              <a:gd name="connsiteY30" fmla="*/ 2225675 h 2460625"/>
              <a:gd name="connsiteX31" fmla="*/ 9525 w 317500"/>
              <a:gd name="connsiteY31" fmla="*/ 2174875 h 2460625"/>
              <a:gd name="connsiteX32" fmla="*/ 0 w 317500"/>
              <a:gd name="connsiteY32" fmla="*/ 2114550 h 2460625"/>
              <a:gd name="connsiteX33" fmla="*/ 3175 w 317500"/>
              <a:gd name="connsiteY33" fmla="*/ 2051050 h 2460625"/>
              <a:gd name="connsiteX34" fmla="*/ 31750 w 317500"/>
              <a:gd name="connsiteY34" fmla="*/ 1905000 h 2460625"/>
              <a:gd name="connsiteX35" fmla="*/ 63500 w 317500"/>
              <a:gd name="connsiteY35" fmla="*/ 1743075 h 2460625"/>
              <a:gd name="connsiteX36" fmla="*/ 69850 w 317500"/>
              <a:gd name="connsiteY36" fmla="*/ 1689100 h 2460625"/>
              <a:gd name="connsiteX37" fmla="*/ 69850 w 317500"/>
              <a:gd name="connsiteY37" fmla="*/ 1581150 h 2460625"/>
              <a:gd name="connsiteX38" fmla="*/ 76200 w 317500"/>
              <a:gd name="connsiteY38" fmla="*/ 1463675 h 2460625"/>
              <a:gd name="connsiteX39" fmla="*/ 85725 w 317500"/>
              <a:gd name="connsiteY39" fmla="*/ 1257300 h 2460625"/>
              <a:gd name="connsiteX40" fmla="*/ 92075 w 317500"/>
              <a:gd name="connsiteY40" fmla="*/ 1181100 h 2460625"/>
              <a:gd name="connsiteX41" fmla="*/ 92075 w 317500"/>
              <a:gd name="connsiteY41" fmla="*/ 72072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7500" h="2460625">
                <a:moveTo>
                  <a:pt x="92075" y="720725"/>
                </a:moveTo>
                <a:lnTo>
                  <a:pt x="92075" y="434975"/>
                </a:lnTo>
                <a:lnTo>
                  <a:pt x="88900" y="403225"/>
                </a:lnTo>
                <a:lnTo>
                  <a:pt x="76200" y="327025"/>
                </a:lnTo>
                <a:lnTo>
                  <a:pt x="47625" y="219075"/>
                </a:lnTo>
                <a:lnTo>
                  <a:pt x="6350" y="114300"/>
                </a:lnTo>
                <a:lnTo>
                  <a:pt x="104775" y="0"/>
                </a:lnTo>
                <a:lnTo>
                  <a:pt x="180975" y="66675"/>
                </a:lnTo>
                <a:lnTo>
                  <a:pt x="225425" y="111125"/>
                </a:lnTo>
                <a:lnTo>
                  <a:pt x="260350" y="152400"/>
                </a:lnTo>
                <a:lnTo>
                  <a:pt x="285750" y="190500"/>
                </a:lnTo>
                <a:lnTo>
                  <a:pt x="304800" y="228600"/>
                </a:lnTo>
                <a:lnTo>
                  <a:pt x="311150" y="260350"/>
                </a:lnTo>
                <a:lnTo>
                  <a:pt x="314325" y="301625"/>
                </a:lnTo>
                <a:lnTo>
                  <a:pt x="314325" y="628650"/>
                </a:lnTo>
                <a:lnTo>
                  <a:pt x="314325" y="1155700"/>
                </a:lnTo>
                <a:lnTo>
                  <a:pt x="314325" y="1568450"/>
                </a:lnTo>
                <a:lnTo>
                  <a:pt x="314325" y="1885950"/>
                </a:lnTo>
                <a:cubicBezTo>
                  <a:pt x="315383" y="1991783"/>
                  <a:pt x="316442" y="2097617"/>
                  <a:pt x="317500" y="2203450"/>
                </a:cubicBezTo>
                <a:lnTo>
                  <a:pt x="314325" y="2286000"/>
                </a:lnTo>
                <a:lnTo>
                  <a:pt x="301625" y="2339975"/>
                </a:lnTo>
                <a:lnTo>
                  <a:pt x="288925" y="2381250"/>
                </a:lnTo>
                <a:lnTo>
                  <a:pt x="269875" y="2422525"/>
                </a:lnTo>
                <a:lnTo>
                  <a:pt x="250825" y="2447925"/>
                </a:lnTo>
                <a:lnTo>
                  <a:pt x="231775" y="2460625"/>
                </a:lnTo>
                <a:lnTo>
                  <a:pt x="219075" y="2460625"/>
                </a:lnTo>
                <a:lnTo>
                  <a:pt x="180975" y="2441575"/>
                </a:lnTo>
                <a:lnTo>
                  <a:pt x="133350" y="2393950"/>
                </a:lnTo>
                <a:lnTo>
                  <a:pt x="79375" y="2327275"/>
                </a:lnTo>
                <a:lnTo>
                  <a:pt x="41275" y="2270125"/>
                </a:lnTo>
                <a:lnTo>
                  <a:pt x="25400" y="2225675"/>
                </a:lnTo>
                <a:lnTo>
                  <a:pt x="9525" y="2174875"/>
                </a:lnTo>
                <a:lnTo>
                  <a:pt x="0" y="2114550"/>
                </a:lnTo>
                <a:lnTo>
                  <a:pt x="3175" y="2051050"/>
                </a:lnTo>
                <a:lnTo>
                  <a:pt x="31750" y="1905000"/>
                </a:lnTo>
                <a:lnTo>
                  <a:pt x="63500" y="1743075"/>
                </a:lnTo>
                <a:lnTo>
                  <a:pt x="69850" y="1689100"/>
                </a:lnTo>
                <a:lnTo>
                  <a:pt x="69850" y="1581150"/>
                </a:lnTo>
                <a:lnTo>
                  <a:pt x="76200" y="1463675"/>
                </a:lnTo>
                <a:lnTo>
                  <a:pt x="85725" y="1257300"/>
                </a:lnTo>
                <a:lnTo>
                  <a:pt x="92075" y="1181100"/>
                </a:lnTo>
                <a:lnTo>
                  <a:pt x="92075" y="720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BE3E1B0-A19A-4248-9F00-A4194B2EE113}"/>
              </a:ext>
            </a:extLst>
          </p:cNvPr>
          <p:cNvSpPr/>
          <p:nvPr/>
        </p:nvSpPr>
        <p:spPr>
          <a:xfrm>
            <a:off x="6105525" y="1733551"/>
            <a:ext cx="1849438" cy="466725"/>
          </a:xfrm>
          <a:custGeom>
            <a:avLst/>
            <a:gdLst>
              <a:gd name="connsiteX0" fmla="*/ 804863 w 1850231"/>
              <a:gd name="connsiteY0" fmla="*/ 195263 h 466725"/>
              <a:gd name="connsiteX1" fmla="*/ 578644 w 1850231"/>
              <a:gd name="connsiteY1" fmla="*/ 240506 h 466725"/>
              <a:gd name="connsiteX2" fmla="*/ 378619 w 1850231"/>
              <a:gd name="connsiteY2" fmla="*/ 276225 h 466725"/>
              <a:gd name="connsiteX3" fmla="*/ 288131 w 1850231"/>
              <a:gd name="connsiteY3" fmla="*/ 292894 h 466725"/>
              <a:gd name="connsiteX4" fmla="*/ 223838 w 1850231"/>
              <a:gd name="connsiteY4" fmla="*/ 285750 h 466725"/>
              <a:gd name="connsiteX5" fmla="*/ 69056 w 1850231"/>
              <a:gd name="connsiteY5" fmla="*/ 254794 h 466725"/>
              <a:gd name="connsiteX6" fmla="*/ 0 w 1850231"/>
              <a:gd name="connsiteY6" fmla="*/ 381000 h 466725"/>
              <a:gd name="connsiteX7" fmla="*/ 95250 w 1850231"/>
              <a:gd name="connsiteY7" fmla="*/ 428625 h 466725"/>
              <a:gd name="connsiteX8" fmla="*/ 150019 w 1850231"/>
              <a:gd name="connsiteY8" fmla="*/ 452438 h 466725"/>
              <a:gd name="connsiteX9" fmla="*/ 188119 w 1850231"/>
              <a:gd name="connsiteY9" fmla="*/ 461963 h 466725"/>
              <a:gd name="connsiteX10" fmla="*/ 221456 w 1850231"/>
              <a:gd name="connsiteY10" fmla="*/ 466725 h 466725"/>
              <a:gd name="connsiteX11" fmla="*/ 252413 w 1850231"/>
              <a:gd name="connsiteY11" fmla="*/ 466725 h 466725"/>
              <a:gd name="connsiteX12" fmla="*/ 314325 w 1850231"/>
              <a:gd name="connsiteY12" fmla="*/ 459581 h 466725"/>
              <a:gd name="connsiteX13" fmla="*/ 540544 w 1850231"/>
              <a:gd name="connsiteY13" fmla="*/ 428625 h 466725"/>
              <a:gd name="connsiteX14" fmla="*/ 764381 w 1850231"/>
              <a:gd name="connsiteY14" fmla="*/ 392906 h 466725"/>
              <a:gd name="connsiteX15" fmla="*/ 964406 w 1850231"/>
              <a:gd name="connsiteY15" fmla="*/ 357188 h 466725"/>
              <a:gd name="connsiteX16" fmla="*/ 1119188 w 1850231"/>
              <a:gd name="connsiteY16" fmla="*/ 335756 h 466725"/>
              <a:gd name="connsiteX17" fmla="*/ 1295400 w 1850231"/>
              <a:gd name="connsiteY17" fmla="*/ 309563 h 466725"/>
              <a:gd name="connsiteX18" fmla="*/ 1419225 w 1850231"/>
              <a:gd name="connsiteY18" fmla="*/ 288131 h 466725"/>
              <a:gd name="connsiteX19" fmla="*/ 1507331 w 1850231"/>
              <a:gd name="connsiteY19" fmla="*/ 271463 h 466725"/>
              <a:gd name="connsiteX20" fmla="*/ 1624013 w 1850231"/>
              <a:gd name="connsiteY20" fmla="*/ 250031 h 466725"/>
              <a:gd name="connsiteX21" fmla="*/ 1724025 w 1850231"/>
              <a:gd name="connsiteY21" fmla="*/ 228600 h 466725"/>
              <a:gd name="connsiteX22" fmla="*/ 1781175 w 1850231"/>
              <a:gd name="connsiteY22" fmla="*/ 209550 h 466725"/>
              <a:gd name="connsiteX23" fmla="*/ 1814513 w 1850231"/>
              <a:gd name="connsiteY23" fmla="*/ 195263 h 466725"/>
              <a:gd name="connsiteX24" fmla="*/ 1835944 w 1850231"/>
              <a:gd name="connsiteY24" fmla="*/ 180975 h 466725"/>
              <a:gd name="connsiteX25" fmla="*/ 1843088 w 1850231"/>
              <a:gd name="connsiteY25" fmla="*/ 164306 h 466725"/>
              <a:gd name="connsiteX26" fmla="*/ 1850231 w 1850231"/>
              <a:gd name="connsiteY26" fmla="*/ 145256 h 466725"/>
              <a:gd name="connsiteX27" fmla="*/ 1845469 w 1850231"/>
              <a:gd name="connsiteY27" fmla="*/ 121444 h 466725"/>
              <a:gd name="connsiteX28" fmla="*/ 1835944 w 1850231"/>
              <a:gd name="connsiteY28" fmla="*/ 107156 h 466725"/>
              <a:gd name="connsiteX29" fmla="*/ 1814513 w 1850231"/>
              <a:gd name="connsiteY29" fmla="*/ 90488 h 466725"/>
              <a:gd name="connsiteX30" fmla="*/ 1781175 w 1850231"/>
              <a:gd name="connsiteY30" fmla="*/ 71438 h 466725"/>
              <a:gd name="connsiteX31" fmla="*/ 1721644 w 1850231"/>
              <a:gd name="connsiteY31" fmla="*/ 52388 h 466725"/>
              <a:gd name="connsiteX32" fmla="*/ 1643063 w 1850231"/>
              <a:gd name="connsiteY32" fmla="*/ 28575 h 466725"/>
              <a:gd name="connsiteX33" fmla="*/ 1562100 w 1850231"/>
              <a:gd name="connsiteY33" fmla="*/ 7144 h 466725"/>
              <a:gd name="connsiteX34" fmla="*/ 1507331 w 1850231"/>
              <a:gd name="connsiteY34" fmla="*/ 0 h 466725"/>
              <a:gd name="connsiteX35" fmla="*/ 1493044 w 1850231"/>
              <a:gd name="connsiteY35" fmla="*/ 0 h 466725"/>
              <a:gd name="connsiteX36" fmla="*/ 1462088 w 1850231"/>
              <a:gd name="connsiteY36" fmla="*/ 4763 h 466725"/>
              <a:gd name="connsiteX37" fmla="*/ 1385888 w 1850231"/>
              <a:gd name="connsiteY37" fmla="*/ 35719 h 466725"/>
              <a:gd name="connsiteX38" fmla="*/ 1285875 w 1850231"/>
              <a:gd name="connsiteY38" fmla="*/ 85725 h 466725"/>
              <a:gd name="connsiteX39" fmla="*/ 1188244 w 1850231"/>
              <a:gd name="connsiteY39" fmla="*/ 111919 h 466725"/>
              <a:gd name="connsiteX40" fmla="*/ 804863 w 1850231"/>
              <a:gd name="connsiteY40" fmla="*/ 1952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0231" h="466725">
                <a:moveTo>
                  <a:pt x="804863" y="195263"/>
                </a:moveTo>
                <a:lnTo>
                  <a:pt x="578644" y="240506"/>
                </a:lnTo>
                <a:lnTo>
                  <a:pt x="378619" y="276225"/>
                </a:lnTo>
                <a:lnTo>
                  <a:pt x="288131" y="292894"/>
                </a:lnTo>
                <a:lnTo>
                  <a:pt x="223838" y="285750"/>
                </a:lnTo>
                <a:lnTo>
                  <a:pt x="69056" y="254794"/>
                </a:lnTo>
                <a:lnTo>
                  <a:pt x="0" y="381000"/>
                </a:lnTo>
                <a:lnTo>
                  <a:pt x="95250" y="428625"/>
                </a:lnTo>
                <a:lnTo>
                  <a:pt x="150019" y="452438"/>
                </a:lnTo>
                <a:lnTo>
                  <a:pt x="188119" y="461963"/>
                </a:lnTo>
                <a:lnTo>
                  <a:pt x="221456" y="466725"/>
                </a:lnTo>
                <a:lnTo>
                  <a:pt x="252413" y="466725"/>
                </a:lnTo>
                <a:lnTo>
                  <a:pt x="314325" y="459581"/>
                </a:lnTo>
                <a:lnTo>
                  <a:pt x="540544" y="428625"/>
                </a:lnTo>
                <a:lnTo>
                  <a:pt x="764381" y="392906"/>
                </a:lnTo>
                <a:lnTo>
                  <a:pt x="964406" y="357188"/>
                </a:lnTo>
                <a:lnTo>
                  <a:pt x="1119188" y="335756"/>
                </a:lnTo>
                <a:lnTo>
                  <a:pt x="1295400" y="309563"/>
                </a:lnTo>
                <a:lnTo>
                  <a:pt x="1419225" y="288131"/>
                </a:lnTo>
                <a:lnTo>
                  <a:pt x="1507331" y="271463"/>
                </a:lnTo>
                <a:lnTo>
                  <a:pt x="1624013" y="250031"/>
                </a:lnTo>
                <a:lnTo>
                  <a:pt x="1724025" y="228600"/>
                </a:lnTo>
                <a:lnTo>
                  <a:pt x="1781175" y="209550"/>
                </a:lnTo>
                <a:lnTo>
                  <a:pt x="1814513" y="195263"/>
                </a:lnTo>
                <a:lnTo>
                  <a:pt x="1835944" y="180975"/>
                </a:lnTo>
                <a:lnTo>
                  <a:pt x="1843088" y="164306"/>
                </a:lnTo>
                <a:lnTo>
                  <a:pt x="1850231" y="145256"/>
                </a:lnTo>
                <a:lnTo>
                  <a:pt x="1845469" y="121444"/>
                </a:lnTo>
                <a:lnTo>
                  <a:pt x="1835944" y="107156"/>
                </a:lnTo>
                <a:lnTo>
                  <a:pt x="1814513" y="90488"/>
                </a:lnTo>
                <a:lnTo>
                  <a:pt x="1781175" y="71438"/>
                </a:lnTo>
                <a:lnTo>
                  <a:pt x="1721644" y="52388"/>
                </a:lnTo>
                <a:lnTo>
                  <a:pt x="1643063" y="28575"/>
                </a:lnTo>
                <a:lnTo>
                  <a:pt x="1562100" y="7144"/>
                </a:lnTo>
                <a:lnTo>
                  <a:pt x="1507331" y="0"/>
                </a:lnTo>
                <a:lnTo>
                  <a:pt x="1493044" y="0"/>
                </a:lnTo>
                <a:lnTo>
                  <a:pt x="1462088" y="4763"/>
                </a:lnTo>
                <a:lnTo>
                  <a:pt x="1385888" y="35719"/>
                </a:lnTo>
                <a:lnTo>
                  <a:pt x="1285875" y="85725"/>
                </a:lnTo>
                <a:lnTo>
                  <a:pt x="1188244" y="111919"/>
                </a:lnTo>
                <a:lnTo>
                  <a:pt x="804863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CE53F0F3-FE8B-4369-888D-98F81588872C}"/>
              </a:ext>
            </a:extLst>
          </p:cNvPr>
          <p:cNvSpPr/>
          <p:nvPr/>
        </p:nvSpPr>
        <p:spPr>
          <a:xfrm>
            <a:off x="6294438" y="2395539"/>
            <a:ext cx="1555750" cy="1393825"/>
          </a:xfrm>
          <a:custGeom>
            <a:avLst/>
            <a:gdLst>
              <a:gd name="connsiteX0" fmla="*/ 392906 w 1557337"/>
              <a:gd name="connsiteY0" fmla="*/ 300037 h 1393031"/>
              <a:gd name="connsiteX1" fmla="*/ 207169 w 1557337"/>
              <a:gd name="connsiteY1" fmla="*/ 321468 h 1393031"/>
              <a:gd name="connsiteX2" fmla="*/ 26194 w 1557337"/>
              <a:gd name="connsiteY2" fmla="*/ 347662 h 1393031"/>
              <a:gd name="connsiteX3" fmla="*/ 0 w 1557337"/>
              <a:gd name="connsiteY3" fmla="*/ 211931 h 1393031"/>
              <a:gd name="connsiteX4" fmla="*/ 116681 w 1557337"/>
              <a:gd name="connsiteY4" fmla="*/ 200025 h 1393031"/>
              <a:gd name="connsiteX5" fmla="*/ 295275 w 1557337"/>
              <a:gd name="connsiteY5" fmla="*/ 180975 h 1393031"/>
              <a:gd name="connsiteX6" fmla="*/ 502444 w 1557337"/>
              <a:gd name="connsiteY6" fmla="*/ 159543 h 1393031"/>
              <a:gd name="connsiteX7" fmla="*/ 690562 w 1557337"/>
              <a:gd name="connsiteY7" fmla="*/ 142875 h 1393031"/>
              <a:gd name="connsiteX8" fmla="*/ 707231 w 1557337"/>
              <a:gd name="connsiteY8" fmla="*/ 140493 h 1393031"/>
              <a:gd name="connsiteX9" fmla="*/ 800100 w 1557337"/>
              <a:gd name="connsiteY9" fmla="*/ 116681 h 1393031"/>
              <a:gd name="connsiteX10" fmla="*/ 914400 w 1557337"/>
              <a:gd name="connsiteY10" fmla="*/ 88106 h 1393031"/>
              <a:gd name="connsiteX11" fmla="*/ 1040606 w 1557337"/>
              <a:gd name="connsiteY11" fmla="*/ 61912 h 1393031"/>
              <a:gd name="connsiteX12" fmla="*/ 1097756 w 1557337"/>
              <a:gd name="connsiteY12" fmla="*/ 50006 h 1393031"/>
              <a:gd name="connsiteX13" fmla="*/ 1128712 w 1557337"/>
              <a:gd name="connsiteY13" fmla="*/ 30956 h 1393031"/>
              <a:gd name="connsiteX14" fmla="*/ 1166812 w 1557337"/>
              <a:gd name="connsiteY14" fmla="*/ 14287 h 1393031"/>
              <a:gd name="connsiteX15" fmla="*/ 1193006 w 1557337"/>
              <a:gd name="connsiteY15" fmla="*/ 7143 h 1393031"/>
              <a:gd name="connsiteX16" fmla="*/ 1238250 w 1557337"/>
              <a:gd name="connsiteY16" fmla="*/ 0 h 1393031"/>
              <a:gd name="connsiteX17" fmla="*/ 1262062 w 1557337"/>
              <a:gd name="connsiteY17" fmla="*/ 4762 h 1393031"/>
              <a:gd name="connsiteX18" fmla="*/ 1312069 w 1557337"/>
              <a:gd name="connsiteY18" fmla="*/ 33337 h 1393031"/>
              <a:gd name="connsiteX19" fmla="*/ 1395412 w 1557337"/>
              <a:gd name="connsiteY19" fmla="*/ 85725 h 1393031"/>
              <a:gd name="connsiteX20" fmla="*/ 1469231 w 1557337"/>
              <a:gd name="connsiteY20" fmla="*/ 133350 h 1393031"/>
              <a:gd name="connsiteX21" fmla="*/ 1519237 w 1557337"/>
              <a:gd name="connsiteY21" fmla="*/ 166687 h 1393031"/>
              <a:gd name="connsiteX22" fmla="*/ 1540669 w 1557337"/>
              <a:gd name="connsiteY22" fmla="*/ 188118 h 1393031"/>
              <a:gd name="connsiteX23" fmla="*/ 1550194 w 1557337"/>
              <a:gd name="connsiteY23" fmla="*/ 202406 h 1393031"/>
              <a:gd name="connsiteX24" fmla="*/ 1557337 w 1557337"/>
              <a:gd name="connsiteY24" fmla="*/ 219075 h 1393031"/>
              <a:gd name="connsiteX25" fmla="*/ 1557337 w 1557337"/>
              <a:gd name="connsiteY25" fmla="*/ 235743 h 1393031"/>
              <a:gd name="connsiteX26" fmla="*/ 1554956 w 1557337"/>
              <a:gd name="connsiteY26" fmla="*/ 269081 h 1393031"/>
              <a:gd name="connsiteX27" fmla="*/ 1540669 w 1557337"/>
              <a:gd name="connsiteY27" fmla="*/ 304800 h 1393031"/>
              <a:gd name="connsiteX28" fmla="*/ 1526381 w 1557337"/>
              <a:gd name="connsiteY28" fmla="*/ 350043 h 1393031"/>
              <a:gd name="connsiteX29" fmla="*/ 1516856 w 1557337"/>
              <a:gd name="connsiteY29" fmla="*/ 409575 h 1393031"/>
              <a:gd name="connsiteX30" fmla="*/ 1507331 w 1557337"/>
              <a:gd name="connsiteY30" fmla="*/ 540543 h 1393031"/>
              <a:gd name="connsiteX31" fmla="*/ 1478756 w 1557337"/>
              <a:gd name="connsiteY31" fmla="*/ 912018 h 1393031"/>
              <a:gd name="connsiteX32" fmla="*/ 1469231 w 1557337"/>
              <a:gd name="connsiteY32" fmla="*/ 1004887 h 1393031"/>
              <a:gd name="connsiteX33" fmla="*/ 1447800 w 1557337"/>
              <a:gd name="connsiteY33" fmla="*/ 1271587 h 1393031"/>
              <a:gd name="connsiteX34" fmla="*/ 1435894 w 1557337"/>
              <a:gd name="connsiteY34" fmla="*/ 1307306 h 1393031"/>
              <a:gd name="connsiteX35" fmla="*/ 1409700 w 1557337"/>
              <a:gd name="connsiteY35" fmla="*/ 1343025 h 1393031"/>
              <a:gd name="connsiteX36" fmla="*/ 1383506 w 1557337"/>
              <a:gd name="connsiteY36" fmla="*/ 1366837 h 1393031"/>
              <a:gd name="connsiteX37" fmla="*/ 1350169 w 1557337"/>
              <a:gd name="connsiteY37" fmla="*/ 1383506 h 1393031"/>
              <a:gd name="connsiteX38" fmla="*/ 1319212 w 1557337"/>
              <a:gd name="connsiteY38" fmla="*/ 1390650 h 1393031"/>
              <a:gd name="connsiteX39" fmla="*/ 1295400 w 1557337"/>
              <a:gd name="connsiteY39" fmla="*/ 1393031 h 1393031"/>
              <a:gd name="connsiteX40" fmla="*/ 1269206 w 1557337"/>
              <a:gd name="connsiteY40" fmla="*/ 1390650 h 1393031"/>
              <a:gd name="connsiteX41" fmla="*/ 1235869 w 1557337"/>
              <a:gd name="connsiteY41" fmla="*/ 1376362 h 1393031"/>
              <a:gd name="connsiteX42" fmla="*/ 1216819 w 1557337"/>
              <a:gd name="connsiteY42" fmla="*/ 1359693 h 1393031"/>
              <a:gd name="connsiteX43" fmla="*/ 1202531 w 1557337"/>
              <a:gd name="connsiteY43" fmla="*/ 1338262 h 1393031"/>
              <a:gd name="connsiteX44" fmla="*/ 1188244 w 1557337"/>
              <a:gd name="connsiteY44" fmla="*/ 1302543 h 1393031"/>
              <a:gd name="connsiteX45" fmla="*/ 1181100 w 1557337"/>
              <a:gd name="connsiteY45" fmla="*/ 1254918 h 1393031"/>
              <a:gd name="connsiteX46" fmla="*/ 1223962 w 1557337"/>
              <a:gd name="connsiteY46" fmla="*/ 1119187 h 1393031"/>
              <a:gd name="connsiteX47" fmla="*/ 1223962 w 1557337"/>
              <a:gd name="connsiteY47" fmla="*/ 966787 h 1393031"/>
              <a:gd name="connsiteX48" fmla="*/ 1223962 w 1557337"/>
              <a:gd name="connsiteY48" fmla="*/ 678656 h 1393031"/>
              <a:gd name="connsiteX49" fmla="*/ 1245394 w 1557337"/>
              <a:gd name="connsiteY49" fmla="*/ 569118 h 1393031"/>
              <a:gd name="connsiteX50" fmla="*/ 1245394 w 1557337"/>
              <a:gd name="connsiteY50" fmla="*/ 435768 h 1393031"/>
              <a:gd name="connsiteX51" fmla="*/ 1238250 w 1557337"/>
              <a:gd name="connsiteY51" fmla="*/ 319087 h 1393031"/>
              <a:gd name="connsiteX52" fmla="*/ 1233487 w 1557337"/>
              <a:gd name="connsiteY52" fmla="*/ 273843 h 1393031"/>
              <a:gd name="connsiteX53" fmla="*/ 1223962 w 1557337"/>
              <a:gd name="connsiteY53" fmla="*/ 254793 h 1393031"/>
              <a:gd name="connsiteX54" fmla="*/ 1207294 w 1557337"/>
              <a:gd name="connsiteY54" fmla="*/ 240506 h 1393031"/>
              <a:gd name="connsiteX55" fmla="*/ 1176337 w 1557337"/>
              <a:gd name="connsiteY55" fmla="*/ 214312 h 1393031"/>
              <a:gd name="connsiteX56" fmla="*/ 1140619 w 1557337"/>
              <a:gd name="connsiteY56" fmla="*/ 211931 h 1393031"/>
              <a:gd name="connsiteX57" fmla="*/ 876300 w 1557337"/>
              <a:gd name="connsiteY57" fmla="*/ 242887 h 1393031"/>
              <a:gd name="connsiteX58" fmla="*/ 616744 w 1557337"/>
              <a:gd name="connsiteY58" fmla="*/ 271462 h 1393031"/>
              <a:gd name="connsiteX59" fmla="*/ 392906 w 1557337"/>
              <a:gd name="connsiteY59" fmla="*/ 300037 h 139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57337" h="1393031">
                <a:moveTo>
                  <a:pt x="392906" y="300037"/>
                </a:moveTo>
                <a:lnTo>
                  <a:pt x="207169" y="321468"/>
                </a:lnTo>
                <a:lnTo>
                  <a:pt x="26194" y="347662"/>
                </a:lnTo>
                <a:lnTo>
                  <a:pt x="0" y="211931"/>
                </a:lnTo>
                <a:lnTo>
                  <a:pt x="116681" y="200025"/>
                </a:lnTo>
                <a:lnTo>
                  <a:pt x="295275" y="180975"/>
                </a:lnTo>
                <a:lnTo>
                  <a:pt x="502444" y="159543"/>
                </a:lnTo>
                <a:lnTo>
                  <a:pt x="690562" y="142875"/>
                </a:lnTo>
                <a:lnTo>
                  <a:pt x="707231" y="140493"/>
                </a:lnTo>
                <a:lnTo>
                  <a:pt x="800100" y="116681"/>
                </a:lnTo>
                <a:lnTo>
                  <a:pt x="914400" y="88106"/>
                </a:lnTo>
                <a:lnTo>
                  <a:pt x="1040606" y="61912"/>
                </a:lnTo>
                <a:lnTo>
                  <a:pt x="1097756" y="50006"/>
                </a:lnTo>
                <a:lnTo>
                  <a:pt x="1128712" y="30956"/>
                </a:lnTo>
                <a:lnTo>
                  <a:pt x="1166812" y="14287"/>
                </a:lnTo>
                <a:lnTo>
                  <a:pt x="1193006" y="7143"/>
                </a:lnTo>
                <a:lnTo>
                  <a:pt x="1238250" y="0"/>
                </a:lnTo>
                <a:lnTo>
                  <a:pt x="1262062" y="4762"/>
                </a:lnTo>
                <a:lnTo>
                  <a:pt x="1312069" y="33337"/>
                </a:lnTo>
                <a:lnTo>
                  <a:pt x="1395412" y="85725"/>
                </a:lnTo>
                <a:lnTo>
                  <a:pt x="1469231" y="133350"/>
                </a:lnTo>
                <a:lnTo>
                  <a:pt x="1519237" y="166687"/>
                </a:lnTo>
                <a:lnTo>
                  <a:pt x="1540669" y="188118"/>
                </a:lnTo>
                <a:lnTo>
                  <a:pt x="1550194" y="202406"/>
                </a:lnTo>
                <a:lnTo>
                  <a:pt x="1557337" y="219075"/>
                </a:lnTo>
                <a:lnTo>
                  <a:pt x="1557337" y="235743"/>
                </a:lnTo>
                <a:lnTo>
                  <a:pt x="1554956" y="269081"/>
                </a:lnTo>
                <a:lnTo>
                  <a:pt x="1540669" y="304800"/>
                </a:lnTo>
                <a:lnTo>
                  <a:pt x="1526381" y="350043"/>
                </a:lnTo>
                <a:lnTo>
                  <a:pt x="1516856" y="409575"/>
                </a:lnTo>
                <a:lnTo>
                  <a:pt x="1507331" y="540543"/>
                </a:lnTo>
                <a:lnTo>
                  <a:pt x="1478756" y="912018"/>
                </a:lnTo>
                <a:lnTo>
                  <a:pt x="1469231" y="1004887"/>
                </a:lnTo>
                <a:lnTo>
                  <a:pt x="1447800" y="1271587"/>
                </a:lnTo>
                <a:lnTo>
                  <a:pt x="1435894" y="1307306"/>
                </a:lnTo>
                <a:lnTo>
                  <a:pt x="1409700" y="1343025"/>
                </a:lnTo>
                <a:lnTo>
                  <a:pt x="1383506" y="1366837"/>
                </a:lnTo>
                <a:lnTo>
                  <a:pt x="1350169" y="1383506"/>
                </a:lnTo>
                <a:lnTo>
                  <a:pt x="1319212" y="1390650"/>
                </a:lnTo>
                <a:lnTo>
                  <a:pt x="1295400" y="1393031"/>
                </a:lnTo>
                <a:lnTo>
                  <a:pt x="1269206" y="1390650"/>
                </a:lnTo>
                <a:lnTo>
                  <a:pt x="1235869" y="1376362"/>
                </a:lnTo>
                <a:lnTo>
                  <a:pt x="1216819" y="1359693"/>
                </a:lnTo>
                <a:lnTo>
                  <a:pt x="1202531" y="1338262"/>
                </a:lnTo>
                <a:lnTo>
                  <a:pt x="1188244" y="1302543"/>
                </a:lnTo>
                <a:lnTo>
                  <a:pt x="1181100" y="1254918"/>
                </a:lnTo>
                <a:lnTo>
                  <a:pt x="1223962" y="1119187"/>
                </a:lnTo>
                <a:lnTo>
                  <a:pt x="1223962" y="966787"/>
                </a:lnTo>
                <a:lnTo>
                  <a:pt x="1223962" y="678656"/>
                </a:lnTo>
                <a:lnTo>
                  <a:pt x="1245394" y="569118"/>
                </a:lnTo>
                <a:lnTo>
                  <a:pt x="1245394" y="435768"/>
                </a:lnTo>
                <a:lnTo>
                  <a:pt x="1238250" y="319087"/>
                </a:lnTo>
                <a:lnTo>
                  <a:pt x="1233487" y="273843"/>
                </a:lnTo>
                <a:lnTo>
                  <a:pt x="1223962" y="254793"/>
                </a:lnTo>
                <a:lnTo>
                  <a:pt x="1207294" y="240506"/>
                </a:lnTo>
                <a:lnTo>
                  <a:pt x="1176337" y="214312"/>
                </a:lnTo>
                <a:lnTo>
                  <a:pt x="1140619" y="211931"/>
                </a:lnTo>
                <a:lnTo>
                  <a:pt x="876300" y="242887"/>
                </a:lnTo>
                <a:lnTo>
                  <a:pt x="616744" y="271462"/>
                </a:lnTo>
                <a:lnTo>
                  <a:pt x="392906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63DE5A9-4E13-4CD1-A7CF-0CBD2FF1B7D2}"/>
              </a:ext>
            </a:extLst>
          </p:cNvPr>
          <p:cNvSpPr/>
          <p:nvPr/>
        </p:nvSpPr>
        <p:spPr>
          <a:xfrm>
            <a:off x="6305550" y="2916239"/>
            <a:ext cx="1284288" cy="312737"/>
          </a:xfrm>
          <a:custGeom>
            <a:avLst/>
            <a:gdLst>
              <a:gd name="connsiteX0" fmla="*/ 514350 w 1283494"/>
              <a:gd name="connsiteY0" fmla="*/ 97632 h 311944"/>
              <a:gd name="connsiteX1" fmla="*/ 271463 w 1283494"/>
              <a:gd name="connsiteY1" fmla="*/ 128588 h 311944"/>
              <a:gd name="connsiteX2" fmla="*/ 0 w 1283494"/>
              <a:gd name="connsiteY2" fmla="*/ 161925 h 311944"/>
              <a:gd name="connsiteX3" fmla="*/ 9525 w 1283494"/>
              <a:gd name="connsiteY3" fmla="*/ 307182 h 311944"/>
              <a:gd name="connsiteX4" fmla="*/ 88106 w 1283494"/>
              <a:gd name="connsiteY4" fmla="*/ 311944 h 311944"/>
              <a:gd name="connsiteX5" fmla="*/ 147638 w 1283494"/>
              <a:gd name="connsiteY5" fmla="*/ 311944 h 311944"/>
              <a:gd name="connsiteX6" fmla="*/ 204788 w 1283494"/>
              <a:gd name="connsiteY6" fmla="*/ 307182 h 311944"/>
              <a:gd name="connsiteX7" fmla="*/ 330994 w 1283494"/>
              <a:gd name="connsiteY7" fmla="*/ 292894 h 311944"/>
              <a:gd name="connsiteX8" fmla="*/ 523875 w 1283494"/>
              <a:gd name="connsiteY8" fmla="*/ 269082 h 311944"/>
              <a:gd name="connsiteX9" fmla="*/ 795338 w 1283494"/>
              <a:gd name="connsiteY9" fmla="*/ 238125 h 311944"/>
              <a:gd name="connsiteX10" fmla="*/ 954881 w 1283494"/>
              <a:gd name="connsiteY10" fmla="*/ 219075 h 311944"/>
              <a:gd name="connsiteX11" fmla="*/ 1073944 w 1283494"/>
              <a:gd name="connsiteY11" fmla="*/ 207169 h 311944"/>
              <a:gd name="connsiteX12" fmla="*/ 1133475 w 1283494"/>
              <a:gd name="connsiteY12" fmla="*/ 200025 h 311944"/>
              <a:gd name="connsiteX13" fmla="*/ 1254919 w 1283494"/>
              <a:gd name="connsiteY13" fmla="*/ 166688 h 311944"/>
              <a:gd name="connsiteX14" fmla="*/ 1283494 w 1283494"/>
              <a:gd name="connsiteY14" fmla="*/ 30957 h 311944"/>
              <a:gd name="connsiteX15" fmla="*/ 1181100 w 1283494"/>
              <a:gd name="connsiteY15" fmla="*/ 14288 h 311944"/>
              <a:gd name="connsiteX16" fmla="*/ 1042988 w 1283494"/>
              <a:gd name="connsiteY16" fmla="*/ 2382 h 311944"/>
              <a:gd name="connsiteX17" fmla="*/ 997744 w 1283494"/>
              <a:gd name="connsiteY17" fmla="*/ 0 h 311944"/>
              <a:gd name="connsiteX18" fmla="*/ 969169 w 1283494"/>
              <a:gd name="connsiteY18" fmla="*/ 2382 h 311944"/>
              <a:gd name="connsiteX19" fmla="*/ 912019 w 1283494"/>
              <a:gd name="connsiteY19" fmla="*/ 14288 h 311944"/>
              <a:gd name="connsiteX20" fmla="*/ 802481 w 1283494"/>
              <a:gd name="connsiteY20" fmla="*/ 52388 h 311944"/>
              <a:gd name="connsiteX21" fmla="*/ 759619 w 1283494"/>
              <a:gd name="connsiteY21" fmla="*/ 66675 h 311944"/>
              <a:gd name="connsiteX22" fmla="*/ 654844 w 1283494"/>
              <a:gd name="connsiteY22" fmla="*/ 78582 h 311944"/>
              <a:gd name="connsiteX23" fmla="*/ 514350 w 1283494"/>
              <a:gd name="connsiteY23" fmla="*/ 97632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3494" h="311944">
                <a:moveTo>
                  <a:pt x="514350" y="97632"/>
                </a:moveTo>
                <a:lnTo>
                  <a:pt x="271463" y="128588"/>
                </a:lnTo>
                <a:lnTo>
                  <a:pt x="0" y="161925"/>
                </a:lnTo>
                <a:lnTo>
                  <a:pt x="9525" y="307182"/>
                </a:lnTo>
                <a:lnTo>
                  <a:pt x="88106" y="311944"/>
                </a:lnTo>
                <a:lnTo>
                  <a:pt x="147638" y="311944"/>
                </a:lnTo>
                <a:lnTo>
                  <a:pt x="204788" y="307182"/>
                </a:lnTo>
                <a:lnTo>
                  <a:pt x="330994" y="292894"/>
                </a:lnTo>
                <a:lnTo>
                  <a:pt x="523875" y="269082"/>
                </a:lnTo>
                <a:lnTo>
                  <a:pt x="795338" y="238125"/>
                </a:lnTo>
                <a:lnTo>
                  <a:pt x="954881" y="219075"/>
                </a:lnTo>
                <a:lnTo>
                  <a:pt x="1073944" y="207169"/>
                </a:lnTo>
                <a:lnTo>
                  <a:pt x="1133475" y="200025"/>
                </a:lnTo>
                <a:lnTo>
                  <a:pt x="1254919" y="166688"/>
                </a:lnTo>
                <a:lnTo>
                  <a:pt x="1283494" y="30957"/>
                </a:lnTo>
                <a:lnTo>
                  <a:pt x="1181100" y="14288"/>
                </a:lnTo>
                <a:lnTo>
                  <a:pt x="1042988" y="2382"/>
                </a:lnTo>
                <a:lnTo>
                  <a:pt x="997744" y="0"/>
                </a:lnTo>
                <a:lnTo>
                  <a:pt x="969169" y="2382"/>
                </a:lnTo>
                <a:lnTo>
                  <a:pt x="912019" y="14288"/>
                </a:lnTo>
                <a:lnTo>
                  <a:pt x="802481" y="52388"/>
                </a:lnTo>
                <a:lnTo>
                  <a:pt x="759619" y="66675"/>
                </a:lnTo>
                <a:lnTo>
                  <a:pt x="654844" y="78582"/>
                </a:lnTo>
                <a:lnTo>
                  <a:pt x="514350" y="976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DFC600A3-E44F-4F11-BE50-DFFF6B86AA20}"/>
              </a:ext>
            </a:extLst>
          </p:cNvPr>
          <p:cNvSpPr/>
          <p:nvPr/>
        </p:nvSpPr>
        <p:spPr>
          <a:xfrm>
            <a:off x="6303963" y="3495675"/>
            <a:ext cx="1268412" cy="280988"/>
          </a:xfrm>
          <a:custGeom>
            <a:avLst/>
            <a:gdLst>
              <a:gd name="connsiteX0" fmla="*/ 514350 w 1269206"/>
              <a:gd name="connsiteY0" fmla="*/ 59531 h 280988"/>
              <a:gd name="connsiteX1" fmla="*/ 369094 w 1269206"/>
              <a:gd name="connsiteY1" fmla="*/ 73819 h 280988"/>
              <a:gd name="connsiteX2" fmla="*/ 264319 w 1269206"/>
              <a:gd name="connsiteY2" fmla="*/ 83344 h 280988"/>
              <a:gd name="connsiteX3" fmla="*/ 185737 w 1269206"/>
              <a:gd name="connsiteY3" fmla="*/ 90488 h 280988"/>
              <a:gd name="connsiteX4" fmla="*/ 0 w 1269206"/>
              <a:gd name="connsiteY4" fmla="*/ 123825 h 280988"/>
              <a:gd name="connsiteX5" fmla="*/ 21431 w 1269206"/>
              <a:gd name="connsiteY5" fmla="*/ 280988 h 280988"/>
              <a:gd name="connsiteX6" fmla="*/ 190500 w 1269206"/>
              <a:gd name="connsiteY6" fmla="*/ 242888 h 280988"/>
              <a:gd name="connsiteX7" fmla="*/ 290512 w 1269206"/>
              <a:gd name="connsiteY7" fmla="*/ 223838 h 280988"/>
              <a:gd name="connsiteX8" fmla="*/ 419100 w 1269206"/>
              <a:gd name="connsiteY8" fmla="*/ 202406 h 280988"/>
              <a:gd name="connsiteX9" fmla="*/ 569119 w 1269206"/>
              <a:gd name="connsiteY9" fmla="*/ 188119 h 280988"/>
              <a:gd name="connsiteX10" fmla="*/ 738187 w 1269206"/>
              <a:gd name="connsiteY10" fmla="*/ 173831 h 280988"/>
              <a:gd name="connsiteX11" fmla="*/ 904875 w 1269206"/>
              <a:gd name="connsiteY11" fmla="*/ 164306 h 280988"/>
              <a:gd name="connsiteX12" fmla="*/ 1076325 w 1269206"/>
              <a:gd name="connsiteY12" fmla="*/ 159544 h 280988"/>
              <a:gd name="connsiteX13" fmla="*/ 1269206 w 1269206"/>
              <a:gd name="connsiteY13" fmla="*/ 159544 h 280988"/>
              <a:gd name="connsiteX14" fmla="*/ 1269206 w 1269206"/>
              <a:gd name="connsiteY14" fmla="*/ 9525 h 280988"/>
              <a:gd name="connsiteX15" fmla="*/ 1171575 w 1269206"/>
              <a:gd name="connsiteY15" fmla="*/ 0 h 280988"/>
              <a:gd name="connsiteX16" fmla="*/ 1102519 w 1269206"/>
              <a:gd name="connsiteY16" fmla="*/ 0 h 280988"/>
              <a:gd name="connsiteX17" fmla="*/ 1016794 w 1269206"/>
              <a:gd name="connsiteY17" fmla="*/ 9525 h 280988"/>
              <a:gd name="connsiteX18" fmla="*/ 816769 w 1269206"/>
              <a:gd name="connsiteY18" fmla="*/ 28575 h 280988"/>
              <a:gd name="connsiteX19" fmla="*/ 583406 w 1269206"/>
              <a:gd name="connsiteY19" fmla="*/ 52388 h 280988"/>
              <a:gd name="connsiteX20" fmla="*/ 514350 w 1269206"/>
              <a:gd name="connsiteY20" fmla="*/ 5953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69206" h="280988">
                <a:moveTo>
                  <a:pt x="514350" y="59531"/>
                </a:moveTo>
                <a:lnTo>
                  <a:pt x="369094" y="73819"/>
                </a:lnTo>
                <a:lnTo>
                  <a:pt x="264319" y="83344"/>
                </a:lnTo>
                <a:lnTo>
                  <a:pt x="185737" y="90488"/>
                </a:lnTo>
                <a:lnTo>
                  <a:pt x="0" y="123825"/>
                </a:lnTo>
                <a:lnTo>
                  <a:pt x="21431" y="280988"/>
                </a:lnTo>
                <a:lnTo>
                  <a:pt x="190500" y="242888"/>
                </a:lnTo>
                <a:lnTo>
                  <a:pt x="290512" y="223838"/>
                </a:lnTo>
                <a:lnTo>
                  <a:pt x="419100" y="202406"/>
                </a:lnTo>
                <a:lnTo>
                  <a:pt x="569119" y="188119"/>
                </a:lnTo>
                <a:lnTo>
                  <a:pt x="738187" y="173831"/>
                </a:lnTo>
                <a:lnTo>
                  <a:pt x="904875" y="164306"/>
                </a:lnTo>
                <a:lnTo>
                  <a:pt x="1076325" y="159544"/>
                </a:lnTo>
                <a:lnTo>
                  <a:pt x="1269206" y="159544"/>
                </a:lnTo>
                <a:lnTo>
                  <a:pt x="1269206" y="9525"/>
                </a:lnTo>
                <a:lnTo>
                  <a:pt x="1171575" y="0"/>
                </a:lnTo>
                <a:lnTo>
                  <a:pt x="1102519" y="0"/>
                </a:lnTo>
                <a:lnTo>
                  <a:pt x="1016794" y="9525"/>
                </a:lnTo>
                <a:lnTo>
                  <a:pt x="816769" y="28575"/>
                </a:lnTo>
                <a:lnTo>
                  <a:pt x="583406" y="52388"/>
                </a:lnTo>
                <a:lnTo>
                  <a:pt x="514350" y="595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5313C317-7478-4EE9-8C2E-A6D5185FB273}"/>
              </a:ext>
            </a:extLst>
          </p:cNvPr>
          <p:cNvSpPr/>
          <p:nvPr/>
        </p:nvSpPr>
        <p:spPr>
          <a:xfrm>
            <a:off x="5381625" y="3952875"/>
            <a:ext cx="1284288" cy="1430338"/>
          </a:xfrm>
          <a:custGeom>
            <a:avLst/>
            <a:gdLst>
              <a:gd name="connsiteX0" fmla="*/ 866775 w 1283494"/>
              <a:gd name="connsiteY0" fmla="*/ 514350 h 1431131"/>
              <a:gd name="connsiteX1" fmla="*/ 795338 w 1283494"/>
              <a:gd name="connsiteY1" fmla="*/ 616744 h 1431131"/>
              <a:gd name="connsiteX2" fmla="*/ 733425 w 1283494"/>
              <a:gd name="connsiteY2" fmla="*/ 704850 h 1431131"/>
              <a:gd name="connsiteX3" fmla="*/ 666750 w 1283494"/>
              <a:gd name="connsiteY3" fmla="*/ 792956 h 1431131"/>
              <a:gd name="connsiteX4" fmla="*/ 583406 w 1283494"/>
              <a:gd name="connsiteY4" fmla="*/ 888206 h 1431131"/>
              <a:gd name="connsiteX5" fmla="*/ 485775 w 1283494"/>
              <a:gd name="connsiteY5" fmla="*/ 995363 h 1431131"/>
              <a:gd name="connsiteX6" fmla="*/ 397669 w 1283494"/>
              <a:gd name="connsiteY6" fmla="*/ 1078706 h 1431131"/>
              <a:gd name="connsiteX7" fmla="*/ 304800 w 1283494"/>
              <a:gd name="connsiteY7" fmla="*/ 1159669 h 1431131"/>
              <a:gd name="connsiteX8" fmla="*/ 216694 w 1283494"/>
              <a:gd name="connsiteY8" fmla="*/ 1233488 h 1431131"/>
              <a:gd name="connsiteX9" fmla="*/ 138113 w 1283494"/>
              <a:gd name="connsiteY9" fmla="*/ 1293019 h 1431131"/>
              <a:gd name="connsiteX10" fmla="*/ 50006 w 1283494"/>
              <a:gd name="connsiteY10" fmla="*/ 1350169 h 1431131"/>
              <a:gd name="connsiteX11" fmla="*/ 16669 w 1283494"/>
              <a:gd name="connsiteY11" fmla="*/ 1376363 h 1431131"/>
              <a:gd name="connsiteX12" fmla="*/ 4763 w 1283494"/>
              <a:gd name="connsiteY12" fmla="*/ 1393031 h 1431131"/>
              <a:gd name="connsiteX13" fmla="*/ 0 w 1283494"/>
              <a:gd name="connsiteY13" fmla="*/ 1412081 h 1431131"/>
              <a:gd name="connsiteX14" fmla="*/ 7144 w 1283494"/>
              <a:gd name="connsiteY14" fmla="*/ 1423988 h 1431131"/>
              <a:gd name="connsiteX15" fmla="*/ 23813 w 1283494"/>
              <a:gd name="connsiteY15" fmla="*/ 1431131 h 1431131"/>
              <a:gd name="connsiteX16" fmla="*/ 57150 w 1283494"/>
              <a:gd name="connsiteY16" fmla="*/ 1421606 h 1431131"/>
              <a:gd name="connsiteX17" fmla="*/ 140494 w 1283494"/>
              <a:gd name="connsiteY17" fmla="*/ 1378744 h 1431131"/>
              <a:gd name="connsiteX18" fmla="*/ 240506 w 1283494"/>
              <a:gd name="connsiteY18" fmla="*/ 1323975 h 1431131"/>
              <a:gd name="connsiteX19" fmla="*/ 333375 w 1283494"/>
              <a:gd name="connsiteY19" fmla="*/ 1269206 h 1431131"/>
              <a:gd name="connsiteX20" fmla="*/ 407194 w 1283494"/>
              <a:gd name="connsiteY20" fmla="*/ 1221581 h 1431131"/>
              <a:gd name="connsiteX21" fmla="*/ 485775 w 1283494"/>
              <a:gd name="connsiteY21" fmla="*/ 1166813 h 1431131"/>
              <a:gd name="connsiteX22" fmla="*/ 569119 w 1283494"/>
              <a:gd name="connsiteY22" fmla="*/ 1104900 h 1431131"/>
              <a:gd name="connsiteX23" fmla="*/ 700088 w 1283494"/>
              <a:gd name="connsiteY23" fmla="*/ 1000125 h 1431131"/>
              <a:gd name="connsiteX24" fmla="*/ 800100 w 1283494"/>
              <a:gd name="connsiteY24" fmla="*/ 909638 h 1431131"/>
              <a:gd name="connsiteX25" fmla="*/ 909638 w 1283494"/>
              <a:gd name="connsiteY25" fmla="*/ 797719 h 1431131"/>
              <a:gd name="connsiteX26" fmla="*/ 966788 w 1283494"/>
              <a:gd name="connsiteY26" fmla="*/ 735806 h 1431131"/>
              <a:gd name="connsiteX27" fmla="*/ 1023938 w 1283494"/>
              <a:gd name="connsiteY27" fmla="*/ 671513 h 1431131"/>
              <a:gd name="connsiteX28" fmla="*/ 1088231 w 1283494"/>
              <a:gd name="connsiteY28" fmla="*/ 592931 h 1431131"/>
              <a:gd name="connsiteX29" fmla="*/ 1145381 w 1283494"/>
              <a:gd name="connsiteY29" fmla="*/ 509588 h 1431131"/>
              <a:gd name="connsiteX30" fmla="*/ 1171575 w 1283494"/>
              <a:gd name="connsiteY30" fmla="*/ 469106 h 1431131"/>
              <a:gd name="connsiteX31" fmla="*/ 1283494 w 1283494"/>
              <a:gd name="connsiteY31" fmla="*/ 254794 h 1431131"/>
              <a:gd name="connsiteX32" fmla="*/ 1262063 w 1283494"/>
              <a:gd name="connsiteY32" fmla="*/ 209550 h 1431131"/>
              <a:gd name="connsiteX33" fmla="*/ 1233488 w 1283494"/>
              <a:gd name="connsiteY33" fmla="*/ 173831 h 1431131"/>
              <a:gd name="connsiteX34" fmla="*/ 1197769 w 1283494"/>
              <a:gd name="connsiteY34" fmla="*/ 142875 h 1431131"/>
              <a:gd name="connsiteX35" fmla="*/ 1164431 w 1283494"/>
              <a:gd name="connsiteY35" fmla="*/ 119063 h 1431131"/>
              <a:gd name="connsiteX36" fmla="*/ 1112044 w 1283494"/>
              <a:gd name="connsiteY36" fmla="*/ 88106 h 1431131"/>
              <a:gd name="connsiteX37" fmla="*/ 1050131 w 1283494"/>
              <a:gd name="connsiteY37" fmla="*/ 57150 h 1431131"/>
              <a:gd name="connsiteX38" fmla="*/ 978694 w 1283494"/>
              <a:gd name="connsiteY38" fmla="*/ 21431 h 1431131"/>
              <a:gd name="connsiteX39" fmla="*/ 935831 w 1283494"/>
              <a:gd name="connsiteY39" fmla="*/ 2381 h 1431131"/>
              <a:gd name="connsiteX40" fmla="*/ 914400 w 1283494"/>
              <a:gd name="connsiteY40" fmla="*/ 0 h 1431131"/>
              <a:gd name="connsiteX41" fmla="*/ 897731 w 1283494"/>
              <a:gd name="connsiteY41" fmla="*/ 2381 h 1431131"/>
              <a:gd name="connsiteX42" fmla="*/ 895350 w 1283494"/>
              <a:gd name="connsiteY42" fmla="*/ 14288 h 1431131"/>
              <a:gd name="connsiteX43" fmla="*/ 897731 w 1283494"/>
              <a:gd name="connsiteY43" fmla="*/ 33338 h 1431131"/>
              <a:gd name="connsiteX44" fmla="*/ 909638 w 1283494"/>
              <a:gd name="connsiteY44" fmla="*/ 57150 h 1431131"/>
              <a:gd name="connsiteX45" fmla="*/ 935831 w 1283494"/>
              <a:gd name="connsiteY45" fmla="*/ 80963 h 1431131"/>
              <a:gd name="connsiteX46" fmla="*/ 952500 w 1283494"/>
              <a:gd name="connsiteY46" fmla="*/ 102394 h 1431131"/>
              <a:gd name="connsiteX47" fmla="*/ 964406 w 1283494"/>
              <a:gd name="connsiteY47" fmla="*/ 123825 h 1431131"/>
              <a:gd name="connsiteX48" fmla="*/ 978694 w 1283494"/>
              <a:gd name="connsiteY48" fmla="*/ 152400 h 1431131"/>
              <a:gd name="connsiteX49" fmla="*/ 988219 w 1283494"/>
              <a:gd name="connsiteY49" fmla="*/ 192881 h 1431131"/>
              <a:gd name="connsiteX50" fmla="*/ 995363 w 1283494"/>
              <a:gd name="connsiteY50" fmla="*/ 250031 h 1431131"/>
              <a:gd name="connsiteX51" fmla="*/ 992981 w 1283494"/>
              <a:gd name="connsiteY51" fmla="*/ 288131 h 1431131"/>
              <a:gd name="connsiteX52" fmla="*/ 988219 w 1283494"/>
              <a:gd name="connsiteY52" fmla="*/ 316706 h 1431131"/>
              <a:gd name="connsiteX53" fmla="*/ 931069 w 1283494"/>
              <a:gd name="connsiteY53" fmla="*/ 421481 h 1431131"/>
              <a:gd name="connsiteX54" fmla="*/ 866775 w 1283494"/>
              <a:gd name="connsiteY54" fmla="*/ 514350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3494" h="1431131">
                <a:moveTo>
                  <a:pt x="866775" y="514350"/>
                </a:moveTo>
                <a:lnTo>
                  <a:pt x="795338" y="616744"/>
                </a:lnTo>
                <a:lnTo>
                  <a:pt x="733425" y="704850"/>
                </a:lnTo>
                <a:lnTo>
                  <a:pt x="666750" y="792956"/>
                </a:lnTo>
                <a:lnTo>
                  <a:pt x="583406" y="888206"/>
                </a:lnTo>
                <a:lnTo>
                  <a:pt x="485775" y="995363"/>
                </a:lnTo>
                <a:lnTo>
                  <a:pt x="397669" y="1078706"/>
                </a:lnTo>
                <a:lnTo>
                  <a:pt x="304800" y="1159669"/>
                </a:lnTo>
                <a:lnTo>
                  <a:pt x="216694" y="1233488"/>
                </a:lnTo>
                <a:lnTo>
                  <a:pt x="138113" y="1293019"/>
                </a:lnTo>
                <a:lnTo>
                  <a:pt x="50006" y="1350169"/>
                </a:lnTo>
                <a:lnTo>
                  <a:pt x="16669" y="1376363"/>
                </a:lnTo>
                <a:lnTo>
                  <a:pt x="4763" y="1393031"/>
                </a:lnTo>
                <a:lnTo>
                  <a:pt x="0" y="1412081"/>
                </a:lnTo>
                <a:lnTo>
                  <a:pt x="7144" y="1423988"/>
                </a:lnTo>
                <a:lnTo>
                  <a:pt x="23813" y="1431131"/>
                </a:lnTo>
                <a:lnTo>
                  <a:pt x="57150" y="1421606"/>
                </a:lnTo>
                <a:lnTo>
                  <a:pt x="140494" y="1378744"/>
                </a:lnTo>
                <a:lnTo>
                  <a:pt x="240506" y="1323975"/>
                </a:lnTo>
                <a:lnTo>
                  <a:pt x="333375" y="1269206"/>
                </a:lnTo>
                <a:lnTo>
                  <a:pt x="407194" y="1221581"/>
                </a:lnTo>
                <a:lnTo>
                  <a:pt x="485775" y="1166813"/>
                </a:lnTo>
                <a:lnTo>
                  <a:pt x="569119" y="1104900"/>
                </a:lnTo>
                <a:lnTo>
                  <a:pt x="700088" y="1000125"/>
                </a:lnTo>
                <a:lnTo>
                  <a:pt x="800100" y="909638"/>
                </a:lnTo>
                <a:lnTo>
                  <a:pt x="909638" y="797719"/>
                </a:lnTo>
                <a:lnTo>
                  <a:pt x="966788" y="735806"/>
                </a:lnTo>
                <a:lnTo>
                  <a:pt x="1023938" y="671513"/>
                </a:lnTo>
                <a:lnTo>
                  <a:pt x="1088231" y="592931"/>
                </a:lnTo>
                <a:lnTo>
                  <a:pt x="1145381" y="509588"/>
                </a:lnTo>
                <a:lnTo>
                  <a:pt x="1171575" y="469106"/>
                </a:lnTo>
                <a:lnTo>
                  <a:pt x="1283494" y="254794"/>
                </a:lnTo>
                <a:lnTo>
                  <a:pt x="1262063" y="209550"/>
                </a:lnTo>
                <a:lnTo>
                  <a:pt x="1233488" y="173831"/>
                </a:lnTo>
                <a:lnTo>
                  <a:pt x="1197769" y="142875"/>
                </a:lnTo>
                <a:lnTo>
                  <a:pt x="1164431" y="119063"/>
                </a:lnTo>
                <a:lnTo>
                  <a:pt x="1112044" y="88106"/>
                </a:lnTo>
                <a:lnTo>
                  <a:pt x="1050131" y="57150"/>
                </a:lnTo>
                <a:lnTo>
                  <a:pt x="978694" y="21431"/>
                </a:lnTo>
                <a:lnTo>
                  <a:pt x="935831" y="2381"/>
                </a:lnTo>
                <a:lnTo>
                  <a:pt x="914400" y="0"/>
                </a:lnTo>
                <a:lnTo>
                  <a:pt x="897731" y="2381"/>
                </a:lnTo>
                <a:lnTo>
                  <a:pt x="895350" y="14288"/>
                </a:lnTo>
                <a:lnTo>
                  <a:pt x="897731" y="33338"/>
                </a:lnTo>
                <a:lnTo>
                  <a:pt x="909638" y="57150"/>
                </a:lnTo>
                <a:lnTo>
                  <a:pt x="935831" y="80963"/>
                </a:lnTo>
                <a:lnTo>
                  <a:pt x="952500" y="102394"/>
                </a:lnTo>
                <a:lnTo>
                  <a:pt x="964406" y="123825"/>
                </a:lnTo>
                <a:lnTo>
                  <a:pt x="978694" y="152400"/>
                </a:lnTo>
                <a:lnTo>
                  <a:pt x="988219" y="192881"/>
                </a:lnTo>
                <a:lnTo>
                  <a:pt x="995363" y="250031"/>
                </a:lnTo>
                <a:lnTo>
                  <a:pt x="992981" y="288131"/>
                </a:lnTo>
                <a:lnTo>
                  <a:pt x="988219" y="316706"/>
                </a:lnTo>
                <a:lnTo>
                  <a:pt x="931069" y="421481"/>
                </a:lnTo>
                <a:lnTo>
                  <a:pt x="866775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2C482AFA-4DA8-4879-A666-61E1B04653AE}"/>
              </a:ext>
            </a:extLst>
          </p:cNvPr>
          <p:cNvSpPr/>
          <p:nvPr/>
        </p:nvSpPr>
        <p:spPr>
          <a:xfrm>
            <a:off x="6510338" y="4010026"/>
            <a:ext cx="1243012" cy="398463"/>
          </a:xfrm>
          <a:custGeom>
            <a:avLst/>
            <a:gdLst>
              <a:gd name="connsiteX0" fmla="*/ 583406 w 1243012"/>
              <a:gd name="connsiteY0" fmla="*/ 261938 h 397669"/>
              <a:gd name="connsiteX1" fmla="*/ 381000 w 1243012"/>
              <a:gd name="connsiteY1" fmla="*/ 304800 h 397669"/>
              <a:gd name="connsiteX2" fmla="*/ 221456 w 1243012"/>
              <a:gd name="connsiteY2" fmla="*/ 340519 h 397669"/>
              <a:gd name="connsiteX3" fmla="*/ 126206 w 1243012"/>
              <a:gd name="connsiteY3" fmla="*/ 359569 h 397669"/>
              <a:gd name="connsiteX4" fmla="*/ 57150 w 1243012"/>
              <a:gd name="connsiteY4" fmla="*/ 385763 h 397669"/>
              <a:gd name="connsiteX5" fmla="*/ 0 w 1243012"/>
              <a:gd name="connsiteY5" fmla="*/ 397669 h 397669"/>
              <a:gd name="connsiteX6" fmla="*/ 71437 w 1243012"/>
              <a:gd name="connsiteY6" fmla="*/ 211931 h 397669"/>
              <a:gd name="connsiteX7" fmla="*/ 188118 w 1243012"/>
              <a:gd name="connsiteY7" fmla="*/ 192881 h 397669"/>
              <a:gd name="connsiteX8" fmla="*/ 407193 w 1243012"/>
              <a:gd name="connsiteY8" fmla="*/ 147638 h 397669"/>
              <a:gd name="connsiteX9" fmla="*/ 707231 w 1243012"/>
              <a:gd name="connsiteY9" fmla="*/ 80963 h 397669"/>
              <a:gd name="connsiteX10" fmla="*/ 762000 w 1243012"/>
              <a:gd name="connsiteY10" fmla="*/ 66675 h 397669"/>
              <a:gd name="connsiteX11" fmla="*/ 792956 w 1243012"/>
              <a:gd name="connsiteY11" fmla="*/ 45244 h 397669"/>
              <a:gd name="connsiteX12" fmla="*/ 826293 w 1243012"/>
              <a:gd name="connsiteY12" fmla="*/ 26194 h 397669"/>
              <a:gd name="connsiteX13" fmla="*/ 878681 w 1243012"/>
              <a:gd name="connsiteY13" fmla="*/ 7144 h 397669"/>
              <a:gd name="connsiteX14" fmla="*/ 923925 w 1243012"/>
              <a:gd name="connsiteY14" fmla="*/ 0 h 397669"/>
              <a:gd name="connsiteX15" fmla="*/ 945356 w 1243012"/>
              <a:gd name="connsiteY15" fmla="*/ 4763 h 397669"/>
              <a:gd name="connsiteX16" fmla="*/ 1021556 w 1243012"/>
              <a:gd name="connsiteY16" fmla="*/ 30956 h 397669"/>
              <a:gd name="connsiteX17" fmla="*/ 1147762 w 1243012"/>
              <a:gd name="connsiteY17" fmla="*/ 92869 h 397669"/>
              <a:gd name="connsiteX18" fmla="*/ 1193006 w 1243012"/>
              <a:gd name="connsiteY18" fmla="*/ 121444 h 397669"/>
              <a:gd name="connsiteX19" fmla="*/ 1209675 w 1243012"/>
              <a:gd name="connsiteY19" fmla="*/ 133350 h 397669"/>
              <a:gd name="connsiteX20" fmla="*/ 1226343 w 1243012"/>
              <a:gd name="connsiteY20" fmla="*/ 150019 h 397669"/>
              <a:gd name="connsiteX21" fmla="*/ 1235868 w 1243012"/>
              <a:gd name="connsiteY21" fmla="*/ 169069 h 397669"/>
              <a:gd name="connsiteX22" fmla="*/ 1243012 w 1243012"/>
              <a:gd name="connsiteY22" fmla="*/ 188119 h 397669"/>
              <a:gd name="connsiteX23" fmla="*/ 1243012 w 1243012"/>
              <a:gd name="connsiteY23" fmla="*/ 204788 h 397669"/>
              <a:gd name="connsiteX24" fmla="*/ 1235868 w 1243012"/>
              <a:gd name="connsiteY24" fmla="*/ 226219 h 397669"/>
              <a:gd name="connsiteX25" fmla="*/ 1209675 w 1243012"/>
              <a:gd name="connsiteY25" fmla="*/ 247650 h 397669"/>
              <a:gd name="connsiteX26" fmla="*/ 1181100 w 1243012"/>
              <a:gd name="connsiteY26" fmla="*/ 257175 h 397669"/>
              <a:gd name="connsiteX27" fmla="*/ 1159668 w 1243012"/>
              <a:gd name="connsiteY27" fmla="*/ 259556 h 397669"/>
              <a:gd name="connsiteX28" fmla="*/ 773906 w 1243012"/>
              <a:gd name="connsiteY28" fmla="*/ 223838 h 397669"/>
              <a:gd name="connsiteX29" fmla="*/ 583406 w 1243012"/>
              <a:gd name="connsiteY29" fmla="*/ 2619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43012" h="397669">
                <a:moveTo>
                  <a:pt x="583406" y="261938"/>
                </a:moveTo>
                <a:lnTo>
                  <a:pt x="381000" y="304800"/>
                </a:lnTo>
                <a:lnTo>
                  <a:pt x="221456" y="340519"/>
                </a:lnTo>
                <a:lnTo>
                  <a:pt x="126206" y="359569"/>
                </a:lnTo>
                <a:lnTo>
                  <a:pt x="57150" y="385763"/>
                </a:lnTo>
                <a:lnTo>
                  <a:pt x="0" y="397669"/>
                </a:lnTo>
                <a:lnTo>
                  <a:pt x="71437" y="211931"/>
                </a:lnTo>
                <a:lnTo>
                  <a:pt x="188118" y="192881"/>
                </a:lnTo>
                <a:lnTo>
                  <a:pt x="407193" y="147638"/>
                </a:lnTo>
                <a:lnTo>
                  <a:pt x="707231" y="80963"/>
                </a:lnTo>
                <a:lnTo>
                  <a:pt x="762000" y="66675"/>
                </a:lnTo>
                <a:lnTo>
                  <a:pt x="792956" y="45244"/>
                </a:lnTo>
                <a:lnTo>
                  <a:pt x="826293" y="26194"/>
                </a:lnTo>
                <a:lnTo>
                  <a:pt x="878681" y="7144"/>
                </a:lnTo>
                <a:lnTo>
                  <a:pt x="923925" y="0"/>
                </a:lnTo>
                <a:lnTo>
                  <a:pt x="945356" y="4763"/>
                </a:lnTo>
                <a:lnTo>
                  <a:pt x="1021556" y="30956"/>
                </a:lnTo>
                <a:lnTo>
                  <a:pt x="1147762" y="92869"/>
                </a:lnTo>
                <a:lnTo>
                  <a:pt x="1193006" y="121444"/>
                </a:lnTo>
                <a:lnTo>
                  <a:pt x="1209675" y="133350"/>
                </a:lnTo>
                <a:lnTo>
                  <a:pt x="1226343" y="150019"/>
                </a:lnTo>
                <a:lnTo>
                  <a:pt x="1235868" y="169069"/>
                </a:lnTo>
                <a:lnTo>
                  <a:pt x="1243012" y="188119"/>
                </a:lnTo>
                <a:lnTo>
                  <a:pt x="1243012" y="204788"/>
                </a:lnTo>
                <a:lnTo>
                  <a:pt x="1235868" y="226219"/>
                </a:lnTo>
                <a:lnTo>
                  <a:pt x="1209675" y="247650"/>
                </a:lnTo>
                <a:lnTo>
                  <a:pt x="1181100" y="257175"/>
                </a:lnTo>
                <a:lnTo>
                  <a:pt x="1159668" y="259556"/>
                </a:lnTo>
                <a:lnTo>
                  <a:pt x="773906" y="223838"/>
                </a:lnTo>
                <a:lnTo>
                  <a:pt x="583406" y="261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CEA4C45-FD08-4E18-B8B8-E8BF05824FEC}"/>
              </a:ext>
            </a:extLst>
          </p:cNvPr>
          <p:cNvSpPr/>
          <p:nvPr/>
        </p:nvSpPr>
        <p:spPr>
          <a:xfrm>
            <a:off x="5449889" y="4230689"/>
            <a:ext cx="2293937" cy="1722437"/>
          </a:xfrm>
          <a:custGeom>
            <a:avLst/>
            <a:gdLst>
              <a:gd name="connsiteX0" fmla="*/ 1671638 w 2293144"/>
              <a:gd name="connsiteY0" fmla="*/ 435769 h 1721644"/>
              <a:gd name="connsiteX1" fmla="*/ 1597819 w 2293144"/>
              <a:gd name="connsiteY1" fmla="*/ 540544 h 1721644"/>
              <a:gd name="connsiteX2" fmla="*/ 1531144 w 2293144"/>
              <a:gd name="connsiteY2" fmla="*/ 628650 h 1721644"/>
              <a:gd name="connsiteX3" fmla="*/ 1397794 w 2293144"/>
              <a:gd name="connsiteY3" fmla="*/ 764382 h 1721644"/>
              <a:gd name="connsiteX4" fmla="*/ 1293019 w 2293144"/>
              <a:gd name="connsiteY4" fmla="*/ 873919 h 1721644"/>
              <a:gd name="connsiteX5" fmla="*/ 1214438 w 2293144"/>
              <a:gd name="connsiteY5" fmla="*/ 950119 h 1721644"/>
              <a:gd name="connsiteX6" fmla="*/ 1109663 w 2293144"/>
              <a:gd name="connsiteY6" fmla="*/ 1042988 h 1721644"/>
              <a:gd name="connsiteX7" fmla="*/ 1023938 w 2293144"/>
              <a:gd name="connsiteY7" fmla="*/ 1112044 h 1721644"/>
              <a:gd name="connsiteX8" fmla="*/ 919163 w 2293144"/>
              <a:gd name="connsiteY8" fmla="*/ 1188244 h 1721644"/>
              <a:gd name="connsiteX9" fmla="*/ 809625 w 2293144"/>
              <a:gd name="connsiteY9" fmla="*/ 1266825 h 1721644"/>
              <a:gd name="connsiteX10" fmla="*/ 723900 w 2293144"/>
              <a:gd name="connsiteY10" fmla="*/ 1321594 h 1721644"/>
              <a:gd name="connsiteX11" fmla="*/ 621507 w 2293144"/>
              <a:gd name="connsiteY11" fmla="*/ 1388269 h 1721644"/>
              <a:gd name="connsiteX12" fmla="*/ 488157 w 2293144"/>
              <a:gd name="connsiteY12" fmla="*/ 1459707 h 1721644"/>
              <a:gd name="connsiteX13" fmla="*/ 376238 w 2293144"/>
              <a:gd name="connsiteY13" fmla="*/ 1519238 h 1721644"/>
              <a:gd name="connsiteX14" fmla="*/ 171450 w 2293144"/>
              <a:gd name="connsiteY14" fmla="*/ 1612107 h 1721644"/>
              <a:gd name="connsiteX15" fmla="*/ 54769 w 2293144"/>
              <a:gd name="connsiteY15" fmla="*/ 1659732 h 1721644"/>
              <a:gd name="connsiteX16" fmla="*/ 16669 w 2293144"/>
              <a:gd name="connsiteY16" fmla="*/ 1676400 h 1721644"/>
              <a:gd name="connsiteX17" fmla="*/ 4763 w 2293144"/>
              <a:gd name="connsiteY17" fmla="*/ 1688307 h 1721644"/>
              <a:gd name="connsiteX18" fmla="*/ 0 w 2293144"/>
              <a:gd name="connsiteY18" fmla="*/ 1702594 h 1721644"/>
              <a:gd name="connsiteX19" fmla="*/ 9525 w 2293144"/>
              <a:gd name="connsiteY19" fmla="*/ 1714500 h 1721644"/>
              <a:gd name="connsiteX20" fmla="*/ 19050 w 2293144"/>
              <a:gd name="connsiteY20" fmla="*/ 1719263 h 1721644"/>
              <a:gd name="connsiteX21" fmla="*/ 47625 w 2293144"/>
              <a:gd name="connsiteY21" fmla="*/ 1721644 h 1721644"/>
              <a:gd name="connsiteX22" fmla="*/ 92869 w 2293144"/>
              <a:gd name="connsiteY22" fmla="*/ 1712119 h 1721644"/>
              <a:gd name="connsiteX23" fmla="*/ 185738 w 2293144"/>
              <a:gd name="connsiteY23" fmla="*/ 1685925 h 1721644"/>
              <a:gd name="connsiteX24" fmla="*/ 302419 w 2293144"/>
              <a:gd name="connsiteY24" fmla="*/ 1650207 h 1721644"/>
              <a:gd name="connsiteX25" fmla="*/ 426244 w 2293144"/>
              <a:gd name="connsiteY25" fmla="*/ 1602582 h 1721644"/>
              <a:gd name="connsiteX26" fmla="*/ 557213 w 2293144"/>
              <a:gd name="connsiteY26" fmla="*/ 1550194 h 1721644"/>
              <a:gd name="connsiteX27" fmla="*/ 692944 w 2293144"/>
              <a:gd name="connsiteY27" fmla="*/ 1485900 h 1721644"/>
              <a:gd name="connsiteX28" fmla="*/ 854869 w 2293144"/>
              <a:gd name="connsiteY28" fmla="*/ 1397794 h 1721644"/>
              <a:gd name="connsiteX29" fmla="*/ 1019175 w 2293144"/>
              <a:gd name="connsiteY29" fmla="*/ 1304925 h 1721644"/>
              <a:gd name="connsiteX30" fmla="*/ 1147763 w 2293144"/>
              <a:gd name="connsiteY30" fmla="*/ 1226344 h 1721644"/>
              <a:gd name="connsiteX31" fmla="*/ 1340644 w 2293144"/>
              <a:gd name="connsiteY31" fmla="*/ 1095375 h 1721644"/>
              <a:gd name="connsiteX32" fmla="*/ 1481138 w 2293144"/>
              <a:gd name="connsiteY32" fmla="*/ 992982 h 1721644"/>
              <a:gd name="connsiteX33" fmla="*/ 1564482 w 2293144"/>
              <a:gd name="connsiteY33" fmla="*/ 933450 h 1721644"/>
              <a:gd name="connsiteX34" fmla="*/ 1716882 w 2293144"/>
              <a:gd name="connsiteY34" fmla="*/ 752475 h 1721644"/>
              <a:gd name="connsiteX35" fmla="*/ 1850232 w 2293144"/>
              <a:gd name="connsiteY35" fmla="*/ 566738 h 1721644"/>
              <a:gd name="connsiteX36" fmla="*/ 1912144 w 2293144"/>
              <a:gd name="connsiteY36" fmla="*/ 473869 h 1721644"/>
              <a:gd name="connsiteX37" fmla="*/ 1974057 w 2293144"/>
              <a:gd name="connsiteY37" fmla="*/ 383382 h 1721644"/>
              <a:gd name="connsiteX38" fmla="*/ 2021682 w 2293144"/>
              <a:gd name="connsiteY38" fmla="*/ 311944 h 1721644"/>
              <a:gd name="connsiteX39" fmla="*/ 2062163 w 2293144"/>
              <a:gd name="connsiteY39" fmla="*/ 245269 h 1721644"/>
              <a:gd name="connsiteX40" fmla="*/ 2088357 w 2293144"/>
              <a:gd name="connsiteY40" fmla="*/ 202407 h 1721644"/>
              <a:gd name="connsiteX41" fmla="*/ 2128838 w 2293144"/>
              <a:gd name="connsiteY41" fmla="*/ 152400 h 1721644"/>
              <a:gd name="connsiteX42" fmla="*/ 2176463 w 2293144"/>
              <a:gd name="connsiteY42" fmla="*/ 97632 h 1721644"/>
              <a:gd name="connsiteX43" fmla="*/ 2209800 w 2293144"/>
              <a:gd name="connsiteY43" fmla="*/ 64294 h 1721644"/>
              <a:gd name="connsiteX44" fmla="*/ 2238375 w 2293144"/>
              <a:gd name="connsiteY44" fmla="*/ 35719 h 1721644"/>
              <a:gd name="connsiteX45" fmla="*/ 2266950 w 2293144"/>
              <a:gd name="connsiteY45" fmla="*/ 26194 h 1721644"/>
              <a:gd name="connsiteX46" fmla="*/ 2293144 w 2293144"/>
              <a:gd name="connsiteY46" fmla="*/ 0 h 1721644"/>
              <a:gd name="connsiteX47" fmla="*/ 1819275 w 2293144"/>
              <a:gd name="connsiteY47" fmla="*/ 0 h 1721644"/>
              <a:gd name="connsiteX48" fmla="*/ 1847850 w 2293144"/>
              <a:gd name="connsiteY48" fmla="*/ 7144 h 1721644"/>
              <a:gd name="connsiteX49" fmla="*/ 1859757 w 2293144"/>
              <a:gd name="connsiteY49" fmla="*/ 19050 h 1721644"/>
              <a:gd name="connsiteX50" fmla="*/ 1864519 w 2293144"/>
              <a:gd name="connsiteY50" fmla="*/ 30957 h 1721644"/>
              <a:gd name="connsiteX51" fmla="*/ 1869282 w 2293144"/>
              <a:gd name="connsiteY51" fmla="*/ 50007 h 1721644"/>
              <a:gd name="connsiteX52" fmla="*/ 1866900 w 2293144"/>
              <a:gd name="connsiteY52" fmla="*/ 78582 h 1721644"/>
              <a:gd name="connsiteX53" fmla="*/ 1857375 w 2293144"/>
              <a:gd name="connsiteY53" fmla="*/ 104775 h 1721644"/>
              <a:gd name="connsiteX54" fmla="*/ 1804988 w 2293144"/>
              <a:gd name="connsiteY54" fmla="*/ 214313 h 1721644"/>
              <a:gd name="connsiteX55" fmla="*/ 1671638 w 2293144"/>
              <a:gd name="connsiteY55" fmla="*/ 435769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3144" h="1721644">
                <a:moveTo>
                  <a:pt x="1671638" y="435769"/>
                </a:moveTo>
                <a:lnTo>
                  <a:pt x="1597819" y="540544"/>
                </a:lnTo>
                <a:lnTo>
                  <a:pt x="1531144" y="628650"/>
                </a:lnTo>
                <a:lnTo>
                  <a:pt x="1397794" y="764382"/>
                </a:lnTo>
                <a:lnTo>
                  <a:pt x="1293019" y="873919"/>
                </a:lnTo>
                <a:lnTo>
                  <a:pt x="1214438" y="950119"/>
                </a:lnTo>
                <a:lnTo>
                  <a:pt x="1109663" y="1042988"/>
                </a:lnTo>
                <a:lnTo>
                  <a:pt x="1023938" y="1112044"/>
                </a:lnTo>
                <a:lnTo>
                  <a:pt x="919163" y="1188244"/>
                </a:lnTo>
                <a:lnTo>
                  <a:pt x="809625" y="1266825"/>
                </a:lnTo>
                <a:lnTo>
                  <a:pt x="723900" y="1321594"/>
                </a:lnTo>
                <a:lnTo>
                  <a:pt x="621507" y="1388269"/>
                </a:lnTo>
                <a:lnTo>
                  <a:pt x="488157" y="1459707"/>
                </a:lnTo>
                <a:lnTo>
                  <a:pt x="376238" y="1519238"/>
                </a:lnTo>
                <a:lnTo>
                  <a:pt x="171450" y="1612107"/>
                </a:lnTo>
                <a:lnTo>
                  <a:pt x="54769" y="1659732"/>
                </a:lnTo>
                <a:lnTo>
                  <a:pt x="16669" y="1676400"/>
                </a:lnTo>
                <a:lnTo>
                  <a:pt x="4763" y="1688307"/>
                </a:lnTo>
                <a:lnTo>
                  <a:pt x="0" y="1702594"/>
                </a:lnTo>
                <a:lnTo>
                  <a:pt x="9525" y="1714500"/>
                </a:lnTo>
                <a:lnTo>
                  <a:pt x="19050" y="1719263"/>
                </a:lnTo>
                <a:lnTo>
                  <a:pt x="47625" y="1721644"/>
                </a:lnTo>
                <a:lnTo>
                  <a:pt x="92869" y="1712119"/>
                </a:lnTo>
                <a:lnTo>
                  <a:pt x="185738" y="1685925"/>
                </a:lnTo>
                <a:lnTo>
                  <a:pt x="302419" y="1650207"/>
                </a:lnTo>
                <a:lnTo>
                  <a:pt x="426244" y="1602582"/>
                </a:lnTo>
                <a:lnTo>
                  <a:pt x="557213" y="1550194"/>
                </a:lnTo>
                <a:lnTo>
                  <a:pt x="692944" y="1485900"/>
                </a:lnTo>
                <a:lnTo>
                  <a:pt x="854869" y="1397794"/>
                </a:lnTo>
                <a:lnTo>
                  <a:pt x="1019175" y="1304925"/>
                </a:lnTo>
                <a:lnTo>
                  <a:pt x="1147763" y="1226344"/>
                </a:lnTo>
                <a:lnTo>
                  <a:pt x="1340644" y="1095375"/>
                </a:lnTo>
                <a:lnTo>
                  <a:pt x="1481138" y="992982"/>
                </a:lnTo>
                <a:lnTo>
                  <a:pt x="1564482" y="933450"/>
                </a:lnTo>
                <a:lnTo>
                  <a:pt x="1716882" y="752475"/>
                </a:lnTo>
                <a:lnTo>
                  <a:pt x="1850232" y="566738"/>
                </a:lnTo>
                <a:lnTo>
                  <a:pt x="1912144" y="473869"/>
                </a:lnTo>
                <a:lnTo>
                  <a:pt x="1974057" y="383382"/>
                </a:lnTo>
                <a:lnTo>
                  <a:pt x="2021682" y="311944"/>
                </a:lnTo>
                <a:lnTo>
                  <a:pt x="2062163" y="245269"/>
                </a:lnTo>
                <a:lnTo>
                  <a:pt x="2088357" y="202407"/>
                </a:lnTo>
                <a:lnTo>
                  <a:pt x="2128838" y="152400"/>
                </a:lnTo>
                <a:lnTo>
                  <a:pt x="2176463" y="97632"/>
                </a:lnTo>
                <a:lnTo>
                  <a:pt x="2209800" y="64294"/>
                </a:lnTo>
                <a:lnTo>
                  <a:pt x="2238375" y="35719"/>
                </a:lnTo>
                <a:lnTo>
                  <a:pt x="2266950" y="26194"/>
                </a:lnTo>
                <a:lnTo>
                  <a:pt x="2293144" y="0"/>
                </a:lnTo>
                <a:lnTo>
                  <a:pt x="1819275" y="0"/>
                </a:lnTo>
                <a:lnTo>
                  <a:pt x="1847850" y="7144"/>
                </a:lnTo>
                <a:lnTo>
                  <a:pt x="1859757" y="19050"/>
                </a:lnTo>
                <a:lnTo>
                  <a:pt x="1864519" y="30957"/>
                </a:lnTo>
                <a:lnTo>
                  <a:pt x="1869282" y="50007"/>
                </a:lnTo>
                <a:lnTo>
                  <a:pt x="1866900" y="78582"/>
                </a:lnTo>
                <a:lnTo>
                  <a:pt x="1857375" y="104775"/>
                </a:lnTo>
                <a:lnTo>
                  <a:pt x="1804988" y="214313"/>
                </a:lnTo>
                <a:lnTo>
                  <a:pt x="1671638" y="4357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D9E183B-BD7B-47F5-90B4-BED6EDAA0A59}"/>
              </a:ext>
            </a:extLst>
          </p:cNvPr>
          <p:cNvSpPr/>
          <p:nvPr/>
        </p:nvSpPr>
        <p:spPr>
          <a:xfrm>
            <a:off x="6418263" y="4446589"/>
            <a:ext cx="2182812" cy="1349375"/>
          </a:xfrm>
          <a:custGeom>
            <a:avLst/>
            <a:gdLst>
              <a:gd name="connsiteX0" fmla="*/ 721519 w 2183606"/>
              <a:gd name="connsiteY0" fmla="*/ 835819 h 1350169"/>
              <a:gd name="connsiteX1" fmla="*/ 619125 w 2183606"/>
              <a:gd name="connsiteY1" fmla="*/ 752475 h 1350169"/>
              <a:gd name="connsiteX2" fmla="*/ 573881 w 2183606"/>
              <a:gd name="connsiteY2" fmla="*/ 714375 h 1350169"/>
              <a:gd name="connsiteX3" fmla="*/ 392906 w 2183606"/>
              <a:gd name="connsiteY3" fmla="*/ 502444 h 1350169"/>
              <a:gd name="connsiteX4" fmla="*/ 300037 w 2183606"/>
              <a:gd name="connsiteY4" fmla="*/ 392906 h 1350169"/>
              <a:gd name="connsiteX5" fmla="*/ 216694 w 2183606"/>
              <a:gd name="connsiteY5" fmla="*/ 290512 h 1350169"/>
              <a:gd name="connsiteX6" fmla="*/ 135731 w 2183606"/>
              <a:gd name="connsiteY6" fmla="*/ 195262 h 1350169"/>
              <a:gd name="connsiteX7" fmla="*/ 0 w 2183606"/>
              <a:gd name="connsiteY7" fmla="*/ 47625 h 1350169"/>
              <a:gd name="connsiteX8" fmla="*/ 61912 w 2183606"/>
              <a:gd name="connsiteY8" fmla="*/ 0 h 1350169"/>
              <a:gd name="connsiteX9" fmla="*/ 130969 w 2183606"/>
              <a:gd name="connsiteY9" fmla="*/ 66675 h 1350169"/>
              <a:gd name="connsiteX10" fmla="*/ 214312 w 2183606"/>
              <a:gd name="connsiteY10" fmla="*/ 145256 h 1350169"/>
              <a:gd name="connsiteX11" fmla="*/ 292894 w 2183606"/>
              <a:gd name="connsiteY11" fmla="*/ 211931 h 1350169"/>
              <a:gd name="connsiteX12" fmla="*/ 419100 w 2183606"/>
              <a:gd name="connsiteY12" fmla="*/ 309562 h 1350169"/>
              <a:gd name="connsiteX13" fmla="*/ 566737 w 2183606"/>
              <a:gd name="connsiteY13" fmla="*/ 414337 h 1350169"/>
              <a:gd name="connsiteX14" fmla="*/ 842962 w 2183606"/>
              <a:gd name="connsiteY14" fmla="*/ 621506 h 1350169"/>
              <a:gd name="connsiteX15" fmla="*/ 997744 w 2183606"/>
              <a:gd name="connsiteY15" fmla="*/ 728662 h 1350169"/>
              <a:gd name="connsiteX16" fmla="*/ 1131094 w 2183606"/>
              <a:gd name="connsiteY16" fmla="*/ 809625 h 1350169"/>
              <a:gd name="connsiteX17" fmla="*/ 1252537 w 2183606"/>
              <a:gd name="connsiteY17" fmla="*/ 878681 h 1350169"/>
              <a:gd name="connsiteX18" fmla="*/ 1395412 w 2183606"/>
              <a:gd name="connsiteY18" fmla="*/ 957262 h 1350169"/>
              <a:gd name="connsiteX19" fmla="*/ 1566862 w 2183606"/>
              <a:gd name="connsiteY19" fmla="*/ 1040606 h 1350169"/>
              <a:gd name="connsiteX20" fmla="*/ 1747837 w 2183606"/>
              <a:gd name="connsiteY20" fmla="*/ 1121569 h 1350169"/>
              <a:gd name="connsiteX21" fmla="*/ 1940719 w 2183606"/>
              <a:gd name="connsiteY21" fmla="*/ 1197769 h 1350169"/>
              <a:gd name="connsiteX22" fmla="*/ 2152650 w 2183606"/>
              <a:gd name="connsiteY22" fmla="*/ 1276350 h 1350169"/>
              <a:gd name="connsiteX23" fmla="*/ 2174081 w 2183606"/>
              <a:gd name="connsiteY23" fmla="*/ 1285875 h 1350169"/>
              <a:gd name="connsiteX24" fmla="*/ 2181225 w 2183606"/>
              <a:gd name="connsiteY24" fmla="*/ 1295400 h 1350169"/>
              <a:gd name="connsiteX25" fmla="*/ 2183606 w 2183606"/>
              <a:gd name="connsiteY25" fmla="*/ 1309687 h 1350169"/>
              <a:gd name="connsiteX26" fmla="*/ 2183606 w 2183606"/>
              <a:gd name="connsiteY26" fmla="*/ 1323975 h 1350169"/>
              <a:gd name="connsiteX27" fmla="*/ 2174081 w 2183606"/>
              <a:gd name="connsiteY27" fmla="*/ 1340644 h 1350169"/>
              <a:gd name="connsiteX28" fmla="*/ 2140744 w 2183606"/>
              <a:gd name="connsiteY28" fmla="*/ 1350169 h 1350169"/>
              <a:gd name="connsiteX29" fmla="*/ 2074069 w 2183606"/>
              <a:gd name="connsiteY29" fmla="*/ 1350169 h 1350169"/>
              <a:gd name="connsiteX30" fmla="*/ 1916906 w 2183606"/>
              <a:gd name="connsiteY30" fmla="*/ 1350169 h 1350169"/>
              <a:gd name="connsiteX31" fmla="*/ 1638300 w 2183606"/>
              <a:gd name="connsiteY31" fmla="*/ 1350169 h 1350169"/>
              <a:gd name="connsiteX32" fmla="*/ 1462087 w 2183606"/>
              <a:gd name="connsiteY32" fmla="*/ 1350169 h 1350169"/>
              <a:gd name="connsiteX33" fmla="*/ 1404937 w 2183606"/>
              <a:gd name="connsiteY33" fmla="*/ 1347787 h 1350169"/>
              <a:gd name="connsiteX34" fmla="*/ 1366837 w 2183606"/>
              <a:gd name="connsiteY34" fmla="*/ 1343025 h 1350169"/>
              <a:gd name="connsiteX35" fmla="*/ 1338262 w 2183606"/>
              <a:gd name="connsiteY35" fmla="*/ 1331119 h 1350169"/>
              <a:gd name="connsiteX36" fmla="*/ 1304925 w 2183606"/>
              <a:gd name="connsiteY36" fmla="*/ 1307306 h 1350169"/>
              <a:gd name="connsiteX37" fmla="*/ 1209675 w 2183606"/>
              <a:gd name="connsiteY37" fmla="*/ 1233487 h 1350169"/>
              <a:gd name="connsiteX38" fmla="*/ 1035844 w 2183606"/>
              <a:gd name="connsiteY38" fmla="*/ 1090612 h 1350169"/>
              <a:gd name="connsiteX39" fmla="*/ 850106 w 2183606"/>
              <a:gd name="connsiteY39" fmla="*/ 942975 h 1350169"/>
              <a:gd name="connsiteX40" fmla="*/ 721519 w 2183606"/>
              <a:gd name="connsiteY40" fmla="*/ 835819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183606" h="1350169">
                <a:moveTo>
                  <a:pt x="721519" y="835819"/>
                </a:moveTo>
                <a:lnTo>
                  <a:pt x="619125" y="752475"/>
                </a:lnTo>
                <a:lnTo>
                  <a:pt x="573881" y="714375"/>
                </a:lnTo>
                <a:lnTo>
                  <a:pt x="392906" y="502444"/>
                </a:lnTo>
                <a:lnTo>
                  <a:pt x="300037" y="392906"/>
                </a:lnTo>
                <a:lnTo>
                  <a:pt x="216694" y="290512"/>
                </a:lnTo>
                <a:lnTo>
                  <a:pt x="135731" y="195262"/>
                </a:lnTo>
                <a:lnTo>
                  <a:pt x="0" y="47625"/>
                </a:lnTo>
                <a:lnTo>
                  <a:pt x="61912" y="0"/>
                </a:lnTo>
                <a:lnTo>
                  <a:pt x="130969" y="66675"/>
                </a:lnTo>
                <a:lnTo>
                  <a:pt x="214312" y="145256"/>
                </a:lnTo>
                <a:lnTo>
                  <a:pt x="292894" y="211931"/>
                </a:lnTo>
                <a:lnTo>
                  <a:pt x="419100" y="309562"/>
                </a:lnTo>
                <a:lnTo>
                  <a:pt x="566737" y="414337"/>
                </a:lnTo>
                <a:lnTo>
                  <a:pt x="842962" y="621506"/>
                </a:lnTo>
                <a:lnTo>
                  <a:pt x="997744" y="728662"/>
                </a:lnTo>
                <a:lnTo>
                  <a:pt x="1131094" y="809625"/>
                </a:lnTo>
                <a:lnTo>
                  <a:pt x="1252537" y="878681"/>
                </a:lnTo>
                <a:lnTo>
                  <a:pt x="1395412" y="957262"/>
                </a:lnTo>
                <a:lnTo>
                  <a:pt x="1566862" y="1040606"/>
                </a:lnTo>
                <a:lnTo>
                  <a:pt x="1747837" y="1121569"/>
                </a:lnTo>
                <a:lnTo>
                  <a:pt x="1940719" y="1197769"/>
                </a:lnTo>
                <a:lnTo>
                  <a:pt x="2152650" y="1276350"/>
                </a:lnTo>
                <a:lnTo>
                  <a:pt x="2174081" y="1285875"/>
                </a:lnTo>
                <a:lnTo>
                  <a:pt x="2181225" y="1295400"/>
                </a:lnTo>
                <a:lnTo>
                  <a:pt x="2183606" y="1309687"/>
                </a:lnTo>
                <a:lnTo>
                  <a:pt x="2183606" y="1323975"/>
                </a:lnTo>
                <a:lnTo>
                  <a:pt x="2174081" y="1340644"/>
                </a:lnTo>
                <a:lnTo>
                  <a:pt x="2140744" y="1350169"/>
                </a:lnTo>
                <a:lnTo>
                  <a:pt x="2074069" y="1350169"/>
                </a:lnTo>
                <a:lnTo>
                  <a:pt x="1916906" y="1350169"/>
                </a:lnTo>
                <a:lnTo>
                  <a:pt x="1638300" y="1350169"/>
                </a:lnTo>
                <a:lnTo>
                  <a:pt x="1462087" y="1350169"/>
                </a:lnTo>
                <a:lnTo>
                  <a:pt x="1404937" y="1347787"/>
                </a:lnTo>
                <a:lnTo>
                  <a:pt x="1366837" y="1343025"/>
                </a:lnTo>
                <a:lnTo>
                  <a:pt x="1338262" y="1331119"/>
                </a:lnTo>
                <a:lnTo>
                  <a:pt x="1304925" y="1307306"/>
                </a:lnTo>
                <a:lnTo>
                  <a:pt x="1209675" y="1233487"/>
                </a:lnTo>
                <a:lnTo>
                  <a:pt x="1035844" y="1090612"/>
                </a:lnTo>
                <a:lnTo>
                  <a:pt x="850106" y="942975"/>
                </a:lnTo>
                <a:lnTo>
                  <a:pt x="721519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85CAC61-57DB-4E14-B2A5-A2B0D3CCB62A}"/>
              </a:ext>
            </a:extLst>
          </p:cNvPr>
          <p:cNvGrpSpPr/>
          <p:nvPr/>
        </p:nvGrpSpPr>
        <p:grpSpPr>
          <a:xfrm>
            <a:off x="3660776" y="1466851"/>
            <a:ext cx="4940299" cy="4486275"/>
            <a:chOff x="3660776" y="1466851"/>
            <a:chExt cx="4940299" cy="4486275"/>
          </a:xfrm>
        </p:grpSpPr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189E81DD-0E30-4850-B694-3E84EAB74FEB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9">
              <a:extLst>
                <a:ext uri="{FF2B5EF4-FFF2-40B4-BE49-F238E27FC236}">
                  <a16:creationId xmlns:a16="http://schemas.microsoft.com/office/drawing/2014/main" id="{B25AECB8-2D95-4820-A697-A8EF5D8C6376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0">
              <a:extLst>
                <a:ext uri="{FF2B5EF4-FFF2-40B4-BE49-F238E27FC236}">
                  <a16:creationId xmlns:a16="http://schemas.microsoft.com/office/drawing/2014/main" id="{BED83EC8-C815-44CC-A35F-91C5418D7EF9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3">
              <a:extLst>
                <a:ext uri="{FF2B5EF4-FFF2-40B4-BE49-F238E27FC236}">
                  <a16:creationId xmlns:a16="http://schemas.microsoft.com/office/drawing/2014/main" id="{6813F2A0-B15C-4211-B761-7FE7DEBF94D4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1690E729-1F2B-4C1F-8B5C-D662B4844755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B26F8C46-04E6-43A7-89ED-3FD627500370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51A0BF8B-1B11-4DAB-B55A-D04B6422F2BE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708E24E5-7816-4EA7-88ED-942E274D6240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E04A8BC2-32A3-4965-8B05-303B114CA764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43E7799B-1A5B-41B6-9B6A-5FDB81208EDA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019E0BCE-60FB-49C1-8273-74DEB1731FF8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4C5A7A43-35DA-43D1-93C6-219A7D93670C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DEF5EC07-7CAF-461F-A25E-CD660184BAD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B5268915-C4E2-4219-8942-CB531728D8AF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44" name="フリーフォーム 88">
              <a:extLst>
                <a:ext uri="{FF2B5EF4-FFF2-40B4-BE49-F238E27FC236}">
                  <a16:creationId xmlns:a16="http://schemas.microsoft.com/office/drawing/2014/main" id="{D66723A0-A356-4CB9-B1D3-A1B318A673C4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9">
              <a:extLst>
                <a:ext uri="{FF2B5EF4-FFF2-40B4-BE49-F238E27FC236}">
                  <a16:creationId xmlns:a16="http://schemas.microsoft.com/office/drawing/2014/main" id="{6D5B2F6C-7201-481E-8000-542E3A71F00F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F49361D9-310E-4581-B182-AEE81A070992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4730422B-BE8E-4DC0-B26F-F91AE33906A1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1">
              <a:extLst>
                <a:ext uri="{FF2B5EF4-FFF2-40B4-BE49-F238E27FC236}">
                  <a16:creationId xmlns:a16="http://schemas.microsoft.com/office/drawing/2014/main" id="{C1BEC562-06B7-49E9-98FD-04E5544A1FC4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2">
              <a:extLst>
                <a:ext uri="{FF2B5EF4-FFF2-40B4-BE49-F238E27FC236}">
                  <a16:creationId xmlns:a16="http://schemas.microsoft.com/office/drawing/2014/main" id="{6CBE4A6B-D3A1-4C28-B26F-7359D008C526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94">
              <a:extLst>
                <a:ext uri="{FF2B5EF4-FFF2-40B4-BE49-F238E27FC236}">
                  <a16:creationId xmlns:a16="http://schemas.microsoft.com/office/drawing/2014/main" id="{D0EB8858-8330-45F8-8742-2E1FDC90B7B7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5">
              <a:extLst>
                <a:ext uri="{FF2B5EF4-FFF2-40B4-BE49-F238E27FC236}">
                  <a16:creationId xmlns:a16="http://schemas.microsoft.com/office/drawing/2014/main" id="{F4246707-EE29-4EAC-B77A-0F98001356C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6">
              <a:extLst>
                <a:ext uri="{FF2B5EF4-FFF2-40B4-BE49-F238E27FC236}">
                  <a16:creationId xmlns:a16="http://schemas.microsoft.com/office/drawing/2014/main" id="{3460F34D-85ED-4FC8-B10E-E66828778DAA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7">
              <a:extLst>
                <a:ext uri="{FF2B5EF4-FFF2-40B4-BE49-F238E27FC236}">
                  <a16:creationId xmlns:a16="http://schemas.microsoft.com/office/drawing/2014/main" id="{F48E4042-E4F4-4A2E-88BA-120727ECAD19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52FC2C47-7184-418C-A636-3CCA53EF8A35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9">
              <a:extLst>
                <a:ext uri="{FF2B5EF4-FFF2-40B4-BE49-F238E27FC236}">
                  <a16:creationId xmlns:a16="http://schemas.microsoft.com/office/drawing/2014/main" id="{EBD959C6-4A3E-4F93-8671-C7D814C3478F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0">
              <a:extLst>
                <a:ext uri="{FF2B5EF4-FFF2-40B4-BE49-F238E27FC236}">
                  <a16:creationId xmlns:a16="http://schemas.microsoft.com/office/drawing/2014/main" id="{E303C1F9-D13C-4A62-B197-DAB488E76DCF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3162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 animBg="1"/>
      <p:bldP spid="94" grpId="0" animBg="1"/>
      <p:bldP spid="92" grpId="0" animBg="1"/>
      <p:bldP spid="93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A7E1F1F-857F-4A20-96D9-88442555A6A1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3" name="フリーフォーム 88">
              <a:extLst>
                <a:ext uri="{FF2B5EF4-FFF2-40B4-BE49-F238E27FC236}">
                  <a16:creationId xmlns:a16="http://schemas.microsoft.com/office/drawing/2014/main" id="{08735E86-A714-401D-998F-170DBADECD01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9">
              <a:extLst>
                <a:ext uri="{FF2B5EF4-FFF2-40B4-BE49-F238E27FC236}">
                  <a16:creationId xmlns:a16="http://schemas.microsoft.com/office/drawing/2014/main" id="{8CE80404-2EF7-40D3-BE75-EA960EA70057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0">
              <a:extLst>
                <a:ext uri="{FF2B5EF4-FFF2-40B4-BE49-F238E27FC236}">
                  <a16:creationId xmlns:a16="http://schemas.microsoft.com/office/drawing/2014/main" id="{E011D926-1B0A-4F90-8ECF-0F1206537D16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6F430870-F142-4012-8E87-821F9349F6A6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1">
              <a:extLst>
                <a:ext uri="{FF2B5EF4-FFF2-40B4-BE49-F238E27FC236}">
                  <a16:creationId xmlns:a16="http://schemas.microsoft.com/office/drawing/2014/main" id="{D121B945-7C0E-42AA-BCCF-9D0AF62EBE6F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2">
              <a:extLst>
                <a:ext uri="{FF2B5EF4-FFF2-40B4-BE49-F238E27FC236}">
                  <a16:creationId xmlns:a16="http://schemas.microsoft.com/office/drawing/2014/main" id="{9C5D6EFC-9BE0-4D0D-8735-2974188EDCBE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4">
              <a:extLst>
                <a:ext uri="{FF2B5EF4-FFF2-40B4-BE49-F238E27FC236}">
                  <a16:creationId xmlns:a16="http://schemas.microsoft.com/office/drawing/2014/main" id="{59C86BAE-56F8-40AB-BB69-F2BA7DECC926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5">
              <a:extLst>
                <a:ext uri="{FF2B5EF4-FFF2-40B4-BE49-F238E27FC236}">
                  <a16:creationId xmlns:a16="http://schemas.microsoft.com/office/drawing/2014/main" id="{7EDB98DC-1102-4830-9271-CDBC9141CB7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6">
              <a:extLst>
                <a:ext uri="{FF2B5EF4-FFF2-40B4-BE49-F238E27FC236}">
                  <a16:creationId xmlns:a16="http://schemas.microsoft.com/office/drawing/2014/main" id="{927FBE09-60D8-49A5-ABE8-E5E1D0AF448E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8CB3C709-60A1-48DF-9C5D-7F23949FA26B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8A2561B-4F80-43FE-A879-E8320A583D21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9">
              <a:extLst>
                <a:ext uri="{FF2B5EF4-FFF2-40B4-BE49-F238E27FC236}">
                  <a16:creationId xmlns:a16="http://schemas.microsoft.com/office/drawing/2014/main" id="{49649F35-9E21-4004-988B-DF75B6F76BD2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0">
              <a:extLst>
                <a:ext uri="{FF2B5EF4-FFF2-40B4-BE49-F238E27FC236}">
                  <a16:creationId xmlns:a16="http://schemas.microsoft.com/office/drawing/2014/main" id="{F120E4EA-6655-426E-B297-676364CA3E4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060938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FB315F-5938-4C90-868E-4A546EC23070}"/>
              </a:ext>
            </a:extLst>
          </p:cNvPr>
          <p:cNvSpPr/>
          <p:nvPr/>
        </p:nvSpPr>
        <p:spPr>
          <a:xfrm>
            <a:off x="4181475" y="1646239"/>
            <a:ext cx="1246188" cy="439737"/>
          </a:xfrm>
          <a:custGeom>
            <a:avLst/>
            <a:gdLst>
              <a:gd name="connsiteX0" fmla="*/ 421481 w 1245394"/>
              <a:gd name="connsiteY0" fmla="*/ 161925 h 440531"/>
              <a:gd name="connsiteX1" fmla="*/ 226219 w 1245394"/>
              <a:gd name="connsiteY1" fmla="*/ 216694 h 440531"/>
              <a:gd name="connsiteX2" fmla="*/ 126206 w 1245394"/>
              <a:gd name="connsiteY2" fmla="*/ 245269 h 440531"/>
              <a:gd name="connsiteX3" fmla="*/ 0 w 1245394"/>
              <a:gd name="connsiteY3" fmla="*/ 278606 h 440531"/>
              <a:gd name="connsiteX4" fmla="*/ 57150 w 1245394"/>
              <a:gd name="connsiteY4" fmla="*/ 440531 h 440531"/>
              <a:gd name="connsiteX5" fmla="*/ 328613 w 1245394"/>
              <a:gd name="connsiteY5" fmla="*/ 359569 h 440531"/>
              <a:gd name="connsiteX6" fmla="*/ 588169 w 1245394"/>
              <a:gd name="connsiteY6" fmla="*/ 283369 h 440531"/>
              <a:gd name="connsiteX7" fmla="*/ 719138 w 1245394"/>
              <a:gd name="connsiteY7" fmla="*/ 245269 h 440531"/>
              <a:gd name="connsiteX8" fmla="*/ 731044 w 1245394"/>
              <a:gd name="connsiteY8" fmla="*/ 245269 h 440531"/>
              <a:gd name="connsiteX9" fmla="*/ 745331 w 1245394"/>
              <a:gd name="connsiteY9" fmla="*/ 247650 h 440531"/>
              <a:gd name="connsiteX10" fmla="*/ 1197769 w 1245394"/>
              <a:gd name="connsiteY10" fmla="*/ 280987 h 440531"/>
              <a:gd name="connsiteX11" fmla="*/ 1235869 w 1245394"/>
              <a:gd name="connsiteY11" fmla="*/ 250031 h 440531"/>
              <a:gd name="connsiteX12" fmla="*/ 1245394 w 1245394"/>
              <a:gd name="connsiteY12" fmla="*/ 233362 h 440531"/>
              <a:gd name="connsiteX13" fmla="*/ 1245394 w 1245394"/>
              <a:gd name="connsiteY13" fmla="*/ 219075 h 440531"/>
              <a:gd name="connsiteX14" fmla="*/ 1238250 w 1245394"/>
              <a:gd name="connsiteY14" fmla="*/ 197644 h 440531"/>
              <a:gd name="connsiteX15" fmla="*/ 1221581 w 1245394"/>
              <a:gd name="connsiteY15" fmla="*/ 171450 h 440531"/>
              <a:gd name="connsiteX16" fmla="*/ 1195388 w 1245394"/>
              <a:gd name="connsiteY16" fmla="*/ 150019 h 440531"/>
              <a:gd name="connsiteX17" fmla="*/ 1157288 w 1245394"/>
              <a:gd name="connsiteY17" fmla="*/ 126206 h 440531"/>
              <a:gd name="connsiteX18" fmla="*/ 1121569 w 1245394"/>
              <a:gd name="connsiteY18" fmla="*/ 104775 h 440531"/>
              <a:gd name="connsiteX19" fmla="*/ 1081088 w 1245394"/>
              <a:gd name="connsiteY19" fmla="*/ 73819 h 440531"/>
              <a:gd name="connsiteX20" fmla="*/ 1038225 w 1245394"/>
              <a:gd name="connsiteY20" fmla="*/ 47625 h 440531"/>
              <a:gd name="connsiteX21" fmla="*/ 973931 w 1245394"/>
              <a:gd name="connsiteY21" fmla="*/ 19050 h 440531"/>
              <a:gd name="connsiteX22" fmla="*/ 914400 w 1245394"/>
              <a:gd name="connsiteY22" fmla="*/ 0 h 440531"/>
              <a:gd name="connsiteX23" fmla="*/ 902494 w 1245394"/>
              <a:gd name="connsiteY23" fmla="*/ 0 h 440531"/>
              <a:gd name="connsiteX24" fmla="*/ 816769 w 1245394"/>
              <a:gd name="connsiteY24" fmla="*/ 33337 h 440531"/>
              <a:gd name="connsiteX25" fmla="*/ 628650 w 1245394"/>
              <a:gd name="connsiteY25" fmla="*/ 100012 h 440531"/>
              <a:gd name="connsiteX26" fmla="*/ 421481 w 1245394"/>
              <a:gd name="connsiteY26" fmla="*/ 161925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45394" h="440531">
                <a:moveTo>
                  <a:pt x="421481" y="161925"/>
                </a:moveTo>
                <a:lnTo>
                  <a:pt x="226219" y="216694"/>
                </a:lnTo>
                <a:lnTo>
                  <a:pt x="126206" y="245269"/>
                </a:lnTo>
                <a:lnTo>
                  <a:pt x="0" y="278606"/>
                </a:lnTo>
                <a:lnTo>
                  <a:pt x="57150" y="440531"/>
                </a:lnTo>
                <a:lnTo>
                  <a:pt x="328613" y="359569"/>
                </a:lnTo>
                <a:lnTo>
                  <a:pt x="588169" y="283369"/>
                </a:lnTo>
                <a:lnTo>
                  <a:pt x="719138" y="245269"/>
                </a:lnTo>
                <a:lnTo>
                  <a:pt x="731044" y="245269"/>
                </a:lnTo>
                <a:lnTo>
                  <a:pt x="745331" y="247650"/>
                </a:lnTo>
                <a:lnTo>
                  <a:pt x="1197769" y="280987"/>
                </a:lnTo>
                <a:lnTo>
                  <a:pt x="1235869" y="250031"/>
                </a:lnTo>
                <a:lnTo>
                  <a:pt x="1245394" y="233362"/>
                </a:lnTo>
                <a:lnTo>
                  <a:pt x="1245394" y="219075"/>
                </a:lnTo>
                <a:lnTo>
                  <a:pt x="1238250" y="197644"/>
                </a:lnTo>
                <a:lnTo>
                  <a:pt x="1221581" y="171450"/>
                </a:lnTo>
                <a:lnTo>
                  <a:pt x="1195388" y="150019"/>
                </a:lnTo>
                <a:lnTo>
                  <a:pt x="1157288" y="126206"/>
                </a:lnTo>
                <a:lnTo>
                  <a:pt x="1121569" y="104775"/>
                </a:lnTo>
                <a:lnTo>
                  <a:pt x="1081088" y="73819"/>
                </a:lnTo>
                <a:lnTo>
                  <a:pt x="1038225" y="47625"/>
                </a:lnTo>
                <a:lnTo>
                  <a:pt x="973931" y="19050"/>
                </a:lnTo>
                <a:lnTo>
                  <a:pt x="914400" y="0"/>
                </a:lnTo>
                <a:lnTo>
                  <a:pt x="902494" y="0"/>
                </a:lnTo>
                <a:lnTo>
                  <a:pt x="816769" y="33337"/>
                </a:lnTo>
                <a:lnTo>
                  <a:pt x="628650" y="100012"/>
                </a:lnTo>
                <a:lnTo>
                  <a:pt x="421481" y="161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1285D2A-E54D-411B-9B42-18D5DC1FAB20}"/>
              </a:ext>
            </a:extLst>
          </p:cNvPr>
          <p:cNvSpPr/>
          <p:nvPr/>
        </p:nvSpPr>
        <p:spPr>
          <a:xfrm>
            <a:off x="6334125" y="1573214"/>
            <a:ext cx="590550" cy="1000125"/>
          </a:xfrm>
          <a:custGeom>
            <a:avLst/>
            <a:gdLst>
              <a:gd name="connsiteX0" fmla="*/ 271463 w 590550"/>
              <a:gd name="connsiteY0" fmla="*/ 435769 h 1000125"/>
              <a:gd name="connsiteX1" fmla="*/ 269081 w 590550"/>
              <a:gd name="connsiteY1" fmla="*/ 300038 h 1000125"/>
              <a:gd name="connsiteX2" fmla="*/ 261938 w 590550"/>
              <a:gd name="connsiteY2" fmla="*/ 261938 h 1000125"/>
              <a:gd name="connsiteX3" fmla="*/ 247650 w 590550"/>
              <a:gd name="connsiteY3" fmla="*/ 230982 h 1000125"/>
              <a:gd name="connsiteX4" fmla="*/ 223838 w 590550"/>
              <a:gd name="connsiteY4" fmla="*/ 195263 h 1000125"/>
              <a:gd name="connsiteX5" fmla="*/ 197644 w 590550"/>
              <a:gd name="connsiteY5" fmla="*/ 166688 h 1000125"/>
              <a:gd name="connsiteX6" fmla="*/ 166688 w 590550"/>
              <a:gd name="connsiteY6" fmla="*/ 140494 h 1000125"/>
              <a:gd name="connsiteX7" fmla="*/ 135731 w 590550"/>
              <a:gd name="connsiteY7" fmla="*/ 116682 h 1000125"/>
              <a:gd name="connsiteX8" fmla="*/ 100013 w 590550"/>
              <a:gd name="connsiteY8" fmla="*/ 95250 h 1000125"/>
              <a:gd name="connsiteX9" fmla="*/ 45244 w 590550"/>
              <a:gd name="connsiteY9" fmla="*/ 69057 h 1000125"/>
              <a:gd name="connsiteX10" fmla="*/ 11906 w 590550"/>
              <a:gd name="connsiteY10" fmla="*/ 50007 h 1000125"/>
              <a:gd name="connsiteX11" fmla="*/ 0 w 590550"/>
              <a:gd name="connsiteY11" fmla="*/ 40482 h 1000125"/>
              <a:gd name="connsiteX12" fmla="*/ 0 w 590550"/>
              <a:gd name="connsiteY12" fmla="*/ 26194 h 1000125"/>
              <a:gd name="connsiteX13" fmla="*/ 7144 w 590550"/>
              <a:gd name="connsiteY13" fmla="*/ 11907 h 1000125"/>
              <a:gd name="connsiteX14" fmla="*/ 33338 w 590550"/>
              <a:gd name="connsiteY14" fmla="*/ 0 h 1000125"/>
              <a:gd name="connsiteX15" fmla="*/ 102394 w 590550"/>
              <a:gd name="connsiteY15" fmla="*/ 0 h 1000125"/>
              <a:gd name="connsiteX16" fmla="*/ 202406 w 590550"/>
              <a:gd name="connsiteY16" fmla="*/ 4763 h 1000125"/>
              <a:gd name="connsiteX17" fmla="*/ 297656 w 590550"/>
              <a:gd name="connsiteY17" fmla="*/ 14288 h 1000125"/>
              <a:gd name="connsiteX18" fmla="*/ 392906 w 590550"/>
              <a:gd name="connsiteY18" fmla="*/ 26194 h 1000125"/>
              <a:gd name="connsiteX19" fmla="*/ 419100 w 590550"/>
              <a:gd name="connsiteY19" fmla="*/ 28575 h 1000125"/>
              <a:gd name="connsiteX20" fmla="*/ 457200 w 590550"/>
              <a:gd name="connsiteY20" fmla="*/ 38100 h 1000125"/>
              <a:gd name="connsiteX21" fmla="*/ 507206 w 590550"/>
              <a:gd name="connsiteY21" fmla="*/ 61913 h 1000125"/>
              <a:gd name="connsiteX22" fmla="*/ 540544 w 590550"/>
              <a:gd name="connsiteY22" fmla="*/ 83344 h 1000125"/>
              <a:gd name="connsiteX23" fmla="*/ 578644 w 590550"/>
              <a:gd name="connsiteY23" fmla="*/ 107157 h 1000125"/>
              <a:gd name="connsiteX24" fmla="*/ 588169 w 590550"/>
              <a:gd name="connsiteY24" fmla="*/ 121444 h 1000125"/>
              <a:gd name="connsiteX25" fmla="*/ 590550 w 590550"/>
              <a:gd name="connsiteY25" fmla="*/ 145257 h 1000125"/>
              <a:gd name="connsiteX26" fmla="*/ 581025 w 590550"/>
              <a:gd name="connsiteY26" fmla="*/ 200025 h 1000125"/>
              <a:gd name="connsiteX27" fmla="*/ 561975 w 590550"/>
              <a:gd name="connsiteY27" fmla="*/ 252413 h 1000125"/>
              <a:gd name="connsiteX28" fmla="*/ 557213 w 590550"/>
              <a:gd name="connsiteY28" fmla="*/ 280988 h 1000125"/>
              <a:gd name="connsiteX29" fmla="*/ 557213 w 590550"/>
              <a:gd name="connsiteY29" fmla="*/ 492919 h 1000125"/>
              <a:gd name="connsiteX30" fmla="*/ 557213 w 590550"/>
              <a:gd name="connsiteY30" fmla="*/ 769144 h 1000125"/>
              <a:gd name="connsiteX31" fmla="*/ 557213 w 590550"/>
              <a:gd name="connsiteY31" fmla="*/ 969169 h 1000125"/>
              <a:gd name="connsiteX32" fmla="*/ 290513 w 590550"/>
              <a:gd name="connsiteY32" fmla="*/ 1000125 h 1000125"/>
              <a:gd name="connsiteX33" fmla="*/ 288131 w 590550"/>
              <a:gd name="connsiteY33" fmla="*/ 814388 h 1000125"/>
              <a:gd name="connsiteX34" fmla="*/ 278606 w 590550"/>
              <a:gd name="connsiteY34" fmla="*/ 611982 h 1000125"/>
              <a:gd name="connsiteX35" fmla="*/ 271463 w 590550"/>
              <a:gd name="connsiteY35" fmla="*/ 4357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550" h="1000125">
                <a:moveTo>
                  <a:pt x="271463" y="435769"/>
                </a:moveTo>
                <a:lnTo>
                  <a:pt x="269081" y="300038"/>
                </a:lnTo>
                <a:lnTo>
                  <a:pt x="261938" y="261938"/>
                </a:lnTo>
                <a:lnTo>
                  <a:pt x="247650" y="230982"/>
                </a:lnTo>
                <a:lnTo>
                  <a:pt x="223838" y="195263"/>
                </a:lnTo>
                <a:lnTo>
                  <a:pt x="197644" y="166688"/>
                </a:lnTo>
                <a:lnTo>
                  <a:pt x="166688" y="140494"/>
                </a:lnTo>
                <a:lnTo>
                  <a:pt x="135731" y="116682"/>
                </a:lnTo>
                <a:lnTo>
                  <a:pt x="100013" y="95250"/>
                </a:lnTo>
                <a:lnTo>
                  <a:pt x="45244" y="69057"/>
                </a:lnTo>
                <a:lnTo>
                  <a:pt x="11906" y="50007"/>
                </a:lnTo>
                <a:lnTo>
                  <a:pt x="0" y="40482"/>
                </a:lnTo>
                <a:lnTo>
                  <a:pt x="0" y="26194"/>
                </a:lnTo>
                <a:lnTo>
                  <a:pt x="7144" y="11907"/>
                </a:lnTo>
                <a:lnTo>
                  <a:pt x="33338" y="0"/>
                </a:lnTo>
                <a:lnTo>
                  <a:pt x="102394" y="0"/>
                </a:lnTo>
                <a:lnTo>
                  <a:pt x="202406" y="4763"/>
                </a:lnTo>
                <a:lnTo>
                  <a:pt x="297656" y="14288"/>
                </a:lnTo>
                <a:lnTo>
                  <a:pt x="392906" y="26194"/>
                </a:lnTo>
                <a:lnTo>
                  <a:pt x="419100" y="28575"/>
                </a:lnTo>
                <a:lnTo>
                  <a:pt x="457200" y="38100"/>
                </a:lnTo>
                <a:lnTo>
                  <a:pt x="507206" y="61913"/>
                </a:lnTo>
                <a:lnTo>
                  <a:pt x="540544" y="83344"/>
                </a:lnTo>
                <a:lnTo>
                  <a:pt x="578644" y="107157"/>
                </a:lnTo>
                <a:lnTo>
                  <a:pt x="588169" y="121444"/>
                </a:lnTo>
                <a:lnTo>
                  <a:pt x="590550" y="145257"/>
                </a:lnTo>
                <a:lnTo>
                  <a:pt x="581025" y="200025"/>
                </a:lnTo>
                <a:lnTo>
                  <a:pt x="561975" y="252413"/>
                </a:lnTo>
                <a:lnTo>
                  <a:pt x="557213" y="280988"/>
                </a:lnTo>
                <a:lnTo>
                  <a:pt x="557213" y="492919"/>
                </a:lnTo>
                <a:lnTo>
                  <a:pt x="557213" y="769144"/>
                </a:lnTo>
                <a:lnTo>
                  <a:pt x="557213" y="969169"/>
                </a:lnTo>
                <a:lnTo>
                  <a:pt x="290513" y="1000125"/>
                </a:lnTo>
                <a:lnTo>
                  <a:pt x="288131" y="814388"/>
                </a:lnTo>
                <a:lnTo>
                  <a:pt x="278606" y="611982"/>
                </a:lnTo>
                <a:lnTo>
                  <a:pt x="271463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86AA2B-6F60-444E-AF48-88AC81137B31}"/>
              </a:ext>
            </a:extLst>
          </p:cNvPr>
          <p:cNvSpPr/>
          <p:nvPr/>
        </p:nvSpPr>
        <p:spPr>
          <a:xfrm>
            <a:off x="4722814" y="1819275"/>
            <a:ext cx="700087" cy="1066800"/>
          </a:xfrm>
          <a:custGeom>
            <a:avLst/>
            <a:gdLst>
              <a:gd name="connsiteX0" fmla="*/ 145256 w 700087"/>
              <a:gd name="connsiteY0" fmla="*/ 526256 h 1066800"/>
              <a:gd name="connsiteX1" fmla="*/ 192881 w 700087"/>
              <a:gd name="connsiteY1" fmla="*/ 366713 h 1066800"/>
              <a:gd name="connsiteX2" fmla="*/ 230981 w 700087"/>
              <a:gd name="connsiteY2" fmla="*/ 240506 h 1066800"/>
              <a:gd name="connsiteX3" fmla="*/ 250031 w 700087"/>
              <a:gd name="connsiteY3" fmla="*/ 176213 h 1066800"/>
              <a:gd name="connsiteX4" fmla="*/ 254794 w 700087"/>
              <a:gd name="connsiteY4" fmla="*/ 150019 h 1066800"/>
              <a:gd name="connsiteX5" fmla="*/ 254794 w 700087"/>
              <a:gd name="connsiteY5" fmla="*/ 130969 h 1066800"/>
              <a:gd name="connsiteX6" fmla="*/ 245269 w 700087"/>
              <a:gd name="connsiteY6" fmla="*/ 109538 h 1066800"/>
              <a:gd name="connsiteX7" fmla="*/ 223837 w 700087"/>
              <a:gd name="connsiteY7" fmla="*/ 88106 h 1066800"/>
              <a:gd name="connsiteX8" fmla="*/ 216694 w 700087"/>
              <a:gd name="connsiteY8" fmla="*/ 83344 h 1066800"/>
              <a:gd name="connsiteX9" fmla="*/ 197644 w 700087"/>
              <a:gd name="connsiteY9" fmla="*/ 69056 h 1066800"/>
              <a:gd name="connsiteX10" fmla="*/ 152400 w 700087"/>
              <a:gd name="connsiteY10" fmla="*/ 73819 h 1066800"/>
              <a:gd name="connsiteX11" fmla="*/ 676275 w 700087"/>
              <a:gd name="connsiteY11" fmla="*/ 0 h 1066800"/>
              <a:gd name="connsiteX12" fmla="*/ 695325 w 700087"/>
              <a:gd name="connsiteY12" fmla="*/ 26194 h 1066800"/>
              <a:gd name="connsiteX13" fmla="*/ 700087 w 700087"/>
              <a:gd name="connsiteY13" fmla="*/ 50006 h 1066800"/>
              <a:gd name="connsiteX14" fmla="*/ 692944 w 700087"/>
              <a:gd name="connsiteY14" fmla="*/ 69056 h 1066800"/>
              <a:gd name="connsiteX15" fmla="*/ 657225 w 700087"/>
              <a:gd name="connsiteY15" fmla="*/ 107156 h 1066800"/>
              <a:gd name="connsiteX16" fmla="*/ 626269 w 700087"/>
              <a:gd name="connsiteY16" fmla="*/ 133350 h 1066800"/>
              <a:gd name="connsiteX17" fmla="*/ 604837 w 700087"/>
              <a:gd name="connsiteY17" fmla="*/ 150019 h 1066800"/>
              <a:gd name="connsiteX18" fmla="*/ 588169 w 700087"/>
              <a:gd name="connsiteY18" fmla="*/ 166688 h 1066800"/>
              <a:gd name="connsiteX19" fmla="*/ 569119 w 700087"/>
              <a:gd name="connsiteY19" fmla="*/ 190500 h 1066800"/>
              <a:gd name="connsiteX20" fmla="*/ 533400 w 700087"/>
              <a:gd name="connsiteY20" fmla="*/ 252413 h 1066800"/>
              <a:gd name="connsiteX21" fmla="*/ 447675 w 700087"/>
              <a:gd name="connsiteY21" fmla="*/ 411956 h 1066800"/>
              <a:gd name="connsiteX22" fmla="*/ 326231 w 700087"/>
              <a:gd name="connsiteY22" fmla="*/ 633413 h 1066800"/>
              <a:gd name="connsiteX23" fmla="*/ 214312 w 700087"/>
              <a:gd name="connsiteY23" fmla="*/ 833438 h 1066800"/>
              <a:gd name="connsiteX24" fmla="*/ 130969 w 700087"/>
              <a:gd name="connsiteY24" fmla="*/ 981075 h 1066800"/>
              <a:gd name="connsiteX25" fmla="*/ 102394 w 700087"/>
              <a:gd name="connsiteY25" fmla="*/ 1033463 h 1066800"/>
              <a:gd name="connsiteX26" fmla="*/ 30956 w 700087"/>
              <a:gd name="connsiteY26" fmla="*/ 1066800 h 1066800"/>
              <a:gd name="connsiteX27" fmla="*/ 11906 w 700087"/>
              <a:gd name="connsiteY27" fmla="*/ 1047750 h 1066800"/>
              <a:gd name="connsiteX28" fmla="*/ 2381 w 700087"/>
              <a:gd name="connsiteY28" fmla="*/ 1028700 h 1066800"/>
              <a:gd name="connsiteX29" fmla="*/ 0 w 700087"/>
              <a:gd name="connsiteY29" fmla="*/ 1004888 h 1066800"/>
              <a:gd name="connsiteX30" fmla="*/ 9525 w 700087"/>
              <a:gd name="connsiteY30" fmla="*/ 962025 h 1066800"/>
              <a:gd name="connsiteX31" fmla="*/ 52387 w 700087"/>
              <a:gd name="connsiteY31" fmla="*/ 828675 h 1066800"/>
              <a:gd name="connsiteX32" fmla="*/ 97631 w 700087"/>
              <a:gd name="connsiteY32" fmla="*/ 673894 h 1066800"/>
              <a:gd name="connsiteX33" fmla="*/ 145256 w 700087"/>
              <a:gd name="connsiteY33" fmla="*/ 5262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0087" h="1066800">
                <a:moveTo>
                  <a:pt x="145256" y="526256"/>
                </a:moveTo>
                <a:lnTo>
                  <a:pt x="192881" y="366713"/>
                </a:lnTo>
                <a:lnTo>
                  <a:pt x="230981" y="240506"/>
                </a:lnTo>
                <a:lnTo>
                  <a:pt x="250031" y="176213"/>
                </a:lnTo>
                <a:lnTo>
                  <a:pt x="254794" y="150019"/>
                </a:lnTo>
                <a:lnTo>
                  <a:pt x="254794" y="130969"/>
                </a:lnTo>
                <a:lnTo>
                  <a:pt x="245269" y="109538"/>
                </a:lnTo>
                <a:lnTo>
                  <a:pt x="223837" y="88106"/>
                </a:lnTo>
                <a:lnTo>
                  <a:pt x="216694" y="83344"/>
                </a:lnTo>
                <a:lnTo>
                  <a:pt x="197644" y="69056"/>
                </a:lnTo>
                <a:lnTo>
                  <a:pt x="152400" y="73819"/>
                </a:lnTo>
                <a:lnTo>
                  <a:pt x="676275" y="0"/>
                </a:lnTo>
                <a:lnTo>
                  <a:pt x="695325" y="26194"/>
                </a:lnTo>
                <a:lnTo>
                  <a:pt x="700087" y="50006"/>
                </a:lnTo>
                <a:lnTo>
                  <a:pt x="692944" y="69056"/>
                </a:lnTo>
                <a:lnTo>
                  <a:pt x="657225" y="107156"/>
                </a:lnTo>
                <a:lnTo>
                  <a:pt x="626269" y="133350"/>
                </a:lnTo>
                <a:lnTo>
                  <a:pt x="604837" y="150019"/>
                </a:lnTo>
                <a:lnTo>
                  <a:pt x="588169" y="166688"/>
                </a:lnTo>
                <a:lnTo>
                  <a:pt x="569119" y="190500"/>
                </a:lnTo>
                <a:lnTo>
                  <a:pt x="533400" y="252413"/>
                </a:lnTo>
                <a:lnTo>
                  <a:pt x="447675" y="411956"/>
                </a:lnTo>
                <a:lnTo>
                  <a:pt x="326231" y="633413"/>
                </a:lnTo>
                <a:lnTo>
                  <a:pt x="214312" y="833438"/>
                </a:lnTo>
                <a:lnTo>
                  <a:pt x="130969" y="981075"/>
                </a:lnTo>
                <a:lnTo>
                  <a:pt x="102394" y="1033463"/>
                </a:lnTo>
                <a:lnTo>
                  <a:pt x="30956" y="1066800"/>
                </a:lnTo>
                <a:lnTo>
                  <a:pt x="11906" y="1047750"/>
                </a:lnTo>
                <a:lnTo>
                  <a:pt x="2381" y="1028700"/>
                </a:lnTo>
                <a:lnTo>
                  <a:pt x="0" y="1004888"/>
                </a:lnTo>
                <a:lnTo>
                  <a:pt x="9525" y="962025"/>
                </a:lnTo>
                <a:lnTo>
                  <a:pt x="52387" y="828675"/>
                </a:lnTo>
                <a:lnTo>
                  <a:pt x="97631" y="673894"/>
                </a:lnTo>
                <a:lnTo>
                  <a:pt x="145256" y="526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BF3BC9-05FA-4B6E-81AC-35AF820B7AD6}"/>
              </a:ext>
            </a:extLst>
          </p:cNvPr>
          <p:cNvSpPr/>
          <p:nvPr/>
        </p:nvSpPr>
        <p:spPr>
          <a:xfrm>
            <a:off x="4733925" y="2820988"/>
            <a:ext cx="571500" cy="855662"/>
          </a:xfrm>
          <a:custGeom>
            <a:avLst/>
            <a:gdLst>
              <a:gd name="connsiteX0" fmla="*/ 502444 w 571500"/>
              <a:gd name="connsiteY0" fmla="*/ 492919 h 854869"/>
              <a:gd name="connsiteX1" fmla="*/ 469106 w 571500"/>
              <a:gd name="connsiteY1" fmla="*/ 400050 h 854869"/>
              <a:gd name="connsiteX2" fmla="*/ 438150 w 571500"/>
              <a:gd name="connsiteY2" fmla="*/ 330994 h 854869"/>
              <a:gd name="connsiteX3" fmla="*/ 409575 w 571500"/>
              <a:gd name="connsiteY3" fmla="*/ 283369 h 854869"/>
              <a:gd name="connsiteX4" fmla="*/ 376238 w 571500"/>
              <a:gd name="connsiteY4" fmla="*/ 230982 h 854869"/>
              <a:gd name="connsiteX5" fmla="*/ 340519 w 571500"/>
              <a:gd name="connsiteY5" fmla="*/ 185738 h 854869"/>
              <a:gd name="connsiteX6" fmla="*/ 304800 w 571500"/>
              <a:gd name="connsiteY6" fmla="*/ 145257 h 854869"/>
              <a:gd name="connsiteX7" fmla="*/ 264319 w 571500"/>
              <a:gd name="connsiteY7" fmla="*/ 104775 h 854869"/>
              <a:gd name="connsiteX8" fmla="*/ 207169 w 571500"/>
              <a:gd name="connsiteY8" fmla="*/ 59532 h 854869"/>
              <a:gd name="connsiteX9" fmla="*/ 154781 w 571500"/>
              <a:gd name="connsiteY9" fmla="*/ 28575 h 854869"/>
              <a:gd name="connsiteX10" fmla="*/ 114300 w 571500"/>
              <a:gd name="connsiteY10" fmla="*/ 9525 h 854869"/>
              <a:gd name="connsiteX11" fmla="*/ 85725 w 571500"/>
              <a:gd name="connsiteY11" fmla="*/ 0 h 854869"/>
              <a:gd name="connsiteX12" fmla="*/ 0 w 571500"/>
              <a:gd name="connsiteY12" fmla="*/ 40482 h 854869"/>
              <a:gd name="connsiteX13" fmla="*/ 16669 w 571500"/>
              <a:gd name="connsiteY13" fmla="*/ 61913 h 854869"/>
              <a:gd name="connsiteX14" fmla="*/ 38100 w 571500"/>
              <a:gd name="connsiteY14" fmla="*/ 83344 h 854869"/>
              <a:gd name="connsiteX15" fmla="*/ 54769 w 571500"/>
              <a:gd name="connsiteY15" fmla="*/ 100013 h 854869"/>
              <a:gd name="connsiteX16" fmla="*/ 92869 w 571500"/>
              <a:gd name="connsiteY16" fmla="*/ 128588 h 854869"/>
              <a:gd name="connsiteX17" fmla="*/ 114300 w 571500"/>
              <a:gd name="connsiteY17" fmla="*/ 147638 h 854869"/>
              <a:gd name="connsiteX18" fmla="*/ 159544 w 571500"/>
              <a:gd name="connsiteY18" fmla="*/ 197644 h 854869"/>
              <a:gd name="connsiteX19" fmla="*/ 190500 w 571500"/>
              <a:gd name="connsiteY19" fmla="*/ 233363 h 854869"/>
              <a:gd name="connsiteX20" fmla="*/ 214313 w 571500"/>
              <a:gd name="connsiteY20" fmla="*/ 269082 h 854869"/>
              <a:gd name="connsiteX21" fmla="*/ 240506 w 571500"/>
              <a:gd name="connsiteY21" fmla="*/ 307182 h 854869"/>
              <a:gd name="connsiteX22" fmla="*/ 264319 w 571500"/>
              <a:gd name="connsiteY22" fmla="*/ 347663 h 854869"/>
              <a:gd name="connsiteX23" fmla="*/ 285750 w 571500"/>
              <a:gd name="connsiteY23" fmla="*/ 388144 h 854869"/>
              <a:gd name="connsiteX24" fmla="*/ 302419 w 571500"/>
              <a:gd name="connsiteY24" fmla="*/ 431007 h 854869"/>
              <a:gd name="connsiteX25" fmla="*/ 314325 w 571500"/>
              <a:gd name="connsiteY25" fmla="*/ 469107 h 854869"/>
              <a:gd name="connsiteX26" fmla="*/ 321469 w 571500"/>
              <a:gd name="connsiteY26" fmla="*/ 521494 h 854869"/>
              <a:gd name="connsiteX27" fmla="*/ 326231 w 571500"/>
              <a:gd name="connsiteY27" fmla="*/ 573882 h 854869"/>
              <a:gd name="connsiteX28" fmla="*/ 330994 w 571500"/>
              <a:gd name="connsiteY28" fmla="*/ 631032 h 854869"/>
              <a:gd name="connsiteX29" fmla="*/ 335756 w 571500"/>
              <a:gd name="connsiteY29" fmla="*/ 711994 h 854869"/>
              <a:gd name="connsiteX30" fmla="*/ 333375 w 571500"/>
              <a:gd name="connsiteY30" fmla="*/ 816769 h 854869"/>
              <a:gd name="connsiteX31" fmla="*/ 571500 w 571500"/>
              <a:gd name="connsiteY31" fmla="*/ 854869 h 854869"/>
              <a:gd name="connsiteX32" fmla="*/ 569119 w 571500"/>
              <a:gd name="connsiteY32" fmla="*/ 816769 h 854869"/>
              <a:gd name="connsiteX33" fmla="*/ 564356 w 571500"/>
              <a:gd name="connsiteY33" fmla="*/ 762000 h 854869"/>
              <a:gd name="connsiteX34" fmla="*/ 552450 w 571500"/>
              <a:gd name="connsiteY34" fmla="*/ 702469 h 854869"/>
              <a:gd name="connsiteX35" fmla="*/ 535781 w 571500"/>
              <a:gd name="connsiteY35" fmla="*/ 623888 h 854869"/>
              <a:gd name="connsiteX36" fmla="*/ 502444 w 571500"/>
              <a:gd name="connsiteY36" fmla="*/ 492919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854869">
                <a:moveTo>
                  <a:pt x="502444" y="492919"/>
                </a:moveTo>
                <a:lnTo>
                  <a:pt x="469106" y="400050"/>
                </a:lnTo>
                <a:lnTo>
                  <a:pt x="438150" y="330994"/>
                </a:lnTo>
                <a:lnTo>
                  <a:pt x="409575" y="283369"/>
                </a:lnTo>
                <a:lnTo>
                  <a:pt x="376238" y="230982"/>
                </a:lnTo>
                <a:lnTo>
                  <a:pt x="340519" y="185738"/>
                </a:lnTo>
                <a:lnTo>
                  <a:pt x="304800" y="145257"/>
                </a:lnTo>
                <a:lnTo>
                  <a:pt x="264319" y="104775"/>
                </a:lnTo>
                <a:lnTo>
                  <a:pt x="207169" y="59532"/>
                </a:lnTo>
                <a:lnTo>
                  <a:pt x="154781" y="28575"/>
                </a:lnTo>
                <a:lnTo>
                  <a:pt x="114300" y="9525"/>
                </a:lnTo>
                <a:lnTo>
                  <a:pt x="85725" y="0"/>
                </a:lnTo>
                <a:lnTo>
                  <a:pt x="0" y="40482"/>
                </a:lnTo>
                <a:lnTo>
                  <a:pt x="16669" y="61913"/>
                </a:lnTo>
                <a:lnTo>
                  <a:pt x="38100" y="83344"/>
                </a:lnTo>
                <a:lnTo>
                  <a:pt x="54769" y="100013"/>
                </a:lnTo>
                <a:lnTo>
                  <a:pt x="92869" y="128588"/>
                </a:lnTo>
                <a:lnTo>
                  <a:pt x="114300" y="147638"/>
                </a:lnTo>
                <a:lnTo>
                  <a:pt x="159544" y="197644"/>
                </a:lnTo>
                <a:lnTo>
                  <a:pt x="190500" y="233363"/>
                </a:lnTo>
                <a:lnTo>
                  <a:pt x="214313" y="269082"/>
                </a:lnTo>
                <a:lnTo>
                  <a:pt x="240506" y="307182"/>
                </a:lnTo>
                <a:lnTo>
                  <a:pt x="264319" y="347663"/>
                </a:lnTo>
                <a:lnTo>
                  <a:pt x="285750" y="388144"/>
                </a:lnTo>
                <a:lnTo>
                  <a:pt x="302419" y="431007"/>
                </a:lnTo>
                <a:lnTo>
                  <a:pt x="314325" y="469107"/>
                </a:lnTo>
                <a:lnTo>
                  <a:pt x="321469" y="521494"/>
                </a:lnTo>
                <a:lnTo>
                  <a:pt x="326231" y="573882"/>
                </a:lnTo>
                <a:lnTo>
                  <a:pt x="330994" y="631032"/>
                </a:lnTo>
                <a:lnTo>
                  <a:pt x="335756" y="711994"/>
                </a:lnTo>
                <a:cubicBezTo>
                  <a:pt x="334962" y="746919"/>
                  <a:pt x="334169" y="781844"/>
                  <a:pt x="333375" y="816769"/>
                </a:cubicBezTo>
                <a:lnTo>
                  <a:pt x="571500" y="854869"/>
                </a:lnTo>
                <a:lnTo>
                  <a:pt x="569119" y="816769"/>
                </a:lnTo>
                <a:lnTo>
                  <a:pt x="564356" y="762000"/>
                </a:lnTo>
                <a:lnTo>
                  <a:pt x="552450" y="702469"/>
                </a:lnTo>
                <a:lnTo>
                  <a:pt x="535781" y="623888"/>
                </a:lnTo>
                <a:lnTo>
                  <a:pt x="5024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ACD9F40-FA17-42E9-A22A-59BC7B283B0C}"/>
              </a:ext>
            </a:extLst>
          </p:cNvPr>
          <p:cNvSpPr/>
          <p:nvPr/>
        </p:nvSpPr>
        <p:spPr>
          <a:xfrm>
            <a:off x="4918075" y="3557588"/>
            <a:ext cx="387350" cy="812800"/>
          </a:xfrm>
          <a:custGeom>
            <a:avLst/>
            <a:gdLst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26194 w 488156"/>
              <a:gd name="connsiteY26" fmla="*/ 476250 h 812006"/>
              <a:gd name="connsiteX27" fmla="*/ 76200 w 488156"/>
              <a:gd name="connsiteY27" fmla="*/ 454818 h 812006"/>
              <a:gd name="connsiteX28" fmla="*/ 100012 w 488156"/>
              <a:gd name="connsiteY28" fmla="*/ 442912 h 812006"/>
              <a:gd name="connsiteX29" fmla="*/ 140494 w 488156"/>
              <a:gd name="connsiteY29" fmla="*/ 416718 h 812006"/>
              <a:gd name="connsiteX30" fmla="*/ 169069 w 488156"/>
              <a:gd name="connsiteY30" fmla="*/ 390525 h 812006"/>
              <a:gd name="connsiteX31" fmla="*/ 190500 w 488156"/>
              <a:gd name="connsiteY31" fmla="*/ 361950 h 812006"/>
              <a:gd name="connsiteX32" fmla="*/ 204787 w 488156"/>
              <a:gd name="connsiteY32" fmla="*/ 335756 h 812006"/>
              <a:gd name="connsiteX33" fmla="*/ 219075 w 488156"/>
              <a:gd name="connsiteY33" fmla="*/ 304800 h 812006"/>
              <a:gd name="connsiteX34" fmla="*/ 226219 w 488156"/>
              <a:gd name="connsiteY34" fmla="*/ 273843 h 812006"/>
              <a:gd name="connsiteX35" fmla="*/ 242887 w 488156"/>
              <a:gd name="connsiteY35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76200 w 488156"/>
              <a:gd name="connsiteY26" fmla="*/ 454818 h 812006"/>
              <a:gd name="connsiteX27" fmla="*/ 100012 w 488156"/>
              <a:gd name="connsiteY27" fmla="*/ 442912 h 812006"/>
              <a:gd name="connsiteX28" fmla="*/ 140494 w 488156"/>
              <a:gd name="connsiteY28" fmla="*/ 416718 h 812006"/>
              <a:gd name="connsiteX29" fmla="*/ 169069 w 488156"/>
              <a:gd name="connsiteY29" fmla="*/ 390525 h 812006"/>
              <a:gd name="connsiteX30" fmla="*/ 190500 w 488156"/>
              <a:gd name="connsiteY30" fmla="*/ 361950 h 812006"/>
              <a:gd name="connsiteX31" fmla="*/ 204787 w 488156"/>
              <a:gd name="connsiteY31" fmla="*/ 335756 h 812006"/>
              <a:gd name="connsiteX32" fmla="*/ 219075 w 488156"/>
              <a:gd name="connsiteY32" fmla="*/ 304800 h 812006"/>
              <a:gd name="connsiteX33" fmla="*/ 226219 w 488156"/>
              <a:gd name="connsiteY33" fmla="*/ 273843 h 812006"/>
              <a:gd name="connsiteX34" fmla="*/ 242887 w 488156"/>
              <a:gd name="connsiteY34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100012 w 488156"/>
              <a:gd name="connsiteY26" fmla="*/ 442912 h 812006"/>
              <a:gd name="connsiteX27" fmla="*/ 140494 w 488156"/>
              <a:gd name="connsiteY27" fmla="*/ 416718 h 812006"/>
              <a:gd name="connsiteX28" fmla="*/ 169069 w 488156"/>
              <a:gd name="connsiteY28" fmla="*/ 390525 h 812006"/>
              <a:gd name="connsiteX29" fmla="*/ 190500 w 488156"/>
              <a:gd name="connsiteY29" fmla="*/ 361950 h 812006"/>
              <a:gd name="connsiteX30" fmla="*/ 204787 w 488156"/>
              <a:gd name="connsiteY30" fmla="*/ 335756 h 812006"/>
              <a:gd name="connsiteX31" fmla="*/ 219075 w 488156"/>
              <a:gd name="connsiteY31" fmla="*/ 304800 h 812006"/>
              <a:gd name="connsiteX32" fmla="*/ 226219 w 488156"/>
              <a:gd name="connsiteY32" fmla="*/ 273843 h 812006"/>
              <a:gd name="connsiteX33" fmla="*/ 242887 w 488156"/>
              <a:gd name="connsiteY33" fmla="*/ 178593 h 812006"/>
              <a:gd name="connsiteX0" fmla="*/ 214312 w 459581"/>
              <a:gd name="connsiteY0" fmla="*/ 178593 h 812006"/>
              <a:gd name="connsiteX1" fmla="*/ 221456 w 459581"/>
              <a:gd name="connsiteY1" fmla="*/ 102393 h 812006"/>
              <a:gd name="connsiteX2" fmla="*/ 221456 w 459581"/>
              <a:gd name="connsiteY2" fmla="*/ 73818 h 812006"/>
              <a:gd name="connsiteX3" fmla="*/ 226219 w 459581"/>
              <a:gd name="connsiteY3" fmla="*/ 0 h 812006"/>
              <a:gd name="connsiteX4" fmla="*/ 450056 w 459581"/>
              <a:gd name="connsiteY4" fmla="*/ 23812 h 812006"/>
              <a:gd name="connsiteX5" fmla="*/ 459581 w 459581"/>
              <a:gd name="connsiteY5" fmla="*/ 119062 h 812006"/>
              <a:gd name="connsiteX6" fmla="*/ 459581 w 459581"/>
              <a:gd name="connsiteY6" fmla="*/ 169068 h 812006"/>
              <a:gd name="connsiteX7" fmla="*/ 454819 w 459581"/>
              <a:gd name="connsiteY7" fmla="*/ 226218 h 812006"/>
              <a:gd name="connsiteX8" fmla="*/ 450056 w 459581"/>
              <a:gd name="connsiteY8" fmla="*/ 269081 h 812006"/>
              <a:gd name="connsiteX9" fmla="*/ 440531 w 459581"/>
              <a:gd name="connsiteY9" fmla="*/ 333375 h 812006"/>
              <a:gd name="connsiteX10" fmla="*/ 428625 w 459581"/>
              <a:gd name="connsiteY10" fmla="*/ 385762 h 812006"/>
              <a:gd name="connsiteX11" fmla="*/ 411956 w 459581"/>
              <a:gd name="connsiteY11" fmla="*/ 440531 h 812006"/>
              <a:gd name="connsiteX12" fmla="*/ 390525 w 459581"/>
              <a:gd name="connsiteY12" fmla="*/ 490537 h 812006"/>
              <a:gd name="connsiteX13" fmla="*/ 369094 w 459581"/>
              <a:gd name="connsiteY13" fmla="*/ 538162 h 812006"/>
              <a:gd name="connsiteX14" fmla="*/ 333375 w 459581"/>
              <a:gd name="connsiteY14" fmla="*/ 597693 h 812006"/>
              <a:gd name="connsiteX15" fmla="*/ 304800 w 459581"/>
              <a:gd name="connsiteY15" fmla="*/ 638175 h 812006"/>
              <a:gd name="connsiteX16" fmla="*/ 276225 w 459581"/>
              <a:gd name="connsiteY16" fmla="*/ 678656 h 812006"/>
              <a:gd name="connsiteX17" fmla="*/ 242887 w 459581"/>
              <a:gd name="connsiteY17" fmla="*/ 716756 h 812006"/>
              <a:gd name="connsiteX18" fmla="*/ 207169 w 459581"/>
              <a:gd name="connsiteY18" fmla="*/ 752475 h 812006"/>
              <a:gd name="connsiteX19" fmla="*/ 164306 w 459581"/>
              <a:gd name="connsiteY19" fmla="*/ 783431 h 812006"/>
              <a:gd name="connsiteX20" fmla="*/ 116681 w 459581"/>
              <a:gd name="connsiteY20" fmla="*/ 807243 h 812006"/>
              <a:gd name="connsiteX21" fmla="*/ 88106 w 459581"/>
              <a:gd name="connsiteY21" fmla="*/ 812006 h 812006"/>
              <a:gd name="connsiteX22" fmla="*/ 73819 w 459581"/>
              <a:gd name="connsiteY22" fmla="*/ 804862 h 812006"/>
              <a:gd name="connsiteX23" fmla="*/ 38100 w 459581"/>
              <a:gd name="connsiteY23" fmla="*/ 762000 h 812006"/>
              <a:gd name="connsiteX24" fmla="*/ 0 w 459581"/>
              <a:gd name="connsiteY24" fmla="*/ 702468 h 812006"/>
              <a:gd name="connsiteX25" fmla="*/ 71437 w 459581"/>
              <a:gd name="connsiteY25" fmla="*/ 442912 h 812006"/>
              <a:gd name="connsiteX26" fmla="*/ 111919 w 459581"/>
              <a:gd name="connsiteY26" fmla="*/ 416718 h 812006"/>
              <a:gd name="connsiteX27" fmla="*/ 140494 w 459581"/>
              <a:gd name="connsiteY27" fmla="*/ 390525 h 812006"/>
              <a:gd name="connsiteX28" fmla="*/ 161925 w 459581"/>
              <a:gd name="connsiteY28" fmla="*/ 361950 h 812006"/>
              <a:gd name="connsiteX29" fmla="*/ 176212 w 459581"/>
              <a:gd name="connsiteY29" fmla="*/ 335756 h 812006"/>
              <a:gd name="connsiteX30" fmla="*/ 190500 w 459581"/>
              <a:gd name="connsiteY30" fmla="*/ 304800 h 812006"/>
              <a:gd name="connsiteX31" fmla="*/ 197644 w 459581"/>
              <a:gd name="connsiteY31" fmla="*/ 273843 h 812006"/>
              <a:gd name="connsiteX32" fmla="*/ 214312 w 459581"/>
              <a:gd name="connsiteY32" fmla="*/ 178593 h 812006"/>
              <a:gd name="connsiteX0" fmla="*/ 176212 w 421481"/>
              <a:gd name="connsiteY0" fmla="*/ 178593 h 812006"/>
              <a:gd name="connsiteX1" fmla="*/ 183356 w 421481"/>
              <a:gd name="connsiteY1" fmla="*/ 102393 h 812006"/>
              <a:gd name="connsiteX2" fmla="*/ 183356 w 421481"/>
              <a:gd name="connsiteY2" fmla="*/ 73818 h 812006"/>
              <a:gd name="connsiteX3" fmla="*/ 188119 w 421481"/>
              <a:gd name="connsiteY3" fmla="*/ 0 h 812006"/>
              <a:gd name="connsiteX4" fmla="*/ 411956 w 421481"/>
              <a:gd name="connsiteY4" fmla="*/ 23812 h 812006"/>
              <a:gd name="connsiteX5" fmla="*/ 421481 w 421481"/>
              <a:gd name="connsiteY5" fmla="*/ 119062 h 812006"/>
              <a:gd name="connsiteX6" fmla="*/ 421481 w 421481"/>
              <a:gd name="connsiteY6" fmla="*/ 169068 h 812006"/>
              <a:gd name="connsiteX7" fmla="*/ 416719 w 421481"/>
              <a:gd name="connsiteY7" fmla="*/ 226218 h 812006"/>
              <a:gd name="connsiteX8" fmla="*/ 411956 w 421481"/>
              <a:gd name="connsiteY8" fmla="*/ 269081 h 812006"/>
              <a:gd name="connsiteX9" fmla="*/ 402431 w 421481"/>
              <a:gd name="connsiteY9" fmla="*/ 333375 h 812006"/>
              <a:gd name="connsiteX10" fmla="*/ 390525 w 421481"/>
              <a:gd name="connsiteY10" fmla="*/ 385762 h 812006"/>
              <a:gd name="connsiteX11" fmla="*/ 373856 w 421481"/>
              <a:gd name="connsiteY11" fmla="*/ 440531 h 812006"/>
              <a:gd name="connsiteX12" fmla="*/ 352425 w 421481"/>
              <a:gd name="connsiteY12" fmla="*/ 490537 h 812006"/>
              <a:gd name="connsiteX13" fmla="*/ 330994 w 421481"/>
              <a:gd name="connsiteY13" fmla="*/ 538162 h 812006"/>
              <a:gd name="connsiteX14" fmla="*/ 295275 w 421481"/>
              <a:gd name="connsiteY14" fmla="*/ 597693 h 812006"/>
              <a:gd name="connsiteX15" fmla="*/ 266700 w 421481"/>
              <a:gd name="connsiteY15" fmla="*/ 638175 h 812006"/>
              <a:gd name="connsiteX16" fmla="*/ 238125 w 421481"/>
              <a:gd name="connsiteY16" fmla="*/ 678656 h 812006"/>
              <a:gd name="connsiteX17" fmla="*/ 204787 w 421481"/>
              <a:gd name="connsiteY17" fmla="*/ 716756 h 812006"/>
              <a:gd name="connsiteX18" fmla="*/ 169069 w 421481"/>
              <a:gd name="connsiteY18" fmla="*/ 752475 h 812006"/>
              <a:gd name="connsiteX19" fmla="*/ 126206 w 421481"/>
              <a:gd name="connsiteY19" fmla="*/ 783431 h 812006"/>
              <a:gd name="connsiteX20" fmla="*/ 78581 w 421481"/>
              <a:gd name="connsiteY20" fmla="*/ 807243 h 812006"/>
              <a:gd name="connsiteX21" fmla="*/ 50006 w 421481"/>
              <a:gd name="connsiteY21" fmla="*/ 812006 h 812006"/>
              <a:gd name="connsiteX22" fmla="*/ 35719 w 421481"/>
              <a:gd name="connsiteY22" fmla="*/ 804862 h 812006"/>
              <a:gd name="connsiteX23" fmla="*/ 0 w 421481"/>
              <a:gd name="connsiteY23" fmla="*/ 762000 h 812006"/>
              <a:gd name="connsiteX24" fmla="*/ 33337 w 421481"/>
              <a:gd name="connsiteY24" fmla="*/ 442912 h 812006"/>
              <a:gd name="connsiteX25" fmla="*/ 73819 w 421481"/>
              <a:gd name="connsiteY25" fmla="*/ 416718 h 812006"/>
              <a:gd name="connsiteX26" fmla="*/ 102394 w 421481"/>
              <a:gd name="connsiteY26" fmla="*/ 390525 h 812006"/>
              <a:gd name="connsiteX27" fmla="*/ 123825 w 421481"/>
              <a:gd name="connsiteY27" fmla="*/ 361950 h 812006"/>
              <a:gd name="connsiteX28" fmla="*/ 138112 w 421481"/>
              <a:gd name="connsiteY28" fmla="*/ 335756 h 812006"/>
              <a:gd name="connsiteX29" fmla="*/ 152400 w 421481"/>
              <a:gd name="connsiteY29" fmla="*/ 304800 h 812006"/>
              <a:gd name="connsiteX30" fmla="*/ 159544 w 421481"/>
              <a:gd name="connsiteY30" fmla="*/ 273843 h 812006"/>
              <a:gd name="connsiteX31" fmla="*/ 176212 w 421481"/>
              <a:gd name="connsiteY31" fmla="*/ 178593 h 812006"/>
              <a:gd name="connsiteX0" fmla="*/ 142875 w 388144"/>
              <a:gd name="connsiteY0" fmla="*/ 178593 h 812006"/>
              <a:gd name="connsiteX1" fmla="*/ 150019 w 388144"/>
              <a:gd name="connsiteY1" fmla="*/ 102393 h 812006"/>
              <a:gd name="connsiteX2" fmla="*/ 150019 w 388144"/>
              <a:gd name="connsiteY2" fmla="*/ 73818 h 812006"/>
              <a:gd name="connsiteX3" fmla="*/ 154782 w 388144"/>
              <a:gd name="connsiteY3" fmla="*/ 0 h 812006"/>
              <a:gd name="connsiteX4" fmla="*/ 378619 w 388144"/>
              <a:gd name="connsiteY4" fmla="*/ 23812 h 812006"/>
              <a:gd name="connsiteX5" fmla="*/ 388144 w 388144"/>
              <a:gd name="connsiteY5" fmla="*/ 119062 h 812006"/>
              <a:gd name="connsiteX6" fmla="*/ 388144 w 388144"/>
              <a:gd name="connsiteY6" fmla="*/ 169068 h 812006"/>
              <a:gd name="connsiteX7" fmla="*/ 383382 w 388144"/>
              <a:gd name="connsiteY7" fmla="*/ 226218 h 812006"/>
              <a:gd name="connsiteX8" fmla="*/ 378619 w 388144"/>
              <a:gd name="connsiteY8" fmla="*/ 269081 h 812006"/>
              <a:gd name="connsiteX9" fmla="*/ 369094 w 388144"/>
              <a:gd name="connsiteY9" fmla="*/ 333375 h 812006"/>
              <a:gd name="connsiteX10" fmla="*/ 357188 w 388144"/>
              <a:gd name="connsiteY10" fmla="*/ 385762 h 812006"/>
              <a:gd name="connsiteX11" fmla="*/ 340519 w 388144"/>
              <a:gd name="connsiteY11" fmla="*/ 440531 h 812006"/>
              <a:gd name="connsiteX12" fmla="*/ 319088 w 388144"/>
              <a:gd name="connsiteY12" fmla="*/ 490537 h 812006"/>
              <a:gd name="connsiteX13" fmla="*/ 297657 w 388144"/>
              <a:gd name="connsiteY13" fmla="*/ 538162 h 812006"/>
              <a:gd name="connsiteX14" fmla="*/ 261938 w 388144"/>
              <a:gd name="connsiteY14" fmla="*/ 597693 h 812006"/>
              <a:gd name="connsiteX15" fmla="*/ 233363 w 388144"/>
              <a:gd name="connsiteY15" fmla="*/ 638175 h 812006"/>
              <a:gd name="connsiteX16" fmla="*/ 204788 w 388144"/>
              <a:gd name="connsiteY16" fmla="*/ 678656 h 812006"/>
              <a:gd name="connsiteX17" fmla="*/ 171450 w 388144"/>
              <a:gd name="connsiteY17" fmla="*/ 716756 h 812006"/>
              <a:gd name="connsiteX18" fmla="*/ 135732 w 388144"/>
              <a:gd name="connsiteY18" fmla="*/ 752475 h 812006"/>
              <a:gd name="connsiteX19" fmla="*/ 92869 w 388144"/>
              <a:gd name="connsiteY19" fmla="*/ 783431 h 812006"/>
              <a:gd name="connsiteX20" fmla="*/ 45244 w 388144"/>
              <a:gd name="connsiteY20" fmla="*/ 807243 h 812006"/>
              <a:gd name="connsiteX21" fmla="*/ 16669 w 388144"/>
              <a:gd name="connsiteY21" fmla="*/ 812006 h 812006"/>
              <a:gd name="connsiteX22" fmla="*/ 2382 w 388144"/>
              <a:gd name="connsiteY22" fmla="*/ 804862 h 812006"/>
              <a:gd name="connsiteX23" fmla="*/ 0 w 388144"/>
              <a:gd name="connsiteY23" fmla="*/ 442912 h 812006"/>
              <a:gd name="connsiteX24" fmla="*/ 40482 w 388144"/>
              <a:gd name="connsiteY24" fmla="*/ 416718 h 812006"/>
              <a:gd name="connsiteX25" fmla="*/ 69057 w 388144"/>
              <a:gd name="connsiteY25" fmla="*/ 390525 h 812006"/>
              <a:gd name="connsiteX26" fmla="*/ 90488 w 388144"/>
              <a:gd name="connsiteY26" fmla="*/ 361950 h 812006"/>
              <a:gd name="connsiteX27" fmla="*/ 104775 w 388144"/>
              <a:gd name="connsiteY27" fmla="*/ 335756 h 812006"/>
              <a:gd name="connsiteX28" fmla="*/ 119063 w 388144"/>
              <a:gd name="connsiteY28" fmla="*/ 304800 h 812006"/>
              <a:gd name="connsiteX29" fmla="*/ 126207 w 388144"/>
              <a:gd name="connsiteY29" fmla="*/ 273843 h 812006"/>
              <a:gd name="connsiteX30" fmla="*/ 142875 w 388144"/>
              <a:gd name="connsiteY30" fmla="*/ 17859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144" h="812006">
                <a:moveTo>
                  <a:pt x="142875" y="178593"/>
                </a:moveTo>
                <a:lnTo>
                  <a:pt x="150019" y="102393"/>
                </a:lnTo>
                <a:lnTo>
                  <a:pt x="150019" y="73818"/>
                </a:lnTo>
                <a:lnTo>
                  <a:pt x="154782" y="0"/>
                </a:lnTo>
                <a:lnTo>
                  <a:pt x="378619" y="23812"/>
                </a:lnTo>
                <a:lnTo>
                  <a:pt x="388144" y="119062"/>
                </a:lnTo>
                <a:lnTo>
                  <a:pt x="388144" y="169068"/>
                </a:lnTo>
                <a:lnTo>
                  <a:pt x="383382" y="226218"/>
                </a:lnTo>
                <a:lnTo>
                  <a:pt x="378619" y="269081"/>
                </a:lnTo>
                <a:lnTo>
                  <a:pt x="369094" y="333375"/>
                </a:lnTo>
                <a:lnTo>
                  <a:pt x="357188" y="385762"/>
                </a:lnTo>
                <a:lnTo>
                  <a:pt x="340519" y="440531"/>
                </a:lnTo>
                <a:lnTo>
                  <a:pt x="319088" y="490537"/>
                </a:lnTo>
                <a:lnTo>
                  <a:pt x="297657" y="538162"/>
                </a:lnTo>
                <a:lnTo>
                  <a:pt x="261938" y="597693"/>
                </a:lnTo>
                <a:lnTo>
                  <a:pt x="233363" y="638175"/>
                </a:lnTo>
                <a:lnTo>
                  <a:pt x="204788" y="678656"/>
                </a:lnTo>
                <a:lnTo>
                  <a:pt x="171450" y="716756"/>
                </a:lnTo>
                <a:lnTo>
                  <a:pt x="135732" y="752475"/>
                </a:lnTo>
                <a:lnTo>
                  <a:pt x="92869" y="783431"/>
                </a:lnTo>
                <a:lnTo>
                  <a:pt x="45244" y="807243"/>
                </a:lnTo>
                <a:lnTo>
                  <a:pt x="16669" y="812006"/>
                </a:lnTo>
                <a:lnTo>
                  <a:pt x="2382" y="804862"/>
                </a:lnTo>
                <a:lnTo>
                  <a:pt x="0" y="442912"/>
                </a:lnTo>
                <a:lnTo>
                  <a:pt x="40482" y="416718"/>
                </a:lnTo>
                <a:lnTo>
                  <a:pt x="69057" y="390525"/>
                </a:lnTo>
                <a:lnTo>
                  <a:pt x="90488" y="361950"/>
                </a:lnTo>
                <a:lnTo>
                  <a:pt x="104775" y="335756"/>
                </a:lnTo>
                <a:lnTo>
                  <a:pt x="119063" y="304800"/>
                </a:lnTo>
                <a:lnTo>
                  <a:pt x="126207" y="273843"/>
                </a:lnTo>
                <a:lnTo>
                  <a:pt x="142875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106B8CA-1E59-4E96-ABC4-FF6362141B59}"/>
              </a:ext>
            </a:extLst>
          </p:cNvPr>
          <p:cNvSpPr/>
          <p:nvPr/>
        </p:nvSpPr>
        <p:spPr>
          <a:xfrm>
            <a:off x="4529138" y="3990976"/>
            <a:ext cx="412750" cy="379413"/>
          </a:xfrm>
          <a:custGeom>
            <a:avLst/>
            <a:gdLst>
              <a:gd name="connsiteX0" fmla="*/ 280987 w 413543"/>
              <a:gd name="connsiteY0" fmla="*/ 42863 h 378619"/>
              <a:gd name="connsiteX1" fmla="*/ 92868 w 413543"/>
              <a:gd name="connsiteY1" fmla="*/ 45244 h 378619"/>
              <a:gd name="connsiteX2" fmla="*/ 28575 w 413543"/>
              <a:gd name="connsiteY2" fmla="*/ 45244 h 378619"/>
              <a:gd name="connsiteX3" fmla="*/ 11906 w 413543"/>
              <a:gd name="connsiteY3" fmla="*/ 47625 h 378619"/>
              <a:gd name="connsiteX4" fmla="*/ 0 w 413543"/>
              <a:gd name="connsiteY4" fmla="*/ 61913 h 378619"/>
              <a:gd name="connsiteX5" fmla="*/ 2381 w 413543"/>
              <a:gd name="connsiteY5" fmla="*/ 78581 h 378619"/>
              <a:gd name="connsiteX6" fmla="*/ 16668 w 413543"/>
              <a:gd name="connsiteY6" fmla="*/ 95250 h 378619"/>
              <a:gd name="connsiteX7" fmla="*/ 42862 w 413543"/>
              <a:gd name="connsiteY7" fmla="*/ 111919 h 378619"/>
              <a:gd name="connsiteX8" fmla="*/ 71437 w 413543"/>
              <a:gd name="connsiteY8" fmla="*/ 128588 h 378619"/>
              <a:gd name="connsiteX9" fmla="*/ 126206 w 413543"/>
              <a:gd name="connsiteY9" fmla="*/ 154781 h 378619"/>
              <a:gd name="connsiteX10" fmla="*/ 228600 w 413543"/>
              <a:gd name="connsiteY10" fmla="*/ 200025 h 378619"/>
              <a:gd name="connsiteX11" fmla="*/ 290512 w 413543"/>
              <a:gd name="connsiteY11" fmla="*/ 223838 h 378619"/>
              <a:gd name="connsiteX12" fmla="*/ 314325 w 413543"/>
              <a:gd name="connsiteY12" fmla="*/ 269081 h 378619"/>
              <a:gd name="connsiteX13" fmla="*/ 338137 w 413543"/>
              <a:gd name="connsiteY13" fmla="*/ 307181 h 378619"/>
              <a:gd name="connsiteX14" fmla="*/ 359568 w 413543"/>
              <a:gd name="connsiteY14" fmla="*/ 335756 h 378619"/>
              <a:gd name="connsiteX15" fmla="*/ 388143 w 413543"/>
              <a:gd name="connsiteY15" fmla="*/ 369094 h 378619"/>
              <a:gd name="connsiteX16" fmla="*/ 404812 w 413543"/>
              <a:gd name="connsiteY16" fmla="*/ 378619 h 378619"/>
              <a:gd name="connsiteX17" fmla="*/ 407193 w 413543"/>
              <a:gd name="connsiteY17" fmla="*/ 0 h 378619"/>
              <a:gd name="connsiteX18" fmla="*/ 390525 w 413543"/>
              <a:gd name="connsiteY18" fmla="*/ 9525 h 378619"/>
              <a:gd name="connsiteX19" fmla="*/ 345281 w 413543"/>
              <a:gd name="connsiteY19" fmla="*/ 35719 h 378619"/>
              <a:gd name="connsiteX20" fmla="*/ 280987 w 413543"/>
              <a:gd name="connsiteY20" fmla="*/ 4286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3543" h="378619">
                <a:moveTo>
                  <a:pt x="280987" y="42863"/>
                </a:moveTo>
                <a:lnTo>
                  <a:pt x="92868" y="45244"/>
                </a:lnTo>
                <a:lnTo>
                  <a:pt x="28575" y="45244"/>
                </a:lnTo>
                <a:lnTo>
                  <a:pt x="11906" y="47625"/>
                </a:lnTo>
                <a:lnTo>
                  <a:pt x="0" y="61913"/>
                </a:lnTo>
                <a:lnTo>
                  <a:pt x="2381" y="78581"/>
                </a:lnTo>
                <a:lnTo>
                  <a:pt x="16668" y="95250"/>
                </a:lnTo>
                <a:lnTo>
                  <a:pt x="42862" y="111919"/>
                </a:lnTo>
                <a:lnTo>
                  <a:pt x="71437" y="128588"/>
                </a:lnTo>
                <a:lnTo>
                  <a:pt x="126206" y="154781"/>
                </a:lnTo>
                <a:lnTo>
                  <a:pt x="228600" y="200025"/>
                </a:lnTo>
                <a:lnTo>
                  <a:pt x="290512" y="223838"/>
                </a:lnTo>
                <a:lnTo>
                  <a:pt x="314325" y="269081"/>
                </a:lnTo>
                <a:lnTo>
                  <a:pt x="338137" y="307181"/>
                </a:lnTo>
                <a:lnTo>
                  <a:pt x="359568" y="335756"/>
                </a:lnTo>
                <a:lnTo>
                  <a:pt x="388143" y="369094"/>
                </a:lnTo>
                <a:lnTo>
                  <a:pt x="404812" y="378619"/>
                </a:lnTo>
                <a:cubicBezTo>
                  <a:pt x="405606" y="252413"/>
                  <a:pt x="413543" y="58737"/>
                  <a:pt x="407193" y="0"/>
                </a:cubicBezTo>
                <a:lnTo>
                  <a:pt x="390525" y="9525"/>
                </a:lnTo>
                <a:lnTo>
                  <a:pt x="345281" y="35719"/>
                </a:lnTo>
                <a:lnTo>
                  <a:pt x="280987" y="42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3B7A6B9-C61E-44CB-80F5-8D4AB25C6089}"/>
              </a:ext>
            </a:extLst>
          </p:cNvPr>
          <p:cNvSpPr/>
          <p:nvPr/>
        </p:nvSpPr>
        <p:spPr>
          <a:xfrm rot="16200000">
            <a:off x="2095501" y="3632201"/>
            <a:ext cx="4113213" cy="442913"/>
          </a:xfrm>
          <a:custGeom>
            <a:avLst/>
            <a:gdLst>
              <a:gd name="connsiteX0" fmla="*/ 2518849 w 4113100"/>
              <a:gd name="connsiteY0" fmla="*/ 180160 h 441903"/>
              <a:gd name="connsiteX1" fmla="*/ 3059330 w 4113100"/>
              <a:gd name="connsiteY1" fmla="*/ 186959 h 441903"/>
              <a:gd name="connsiteX2" fmla="*/ 3508032 w 4113100"/>
              <a:gd name="connsiteY2" fmla="*/ 190358 h 441903"/>
              <a:gd name="connsiteX3" fmla="*/ 3779973 w 4113100"/>
              <a:gd name="connsiteY3" fmla="*/ 193757 h 441903"/>
              <a:gd name="connsiteX4" fmla="*/ 3827562 w 4113100"/>
              <a:gd name="connsiteY4" fmla="*/ 190358 h 441903"/>
              <a:gd name="connsiteX5" fmla="*/ 3881951 w 4113100"/>
              <a:gd name="connsiteY5" fmla="*/ 173362 h 441903"/>
              <a:gd name="connsiteX6" fmla="*/ 3939738 w 4113100"/>
              <a:gd name="connsiteY6" fmla="*/ 146168 h 441903"/>
              <a:gd name="connsiteX7" fmla="*/ 3983928 w 4113100"/>
              <a:gd name="connsiteY7" fmla="*/ 112175 h 441903"/>
              <a:gd name="connsiteX8" fmla="*/ 4014522 w 4113100"/>
              <a:gd name="connsiteY8" fmla="*/ 81582 h 441903"/>
              <a:gd name="connsiteX9" fmla="*/ 4041716 w 4113100"/>
              <a:gd name="connsiteY9" fmla="*/ 50989 h 441903"/>
              <a:gd name="connsiteX10" fmla="*/ 4058712 w 4113100"/>
              <a:gd name="connsiteY10" fmla="*/ 23795 h 441903"/>
              <a:gd name="connsiteX11" fmla="*/ 4075708 w 4113100"/>
              <a:gd name="connsiteY11" fmla="*/ 6798 h 441903"/>
              <a:gd name="connsiteX12" fmla="*/ 4096104 w 4113100"/>
              <a:gd name="connsiteY12" fmla="*/ 0 h 441903"/>
              <a:gd name="connsiteX13" fmla="*/ 4106301 w 4113100"/>
              <a:gd name="connsiteY13" fmla="*/ 0 h 441903"/>
              <a:gd name="connsiteX14" fmla="*/ 4113100 w 4113100"/>
              <a:gd name="connsiteY14" fmla="*/ 10198 h 441903"/>
              <a:gd name="connsiteX15" fmla="*/ 4113100 w 4113100"/>
              <a:gd name="connsiteY15" fmla="*/ 44190 h 441903"/>
              <a:gd name="connsiteX16" fmla="*/ 4102902 w 4113100"/>
              <a:gd name="connsiteY16" fmla="*/ 105377 h 441903"/>
              <a:gd name="connsiteX17" fmla="*/ 4085906 w 4113100"/>
              <a:gd name="connsiteY17" fmla="*/ 159765 h 441903"/>
              <a:gd name="connsiteX18" fmla="*/ 4055313 w 4113100"/>
              <a:gd name="connsiteY18" fmla="*/ 261743 h 441903"/>
              <a:gd name="connsiteX19" fmla="*/ 4011122 w 4113100"/>
              <a:gd name="connsiteY19" fmla="*/ 384116 h 441903"/>
              <a:gd name="connsiteX20" fmla="*/ 3868354 w 4113100"/>
              <a:gd name="connsiteY20" fmla="*/ 441903 h 441903"/>
              <a:gd name="connsiteX21" fmla="*/ 3681394 w 4113100"/>
              <a:gd name="connsiteY21" fmla="*/ 435105 h 441903"/>
              <a:gd name="connsiteX22" fmla="*/ 3460443 w 4113100"/>
              <a:gd name="connsiteY22" fmla="*/ 431705 h 441903"/>
              <a:gd name="connsiteX23" fmla="*/ 3219096 w 4113100"/>
              <a:gd name="connsiteY23" fmla="*/ 431705 h 441903"/>
              <a:gd name="connsiteX24" fmla="*/ 2841778 w 4113100"/>
              <a:gd name="connsiteY24" fmla="*/ 428306 h 441903"/>
              <a:gd name="connsiteX25" fmla="*/ 2573237 w 4113100"/>
              <a:gd name="connsiteY25" fmla="*/ 421508 h 441903"/>
              <a:gd name="connsiteX26" fmla="*/ 2297897 w 4113100"/>
              <a:gd name="connsiteY26" fmla="*/ 421508 h 441903"/>
              <a:gd name="connsiteX27" fmla="*/ 2022557 w 4113100"/>
              <a:gd name="connsiteY27" fmla="*/ 414709 h 441903"/>
              <a:gd name="connsiteX28" fmla="*/ 1631643 w 4113100"/>
              <a:gd name="connsiteY28" fmla="*/ 411310 h 441903"/>
              <a:gd name="connsiteX29" fmla="*/ 1380098 w 4113100"/>
              <a:gd name="connsiteY29" fmla="*/ 407911 h 441903"/>
              <a:gd name="connsiteX30" fmla="*/ 1179542 w 4113100"/>
              <a:gd name="connsiteY30" fmla="*/ 407911 h 441903"/>
              <a:gd name="connsiteX31" fmla="*/ 927997 w 4113100"/>
              <a:gd name="connsiteY31" fmla="*/ 401112 h 441903"/>
              <a:gd name="connsiteX32" fmla="*/ 693448 w 4113100"/>
              <a:gd name="connsiteY32" fmla="*/ 401112 h 441903"/>
              <a:gd name="connsiteX33" fmla="*/ 482694 w 4113100"/>
              <a:gd name="connsiteY33" fmla="*/ 397713 h 441903"/>
              <a:gd name="connsiteX34" fmla="*/ 261742 w 4113100"/>
              <a:gd name="connsiteY34" fmla="*/ 394314 h 441903"/>
              <a:gd name="connsiteX35" fmla="*/ 183559 w 4113100"/>
              <a:gd name="connsiteY35" fmla="*/ 390914 h 441903"/>
              <a:gd name="connsiteX36" fmla="*/ 132571 w 4113100"/>
              <a:gd name="connsiteY36" fmla="*/ 384116 h 441903"/>
              <a:gd name="connsiteX37" fmla="*/ 88380 w 4113100"/>
              <a:gd name="connsiteY37" fmla="*/ 373918 h 441903"/>
              <a:gd name="connsiteX38" fmla="*/ 33992 w 4113100"/>
              <a:gd name="connsiteY38" fmla="*/ 356922 h 441903"/>
              <a:gd name="connsiteX39" fmla="*/ 13597 w 4113100"/>
              <a:gd name="connsiteY39" fmla="*/ 346724 h 441903"/>
              <a:gd name="connsiteX40" fmla="*/ 0 w 4113100"/>
              <a:gd name="connsiteY40" fmla="*/ 329728 h 441903"/>
              <a:gd name="connsiteX41" fmla="*/ 0 w 4113100"/>
              <a:gd name="connsiteY41" fmla="*/ 312731 h 441903"/>
              <a:gd name="connsiteX42" fmla="*/ 3399 w 4113100"/>
              <a:gd name="connsiteY42" fmla="*/ 288937 h 441903"/>
              <a:gd name="connsiteX43" fmla="*/ 13597 w 4113100"/>
              <a:gd name="connsiteY43" fmla="*/ 258343 h 441903"/>
              <a:gd name="connsiteX44" fmla="*/ 40791 w 4113100"/>
              <a:gd name="connsiteY44" fmla="*/ 224351 h 441903"/>
              <a:gd name="connsiteX45" fmla="*/ 74783 w 4113100"/>
              <a:gd name="connsiteY45" fmla="*/ 197157 h 441903"/>
              <a:gd name="connsiteX46" fmla="*/ 122373 w 4113100"/>
              <a:gd name="connsiteY46" fmla="*/ 166563 h 441903"/>
              <a:gd name="connsiteX47" fmla="*/ 176761 w 4113100"/>
              <a:gd name="connsiteY47" fmla="*/ 146168 h 441903"/>
              <a:gd name="connsiteX48" fmla="*/ 282138 w 4113100"/>
              <a:gd name="connsiteY48" fmla="*/ 118974 h 441903"/>
              <a:gd name="connsiteX49" fmla="*/ 387515 w 4113100"/>
              <a:gd name="connsiteY49" fmla="*/ 98578 h 441903"/>
              <a:gd name="connsiteX50" fmla="*/ 469097 w 4113100"/>
              <a:gd name="connsiteY50" fmla="*/ 91780 h 441903"/>
              <a:gd name="connsiteX51" fmla="*/ 601668 w 4113100"/>
              <a:gd name="connsiteY51" fmla="*/ 81582 h 441903"/>
              <a:gd name="connsiteX52" fmla="*/ 628862 w 4113100"/>
              <a:gd name="connsiteY52" fmla="*/ 81582 h 441903"/>
              <a:gd name="connsiteX53" fmla="*/ 693448 w 4113100"/>
              <a:gd name="connsiteY53" fmla="*/ 95179 h 441903"/>
              <a:gd name="connsiteX54" fmla="*/ 944993 w 4113100"/>
              <a:gd name="connsiteY54" fmla="*/ 135970 h 441903"/>
              <a:gd name="connsiteX55" fmla="*/ 1077564 w 4113100"/>
              <a:gd name="connsiteY55" fmla="*/ 152966 h 441903"/>
              <a:gd name="connsiteX56" fmla="*/ 1199937 w 4113100"/>
              <a:gd name="connsiteY56" fmla="*/ 166563 h 441903"/>
              <a:gd name="connsiteX57" fmla="*/ 1339307 w 4113100"/>
              <a:gd name="connsiteY57" fmla="*/ 173362 h 441903"/>
              <a:gd name="connsiteX58" fmla="*/ 1641841 w 4113100"/>
              <a:gd name="connsiteY58" fmla="*/ 173362 h 441903"/>
              <a:gd name="connsiteX59" fmla="*/ 2036154 w 4113100"/>
              <a:gd name="connsiteY59" fmla="*/ 176761 h 441903"/>
              <a:gd name="connsiteX60" fmla="*/ 2440666 w 4113100"/>
              <a:gd name="connsiteY60" fmla="*/ 180160 h 441903"/>
              <a:gd name="connsiteX61" fmla="*/ 2518849 w 4113100"/>
              <a:gd name="connsiteY61" fmla="*/ 180160 h 4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3100" h="441903">
                <a:moveTo>
                  <a:pt x="2518849" y="180160"/>
                </a:moveTo>
                <a:lnTo>
                  <a:pt x="3059330" y="186959"/>
                </a:lnTo>
                <a:lnTo>
                  <a:pt x="3508032" y="190358"/>
                </a:lnTo>
                <a:lnTo>
                  <a:pt x="3779973" y="193757"/>
                </a:lnTo>
                <a:lnTo>
                  <a:pt x="3827562" y="190358"/>
                </a:lnTo>
                <a:lnTo>
                  <a:pt x="3881951" y="173362"/>
                </a:lnTo>
                <a:lnTo>
                  <a:pt x="3939738" y="146168"/>
                </a:lnTo>
                <a:lnTo>
                  <a:pt x="3983928" y="112175"/>
                </a:lnTo>
                <a:lnTo>
                  <a:pt x="4014522" y="81582"/>
                </a:lnTo>
                <a:lnTo>
                  <a:pt x="4041716" y="50989"/>
                </a:lnTo>
                <a:lnTo>
                  <a:pt x="4058712" y="23795"/>
                </a:lnTo>
                <a:lnTo>
                  <a:pt x="4075708" y="6798"/>
                </a:lnTo>
                <a:lnTo>
                  <a:pt x="4096104" y="0"/>
                </a:lnTo>
                <a:lnTo>
                  <a:pt x="4106301" y="0"/>
                </a:lnTo>
                <a:lnTo>
                  <a:pt x="4113100" y="10198"/>
                </a:lnTo>
                <a:lnTo>
                  <a:pt x="4113100" y="44190"/>
                </a:lnTo>
                <a:lnTo>
                  <a:pt x="4102902" y="105377"/>
                </a:lnTo>
                <a:lnTo>
                  <a:pt x="4085906" y="159765"/>
                </a:lnTo>
                <a:lnTo>
                  <a:pt x="4055313" y="261743"/>
                </a:lnTo>
                <a:lnTo>
                  <a:pt x="4011122" y="384116"/>
                </a:lnTo>
                <a:lnTo>
                  <a:pt x="3868354" y="441903"/>
                </a:lnTo>
                <a:lnTo>
                  <a:pt x="3681394" y="435105"/>
                </a:lnTo>
                <a:lnTo>
                  <a:pt x="3460443" y="431705"/>
                </a:lnTo>
                <a:lnTo>
                  <a:pt x="3219096" y="431705"/>
                </a:lnTo>
                <a:lnTo>
                  <a:pt x="2841778" y="428306"/>
                </a:lnTo>
                <a:lnTo>
                  <a:pt x="2573237" y="421508"/>
                </a:lnTo>
                <a:lnTo>
                  <a:pt x="2297897" y="421508"/>
                </a:lnTo>
                <a:lnTo>
                  <a:pt x="2022557" y="414709"/>
                </a:lnTo>
                <a:lnTo>
                  <a:pt x="1631643" y="411310"/>
                </a:lnTo>
                <a:lnTo>
                  <a:pt x="1380098" y="407911"/>
                </a:lnTo>
                <a:lnTo>
                  <a:pt x="1179542" y="407911"/>
                </a:lnTo>
                <a:lnTo>
                  <a:pt x="927997" y="401112"/>
                </a:lnTo>
                <a:lnTo>
                  <a:pt x="693448" y="401112"/>
                </a:lnTo>
                <a:lnTo>
                  <a:pt x="482694" y="397713"/>
                </a:lnTo>
                <a:lnTo>
                  <a:pt x="261742" y="394314"/>
                </a:lnTo>
                <a:lnTo>
                  <a:pt x="183559" y="390914"/>
                </a:lnTo>
                <a:lnTo>
                  <a:pt x="132571" y="384116"/>
                </a:lnTo>
                <a:lnTo>
                  <a:pt x="88380" y="373918"/>
                </a:lnTo>
                <a:lnTo>
                  <a:pt x="33992" y="356922"/>
                </a:lnTo>
                <a:lnTo>
                  <a:pt x="13597" y="346724"/>
                </a:lnTo>
                <a:lnTo>
                  <a:pt x="0" y="329728"/>
                </a:lnTo>
                <a:lnTo>
                  <a:pt x="0" y="312731"/>
                </a:lnTo>
                <a:lnTo>
                  <a:pt x="3399" y="288937"/>
                </a:lnTo>
                <a:lnTo>
                  <a:pt x="13597" y="258343"/>
                </a:lnTo>
                <a:lnTo>
                  <a:pt x="40791" y="224351"/>
                </a:lnTo>
                <a:lnTo>
                  <a:pt x="74783" y="197157"/>
                </a:lnTo>
                <a:lnTo>
                  <a:pt x="122373" y="166563"/>
                </a:lnTo>
                <a:lnTo>
                  <a:pt x="176761" y="146168"/>
                </a:lnTo>
                <a:lnTo>
                  <a:pt x="282138" y="118974"/>
                </a:lnTo>
                <a:lnTo>
                  <a:pt x="387515" y="98578"/>
                </a:lnTo>
                <a:lnTo>
                  <a:pt x="469097" y="91780"/>
                </a:lnTo>
                <a:lnTo>
                  <a:pt x="601668" y="81582"/>
                </a:lnTo>
                <a:lnTo>
                  <a:pt x="628862" y="81582"/>
                </a:lnTo>
                <a:lnTo>
                  <a:pt x="693448" y="95179"/>
                </a:lnTo>
                <a:lnTo>
                  <a:pt x="944993" y="135970"/>
                </a:lnTo>
                <a:lnTo>
                  <a:pt x="1077564" y="152966"/>
                </a:lnTo>
                <a:lnTo>
                  <a:pt x="1199937" y="166563"/>
                </a:lnTo>
                <a:lnTo>
                  <a:pt x="1339307" y="173362"/>
                </a:lnTo>
                <a:lnTo>
                  <a:pt x="1641841" y="173362"/>
                </a:lnTo>
                <a:lnTo>
                  <a:pt x="2036154" y="176761"/>
                </a:lnTo>
                <a:lnTo>
                  <a:pt x="2440666" y="180160"/>
                </a:lnTo>
                <a:lnTo>
                  <a:pt x="2518849" y="180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51CEF7C-49FF-49BA-BB0F-A037B71EDA95}"/>
              </a:ext>
            </a:extLst>
          </p:cNvPr>
          <p:cNvSpPr/>
          <p:nvPr/>
        </p:nvSpPr>
        <p:spPr>
          <a:xfrm>
            <a:off x="5181601" y="2268539"/>
            <a:ext cx="3184525" cy="606425"/>
          </a:xfrm>
          <a:custGeom>
            <a:avLst/>
            <a:gdLst>
              <a:gd name="connsiteX0" fmla="*/ 1233796 w 3183657"/>
              <a:gd name="connsiteY0" fmla="*/ 234396 h 605308"/>
              <a:gd name="connsiteX1" fmla="*/ 1457888 w 3183657"/>
              <a:gd name="connsiteY1" fmla="*/ 198335 h 605308"/>
              <a:gd name="connsiteX2" fmla="*/ 1705162 w 3183657"/>
              <a:gd name="connsiteY2" fmla="*/ 180305 h 605308"/>
              <a:gd name="connsiteX3" fmla="*/ 1955013 w 3183657"/>
              <a:gd name="connsiteY3" fmla="*/ 144244 h 605308"/>
              <a:gd name="connsiteX4" fmla="*/ 2217742 w 3183657"/>
              <a:gd name="connsiteY4" fmla="*/ 105607 h 605308"/>
              <a:gd name="connsiteX5" fmla="*/ 2434107 w 3183657"/>
              <a:gd name="connsiteY5" fmla="*/ 74698 h 605308"/>
              <a:gd name="connsiteX6" fmla="*/ 2506228 w 3183657"/>
              <a:gd name="connsiteY6" fmla="*/ 66971 h 605308"/>
              <a:gd name="connsiteX7" fmla="*/ 2568047 w 3183657"/>
              <a:gd name="connsiteY7" fmla="*/ 41213 h 605308"/>
              <a:gd name="connsiteX8" fmla="*/ 2668502 w 3183657"/>
              <a:gd name="connsiteY8" fmla="*/ 5152 h 605308"/>
              <a:gd name="connsiteX9" fmla="*/ 2709715 w 3183657"/>
              <a:gd name="connsiteY9" fmla="*/ 0 h 605308"/>
              <a:gd name="connsiteX10" fmla="*/ 2763806 w 3183657"/>
              <a:gd name="connsiteY10" fmla="*/ 5152 h 605308"/>
              <a:gd name="connsiteX11" fmla="*/ 2866837 w 3183657"/>
              <a:gd name="connsiteY11" fmla="*/ 23182 h 605308"/>
              <a:gd name="connsiteX12" fmla="*/ 2956989 w 3183657"/>
              <a:gd name="connsiteY12" fmla="*/ 54092 h 605308"/>
              <a:gd name="connsiteX13" fmla="*/ 3005929 w 3183657"/>
              <a:gd name="connsiteY13" fmla="*/ 77274 h 605308"/>
              <a:gd name="connsiteX14" fmla="*/ 3036838 w 3183657"/>
              <a:gd name="connsiteY14" fmla="*/ 90153 h 605308"/>
              <a:gd name="connsiteX15" fmla="*/ 3090929 w 3183657"/>
              <a:gd name="connsiteY15" fmla="*/ 113335 h 605308"/>
              <a:gd name="connsiteX16" fmla="*/ 3142445 w 3183657"/>
              <a:gd name="connsiteY16" fmla="*/ 136517 h 605308"/>
              <a:gd name="connsiteX17" fmla="*/ 3160475 w 3183657"/>
              <a:gd name="connsiteY17" fmla="*/ 146820 h 605308"/>
              <a:gd name="connsiteX18" fmla="*/ 3168202 w 3183657"/>
              <a:gd name="connsiteY18" fmla="*/ 159698 h 605308"/>
              <a:gd name="connsiteX19" fmla="*/ 3175930 w 3183657"/>
              <a:gd name="connsiteY19" fmla="*/ 177729 h 605308"/>
              <a:gd name="connsiteX20" fmla="*/ 3181081 w 3183657"/>
              <a:gd name="connsiteY20" fmla="*/ 200911 h 605308"/>
              <a:gd name="connsiteX21" fmla="*/ 3183657 w 3183657"/>
              <a:gd name="connsiteY21" fmla="*/ 216366 h 605308"/>
              <a:gd name="connsiteX22" fmla="*/ 3170778 w 3183657"/>
              <a:gd name="connsiteY22" fmla="*/ 242123 h 605308"/>
              <a:gd name="connsiteX23" fmla="*/ 3142445 w 3183657"/>
              <a:gd name="connsiteY23" fmla="*/ 265305 h 605308"/>
              <a:gd name="connsiteX24" fmla="*/ 3103808 w 3183657"/>
              <a:gd name="connsiteY24" fmla="*/ 280760 h 605308"/>
              <a:gd name="connsiteX25" fmla="*/ 3075475 w 3183657"/>
              <a:gd name="connsiteY25" fmla="*/ 288487 h 605308"/>
              <a:gd name="connsiteX26" fmla="*/ 3029111 w 3183657"/>
              <a:gd name="connsiteY26" fmla="*/ 288487 h 605308"/>
              <a:gd name="connsiteX27" fmla="*/ 2890019 w 3183657"/>
              <a:gd name="connsiteY27" fmla="*/ 288487 h 605308"/>
              <a:gd name="connsiteX28" fmla="*/ 2735472 w 3183657"/>
              <a:gd name="connsiteY28" fmla="*/ 291063 h 605308"/>
              <a:gd name="connsiteX29" fmla="*/ 2557744 w 3183657"/>
              <a:gd name="connsiteY29" fmla="*/ 288487 h 605308"/>
              <a:gd name="connsiteX30" fmla="*/ 2382591 w 3183657"/>
              <a:gd name="connsiteY30" fmla="*/ 285911 h 605308"/>
              <a:gd name="connsiteX31" fmla="*/ 2194560 w 3183657"/>
              <a:gd name="connsiteY31" fmla="*/ 288487 h 605308"/>
              <a:gd name="connsiteX32" fmla="*/ 2125014 w 3183657"/>
              <a:gd name="connsiteY32" fmla="*/ 288487 h 605308"/>
              <a:gd name="connsiteX33" fmla="*/ 1947285 w 3183657"/>
              <a:gd name="connsiteY33" fmla="*/ 301366 h 605308"/>
              <a:gd name="connsiteX34" fmla="*/ 1795315 w 3183657"/>
              <a:gd name="connsiteY34" fmla="*/ 316821 h 605308"/>
              <a:gd name="connsiteX35" fmla="*/ 1584101 w 3183657"/>
              <a:gd name="connsiteY35" fmla="*/ 345154 h 605308"/>
              <a:gd name="connsiteX36" fmla="*/ 1393494 w 3183657"/>
              <a:gd name="connsiteY36" fmla="*/ 376064 h 605308"/>
              <a:gd name="connsiteX37" fmla="*/ 1264705 w 3183657"/>
              <a:gd name="connsiteY37" fmla="*/ 404397 h 605308"/>
              <a:gd name="connsiteX38" fmla="*/ 1027734 w 3183657"/>
              <a:gd name="connsiteY38" fmla="*/ 458488 h 605308"/>
              <a:gd name="connsiteX39" fmla="*/ 777884 w 3183657"/>
              <a:gd name="connsiteY39" fmla="*/ 517731 h 605308"/>
              <a:gd name="connsiteX40" fmla="*/ 633640 w 3183657"/>
              <a:gd name="connsiteY40" fmla="*/ 558944 h 605308"/>
              <a:gd name="connsiteX41" fmla="*/ 535761 w 3183657"/>
              <a:gd name="connsiteY41" fmla="*/ 600156 h 605308"/>
              <a:gd name="connsiteX42" fmla="*/ 512579 w 3183657"/>
              <a:gd name="connsiteY42" fmla="*/ 605308 h 605308"/>
              <a:gd name="connsiteX43" fmla="*/ 445609 w 3183657"/>
              <a:gd name="connsiteY43" fmla="*/ 600156 h 605308"/>
              <a:gd name="connsiteX44" fmla="*/ 396669 w 3183657"/>
              <a:gd name="connsiteY44" fmla="*/ 589853 h 605308"/>
              <a:gd name="connsiteX45" fmla="*/ 352881 w 3183657"/>
              <a:gd name="connsiteY45" fmla="*/ 576974 h 605308"/>
              <a:gd name="connsiteX46" fmla="*/ 293638 w 3183657"/>
              <a:gd name="connsiteY46" fmla="*/ 551216 h 605308"/>
              <a:gd name="connsiteX47" fmla="*/ 224092 w 3183657"/>
              <a:gd name="connsiteY47" fmla="*/ 512580 h 605308"/>
              <a:gd name="connsiteX48" fmla="*/ 146819 w 3183657"/>
              <a:gd name="connsiteY48" fmla="*/ 463640 h 605308"/>
              <a:gd name="connsiteX49" fmla="*/ 72121 w 3183657"/>
              <a:gd name="connsiteY49" fmla="*/ 404397 h 605308"/>
              <a:gd name="connsiteX50" fmla="*/ 28333 w 3183657"/>
              <a:gd name="connsiteY50" fmla="*/ 370912 h 605308"/>
              <a:gd name="connsiteX51" fmla="*/ 5151 w 3183657"/>
              <a:gd name="connsiteY51" fmla="*/ 342578 h 605308"/>
              <a:gd name="connsiteX52" fmla="*/ 0 w 3183657"/>
              <a:gd name="connsiteY52" fmla="*/ 321972 h 605308"/>
              <a:gd name="connsiteX53" fmla="*/ 2575 w 3183657"/>
              <a:gd name="connsiteY53" fmla="*/ 314245 h 605308"/>
              <a:gd name="connsiteX54" fmla="*/ 15454 w 3183657"/>
              <a:gd name="connsiteY54" fmla="*/ 309093 h 605308"/>
              <a:gd name="connsiteX55" fmla="*/ 79849 w 3183657"/>
              <a:gd name="connsiteY55" fmla="*/ 319397 h 605308"/>
              <a:gd name="connsiteX56" fmla="*/ 190607 w 3183657"/>
              <a:gd name="connsiteY56" fmla="*/ 342578 h 605308"/>
              <a:gd name="connsiteX57" fmla="*/ 262729 w 3183657"/>
              <a:gd name="connsiteY57" fmla="*/ 350306 h 605308"/>
              <a:gd name="connsiteX58" fmla="*/ 321971 w 3183657"/>
              <a:gd name="connsiteY58" fmla="*/ 355457 h 605308"/>
              <a:gd name="connsiteX59" fmla="*/ 381214 w 3183657"/>
              <a:gd name="connsiteY59" fmla="*/ 355457 h 605308"/>
              <a:gd name="connsiteX60" fmla="*/ 435306 w 3183657"/>
              <a:gd name="connsiteY60" fmla="*/ 355457 h 605308"/>
              <a:gd name="connsiteX61" fmla="*/ 556367 w 3183657"/>
              <a:gd name="connsiteY61" fmla="*/ 334851 h 605308"/>
              <a:gd name="connsiteX62" fmla="*/ 726368 w 3183657"/>
              <a:gd name="connsiteY62" fmla="*/ 309093 h 605308"/>
              <a:gd name="connsiteX63" fmla="*/ 950460 w 3183657"/>
              <a:gd name="connsiteY63" fmla="*/ 275608 h 605308"/>
              <a:gd name="connsiteX64" fmla="*/ 1182280 w 3183657"/>
              <a:gd name="connsiteY64" fmla="*/ 239548 h 605308"/>
              <a:gd name="connsiteX65" fmla="*/ 1233796 w 3183657"/>
              <a:gd name="connsiteY65" fmla="*/ 234396 h 60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83657" h="605308">
                <a:moveTo>
                  <a:pt x="1233796" y="234396"/>
                </a:moveTo>
                <a:lnTo>
                  <a:pt x="1457888" y="198335"/>
                </a:lnTo>
                <a:lnTo>
                  <a:pt x="1705162" y="180305"/>
                </a:lnTo>
                <a:lnTo>
                  <a:pt x="1955013" y="144244"/>
                </a:lnTo>
                <a:lnTo>
                  <a:pt x="2217742" y="105607"/>
                </a:lnTo>
                <a:lnTo>
                  <a:pt x="2434107" y="74698"/>
                </a:lnTo>
                <a:lnTo>
                  <a:pt x="2506228" y="66971"/>
                </a:lnTo>
                <a:lnTo>
                  <a:pt x="2568047" y="41213"/>
                </a:lnTo>
                <a:lnTo>
                  <a:pt x="2668502" y="5152"/>
                </a:lnTo>
                <a:lnTo>
                  <a:pt x="2709715" y="0"/>
                </a:lnTo>
                <a:lnTo>
                  <a:pt x="2763806" y="5152"/>
                </a:lnTo>
                <a:lnTo>
                  <a:pt x="2866837" y="23182"/>
                </a:lnTo>
                <a:lnTo>
                  <a:pt x="2956989" y="54092"/>
                </a:lnTo>
                <a:lnTo>
                  <a:pt x="3005929" y="77274"/>
                </a:lnTo>
                <a:lnTo>
                  <a:pt x="3036838" y="90153"/>
                </a:lnTo>
                <a:lnTo>
                  <a:pt x="3090929" y="113335"/>
                </a:lnTo>
                <a:lnTo>
                  <a:pt x="3142445" y="136517"/>
                </a:lnTo>
                <a:lnTo>
                  <a:pt x="3160475" y="146820"/>
                </a:lnTo>
                <a:lnTo>
                  <a:pt x="3168202" y="159698"/>
                </a:lnTo>
                <a:lnTo>
                  <a:pt x="3175930" y="177729"/>
                </a:lnTo>
                <a:lnTo>
                  <a:pt x="3181081" y="200911"/>
                </a:lnTo>
                <a:lnTo>
                  <a:pt x="3183657" y="216366"/>
                </a:lnTo>
                <a:lnTo>
                  <a:pt x="3170778" y="242123"/>
                </a:lnTo>
                <a:lnTo>
                  <a:pt x="3142445" y="265305"/>
                </a:lnTo>
                <a:lnTo>
                  <a:pt x="3103808" y="280760"/>
                </a:lnTo>
                <a:lnTo>
                  <a:pt x="3075475" y="288487"/>
                </a:lnTo>
                <a:lnTo>
                  <a:pt x="3029111" y="288487"/>
                </a:lnTo>
                <a:lnTo>
                  <a:pt x="2890019" y="288487"/>
                </a:lnTo>
                <a:lnTo>
                  <a:pt x="2735472" y="291063"/>
                </a:lnTo>
                <a:lnTo>
                  <a:pt x="2557744" y="288487"/>
                </a:lnTo>
                <a:lnTo>
                  <a:pt x="2382591" y="285911"/>
                </a:lnTo>
                <a:lnTo>
                  <a:pt x="2194560" y="288487"/>
                </a:lnTo>
                <a:lnTo>
                  <a:pt x="2125014" y="288487"/>
                </a:lnTo>
                <a:lnTo>
                  <a:pt x="1947285" y="301366"/>
                </a:lnTo>
                <a:lnTo>
                  <a:pt x="1795315" y="316821"/>
                </a:lnTo>
                <a:lnTo>
                  <a:pt x="1584101" y="345154"/>
                </a:lnTo>
                <a:lnTo>
                  <a:pt x="1393494" y="376064"/>
                </a:lnTo>
                <a:lnTo>
                  <a:pt x="1264705" y="404397"/>
                </a:lnTo>
                <a:lnTo>
                  <a:pt x="1027734" y="458488"/>
                </a:lnTo>
                <a:lnTo>
                  <a:pt x="777884" y="517731"/>
                </a:lnTo>
                <a:lnTo>
                  <a:pt x="633640" y="558944"/>
                </a:lnTo>
                <a:lnTo>
                  <a:pt x="535761" y="600156"/>
                </a:lnTo>
                <a:lnTo>
                  <a:pt x="512579" y="605308"/>
                </a:lnTo>
                <a:lnTo>
                  <a:pt x="445609" y="600156"/>
                </a:lnTo>
                <a:lnTo>
                  <a:pt x="396669" y="589853"/>
                </a:lnTo>
                <a:lnTo>
                  <a:pt x="352881" y="576974"/>
                </a:lnTo>
                <a:lnTo>
                  <a:pt x="293638" y="551216"/>
                </a:lnTo>
                <a:lnTo>
                  <a:pt x="224092" y="512580"/>
                </a:lnTo>
                <a:lnTo>
                  <a:pt x="146819" y="463640"/>
                </a:lnTo>
                <a:lnTo>
                  <a:pt x="72121" y="404397"/>
                </a:lnTo>
                <a:lnTo>
                  <a:pt x="28333" y="370912"/>
                </a:lnTo>
                <a:lnTo>
                  <a:pt x="5151" y="342578"/>
                </a:lnTo>
                <a:lnTo>
                  <a:pt x="0" y="321972"/>
                </a:lnTo>
                <a:lnTo>
                  <a:pt x="2575" y="314245"/>
                </a:lnTo>
                <a:lnTo>
                  <a:pt x="15454" y="309093"/>
                </a:lnTo>
                <a:lnTo>
                  <a:pt x="79849" y="319397"/>
                </a:lnTo>
                <a:lnTo>
                  <a:pt x="190607" y="342578"/>
                </a:lnTo>
                <a:lnTo>
                  <a:pt x="262729" y="350306"/>
                </a:lnTo>
                <a:lnTo>
                  <a:pt x="321971" y="355457"/>
                </a:lnTo>
                <a:lnTo>
                  <a:pt x="381214" y="355457"/>
                </a:lnTo>
                <a:lnTo>
                  <a:pt x="435306" y="355457"/>
                </a:lnTo>
                <a:lnTo>
                  <a:pt x="556367" y="334851"/>
                </a:lnTo>
                <a:lnTo>
                  <a:pt x="726368" y="309093"/>
                </a:lnTo>
                <a:lnTo>
                  <a:pt x="950460" y="275608"/>
                </a:lnTo>
                <a:lnTo>
                  <a:pt x="1182280" y="239548"/>
                </a:lnTo>
                <a:lnTo>
                  <a:pt x="1233796" y="2343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43CB6C2-D978-45BA-8807-878B30B29434}"/>
              </a:ext>
            </a:extLst>
          </p:cNvPr>
          <p:cNvSpPr/>
          <p:nvPr/>
        </p:nvSpPr>
        <p:spPr>
          <a:xfrm>
            <a:off x="6634163" y="3268663"/>
            <a:ext cx="1376362" cy="298450"/>
          </a:xfrm>
          <a:custGeom>
            <a:avLst/>
            <a:gdLst>
              <a:gd name="connsiteX0" fmla="*/ 435305 w 1375463"/>
              <a:gd name="connsiteY0" fmla="*/ 278184 h 298790"/>
              <a:gd name="connsiteX1" fmla="*/ 280759 w 1375463"/>
              <a:gd name="connsiteY1" fmla="*/ 291063 h 298790"/>
              <a:gd name="connsiteX2" fmla="*/ 146819 w 1375463"/>
              <a:gd name="connsiteY2" fmla="*/ 293638 h 298790"/>
              <a:gd name="connsiteX3" fmla="*/ 0 w 1375463"/>
              <a:gd name="connsiteY3" fmla="*/ 293638 h 298790"/>
              <a:gd name="connsiteX4" fmla="*/ 48939 w 1375463"/>
              <a:gd name="connsiteY4" fmla="*/ 133940 h 298790"/>
              <a:gd name="connsiteX5" fmla="*/ 193183 w 1375463"/>
              <a:gd name="connsiteY5" fmla="*/ 139092 h 298790"/>
              <a:gd name="connsiteX6" fmla="*/ 342578 w 1375463"/>
              <a:gd name="connsiteY6" fmla="*/ 133940 h 298790"/>
              <a:gd name="connsiteX7" fmla="*/ 468791 w 1375463"/>
              <a:gd name="connsiteY7" fmla="*/ 126213 h 298790"/>
              <a:gd name="connsiteX8" fmla="*/ 636216 w 1375463"/>
              <a:gd name="connsiteY8" fmla="*/ 105607 h 298790"/>
              <a:gd name="connsiteX9" fmla="*/ 765005 w 1375463"/>
              <a:gd name="connsiteY9" fmla="*/ 85001 h 298790"/>
              <a:gd name="connsiteX10" fmla="*/ 850005 w 1375463"/>
              <a:gd name="connsiteY10" fmla="*/ 69546 h 298790"/>
              <a:gd name="connsiteX11" fmla="*/ 886066 w 1375463"/>
              <a:gd name="connsiteY11" fmla="*/ 51516 h 298790"/>
              <a:gd name="connsiteX12" fmla="*/ 973642 w 1375463"/>
              <a:gd name="connsiteY12" fmla="*/ 20606 h 298790"/>
              <a:gd name="connsiteX13" fmla="*/ 1056067 w 1375463"/>
              <a:gd name="connsiteY13" fmla="*/ 0 h 298790"/>
              <a:gd name="connsiteX14" fmla="*/ 1084401 w 1375463"/>
              <a:gd name="connsiteY14" fmla="*/ 0 h 298790"/>
              <a:gd name="connsiteX15" fmla="*/ 1110158 w 1375463"/>
              <a:gd name="connsiteY15" fmla="*/ 5152 h 298790"/>
              <a:gd name="connsiteX16" fmla="*/ 1151371 w 1375463"/>
              <a:gd name="connsiteY16" fmla="*/ 28334 h 298790"/>
              <a:gd name="connsiteX17" fmla="*/ 1220917 w 1375463"/>
              <a:gd name="connsiteY17" fmla="*/ 69546 h 298790"/>
              <a:gd name="connsiteX18" fmla="*/ 1280160 w 1375463"/>
              <a:gd name="connsiteY18" fmla="*/ 103031 h 298790"/>
              <a:gd name="connsiteX19" fmla="*/ 1316220 w 1375463"/>
              <a:gd name="connsiteY19" fmla="*/ 126213 h 298790"/>
              <a:gd name="connsiteX20" fmla="*/ 1347130 w 1375463"/>
              <a:gd name="connsiteY20" fmla="*/ 149395 h 298790"/>
              <a:gd name="connsiteX21" fmla="*/ 1360009 w 1375463"/>
              <a:gd name="connsiteY21" fmla="*/ 167425 h 298790"/>
              <a:gd name="connsiteX22" fmla="*/ 1372887 w 1375463"/>
              <a:gd name="connsiteY22" fmla="*/ 188032 h 298790"/>
              <a:gd name="connsiteX23" fmla="*/ 1375463 w 1375463"/>
              <a:gd name="connsiteY23" fmla="*/ 200910 h 298790"/>
              <a:gd name="connsiteX24" fmla="*/ 1375463 w 1375463"/>
              <a:gd name="connsiteY24" fmla="*/ 221517 h 298790"/>
              <a:gd name="connsiteX25" fmla="*/ 1365160 w 1375463"/>
              <a:gd name="connsiteY25" fmla="*/ 247274 h 298790"/>
              <a:gd name="connsiteX26" fmla="*/ 1344554 w 1375463"/>
              <a:gd name="connsiteY26" fmla="*/ 275608 h 298790"/>
              <a:gd name="connsiteX27" fmla="*/ 1323948 w 1375463"/>
              <a:gd name="connsiteY27" fmla="*/ 298790 h 298790"/>
              <a:gd name="connsiteX28" fmla="*/ 1001976 w 1375463"/>
              <a:gd name="connsiteY28" fmla="*/ 242123 h 298790"/>
              <a:gd name="connsiteX29" fmla="*/ 963339 w 1375463"/>
              <a:gd name="connsiteY29" fmla="*/ 231820 h 298790"/>
              <a:gd name="connsiteX30" fmla="*/ 927278 w 1375463"/>
              <a:gd name="connsiteY30" fmla="*/ 229244 h 298790"/>
              <a:gd name="connsiteX31" fmla="*/ 821672 w 1375463"/>
              <a:gd name="connsiteY31" fmla="*/ 239547 h 298790"/>
              <a:gd name="connsiteX32" fmla="*/ 620761 w 1375463"/>
              <a:gd name="connsiteY32" fmla="*/ 260153 h 298790"/>
              <a:gd name="connsiteX33" fmla="*/ 435305 w 1375463"/>
              <a:gd name="connsiteY33" fmla="*/ 278184 h 29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75463" h="298790">
                <a:moveTo>
                  <a:pt x="435305" y="278184"/>
                </a:moveTo>
                <a:lnTo>
                  <a:pt x="280759" y="291063"/>
                </a:lnTo>
                <a:lnTo>
                  <a:pt x="146819" y="293638"/>
                </a:lnTo>
                <a:lnTo>
                  <a:pt x="0" y="293638"/>
                </a:lnTo>
                <a:lnTo>
                  <a:pt x="48939" y="133940"/>
                </a:lnTo>
                <a:lnTo>
                  <a:pt x="193183" y="139092"/>
                </a:lnTo>
                <a:lnTo>
                  <a:pt x="342578" y="133940"/>
                </a:lnTo>
                <a:lnTo>
                  <a:pt x="468791" y="126213"/>
                </a:lnTo>
                <a:lnTo>
                  <a:pt x="636216" y="105607"/>
                </a:lnTo>
                <a:lnTo>
                  <a:pt x="765005" y="85001"/>
                </a:lnTo>
                <a:lnTo>
                  <a:pt x="850005" y="69546"/>
                </a:lnTo>
                <a:lnTo>
                  <a:pt x="886066" y="51516"/>
                </a:lnTo>
                <a:lnTo>
                  <a:pt x="973642" y="20606"/>
                </a:lnTo>
                <a:lnTo>
                  <a:pt x="1056067" y="0"/>
                </a:lnTo>
                <a:lnTo>
                  <a:pt x="1084401" y="0"/>
                </a:lnTo>
                <a:lnTo>
                  <a:pt x="1110158" y="5152"/>
                </a:lnTo>
                <a:lnTo>
                  <a:pt x="1151371" y="28334"/>
                </a:lnTo>
                <a:lnTo>
                  <a:pt x="1220917" y="69546"/>
                </a:lnTo>
                <a:lnTo>
                  <a:pt x="1280160" y="103031"/>
                </a:lnTo>
                <a:lnTo>
                  <a:pt x="1316220" y="126213"/>
                </a:lnTo>
                <a:lnTo>
                  <a:pt x="1347130" y="149395"/>
                </a:lnTo>
                <a:lnTo>
                  <a:pt x="1360009" y="167425"/>
                </a:lnTo>
                <a:lnTo>
                  <a:pt x="1372887" y="188032"/>
                </a:lnTo>
                <a:lnTo>
                  <a:pt x="1375463" y="200910"/>
                </a:lnTo>
                <a:lnTo>
                  <a:pt x="1375463" y="221517"/>
                </a:lnTo>
                <a:lnTo>
                  <a:pt x="1365160" y="247274"/>
                </a:lnTo>
                <a:lnTo>
                  <a:pt x="1344554" y="275608"/>
                </a:lnTo>
                <a:lnTo>
                  <a:pt x="1323948" y="298790"/>
                </a:lnTo>
                <a:lnTo>
                  <a:pt x="1001976" y="242123"/>
                </a:lnTo>
                <a:lnTo>
                  <a:pt x="963339" y="231820"/>
                </a:lnTo>
                <a:lnTo>
                  <a:pt x="927278" y="229244"/>
                </a:lnTo>
                <a:lnTo>
                  <a:pt x="821672" y="239547"/>
                </a:lnTo>
                <a:lnTo>
                  <a:pt x="620761" y="260153"/>
                </a:lnTo>
                <a:lnTo>
                  <a:pt x="435305" y="27818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E255A05-28ED-4E42-B830-4C715BA78A2D}"/>
              </a:ext>
            </a:extLst>
          </p:cNvPr>
          <p:cNvSpPr/>
          <p:nvPr/>
        </p:nvSpPr>
        <p:spPr>
          <a:xfrm rot="16200000">
            <a:off x="6119020" y="4090195"/>
            <a:ext cx="2462213" cy="1279525"/>
          </a:xfrm>
          <a:custGeom>
            <a:avLst/>
            <a:gdLst>
              <a:gd name="connsiteX0" fmla="*/ 1345406 w 2462212"/>
              <a:gd name="connsiteY0" fmla="*/ 669131 h 1278731"/>
              <a:gd name="connsiteX1" fmla="*/ 1219200 w 2462212"/>
              <a:gd name="connsiteY1" fmla="*/ 621506 h 1278731"/>
              <a:gd name="connsiteX2" fmla="*/ 1102519 w 2462212"/>
              <a:gd name="connsiteY2" fmla="*/ 573881 h 1278731"/>
              <a:gd name="connsiteX3" fmla="*/ 983456 w 2462212"/>
              <a:gd name="connsiteY3" fmla="*/ 519112 h 1278731"/>
              <a:gd name="connsiteX4" fmla="*/ 883444 w 2462212"/>
              <a:gd name="connsiteY4" fmla="*/ 469106 h 1278731"/>
              <a:gd name="connsiteX5" fmla="*/ 792956 w 2462212"/>
              <a:gd name="connsiteY5" fmla="*/ 421481 h 1278731"/>
              <a:gd name="connsiteX6" fmla="*/ 719137 w 2462212"/>
              <a:gd name="connsiteY6" fmla="*/ 376237 h 1278731"/>
              <a:gd name="connsiteX7" fmla="*/ 652462 w 2462212"/>
              <a:gd name="connsiteY7" fmla="*/ 333375 h 1278731"/>
              <a:gd name="connsiteX8" fmla="*/ 578644 w 2462212"/>
              <a:gd name="connsiteY8" fmla="*/ 278606 h 1278731"/>
              <a:gd name="connsiteX9" fmla="*/ 514350 w 2462212"/>
              <a:gd name="connsiteY9" fmla="*/ 221456 h 1278731"/>
              <a:gd name="connsiteX10" fmla="*/ 469106 w 2462212"/>
              <a:gd name="connsiteY10" fmla="*/ 171450 h 1278731"/>
              <a:gd name="connsiteX11" fmla="*/ 438150 w 2462212"/>
              <a:gd name="connsiteY11" fmla="*/ 126206 h 1278731"/>
              <a:gd name="connsiteX12" fmla="*/ 57150 w 2462212"/>
              <a:gd name="connsiteY12" fmla="*/ 0 h 1278731"/>
              <a:gd name="connsiteX13" fmla="*/ 23812 w 2462212"/>
              <a:gd name="connsiteY13" fmla="*/ 19050 h 1278731"/>
              <a:gd name="connsiteX14" fmla="*/ 7144 w 2462212"/>
              <a:gd name="connsiteY14" fmla="*/ 35719 h 1278731"/>
              <a:gd name="connsiteX15" fmla="*/ 0 w 2462212"/>
              <a:gd name="connsiteY15" fmla="*/ 47625 h 1278731"/>
              <a:gd name="connsiteX16" fmla="*/ 0 w 2462212"/>
              <a:gd name="connsiteY16" fmla="*/ 59531 h 1278731"/>
              <a:gd name="connsiteX17" fmla="*/ 4762 w 2462212"/>
              <a:gd name="connsiteY17" fmla="*/ 80962 h 1278731"/>
              <a:gd name="connsiteX18" fmla="*/ 23812 w 2462212"/>
              <a:gd name="connsiteY18" fmla="*/ 109537 h 1278731"/>
              <a:gd name="connsiteX19" fmla="*/ 76200 w 2462212"/>
              <a:gd name="connsiteY19" fmla="*/ 169069 h 1278731"/>
              <a:gd name="connsiteX20" fmla="*/ 147637 w 2462212"/>
              <a:gd name="connsiteY20" fmla="*/ 247650 h 1278731"/>
              <a:gd name="connsiteX21" fmla="*/ 240506 w 2462212"/>
              <a:gd name="connsiteY21" fmla="*/ 340519 h 1278731"/>
              <a:gd name="connsiteX22" fmla="*/ 316706 w 2462212"/>
              <a:gd name="connsiteY22" fmla="*/ 409575 h 1278731"/>
              <a:gd name="connsiteX23" fmla="*/ 390525 w 2462212"/>
              <a:gd name="connsiteY23" fmla="*/ 466725 h 1278731"/>
              <a:gd name="connsiteX24" fmla="*/ 490537 w 2462212"/>
              <a:gd name="connsiteY24" fmla="*/ 540544 h 1278731"/>
              <a:gd name="connsiteX25" fmla="*/ 559594 w 2462212"/>
              <a:gd name="connsiteY25" fmla="*/ 585787 h 1278731"/>
              <a:gd name="connsiteX26" fmla="*/ 664369 w 2462212"/>
              <a:gd name="connsiteY26" fmla="*/ 650081 h 1278731"/>
              <a:gd name="connsiteX27" fmla="*/ 807244 w 2462212"/>
              <a:gd name="connsiteY27" fmla="*/ 716756 h 1278731"/>
              <a:gd name="connsiteX28" fmla="*/ 933450 w 2462212"/>
              <a:gd name="connsiteY28" fmla="*/ 771525 h 1278731"/>
              <a:gd name="connsiteX29" fmla="*/ 1107281 w 2462212"/>
              <a:gd name="connsiteY29" fmla="*/ 840581 h 1278731"/>
              <a:gd name="connsiteX30" fmla="*/ 1295400 w 2462212"/>
              <a:gd name="connsiteY30" fmla="*/ 909637 h 1278731"/>
              <a:gd name="connsiteX31" fmla="*/ 1533525 w 2462212"/>
              <a:gd name="connsiteY31" fmla="*/ 988219 h 1278731"/>
              <a:gd name="connsiteX32" fmla="*/ 1735931 w 2462212"/>
              <a:gd name="connsiteY32" fmla="*/ 1050131 h 1278731"/>
              <a:gd name="connsiteX33" fmla="*/ 1921669 w 2462212"/>
              <a:gd name="connsiteY33" fmla="*/ 1102519 h 1278731"/>
              <a:gd name="connsiteX34" fmla="*/ 2100262 w 2462212"/>
              <a:gd name="connsiteY34" fmla="*/ 1150144 h 1278731"/>
              <a:gd name="connsiteX35" fmla="*/ 2245519 w 2462212"/>
              <a:gd name="connsiteY35" fmla="*/ 1185862 h 1278731"/>
              <a:gd name="connsiteX36" fmla="*/ 2316956 w 2462212"/>
              <a:gd name="connsiteY36" fmla="*/ 1209675 h 1278731"/>
              <a:gd name="connsiteX37" fmla="*/ 2350294 w 2462212"/>
              <a:gd name="connsiteY37" fmla="*/ 1226344 h 1278731"/>
              <a:gd name="connsiteX38" fmla="*/ 2376487 w 2462212"/>
              <a:gd name="connsiteY38" fmla="*/ 1238250 h 1278731"/>
              <a:gd name="connsiteX39" fmla="*/ 2390775 w 2462212"/>
              <a:gd name="connsiteY39" fmla="*/ 1247775 h 1278731"/>
              <a:gd name="connsiteX40" fmla="*/ 2436019 w 2462212"/>
              <a:gd name="connsiteY40" fmla="*/ 1278731 h 1278731"/>
              <a:gd name="connsiteX41" fmla="*/ 2462212 w 2462212"/>
              <a:gd name="connsiteY41" fmla="*/ 883444 h 1278731"/>
              <a:gd name="connsiteX42" fmla="*/ 2450306 w 2462212"/>
              <a:gd name="connsiteY42" fmla="*/ 919162 h 1278731"/>
              <a:gd name="connsiteX43" fmla="*/ 2436019 w 2462212"/>
              <a:gd name="connsiteY43" fmla="*/ 938212 h 1278731"/>
              <a:gd name="connsiteX44" fmla="*/ 2416969 w 2462212"/>
              <a:gd name="connsiteY44" fmla="*/ 947737 h 1278731"/>
              <a:gd name="connsiteX45" fmla="*/ 2386012 w 2462212"/>
              <a:gd name="connsiteY45" fmla="*/ 952500 h 1278731"/>
              <a:gd name="connsiteX46" fmla="*/ 2350294 w 2462212"/>
              <a:gd name="connsiteY46" fmla="*/ 947737 h 1278731"/>
              <a:gd name="connsiteX47" fmla="*/ 2295525 w 2462212"/>
              <a:gd name="connsiteY47" fmla="*/ 935831 h 1278731"/>
              <a:gd name="connsiteX48" fmla="*/ 2150269 w 2462212"/>
              <a:gd name="connsiteY48" fmla="*/ 902494 h 1278731"/>
              <a:gd name="connsiteX49" fmla="*/ 1976437 w 2462212"/>
              <a:gd name="connsiteY49" fmla="*/ 859631 h 1278731"/>
              <a:gd name="connsiteX50" fmla="*/ 1766887 w 2462212"/>
              <a:gd name="connsiteY50" fmla="*/ 802481 h 1278731"/>
              <a:gd name="connsiteX51" fmla="*/ 1540669 w 2462212"/>
              <a:gd name="connsiteY51" fmla="*/ 735806 h 1278731"/>
              <a:gd name="connsiteX52" fmla="*/ 1345406 w 2462212"/>
              <a:gd name="connsiteY52" fmla="*/ 66913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62212" h="1278731">
                <a:moveTo>
                  <a:pt x="1345406" y="669131"/>
                </a:moveTo>
                <a:lnTo>
                  <a:pt x="1219200" y="621506"/>
                </a:lnTo>
                <a:lnTo>
                  <a:pt x="1102519" y="573881"/>
                </a:lnTo>
                <a:lnTo>
                  <a:pt x="983456" y="519112"/>
                </a:lnTo>
                <a:lnTo>
                  <a:pt x="883444" y="469106"/>
                </a:lnTo>
                <a:lnTo>
                  <a:pt x="792956" y="421481"/>
                </a:lnTo>
                <a:lnTo>
                  <a:pt x="719137" y="376237"/>
                </a:lnTo>
                <a:lnTo>
                  <a:pt x="652462" y="333375"/>
                </a:lnTo>
                <a:lnTo>
                  <a:pt x="578644" y="278606"/>
                </a:lnTo>
                <a:lnTo>
                  <a:pt x="514350" y="221456"/>
                </a:lnTo>
                <a:lnTo>
                  <a:pt x="469106" y="171450"/>
                </a:lnTo>
                <a:lnTo>
                  <a:pt x="438150" y="126206"/>
                </a:lnTo>
                <a:lnTo>
                  <a:pt x="57150" y="0"/>
                </a:lnTo>
                <a:lnTo>
                  <a:pt x="23812" y="19050"/>
                </a:lnTo>
                <a:lnTo>
                  <a:pt x="7144" y="35719"/>
                </a:lnTo>
                <a:lnTo>
                  <a:pt x="0" y="47625"/>
                </a:lnTo>
                <a:lnTo>
                  <a:pt x="0" y="59531"/>
                </a:lnTo>
                <a:lnTo>
                  <a:pt x="4762" y="80962"/>
                </a:lnTo>
                <a:lnTo>
                  <a:pt x="23812" y="109537"/>
                </a:lnTo>
                <a:lnTo>
                  <a:pt x="76200" y="169069"/>
                </a:lnTo>
                <a:lnTo>
                  <a:pt x="147637" y="247650"/>
                </a:lnTo>
                <a:lnTo>
                  <a:pt x="240506" y="340519"/>
                </a:lnTo>
                <a:lnTo>
                  <a:pt x="316706" y="409575"/>
                </a:lnTo>
                <a:lnTo>
                  <a:pt x="390525" y="466725"/>
                </a:lnTo>
                <a:lnTo>
                  <a:pt x="490537" y="540544"/>
                </a:lnTo>
                <a:lnTo>
                  <a:pt x="559594" y="585787"/>
                </a:lnTo>
                <a:lnTo>
                  <a:pt x="664369" y="650081"/>
                </a:lnTo>
                <a:lnTo>
                  <a:pt x="807244" y="716756"/>
                </a:lnTo>
                <a:lnTo>
                  <a:pt x="933450" y="771525"/>
                </a:lnTo>
                <a:lnTo>
                  <a:pt x="1107281" y="840581"/>
                </a:lnTo>
                <a:lnTo>
                  <a:pt x="1295400" y="909637"/>
                </a:lnTo>
                <a:lnTo>
                  <a:pt x="1533525" y="988219"/>
                </a:lnTo>
                <a:lnTo>
                  <a:pt x="1735931" y="1050131"/>
                </a:lnTo>
                <a:lnTo>
                  <a:pt x="1921669" y="1102519"/>
                </a:lnTo>
                <a:lnTo>
                  <a:pt x="2100262" y="1150144"/>
                </a:lnTo>
                <a:lnTo>
                  <a:pt x="2245519" y="1185862"/>
                </a:lnTo>
                <a:lnTo>
                  <a:pt x="2316956" y="1209675"/>
                </a:lnTo>
                <a:lnTo>
                  <a:pt x="2350294" y="1226344"/>
                </a:lnTo>
                <a:lnTo>
                  <a:pt x="2376487" y="1238250"/>
                </a:lnTo>
                <a:lnTo>
                  <a:pt x="2390775" y="1247775"/>
                </a:lnTo>
                <a:lnTo>
                  <a:pt x="2436019" y="1278731"/>
                </a:lnTo>
                <a:lnTo>
                  <a:pt x="2462212" y="883444"/>
                </a:lnTo>
                <a:lnTo>
                  <a:pt x="2450306" y="919162"/>
                </a:lnTo>
                <a:lnTo>
                  <a:pt x="2436019" y="938212"/>
                </a:lnTo>
                <a:lnTo>
                  <a:pt x="2416969" y="947737"/>
                </a:lnTo>
                <a:lnTo>
                  <a:pt x="2386012" y="952500"/>
                </a:lnTo>
                <a:lnTo>
                  <a:pt x="2350294" y="947737"/>
                </a:lnTo>
                <a:lnTo>
                  <a:pt x="2295525" y="935831"/>
                </a:lnTo>
                <a:lnTo>
                  <a:pt x="2150269" y="902494"/>
                </a:lnTo>
                <a:lnTo>
                  <a:pt x="1976437" y="859631"/>
                </a:lnTo>
                <a:lnTo>
                  <a:pt x="1766887" y="802481"/>
                </a:lnTo>
                <a:lnTo>
                  <a:pt x="1540669" y="735806"/>
                </a:lnTo>
                <a:lnTo>
                  <a:pt x="1345406" y="669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62FAA9-ABF1-498A-A0AB-797A064A31A3}"/>
              </a:ext>
            </a:extLst>
          </p:cNvPr>
          <p:cNvSpPr/>
          <p:nvPr/>
        </p:nvSpPr>
        <p:spPr>
          <a:xfrm rot="16200000">
            <a:off x="6189664" y="5251451"/>
            <a:ext cx="649287" cy="754063"/>
          </a:xfrm>
          <a:custGeom>
            <a:avLst/>
            <a:gdLst>
              <a:gd name="connsiteX0" fmla="*/ 590550 w 650081"/>
              <a:gd name="connsiteY0" fmla="*/ 195262 h 754856"/>
              <a:gd name="connsiteX1" fmla="*/ 538162 w 650081"/>
              <a:gd name="connsiteY1" fmla="*/ 328612 h 754856"/>
              <a:gd name="connsiteX2" fmla="*/ 490537 w 650081"/>
              <a:gd name="connsiteY2" fmla="*/ 442912 h 754856"/>
              <a:gd name="connsiteX3" fmla="*/ 442912 w 650081"/>
              <a:gd name="connsiteY3" fmla="*/ 561975 h 754856"/>
              <a:gd name="connsiteX4" fmla="*/ 428625 w 650081"/>
              <a:gd name="connsiteY4" fmla="*/ 654843 h 754856"/>
              <a:gd name="connsiteX5" fmla="*/ 426243 w 650081"/>
              <a:gd name="connsiteY5" fmla="*/ 683418 h 754856"/>
              <a:gd name="connsiteX6" fmla="*/ 433387 w 650081"/>
              <a:gd name="connsiteY6" fmla="*/ 707231 h 754856"/>
              <a:gd name="connsiteX7" fmla="*/ 464343 w 650081"/>
              <a:gd name="connsiteY7" fmla="*/ 754856 h 754856"/>
              <a:gd name="connsiteX8" fmla="*/ 0 w 650081"/>
              <a:gd name="connsiteY8" fmla="*/ 611981 h 754856"/>
              <a:gd name="connsiteX9" fmla="*/ 23812 w 650081"/>
              <a:gd name="connsiteY9" fmla="*/ 588168 h 754856"/>
              <a:gd name="connsiteX10" fmla="*/ 52387 w 650081"/>
              <a:gd name="connsiteY10" fmla="*/ 571500 h 754856"/>
              <a:gd name="connsiteX11" fmla="*/ 104775 w 650081"/>
              <a:gd name="connsiteY11" fmla="*/ 545306 h 754856"/>
              <a:gd name="connsiteX12" fmla="*/ 188118 w 650081"/>
              <a:gd name="connsiteY12" fmla="*/ 500062 h 754856"/>
              <a:gd name="connsiteX13" fmla="*/ 276225 w 650081"/>
              <a:gd name="connsiteY13" fmla="*/ 442912 h 754856"/>
              <a:gd name="connsiteX14" fmla="*/ 311943 w 650081"/>
              <a:gd name="connsiteY14" fmla="*/ 421481 h 754856"/>
              <a:gd name="connsiteX15" fmla="*/ 364331 w 650081"/>
              <a:gd name="connsiteY15" fmla="*/ 361950 h 754856"/>
              <a:gd name="connsiteX16" fmla="*/ 466725 w 650081"/>
              <a:gd name="connsiteY16" fmla="*/ 235743 h 754856"/>
              <a:gd name="connsiteX17" fmla="*/ 576262 w 650081"/>
              <a:gd name="connsiteY17" fmla="*/ 61912 h 754856"/>
              <a:gd name="connsiteX18" fmla="*/ 604837 w 650081"/>
              <a:gd name="connsiteY18" fmla="*/ 14287 h 754856"/>
              <a:gd name="connsiteX19" fmla="*/ 616743 w 650081"/>
              <a:gd name="connsiteY19" fmla="*/ 4762 h 754856"/>
              <a:gd name="connsiteX20" fmla="*/ 633412 w 650081"/>
              <a:gd name="connsiteY20" fmla="*/ 0 h 754856"/>
              <a:gd name="connsiteX21" fmla="*/ 642937 w 650081"/>
              <a:gd name="connsiteY21" fmla="*/ 4762 h 754856"/>
              <a:gd name="connsiteX22" fmla="*/ 650081 w 650081"/>
              <a:gd name="connsiteY22" fmla="*/ 16668 h 754856"/>
              <a:gd name="connsiteX23" fmla="*/ 650081 w 650081"/>
              <a:gd name="connsiteY23" fmla="*/ 38100 h 754856"/>
              <a:gd name="connsiteX24" fmla="*/ 640556 w 650081"/>
              <a:gd name="connsiteY24" fmla="*/ 83343 h 754856"/>
              <a:gd name="connsiteX25" fmla="*/ 590550 w 650081"/>
              <a:gd name="connsiteY25" fmla="*/ 1952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754856">
                <a:moveTo>
                  <a:pt x="590550" y="195262"/>
                </a:moveTo>
                <a:lnTo>
                  <a:pt x="538162" y="328612"/>
                </a:lnTo>
                <a:lnTo>
                  <a:pt x="490537" y="442912"/>
                </a:lnTo>
                <a:lnTo>
                  <a:pt x="442912" y="561975"/>
                </a:lnTo>
                <a:lnTo>
                  <a:pt x="428625" y="654843"/>
                </a:lnTo>
                <a:lnTo>
                  <a:pt x="426243" y="683418"/>
                </a:lnTo>
                <a:lnTo>
                  <a:pt x="433387" y="707231"/>
                </a:lnTo>
                <a:lnTo>
                  <a:pt x="464343" y="754856"/>
                </a:lnTo>
                <a:lnTo>
                  <a:pt x="0" y="611981"/>
                </a:lnTo>
                <a:lnTo>
                  <a:pt x="23812" y="588168"/>
                </a:lnTo>
                <a:lnTo>
                  <a:pt x="52387" y="571500"/>
                </a:lnTo>
                <a:lnTo>
                  <a:pt x="104775" y="545306"/>
                </a:lnTo>
                <a:lnTo>
                  <a:pt x="188118" y="500062"/>
                </a:lnTo>
                <a:lnTo>
                  <a:pt x="276225" y="442912"/>
                </a:lnTo>
                <a:lnTo>
                  <a:pt x="311943" y="421481"/>
                </a:lnTo>
                <a:lnTo>
                  <a:pt x="364331" y="361950"/>
                </a:lnTo>
                <a:lnTo>
                  <a:pt x="466725" y="235743"/>
                </a:lnTo>
                <a:lnTo>
                  <a:pt x="576262" y="61912"/>
                </a:lnTo>
                <a:lnTo>
                  <a:pt x="604837" y="14287"/>
                </a:lnTo>
                <a:lnTo>
                  <a:pt x="616743" y="4762"/>
                </a:lnTo>
                <a:lnTo>
                  <a:pt x="633412" y="0"/>
                </a:lnTo>
                <a:lnTo>
                  <a:pt x="642937" y="4762"/>
                </a:lnTo>
                <a:lnTo>
                  <a:pt x="650081" y="16668"/>
                </a:lnTo>
                <a:lnTo>
                  <a:pt x="650081" y="38100"/>
                </a:lnTo>
                <a:lnTo>
                  <a:pt x="640556" y="83343"/>
                </a:lnTo>
                <a:lnTo>
                  <a:pt x="590550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C6CC-12F2-4D30-B4D5-F272327CABB9}"/>
              </a:ext>
            </a:extLst>
          </p:cNvPr>
          <p:cNvSpPr/>
          <p:nvPr/>
        </p:nvSpPr>
        <p:spPr>
          <a:xfrm rot="16200000">
            <a:off x="4604545" y="3069432"/>
            <a:ext cx="2841625" cy="1916113"/>
          </a:xfrm>
          <a:custGeom>
            <a:avLst/>
            <a:gdLst>
              <a:gd name="connsiteX0" fmla="*/ 1099856 w 2841079"/>
              <a:gd name="connsiteY0" fmla="*/ 909248 h 1916376"/>
              <a:gd name="connsiteX1" fmla="*/ 1012279 w 2841079"/>
              <a:gd name="connsiteY1" fmla="*/ 847429 h 1916376"/>
              <a:gd name="connsiteX2" fmla="*/ 922127 w 2841079"/>
              <a:gd name="connsiteY2" fmla="*/ 783035 h 1916376"/>
              <a:gd name="connsiteX3" fmla="*/ 850005 w 2841079"/>
              <a:gd name="connsiteY3" fmla="*/ 728944 h 1916376"/>
              <a:gd name="connsiteX4" fmla="*/ 772732 w 2841079"/>
              <a:gd name="connsiteY4" fmla="*/ 672277 h 1916376"/>
              <a:gd name="connsiteX5" fmla="*/ 692883 w 2841079"/>
              <a:gd name="connsiteY5" fmla="*/ 607882 h 1916376"/>
              <a:gd name="connsiteX6" fmla="*/ 615610 w 2841079"/>
              <a:gd name="connsiteY6" fmla="*/ 543488 h 1916376"/>
              <a:gd name="connsiteX7" fmla="*/ 530609 w 2841079"/>
              <a:gd name="connsiteY7" fmla="*/ 468790 h 1916376"/>
              <a:gd name="connsiteX8" fmla="*/ 412124 w 2841079"/>
              <a:gd name="connsiteY8" fmla="*/ 365760 h 1916376"/>
              <a:gd name="connsiteX9" fmla="*/ 337426 w 2841079"/>
              <a:gd name="connsiteY9" fmla="*/ 296214 h 1916376"/>
              <a:gd name="connsiteX10" fmla="*/ 242123 w 2841079"/>
              <a:gd name="connsiteY10" fmla="*/ 203486 h 1916376"/>
              <a:gd name="connsiteX11" fmla="*/ 157122 w 2841079"/>
              <a:gd name="connsiteY11" fmla="*/ 123637 h 1916376"/>
              <a:gd name="connsiteX12" fmla="*/ 77273 w 2841079"/>
              <a:gd name="connsiteY12" fmla="*/ 41212 h 1916376"/>
              <a:gd name="connsiteX13" fmla="*/ 51515 w 2841079"/>
              <a:gd name="connsiteY13" fmla="*/ 18030 h 1916376"/>
              <a:gd name="connsiteX14" fmla="*/ 30909 w 2841079"/>
              <a:gd name="connsiteY14" fmla="*/ 2575 h 1916376"/>
              <a:gd name="connsiteX15" fmla="*/ 7727 w 2841079"/>
              <a:gd name="connsiteY15" fmla="*/ 0 h 1916376"/>
              <a:gd name="connsiteX16" fmla="*/ 0 w 2841079"/>
              <a:gd name="connsiteY16" fmla="*/ 10303 h 1916376"/>
              <a:gd name="connsiteX17" fmla="*/ 2576 w 2841079"/>
              <a:gd name="connsiteY17" fmla="*/ 36060 h 1916376"/>
              <a:gd name="connsiteX18" fmla="*/ 7727 w 2841079"/>
              <a:gd name="connsiteY18" fmla="*/ 61818 h 1916376"/>
              <a:gd name="connsiteX19" fmla="*/ 30909 w 2841079"/>
              <a:gd name="connsiteY19" fmla="*/ 92727 h 1916376"/>
              <a:gd name="connsiteX20" fmla="*/ 87576 w 2841079"/>
              <a:gd name="connsiteY20" fmla="*/ 175152 h 1916376"/>
              <a:gd name="connsiteX21" fmla="*/ 164849 w 2841079"/>
              <a:gd name="connsiteY21" fmla="*/ 283335 h 1916376"/>
              <a:gd name="connsiteX22" fmla="*/ 260153 w 2841079"/>
              <a:gd name="connsiteY22" fmla="*/ 404396 h 1916376"/>
              <a:gd name="connsiteX23" fmla="*/ 368336 w 2841079"/>
              <a:gd name="connsiteY23" fmla="*/ 530609 h 1916376"/>
              <a:gd name="connsiteX24" fmla="*/ 476518 w 2841079"/>
              <a:gd name="connsiteY24" fmla="*/ 649095 h 1916376"/>
              <a:gd name="connsiteX25" fmla="*/ 576973 w 2841079"/>
              <a:gd name="connsiteY25" fmla="*/ 752126 h 1916376"/>
              <a:gd name="connsiteX26" fmla="*/ 685156 w 2841079"/>
              <a:gd name="connsiteY26" fmla="*/ 852581 h 1916376"/>
              <a:gd name="connsiteX27" fmla="*/ 790763 w 2841079"/>
              <a:gd name="connsiteY27" fmla="*/ 940157 h 1916376"/>
              <a:gd name="connsiteX28" fmla="*/ 898945 w 2841079"/>
              <a:gd name="connsiteY28" fmla="*/ 1025158 h 1916376"/>
              <a:gd name="connsiteX29" fmla="*/ 1020007 w 2841079"/>
              <a:gd name="connsiteY29" fmla="*/ 1117886 h 1916376"/>
              <a:gd name="connsiteX30" fmla="*/ 1164250 w 2841079"/>
              <a:gd name="connsiteY30" fmla="*/ 1220917 h 1916376"/>
              <a:gd name="connsiteX31" fmla="*/ 1300766 w 2841079"/>
              <a:gd name="connsiteY31" fmla="*/ 1316220 h 1916376"/>
              <a:gd name="connsiteX32" fmla="*/ 1432131 w 2841079"/>
              <a:gd name="connsiteY32" fmla="*/ 1401221 h 1916376"/>
              <a:gd name="connsiteX33" fmla="*/ 1550616 w 2841079"/>
              <a:gd name="connsiteY33" fmla="*/ 1470767 h 1916376"/>
              <a:gd name="connsiteX34" fmla="*/ 1684556 w 2841079"/>
              <a:gd name="connsiteY34" fmla="*/ 1548040 h 1916376"/>
              <a:gd name="connsiteX35" fmla="*/ 1774709 w 2841079"/>
              <a:gd name="connsiteY35" fmla="*/ 1594404 h 1916376"/>
              <a:gd name="connsiteX36" fmla="*/ 1898346 w 2841079"/>
              <a:gd name="connsiteY36" fmla="*/ 1653647 h 1916376"/>
              <a:gd name="connsiteX37" fmla="*/ 2060620 w 2841079"/>
              <a:gd name="connsiteY37" fmla="*/ 1720617 h 1916376"/>
              <a:gd name="connsiteX38" fmla="*/ 2143044 w 2841079"/>
              <a:gd name="connsiteY38" fmla="*/ 1748950 h 1916376"/>
              <a:gd name="connsiteX39" fmla="*/ 2276985 w 2841079"/>
              <a:gd name="connsiteY39" fmla="*/ 1795314 h 1916376"/>
              <a:gd name="connsiteX40" fmla="*/ 2354258 w 2841079"/>
              <a:gd name="connsiteY40" fmla="*/ 1818496 h 1916376"/>
              <a:gd name="connsiteX41" fmla="*/ 2372288 w 2841079"/>
              <a:gd name="connsiteY41" fmla="*/ 1823648 h 1916376"/>
              <a:gd name="connsiteX42" fmla="*/ 2385167 w 2841079"/>
              <a:gd name="connsiteY42" fmla="*/ 1844254 h 1916376"/>
              <a:gd name="connsiteX43" fmla="*/ 2413501 w 2841079"/>
              <a:gd name="connsiteY43" fmla="*/ 1880315 h 1916376"/>
              <a:gd name="connsiteX44" fmla="*/ 2431531 w 2841079"/>
              <a:gd name="connsiteY44" fmla="*/ 1895770 h 1916376"/>
              <a:gd name="connsiteX45" fmla="*/ 2452137 w 2841079"/>
              <a:gd name="connsiteY45" fmla="*/ 1908649 h 1916376"/>
              <a:gd name="connsiteX46" fmla="*/ 2475319 w 2841079"/>
              <a:gd name="connsiteY46" fmla="*/ 1916376 h 1916376"/>
              <a:gd name="connsiteX47" fmla="*/ 2495925 w 2841079"/>
              <a:gd name="connsiteY47" fmla="*/ 1916376 h 1916376"/>
              <a:gd name="connsiteX48" fmla="*/ 2524259 w 2841079"/>
              <a:gd name="connsiteY48" fmla="*/ 1908649 h 1916376"/>
              <a:gd name="connsiteX49" fmla="*/ 2555168 w 2841079"/>
              <a:gd name="connsiteY49" fmla="*/ 1890618 h 1916376"/>
              <a:gd name="connsiteX50" fmla="*/ 2583502 w 2841079"/>
              <a:gd name="connsiteY50" fmla="*/ 1859709 h 1916376"/>
              <a:gd name="connsiteX51" fmla="*/ 2663351 w 2841079"/>
              <a:gd name="connsiteY51" fmla="*/ 1743799 h 1916376"/>
              <a:gd name="connsiteX52" fmla="*/ 2743200 w 2841079"/>
              <a:gd name="connsiteY52" fmla="*/ 1609859 h 1916376"/>
              <a:gd name="connsiteX53" fmla="*/ 2841079 w 2841079"/>
              <a:gd name="connsiteY53" fmla="*/ 1442433 h 1916376"/>
              <a:gd name="connsiteX54" fmla="*/ 2807594 w 2841079"/>
              <a:gd name="connsiteY54" fmla="*/ 1362584 h 1916376"/>
              <a:gd name="connsiteX55" fmla="*/ 2766382 w 2841079"/>
              <a:gd name="connsiteY55" fmla="*/ 1416676 h 1916376"/>
              <a:gd name="connsiteX56" fmla="*/ 2727745 w 2841079"/>
              <a:gd name="connsiteY56" fmla="*/ 1452736 h 1916376"/>
              <a:gd name="connsiteX57" fmla="*/ 2689109 w 2841079"/>
              <a:gd name="connsiteY57" fmla="*/ 1478494 h 1916376"/>
              <a:gd name="connsiteX58" fmla="*/ 2645320 w 2841079"/>
              <a:gd name="connsiteY58" fmla="*/ 1499100 h 1916376"/>
              <a:gd name="connsiteX59" fmla="*/ 2593805 w 2841079"/>
              <a:gd name="connsiteY59" fmla="*/ 1514555 h 1916376"/>
              <a:gd name="connsiteX60" fmla="*/ 2542289 w 2841079"/>
              <a:gd name="connsiteY60" fmla="*/ 1527434 h 1916376"/>
              <a:gd name="connsiteX61" fmla="*/ 2490774 w 2841079"/>
              <a:gd name="connsiteY61" fmla="*/ 1535161 h 1916376"/>
              <a:gd name="connsiteX62" fmla="*/ 2436683 w 2841079"/>
              <a:gd name="connsiteY62" fmla="*/ 1537737 h 1916376"/>
              <a:gd name="connsiteX63" fmla="*/ 2380016 w 2841079"/>
              <a:gd name="connsiteY63" fmla="*/ 1532585 h 1916376"/>
              <a:gd name="connsiteX64" fmla="*/ 2320773 w 2841079"/>
              <a:gd name="connsiteY64" fmla="*/ 1519707 h 1916376"/>
              <a:gd name="connsiteX65" fmla="*/ 2228045 w 2841079"/>
              <a:gd name="connsiteY65" fmla="*/ 1491373 h 1916376"/>
              <a:gd name="connsiteX66" fmla="*/ 2078650 w 2841079"/>
              <a:gd name="connsiteY66" fmla="*/ 1434706 h 1916376"/>
              <a:gd name="connsiteX67" fmla="*/ 1918952 w 2841079"/>
              <a:gd name="connsiteY67" fmla="*/ 1362584 h 1916376"/>
              <a:gd name="connsiteX68" fmla="*/ 1756678 w 2841079"/>
              <a:gd name="connsiteY68" fmla="*/ 1285311 h 1916376"/>
              <a:gd name="connsiteX69" fmla="*/ 1622738 w 2841079"/>
              <a:gd name="connsiteY69" fmla="*/ 1218341 h 1916376"/>
              <a:gd name="connsiteX70" fmla="*/ 1465616 w 2841079"/>
              <a:gd name="connsiteY70" fmla="*/ 1135916 h 1916376"/>
              <a:gd name="connsiteX71" fmla="*/ 1262129 w 2841079"/>
              <a:gd name="connsiteY71" fmla="*/ 1014855 h 1916376"/>
              <a:gd name="connsiteX72" fmla="*/ 1099856 w 2841079"/>
              <a:gd name="connsiteY72" fmla="*/ 909248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41079" h="1916376">
                <a:moveTo>
                  <a:pt x="1099856" y="909248"/>
                </a:moveTo>
                <a:lnTo>
                  <a:pt x="1012279" y="847429"/>
                </a:lnTo>
                <a:lnTo>
                  <a:pt x="922127" y="783035"/>
                </a:lnTo>
                <a:lnTo>
                  <a:pt x="850005" y="728944"/>
                </a:lnTo>
                <a:lnTo>
                  <a:pt x="772732" y="672277"/>
                </a:lnTo>
                <a:lnTo>
                  <a:pt x="692883" y="607882"/>
                </a:lnTo>
                <a:lnTo>
                  <a:pt x="615610" y="543488"/>
                </a:lnTo>
                <a:lnTo>
                  <a:pt x="530609" y="468790"/>
                </a:lnTo>
                <a:lnTo>
                  <a:pt x="412124" y="365760"/>
                </a:lnTo>
                <a:lnTo>
                  <a:pt x="337426" y="296214"/>
                </a:lnTo>
                <a:lnTo>
                  <a:pt x="242123" y="203486"/>
                </a:lnTo>
                <a:lnTo>
                  <a:pt x="157122" y="123637"/>
                </a:lnTo>
                <a:lnTo>
                  <a:pt x="77273" y="41212"/>
                </a:lnTo>
                <a:lnTo>
                  <a:pt x="51515" y="18030"/>
                </a:lnTo>
                <a:lnTo>
                  <a:pt x="30909" y="2575"/>
                </a:lnTo>
                <a:lnTo>
                  <a:pt x="7727" y="0"/>
                </a:lnTo>
                <a:lnTo>
                  <a:pt x="0" y="10303"/>
                </a:lnTo>
                <a:lnTo>
                  <a:pt x="2576" y="36060"/>
                </a:lnTo>
                <a:lnTo>
                  <a:pt x="7727" y="61818"/>
                </a:lnTo>
                <a:lnTo>
                  <a:pt x="30909" y="92727"/>
                </a:lnTo>
                <a:lnTo>
                  <a:pt x="87576" y="175152"/>
                </a:lnTo>
                <a:lnTo>
                  <a:pt x="164849" y="283335"/>
                </a:lnTo>
                <a:lnTo>
                  <a:pt x="260153" y="404396"/>
                </a:lnTo>
                <a:lnTo>
                  <a:pt x="368336" y="530609"/>
                </a:lnTo>
                <a:lnTo>
                  <a:pt x="476518" y="649095"/>
                </a:lnTo>
                <a:lnTo>
                  <a:pt x="576973" y="752126"/>
                </a:lnTo>
                <a:lnTo>
                  <a:pt x="685156" y="852581"/>
                </a:lnTo>
                <a:lnTo>
                  <a:pt x="790763" y="940157"/>
                </a:lnTo>
                <a:lnTo>
                  <a:pt x="898945" y="1025158"/>
                </a:lnTo>
                <a:lnTo>
                  <a:pt x="1020007" y="1117886"/>
                </a:lnTo>
                <a:lnTo>
                  <a:pt x="1164250" y="1220917"/>
                </a:lnTo>
                <a:lnTo>
                  <a:pt x="1300766" y="1316220"/>
                </a:lnTo>
                <a:lnTo>
                  <a:pt x="1432131" y="1401221"/>
                </a:lnTo>
                <a:lnTo>
                  <a:pt x="1550616" y="1470767"/>
                </a:lnTo>
                <a:lnTo>
                  <a:pt x="1684556" y="1548040"/>
                </a:lnTo>
                <a:lnTo>
                  <a:pt x="1774709" y="1594404"/>
                </a:lnTo>
                <a:lnTo>
                  <a:pt x="1898346" y="1653647"/>
                </a:lnTo>
                <a:lnTo>
                  <a:pt x="2060620" y="1720617"/>
                </a:lnTo>
                <a:lnTo>
                  <a:pt x="2143044" y="1748950"/>
                </a:lnTo>
                <a:lnTo>
                  <a:pt x="2276985" y="1795314"/>
                </a:lnTo>
                <a:lnTo>
                  <a:pt x="2354258" y="1818496"/>
                </a:lnTo>
                <a:lnTo>
                  <a:pt x="2372288" y="1823648"/>
                </a:lnTo>
                <a:lnTo>
                  <a:pt x="2385167" y="1844254"/>
                </a:lnTo>
                <a:lnTo>
                  <a:pt x="2413501" y="1880315"/>
                </a:lnTo>
                <a:lnTo>
                  <a:pt x="2431531" y="1895770"/>
                </a:lnTo>
                <a:lnTo>
                  <a:pt x="2452137" y="1908649"/>
                </a:lnTo>
                <a:lnTo>
                  <a:pt x="2475319" y="1916376"/>
                </a:lnTo>
                <a:lnTo>
                  <a:pt x="2495925" y="1916376"/>
                </a:lnTo>
                <a:lnTo>
                  <a:pt x="2524259" y="1908649"/>
                </a:lnTo>
                <a:lnTo>
                  <a:pt x="2555168" y="1890618"/>
                </a:lnTo>
                <a:lnTo>
                  <a:pt x="2583502" y="1859709"/>
                </a:lnTo>
                <a:lnTo>
                  <a:pt x="2663351" y="1743799"/>
                </a:lnTo>
                <a:lnTo>
                  <a:pt x="2743200" y="1609859"/>
                </a:lnTo>
                <a:lnTo>
                  <a:pt x="2841079" y="1442433"/>
                </a:lnTo>
                <a:lnTo>
                  <a:pt x="2807594" y="1362584"/>
                </a:lnTo>
                <a:lnTo>
                  <a:pt x="2766382" y="1416676"/>
                </a:lnTo>
                <a:lnTo>
                  <a:pt x="2727745" y="1452736"/>
                </a:lnTo>
                <a:lnTo>
                  <a:pt x="2689109" y="1478494"/>
                </a:lnTo>
                <a:lnTo>
                  <a:pt x="2645320" y="1499100"/>
                </a:lnTo>
                <a:lnTo>
                  <a:pt x="2593805" y="1514555"/>
                </a:lnTo>
                <a:lnTo>
                  <a:pt x="2542289" y="1527434"/>
                </a:lnTo>
                <a:lnTo>
                  <a:pt x="2490774" y="1535161"/>
                </a:lnTo>
                <a:lnTo>
                  <a:pt x="2436683" y="1537737"/>
                </a:lnTo>
                <a:lnTo>
                  <a:pt x="2380016" y="1532585"/>
                </a:lnTo>
                <a:lnTo>
                  <a:pt x="2320773" y="1519707"/>
                </a:lnTo>
                <a:lnTo>
                  <a:pt x="2228045" y="1491373"/>
                </a:lnTo>
                <a:lnTo>
                  <a:pt x="2078650" y="1434706"/>
                </a:lnTo>
                <a:lnTo>
                  <a:pt x="1918952" y="1362584"/>
                </a:lnTo>
                <a:lnTo>
                  <a:pt x="1756678" y="1285311"/>
                </a:lnTo>
                <a:lnTo>
                  <a:pt x="1622738" y="1218341"/>
                </a:lnTo>
                <a:lnTo>
                  <a:pt x="1465616" y="1135916"/>
                </a:lnTo>
                <a:lnTo>
                  <a:pt x="1262129" y="1014855"/>
                </a:lnTo>
                <a:lnTo>
                  <a:pt x="1099856" y="9092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676A6F-037F-4C62-A259-26EB01AE9D92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BFCDC50A-3470-4854-BE3D-5EF54C5FD81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B1F9CCEA-7C91-4EA8-B2F2-E217AAC91124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F21EFA6-32F4-4663-9534-49D272B4CB4D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1C3DB80-6257-4007-937E-D263810ACB9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96A67AA4-CD09-4F51-B140-033D07B860CE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A8A470F-620C-4B8A-9B0C-98E62C3B6A2F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60110E85-2B27-499A-B367-8EC26CD787A9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1AA9F747-9F08-459A-8D4A-99958457CC5E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174A3D0-6AD7-4DC6-B45E-BB17A27F6189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0">
              <a:extLst>
                <a:ext uri="{FF2B5EF4-FFF2-40B4-BE49-F238E27FC236}">
                  <a16:creationId xmlns:a16="http://schemas.microsoft.com/office/drawing/2014/main" id="{DC98AB56-0086-4321-ACA6-5BA1B35DC2BE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8C3BF142-F779-461F-857E-01FAFF54FAF8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9">
              <a:extLst>
                <a:ext uri="{FF2B5EF4-FFF2-40B4-BE49-F238E27FC236}">
                  <a16:creationId xmlns:a16="http://schemas.microsoft.com/office/drawing/2014/main" id="{16988454-7D00-48EE-9376-E1476BD73D9D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6379C1D7-5EB0-4D98-9097-7C5381D6E3AA}"/>
              </a:ext>
            </a:extLst>
          </p:cNvPr>
          <p:cNvGrpSpPr/>
          <p:nvPr/>
        </p:nvGrpSpPr>
        <p:grpSpPr>
          <a:xfrm>
            <a:off x="3930651" y="1565276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E000AE0-466D-4E81-B529-AC1AD89577B6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F97CC0A1-98A9-411B-B3AD-593D8683FA4A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EF8454BD-7832-4665-9568-F219B394E86E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63B72D01-55EE-46D6-A41B-184BB0276BC3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08C77D3-E397-4595-B615-4A6B46183707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AA91C374-E23B-40F0-98BA-AAE9A47CE46B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74AAA316-9070-460C-8766-CDB7EE3CA4C3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2AC26A-50D6-4E7E-9971-B6E8AD705F93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1935E617-A0F0-42ED-A630-49C0C782B643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44630FB2-8E6E-495B-8F27-2975F1FD3492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902A9F30-7BC5-4CAA-81D5-B9266C90FE77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E23814B2-5A7F-48B9-8EFF-80B83E5B93B2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4259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0" grpId="0" animBg="1"/>
      <p:bldP spid="22" grpId="0" animBg="1"/>
      <p:bldP spid="23" grpId="0" animBg="1"/>
      <p:bldP spid="15" grpId="0" animBg="1"/>
      <p:bldP spid="29" grpId="0" animBg="1"/>
      <p:bldP spid="26" grpId="0" animBg="1"/>
      <p:bldP spid="27" grpId="0" animBg="1"/>
      <p:bldP spid="31" grpId="0" animBg="1"/>
      <p:bldP spid="32" grpId="0" animBg="1"/>
      <p:bldP spid="3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1D080D4-39BB-4DEF-86B6-EDD9DDE48A7B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97602E27-C15E-4411-A094-03BE37106B7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4">
              <a:extLst>
                <a:ext uri="{FF2B5EF4-FFF2-40B4-BE49-F238E27FC236}">
                  <a16:creationId xmlns:a16="http://schemas.microsoft.com/office/drawing/2014/main" id="{8AE0F2F6-630C-4360-92EF-2020F8115445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6F319A48-0551-4E32-AB64-871220DC429C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D0138D81-5D06-4CA5-B9D3-75B96C3335C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E504B93E-D4F0-4C4E-AB5F-E6CD6980BFB6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D9A14A0-9E54-48BD-9E82-3D5276ADEE1A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8">
              <a:extLst>
                <a:ext uri="{FF2B5EF4-FFF2-40B4-BE49-F238E27FC236}">
                  <a16:creationId xmlns:a16="http://schemas.microsoft.com/office/drawing/2014/main" id="{55F8A8F5-1DF3-477A-AA10-61E7550D90DB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D2AD9558-DF23-44E0-B06C-D8B597D84176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2E3B767-0E7B-4983-B8FE-A164AB2F295F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D3C109DB-6220-4CF1-8804-3E6E1E8FAC7C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8F6E7673-F984-4AE7-BDDF-CBCEA161BB23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2D555979-4F40-483A-9989-C247913B2026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30986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5785ED67-4C6F-44BB-B32F-B6CBEEB51307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3" name="フリーフォーム 57">
              <a:extLst>
                <a:ext uri="{FF2B5EF4-FFF2-40B4-BE49-F238E27FC236}">
                  <a16:creationId xmlns:a16="http://schemas.microsoft.com/office/drawing/2014/main" id="{2F45BD56-3925-4666-A6D4-8865EB312BC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C83A0B15-2A53-4F6E-B9A1-9C4F2190912F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6E4AC6AF-0BD4-4F08-A37C-40E522D34FA5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BA0606F0-6F9B-4053-AD41-5F34E3933298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C9B81B7F-918D-4342-BD37-3BF53BAB246F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A28D669B-D2D8-444D-ABFA-FAECE50FD674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803293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AF051D-A012-49EE-B358-4CF0DFC1CBD3}"/>
              </a:ext>
            </a:extLst>
          </p:cNvPr>
          <p:cNvSpPr/>
          <p:nvPr/>
        </p:nvSpPr>
        <p:spPr>
          <a:xfrm>
            <a:off x="4329113" y="1373188"/>
            <a:ext cx="938212" cy="1160462"/>
          </a:xfrm>
          <a:custGeom>
            <a:avLst/>
            <a:gdLst>
              <a:gd name="connsiteX0" fmla="*/ 583406 w 938212"/>
              <a:gd name="connsiteY0" fmla="*/ 623888 h 1159669"/>
              <a:gd name="connsiteX1" fmla="*/ 395287 w 938212"/>
              <a:gd name="connsiteY1" fmla="*/ 802482 h 1159669"/>
              <a:gd name="connsiteX2" fmla="*/ 238125 w 938212"/>
              <a:gd name="connsiteY2" fmla="*/ 959644 h 1159669"/>
              <a:gd name="connsiteX3" fmla="*/ 135731 w 938212"/>
              <a:gd name="connsiteY3" fmla="*/ 1066800 h 1159669"/>
              <a:gd name="connsiteX4" fmla="*/ 71437 w 938212"/>
              <a:gd name="connsiteY4" fmla="*/ 1159669 h 1159669"/>
              <a:gd name="connsiteX5" fmla="*/ 40481 w 938212"/>
              <a:gd name="connsiteY5" fmla="*/ 1145382 h 1159669"/>
              <a:gd name="connsiteX6" fmla="*/ 21431 w 938212"/>
              <a:gd name="connsiteY6" fmla="*/ 1133475 h 1159669"/>
              <a:gd name="connsiteX7" fmla="*/ 11906 w 938212"/>
              <a:gd name="connsiteY7" fmla="*/ 1123950 h 1159669"/>
              <a:gd name="connsiteX8" fmla="*/ 4762 w 938212"/>
              <a:gd name="connsiteY8" fmla="*/ 1109663 h 1159669"/>
              <a:gd name="connsiteX9" fmla="*/ 0 w 938212"/>
              <a:gd name="connsiteY9" fmla="*/ 1092994 h 1159669"/>
              <a:gd name="connsiteX10" fmla="*/ 7143 w 938212"/>
              <a:gd name="connsiteY10" fmla="*/ 1066800 h 1159669"/>
              <a:gd name="connsiteX11" fmla="*/ 23812 w 938212"/>
              <a:gd name="connsiteY11" fmla="*/ 1040607 h 1159669"/>
              <a:gd name="connsiteX12" fmla="*/ 66675 w 938212"/>
              <a:gd name="connsiteY12" fmla="*/ 1000125 h 1159669"/>
              <a:gd name="connsiteX13" fmla="*/ 126206 w 938212"/>
              <a:gd name="connsiteY13" fmla="*/ 945357 h 1159669"/>
              <a:gd name="connsiteX14" fmla="*/ 214312 w 938212"/>
              <a:gd name="connsiteY14" fmla="*/ 814388 h 1159669"/>
              <a:gd name="connsiteX15" fmla="*/ 328612 w 938212"/>
              <a:gd name="connsiteY15" fmla="*/ 647700 h 1159669"/>
              <a:gd name="connsiteX16" fmla="*/ 426243 w 938212"/>
              <a:gd name="connsiteY16" fmla="*/ 485775 h 1159669"/>
              <a:gd name="connsiteX17" fmla="*/ 502443 w 938212"/>
              <a:gd name="connsiteY17" fmla="*/ 338138 h 1159669"/>
              <a:gd name="connsiteX18" fmla="*/ 552450 w 938212"/>
              <a:gd name="connsiteY18" fmla="*/ 230982 h 1159669"/>
              <a:gd name="connsiteX19" fmla="*/ 554831 w 938212"/>
              <a:gd name="connsiteY19" fmla="*/ 204788 h 1159669"/>
              <a:gd name="connsiteX20" fmla="*/ 547687 w 938212"/>
              <a:gd name="connsiteY20" fmla="*/ 171450 h 1159669"/>
              <a:gd name="connsiteX21" fmla="*/ 538162 w 938212"/>
              <a:gd name="connsiteY21" fmla="*/ 145257 h 1159669"/>
              <a:gd name="connsiteX22" fmla="*/ 528637 w 938212"/>
              <a:gd name="connsiteY22" fmla="*/ 123825 h 1159669"/>
              <a:gd name="connsiteX23" fmla="*/ 504825 w 938212"/>
              <a:gd name="connsiteY23" fmla="*/ 100013 h 1159669"/>
              <a:gd name="connsiteX24" fmla="*/ 476250 w 938212"/>
              <a:gd name="connsiteY24" fmla="*/ 73819 h 1159669"/>
              <a:gd name="connsiteX25" fmla="*/ 454818 w 938212"/>
              <a:gd name="connsiteY25" fmla="*/ 59532 h 1159669"/>
              <a:gd name="connsiteX26" fmla="*/ 442912 w 938212"/>
              <a:gd name="connsiteY26" fmla="*/ 50007 h 1159669"/>
              <a:gd name="connsiteX27" fmla="*/ 438150 w 938212"/>
              <a:gd name="connsiteY27" fmla="*/ 38100 h 1159669"/>
              <a:gd name="connsiteX28" fmla="*/ 433387 w 938212"/>
              <a:gd name="connsiteY28" fmla="*/ 26194 h 1159669"/>
              <a:gd name="connsiteX29" fmla="*/ 440531 w 938212"/>
              <a:gd name="connsiteY29" fmla="*/ 9525 h 1159669"/>
              <a:gd name="connsiteX30" fmla="*/ 454818 w 938212"/>
              <a:gd name="connsiteY30" fmla="*/ 0 h 1159669"/>
              <a:gd name="connsiteX31" fmla="*/ 485775 w 938212"/>
              <a:gd name="connsiteY31" fmla="*/ 0 h 1159669"/>
              <a:gd name="connsiteX32" fmla="*/ 519112 w 938212"/>
              <a:gd name="connsiteY32" fmla="*/ 7144 h 1159669"/>
              <a:gd name="connsiteX33" fmla="*/ 588168 w 938212"/>
              <a:gd name="connsiteY33" fmla="*/ 26194 h 1159669"/>
              <a:gd name="connsiteX34" fmla="*/ 650081 w 938212"/>
              <a:gd name="connsiteY34" fmla="*/ 50007 h 1159669"/>
              <a:gd name="connsiteX35" fmla="*/ 704850 w 938212"/>
              <a:gd name="connsiteY35" fmla="*/ 78582 h 1159669"/>
              <a:gd name="connsiteX36" fmla="*/ 752475 w 938212"/>
              <a:gd name="connsiteY36" fmla="*/ 107157 h 1159669"/>
              <a:gd name="connsiteX37" fmla="*/ 802481 w 938212"/>
              <a:gd name="connsiteY37" fmla="*/ 142875 h 1159669"/>
              <a:gd name="connsiteX38" fmla="*/ 864393 w 938212"/>
              <a:gd name="connsiteY38" fmla="*/ 200025 h 1159669"/>
              <a:gd name="connsiteX39" fmla="*/ 888206 w 938212"/>
              <a:gd name="connsiteY39" fmla="*/ 221457 h 1159669"/>
              <a:gd name="connsiteX40" fmla="*/ 912018 w 938212"/>
              <a:gd name="connsiteY40" fmla="*/ 247650 h 1159669"/>
              <a:gd name="connsiteX41" fmla="*/ 926306 w 938212"/>
              <a:gd name="connsiteY41" fmla="*/ 276225 h 1159669"/>
              <a:gd name="connsiteX42" fmla="*/ 933450 w 938212"/>
              <a:gd name="connsiteY42" fmla="*/ 297657 h 1159669"/>
              <a:gd name="connsiteX43" fmla="*/ 938212 w 938212"/>
              <a:gd name="connsiteY43" fmla="*/ 314325 h 1159669"/>
              <a:gd name="connsiteX44" fmla="*/ 935831 w 938212"/>
              <a:gd name="connsiteY44" fmla="*/ 338138 h 1159669"/>
              <a:gd name="connsiteX45" fmla="*/ 928687 w 938212"/>
              <a:gd name="connsiteY45" fmla="*/ 357188 h 1159669"/>
              <a:gd name="connsiteX46" fmla="*/ 914400 w 938212"/>
              <a:gd name="connsiteY46" fmla="*/ 369094 h 1159669"/>
              <a:gd name="connsiteX47" fmla="*/ 864393 w 938212"/>
              <a:gd name="connsiteY47" fmla="*/ 388144 h 1159669"/>
              <a:gd name="connsiteX48" fmla="*/ 788193 w 938212"/>
              <a:gd name="connsiteY48" fmla="*/ 426244 h 1159669"/>
              <a:gd name="connsiteX49" fmla="*/ 750093 w 938212"/>
              <a:gd name="connsiteY49" fmla="*/ 450057 h 1159669"/>
              <a:gd name="connsiteX50" fmla="*/ 709612 w 938212"/>
              <a:gd name="connsiteY50" fmla="*/ 492919 h 1159669"/>
              <a:gd name="connsiteX51" fmla="*/ 583406 w 938212"/>
              <a:gd name="connsiteY51" fmla="*/ 623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38212" h="1159669">
                <a:moveTo>
                  <a:pt x="583406" y="623888"/>
                </a:moveTo>
                <a:lnTo>
                  <a:pt x="395287" y="802482"/>
                </a:lnTo>
                <a:lnTo>
                  <a:pt x="238125" y="959644"/>
                </a:lnTo>
                <a:lnTo>
                  <a:pt x="135731" y="1066800"/>
                </a:lnTo>
                <a:lnTo>
                  <a:pt x="71437" y="1159669"/>
                </a:lnTo>
                <a:lnTo>
                  <a:pt x="40481" y="1145382"/>
                </a:lnTo>
                <a:lnTo>
                  <a:pt x="21431" y="1133475"/>
                </a:lnTo>
                <a:lnTo>
                  <a:pt x="11906" y="1123950"/>
                </a:lnTo>
                <a:lnTo>
                  <a:pt x="4762" y="1109663"/>
                </a:lnTo>
                <a:lnTo>
                  <a:pt x="0" y="1092994"/>
                </a:lnTo>
                <a:lnTo>
                  <a:pt x="7143" y="1066800"/>
                </a:lnTo>
                <a:lnTo>
                  <a:pt x="23812" y="1040607"/>
                </a:lnTo>
                <a:lnTo>
                  <a:pt x="66675" y="1000125"/>
                </a:lnTo>
                <a:lnTo>
                  <a:pt x="126206" y="945357"/>
                </a:lnTo>
                <a:lnTo>
                  <a:pt x="214312" y="814388"/>
                </a:lnTo>
                <a:lnTo>
                  <a:pt x="328612" y="647700"/>
                </a:lnTo>
                <a:lnTo>
                  <a:pt x="426243" y="485775"/>
                </a:lnTo>
                <a:lnTo>
                  <a:pt x="502443" y="338138"/>
                </a:lnTo>
                <a:lnTo>
                  <a:pt x="552450" y="230982"/>
                </a:lnTo>
                <a:lnTo>
                  <a:pt x="554831" y="204788"/>
                </a:lnTo>
                <a:lnTo>
                  <a:pt x="547687" y="171450"/>
                </a:lnTo>
                <a:lnTo>
                  <a:pt x="538162" y="145257"/>
                </a:lnTo>
                <a:lnTo>
                  <a:pt x="528637" y="123825"/>
                </a:lnTo>
                <a:lnTo>
                  <a:pt x="504825" y="100013"/>
                </a:lnTo>
                <a:lnTo>
                  <a:pt x="476250" y="73819"/>
                </a:lnTo>
                <a:lnTo>
                  <a:pt x="454818" y="59532"/>
                </a:lnTo>
                <a:lnTo>
                  <a:pt x="442912" y="50007"/>
                </a:lnTo>
                <a:lnTo>
                  <a:pt x="438150" y="38100"/>
                </a:lnTo>
                <a:lnTo>
                  <a:pt x="433387" y="26194"/>
                </a:lnTo>
                <a:lnTo>
                  <a:pt x="440531" y="9525"/>
                </a:lnTo>
                <a:lnTo>
                  <a:pt x="454818" y="0"/>
                </a:lnTo>
                <a:lnTo>
                  <a:pt x="485775" y="0"/>
                </a:lnTo>
                <a:lnTo>
                  <a:pt x="519112" y="7144"/>
                </a:lnTo>
                <a:lnTo>
                  <a:pt x="588168" y="26194"/>
                </a:lnTo>
                <a:lnTo>
                  <a:pt x="650081" y="50007"/>
                </a:lnTo>
                <a:lnTo>
                  <a:pt x="704850" y="78582"/>
                </a:lnTo>
                <a:lnTo>
                  <a:pt x="752475" y="107157"/>
                </a:lnTo>
                <a:lnTo>
                  <a:pt x="802481" y="142875"/>
                </a:lnTo>
                <a:lnTo>
                  <a:pt x="864393" y="200025"/>
                </a:lnTo>
                <a:lnTo>
                  <a:pt x="888206" y="221457"/>
                </a:lnTo>
                <a:lnTo>
                  <a:pt x="912018" y="247650"/>
                </a:lnTo>
                <a:lnTo>
                  <a:pt x="926306" y="276225"/>
                </a:lnTo>
                <a:lnTo>
                  <a:pt x="933450" y="297657"/>
                </a:lnTo>
                <a:lnTo>
                  <a:pt x="938212" y="314325"/>
                </a:lnTo>
                <a:lnTo>
                  <a:pt x="935831" y="338138"/>
                </a:lnTo>
                <a:lnTo>
                  <a:pt x="928687" y="357188"/>
                </a:lnTo>
                <a:lnTo>
                  <a:pt x="914400" y="369094"/>
                </a:lnTo>
                <a:lnTo>
                  <a:pt x="864393" y="388144"/>
                </a:lnTo>
                <a:lnTo>
                  <a:pt x="788193" y="426244"/>
                </a:lnTo>
                <a:lnTo>
                  <a:pt x="750093" y="450057"/>
                </a:lnTo>
                <a:lnTo>
                  <a:pt x="709612" y="492919"/>
                </a:lnTo>
                <a:lnTo>
                  <a:pt x="583406" y="623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B60ED63-4E29-465C-B779-C955DAFEF725}"/>
              </a:ext>
            </a:extLst>
          </p:cNvPr>
          <p:cNvSpPr/>
          <p:nvPr/>
        </p:nvSpPr>
        <p:spPr>
          <a:xfrm>
            <a:off x="5529263" y="1371601"/>
            <a:ext cx="908050" cy="1008063"/>
          </a:xfrm>
          <a:custGeom>
            <a:avLst/>
            <a:gdLst>
              <a:gd name="connsiteX0" fmla="*/ 500062 w 907256"/>
              <a:gd name="connsiteY0" fmla="*/ 602456 h 1007269"/>
              <a:gd name="connsiteX1" fmla="*/ 338137 w 907256"/>
              <a:gd name="connsiteY1" fmla="*/ 766763 h 1007269"/>
              <a:gd name="connsiteX2" fmla="*/ 119062 w 907256"/>
              <a:gd name="connsiteY2" fmla="*/ 1007269 h 1007269"/>
              <a:gd name="connsiteX3" fmla="*/ 0 w 907256"/>
              <a:gd name="connsiteY3" fmla="*/ 854869 h 1007269"/>
              <a:gd name="connsiteX4" fmla="*/ 128587 w 907256"/>
              <a:gd name="connsiteY4" fmla="*/ 812006 h 1007269"/>
              <a:gd name="connsiteX5" fmla="*/ 140493 w 907256"/>
              <a:gd name="connsiteY5" fmla="*/ 802481 h 1007269"/>
              <a:gd name="connsiteX6" fmla="*/ 214312 w 907256"/>
              <a:gd name="connsiteY6" fmla="*/ 676275 h 1007269"/>
              <a:gd name="connsiteX7" fmla="*/ 300037 w 907256"/>
              <a:gd name="connsiteY7" fmla="*/ 538163 h 1007269"/>
              <a:gd name="connsiteX8" fmla="*/ 388143 w 907256"/>
              <a:gd name="connsiteY8" fmla="*/ 395288 h 1007269"/>
              <a:gd name="connsiteX9" fmla="*/ 464343 w 907256"/>
              <a:gd name="connsiteY9" fmla="*/ 276225 h 1007269"/>
              <a:gd name="connsiteX10" fmla="*/ 490537 w 907256"/>
              <a:gd name="connsiteY10" fmla="*/ 228600 h 1007269"/>
              <a:gd name="connsiteX11" fmla="*/ 495300 w 907256"/>
              <a:gd name="connsiteY11" fmla="*/ 209550 h 1007269"/>
              <a:gd name="connsiteX12" fmla="*/ 492918 w 907256"/>
              <a:gd name="connsiteY12" fmla="*/ 188119 h 1007269"/>
              <a:gd name="connsiteX13" fmla="*/ 488156 w 907256"/>
              <a:gd name="connsiteY13" fmla="*/ 166688 h 1007269"/>
              <a:gd name="connsiteX14" fmla="*/ 473868 w 907256"/>
              <a:gd name="connsiteY14" fmla="*/ 142875 h 1007269"/>
              <a:gd name="connsiteX15" fmla="*/ 452437 w 907256"/>
              <a:gd name="connsiteY15" fmla="*/ 119063 h 1007269"/>
              <a:gd name="connsiteX16" fmla="*/ 428625 w 907256"/>
              <a:gd name="connsiteY16" fmla="*/ 100013 h 1007269"/>
              <a:gd name="connsiteX17" fmla="*/ 407193 w 907256"/>
              <a:gd name="connsiteY17" fmla="*/ 85725 h 1007269"/>
              <a:gd name="connsiteX18" fmla="*/ 383381 w 907256"/>
              <a:gd name="connsiteY18" fmla="*/ 76200 h 1007269"/>
              <a:gd name="connsiteX19" fmla="*/ 376237 w 907256"/>
              <a:gd name="connsiteY19" fmla="*/ 69056 h 1007269"/>
              <a:gd name="connsiteX20" fmla="*/ 364331 w 907256"/>
              <a:gd name="connsiteY20" fmla="*/ 52388 h 1007269"/>
              <a:gd name="connsiteX21" fmla="*/ 357187 w 907256"/>
              <a:gd name="connsiteY21" fmla="*/ 28575 h 1007269"/>
              <a:gd name="connsiteX22" fmla="*/ 359568 w 907256"/>
              <a:gd name="connsiteY22" fmla="*/ 14288 h 1007269"/>
              <a:gd name="connsiteX23" fmla="*/ 371475 w 907256"/>
              <a:gd name="connsiteY23" fmla="*/ 4763 h 1007269"/>
              <a:gd name="connsiteX24" fmla="*/ 388143 w 907256"/>
              <a:gd name="connsiteY24" fmla="*/ 0 h 1007269"/>
              <a:gd name="connsiteX25" fmla="*/ 423862 w 907256"/>
              <a:gd name="connsiteY25" fmla="*/ 2381 h 1007269"/>
              <a:gd name="connsiteX26" fmla="*/ 478631 w 907256"/>
              <a:gd name="connsiteY26" fmla="*/ 11906 h 1007269"/>
              <a:gd name="connsiteX27" fmla="*/ 552450 w 907256"/>
              <a:gd name="connsiteY27" fmla="*/ 30956 h 1007269"/>
              <a:gd name="connsiteX28" fmla="*/ 611981 w 907256"/>
              <a:gd name="connsiteY28" fmla="*/ 52388 h 1007269"/>
              <a:gd name="connsiteX29" fmla="*/ 666750 w 907256"/>
              <a:gd name="connsiteY29" fmla="*/ 76200 h 1007269"/>
              <a:gd name="connsiteX30" fmla="*/ 719137 w 907256"/>
              <a:gd name="connsiteY30" fmla="*/ 102394 h 1007269"/>
              <a:gd name="connsiteX31" fmla="*/ 766762 w 907256"/>
              <a:gd name="connsiteY31" fmla="*/ 133350 h 1007269"/>
              <a:gd name="connsiteX32" fmla="*/ 802481 w 907256"/>
              <a:gd name="connsiteY32" fmla="*/ 157163 h 1007269"/>
              <a:gd name="connsiteX33" fmla="*/ 833437 w 907256"/>
              <a:gd name="connsiteY33" fmla="*/ 183356 h 1007269"/>
              <a:gd name="connsiteX34" fmla="*/ 862012 w 907256"/>
              <a:gd name="connsiteY34" fmla="*/ 211931 h 1007269"/>
              <a:gd name="connsiteX35" fmla="*/ 888206 w 907256"/>
              <a:gd name="connsiteY35" fmla="*/ 242888 h 1007269"/>
              <a:gd name="connsiteX36" fmla="*/ 904875 w 907256"/>
              <a:gd name="connsiteY36" fmla="*/ 276225 h 1007269"/>
              <a:gd name="connsiteX37" fmla="*/ 907256 w 907256"/>
              <a:gd name="connsiteY37" fmla="*/ 297656 h 1007269"/>
              <a:gd name="connsiteX38" fmla="*/ 904875 w 907256"/>
              <a:gd name="connsiteY38" fmla="*/ 321469 h 1007269"/>
              <a:gd name="connsiteX39" fmla="*/ 895350 w 907256"/>
              <a:gd name="connsiteY39" fmla="*/ 338138 h 1007269"/>
              <a:gd name="connsiteX40" fmla="*/ 869156 w 907256"/>
              <a:gd name="connsiteY40" fmla="*/ 352425 h 1007269"/>
              <a:gd name="connsiteX41" fmla="*/ 797718 w 907256"/>
              <a:gd name="connsiteY41" fmla="*/ 378619 h 1007269"/>
              <a:gd name="connsiteX42" fmla="*/ 745331 w 907256"/>
              <a:gd name="connsiteY42" fmla="*/ 407194 h 1007269"/>
              <a:gd name="connsiteX43" fmla="*/ 685800 w 907256"/>
              <a:gd name="connsiteY43" fmla="*/ 442913 h 1007269"/>
              <a:gd name="connsiteX44" fmla="*/ 604837 w 907256"/>
              <a:gd name="connsiteY44" fmla="*/ 511969 h 1007269"/>
              <a:gd name="connsiteX45" fmla="*/ 500062 w 907256"/>
              <a:gd name="connsiteY45" fmla="*/ 60245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256" h="1007269">
                <a:moveTo>
                  <a:pt x="500062" y="602456"/>
                </a:moveTo>
                <a:lnTo>
                  <a:pt x="338137" y="766763"/>
                </a:lnTo>
                <a:lnTo>
                  <a:pt x="119062" y="1007269"/>
                </a:lnTo>
                <a:lnTo>
                  <a:pt x="0" y="854869"/>
                </a:lnTo>
                <a:lnTo>
                  <a:pt x="128587" y="812006"/>
                </a:lnTo>
                <a:lnTo>
                  <a:pt x="140493" y="802481"/>
                </a:lnTo>
                <a:lnTo>
                  <a:pt x="214312" y="676275"/>
                </a:lnTo>
                <a:lnTo>
                  <a:pt x="300037" y="538163"/>
                </a:lnTo>
                <a:lnTo>
                  <a:pt x="388143" y="395288"/>
                </a:lnTo>
                <a:lnTo>
                  <a:pt x="464343" y="276225"/>
                </a:lnTo>
                <a:lnTo>
                  <a:pt x="490537" y="228600"/>
                </a:lnTo>
                <a:lnTo>
                  <a:pt x="495300" y="209550"/>
                </a:lnTo>
                <a:lnTo>
                  <a:pt x="492918" y="188119"/>
                </a:lnTo>
                <a:lnTo>
                  <a:pt x="488156" y="166688"/>
                </a:lnTo>
                <a:lnTo>
                  <a:pt x="473868" y="142875"/>
                </a:lnTo>
                <a:lnTo>
                  <a:pt x="452437" y="119063"/>
                </a:lnTo>
                <a:lnTo>
                  <a:pt x="428625" y="100013"/>
                </a:lnTo>
                <a:lnTo>
                  <a:pt x="407193" y="85725"/>
                </a:lnTo>
                <a:lnTo>
                  <a:pt x="383381" y="76200"/>
                </a:lnTo>
                <a:lnTo>
                  <a:pt x="376237" y="69056"/>
                </a:lnTo>
                <a:lnTo>
                  <a:pt x="364331" y="52388"/>
                </a:lnTo>
                <a:lnTo>
                  <a:pt x="357187" y="28575"/>
                </a:lnTo>
                <a:lnTo>
                  <a:pt x="359568" y="14288"/>
                </a:lnTo>
                <a:lnTo>
                  <a:pt x="371475" y="4763"/>
                </a:lnTo>
                <a:lnTo>
                  <a:pt x="388143" y="0"/>
                </a:lnTo>
                <a:lnTo>
                  <a:pt x="423862" y="2381"/>
                </a:lnTo>
                <a:lnTo>
                  <a:pt x="478631" y="11906"/>
                </a:lnTo>
                <a:lnTo>
                  <a:pt x="552450" y="30956"/>
                </a:lnTo>
                <a:lnTo>
                  <a:pt x="611981" y="52388"/>
                </a:lnTo>
                <a:lnTo>
                  <a:pt x="666750" y="76200"/>
                </a:lnTo>
                <a:lnTo>
                  <a:pt x="719137" y="102394"/>
                </a:lnTo>
                <a:lnTo>
                  <a:pt x="766762" y="133350"/>
                </a:lnTo>
                <a:lnTo>
                  <a:pt x="802481" y="157163"/>
                </a:lnTo>
                <a:lnTo>
                  <a:pt x="833437" y="183356"/>
                </a:lnTo>
                <a:lnTo>
                  <a:pt x="862012" y="211931"/>
                </a:lnTo>
                <a:lnTo>
                  <a:pt x="888206" y="242888"/>
                </a:lnTo>
                <a:lnTo>
                  <a:pt x="904875" y="276225"/>
                </a:lnTo>
                <a:lnTo>
                  <a:pt x="907256" y="297656"/>
                </a:lnTo>
                <a:lnTo>
                  <a:pt x="904875" y="321469"/>
                </a:lnTo>
                <a:lnTo>
                  <a:pt x="895350" y="338138"/>
                </a:lnTo>
                <a:lnTo>
                  <a:pt x="869156" y="352425"/>
                </a:lnTo>
                <a:lnTo>
                  <a:pt x="797718" y="378619"/>
                </a:lnTo>
                <a:lnTo>
                  <a:pt x="745331" y="407194"/>
                </a:lnTo>
                <a:lnTo>
                  <a:pt x="685800" y="442913"/>
                </a:lnTo>
                <a:lnTo>
                  <a:pt x="604837" y="511969"/>
                </a:lnTo>
                <a:lnTo>
                  <a:pt x="500062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FB1DB-5C10-442B-ADE2-03B544CE8DA2}"/>
              </a:ext>
            </a:extLst>
          </p:cNvPr>
          <p:cNvSpPr/>
          <p:nvPr/>
        </p:nvSpPr>
        <p:spPr>
          <a:xfrm>
            <a:off x="6800851" y="1373188"/>
            <a:ext cx="747713" cy="971550"/>
          </a:xfrm>
          <a:custGeom>
            <a:avLst/>
            <a:gdLst>
              <a:gd name="connsiteX0" fmla="*/ 454819 w 747713"/>
              <a:gd name="connsiteY0" fmla="*/ 564357 h 971550"/>
              <a:gd name="connsiteX1" fmla="*/ 245269 w 747713"/>
              <a:gd name="connsiteY1" fmla="*/ 757238 h 971550"/>
              <a:gd name="connsiteX2" fmla="*/ 9525 w 747713"/>
              <a:gd name="connsiteY2" fmla="*/ 971550 h 971550"/>
              <a:gd name="connsiteX3" fmla="*/ 0 w 747713"/>
              <a:gd name="connsiteY3" fmla="*/ 828675 h 971550"/>
              <a:gd name="connsiteX4" fmla="*/ 88106 w 747713"/>
              <a:gd name="connsiteY4" fmla="*/ 702469 h 971550"/>
              <a:gd name="connsiteX5" fmla="*/ 214313 w 747713"/>
              <a:gd name="connsiteY5" fmla="*/ 523875 h 971550"/>
              <a:gd name="connsiteX6" fmla="*/ 297656 w 747713"/>
              <a:gd name="connsiteY6" fmla="*/ 395288 h 971550"/>
              <a:gd name="connsiteX7" fmla="*/ 335756 w 747713"/>
              <a:gd name="connsiteY7" fmla="*/ 326232 h 971550"/>
              <a:gd name="connsiteX8" fmla="*/ 373856 w 747713"/>
              <a:gd name="connsiteY8" fmla="*/ 242888 h 971550"/>
              <a:gd name="connsiteX9" fmla="*/ 381000 w 747713"/>
              <a:gd name="connsiteY9" fmla="*/ 211932 h 971550"/>
              <a:gd name="connsiteX10" fmla="*/ 373856 w 747713"/>
              <a:gd name="connsiteY10" fmla="*/ 185738 h 971550"/>
              <a:gd name="connsiteX11" fmla="*/ 347663 w 747713"/>
              <a:gd name="connsiteY11" fmla="*/ 147638 h 971550"/>
              <a:gd name="connsiteX12" fmla="*/ 323850 w 747713"/>
              <a:gd name="connsiteY12" fmla="*/ 119063 h 971550"/>
              <a:gd name="connsiteX13" fmla="*/ 302419 w 747713"/>
              <a:gd name="connsiteY13" fmla="*/ 100013 h 971550"/>
              <a:gd name="connsiteX14" fmla="*/ 276225 w 747713"/>
              <a:gd name="connsiteY14" fmla="*/ 78582 h 971550"/>
              <a:gd name="connsiteX15" fmla="*/ 266700 w 747713"/>
              <a:gd name="connsiteY15" fmla="*/ 66675 h 971550"/>
              <a:gd name="connsiteX16" fmla="*/ 261938 w 747713"/>
              <a:gd name="connsiteY16" fmla="*/ 45244 h 971550"/>
              <a:gd name="connsiteX17" fmla="*/ 264319 w 747713"/>
              <a:gd name="connsiteY17" fmla="*/ 21432 h 971550"/>
              <a:gd name="connsiteX18" fmla="*/ 276225 w 747713"/>
              <a:gd name="connsiteY18" fmla="*/ 9525 h 971550"/>
              <a:gd name="connsiteX19" fmla="*/ 297656 w 747713"/>
              <a:gd name="connsiteY19" fmla="*/ 0 h 971550"/>
              <a:gd name="connsiteX20" fmla="*/ 338138 w 747713"/>
              <a:gd name="connsiteY20" fmla="*/ 2382 h 971550"/>
              <a:gd name="connsiteX21" fmla="*/ 414338 w 747713"/>
              <a:gd name="connsiteY21" fmla="*/ 23813 h 971550"/>
              <a:gd name="connsiteX22" fmla="*/ 476250 w 747713"/>
              <a:gd name="connsiteY22" fmla="*/ 45244 h 971550"/>
              <a:gd name="connsiteX23" fmla="*/ 540544 w 747713"/>
              <a:gd name="connsiteY23" fmla="*/ 76200 h 971550"/>
              <a:gd name="connsiteX24" fmla="*/ 583406 w 747713"/>
              <a:gd name="connsiteY24" fmla="*/ 102394 h 971550"/>
              <a:gd name="connsiteX25" fmla="*/ 616744 w 747713"/>
              <a:gd name="connsiteY25" fmla="*/ 128588 h 971550"/>
              <a:gd name="connsiteX26" fmla="*/ 659606 w 747713"/>
              <a:gd name="connsiteY26" fmla="*/ 166688 h 971550"/>
              <a:gd name="connsiteX27" fmla="*/ 695325 w 747713"/>
              <a:gd name="connsiteY27" fmla="*/ 202407 h 971550"/>
              <a:gd name="connsiteX28" fmla="*/ 721519 w 747713"/>
              <a:gd name="connsiteY28" fmla="*/ 238125 h 971550"/>
              <a:gd name="connsiteX29" fmla="*/ 738188 w 747713"/>
              <a:gd name="connsiteY29" fmla="*/ 273844 h 971550"/>
              <a:gd name="connsiteX30" fmla="*/ 747713 w 747713"/>
              <a:gd name="connsiteY30" fmla="*/ 302419 h 971550"/>
              <a:gd name="connsiteX31" fmla="*/ 747713 w 747713"/>
              <a:gd name="connsiteY31" fmla="*/ 330994 h 971550"/>
              <a:gd name="connsiteX32" fmla="*/ 738188 w 747713"/>
              <a:gd name="connsiteY32" fmla="*/ 352425 h 971550"/>
              <a:gd name="connsiteX33" fmla="*/ 723900 w 747713"/>
              <a:gd name="connsiteY33" fmla="*/ 366713 h 971550"/>
              <a:gd name="connsiteX34" fmla="*/ 678656 w 747713"/>
              <a:gd name="connsiteY34" fmla="*/ 385763 h 971550"/>
              <a:gd name="connsiteX35" fmla="*/ 635794 w 747713"/>
              <a:gd name="connsiteY35" fmla="*/ 402432 h 971550"/>
              <a:gd name="connsiteX36" fmla="*/ 597694 w 747713"/>
              <a:gd name="connsiteY36" fmla="*/ 431007 h 971550"/>
              <a:gd name="connsiteX37" fmla="*/ 454819 w 747713"/>
              <a:gd name="connsiteY37" fmla="*/ 56435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971550">
                <a:moveTo>
                  <a:pt x="454819" y="564357"/>
                </a:moveTo>
                <a:lnTo>
                  <a:pt x="245269" y="757238"/>
                </a:lnTo>
                <a:lnTo>
                  <a:pt x="9525" y="971550"/>
                </a:lnTo>
                <a:lnTo>
                  <a:pt x="0" y="828675"/>
                </a:lnTo>
                <a:lnTo>
                  <a:pt x="88106" y="702469"/>
                </a:lnTo>
                <a:lnTo>
                  <a:pt x="214313" y="523875"/>
                </a:lnTo>
                <a:lnTo>
                  <a:pt x="297656" y="395288"/>
                </a:lnTo>
                <a:lnTo>
                  <a:pt x="335756" y="326232"/>
                </a:lnTo>
                <a:lnTo>
                  <a:pt x="373856" y="242888"/>
                </a:lnTo>
                <a:lnTo>
                  <a:pt x="381000" y="211932"/>
                </a:lnTo>
                <a:lnTo>
                  <a:pt x="373856" y="185738"/>
                </a:lnTo>
                <a:lnTo>
                  <a:pt x="347663" y="147638"/>
                </a:lnTo>
                <a:lnTo>
                  <a:pt x="323850" y="119063"/>
                </a:lnTo>
                <a:lnTo>
                  <a:pt x="302419" y="100013"/>
                </a:lnTo>
                <a:lnTo>
                  <a:pt x="276225" y="78582"/>
                </a:lnTo>
                <a:lnTo>
                  <a:pt x="266700" y="66675"/>
                </a:lnTo>
                <a:lnTo>
                  <a:pt x="261938" y="45244"/>
                </a:lnTo>
                <a:lnTo>
                  <a:pt x="264319" y="21432"/>
                </a:lnTo>
                <a:lnTo>
                  <a:pt x="276225" y="9525"/>
                </a:lnTo>
                <a:lnTo>
                  <a:pt x="297656" y="0"/>
                </a:lnTo>
                <a:lnTo>
                  <a:pt x="338138" y="2382"/>
                </a:lnTo>
                <a:lnTo>
                  <a:pt x="414338" y="23813"/>
                </a:lnTo>
                <a:lnTo>
                  <a:pt x="476250" y="45244"/>
                </a:lnTo>
                <a:lnTo>
                  <a:pt x="540544" y="76200"/>
                </a:lnTo>
                <a:lnTo>
                  <a:pt x="583406" y="102394"/>
                </a:lnTo>
                <a:lnTo>
                  <a:pt x="616744" y="128588"/>
                </a:lnTo>
                <a:lnTo>
                  <a:pt x="659606" y="166688"/>
                </a:lnTo>
                <a:lnTo>
                  <a:pt x="695325" y="202407"/>
                </a:lnTo>
                <a:lnTo>
                  <a:pt x="721519" y="238125"/>
                </a:lnTo>
                <a:lnTo>
                  <a:pt x="738188" y="273844"/>
                </a:lnTo>
                <a:lnTo>
                  <a:pt x="747713" y="302419"/>
                </a:lnTo>
                <a:lnTo>
                  <a:pt x="747713" y="330994"/>
                </a:lnTo>
                <a:lnTo>
                  <a:pt x="738188" y="352425"/>
                </a:lnTo>
                <a:lnTo>
                  <a:pt x="723900" y="366713"/>
                </a:lnTo>
                <a:lnTo>
                  <a:pt x="678656" y="385763"/>
                </a:lnTo>
                <a:lnTo>
                  <a:pt x="635794" y="402432"/>
                </a:lnTo>
                <a:lnTo>
                  <a:pt x="597694" y="431007"/>
                </a:lnTo>
                <a:lnTo>
                  <a:pt x="454819" y="5643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93902A-F232-49BB-8EBC-D0E15D72CC2C}"/>
              </a:ext>
            </a:extLst>
          </p:cNvPr>
          <p:cNvSpPr/>
          <p:nvPr/>
        </p:nvSpPr>
        <p:spPr>
          <a:xfrm>
            <a:off x="4527550" y="3478213"/>
            <a:ext cx="420688" cy="1193800"/>
          </a:xfrm>
          <a:custGeom>
            <a:avLst/>
            <a:gdLst>
              <a:gd name="connsiteX0" fmla="*/ 2382 w 421482"/>
              <a:gd name="connsiteY0" fmla="*/ 959644 h 1193007"/>
              <a:gd name="connsiteX1" fmla="*/ 0 w 421482"/>
              <a:gd name="connsiteY1" fmla="*/ 904875 h 1193007"/>
              <a:gd name="connsiteX2" fmla="*/ 0 w 421482"/>
              <a:gd name="connsiteY2" fmla="*/ 871538 h 1193007"/>
              <a:gd name="connsiteX3" fmla="*/ 4763 w 421482"/>
              <a:gd name="connsiteY3" fmla="*/ 823913 h 1193007"/>
              <a:gd name="connsiteX4" fmla="*/ 11907 w 421482"/>
              <a:gd name="connsiteY4" fmla="*/ 800100 h 1193007"/>
              <a:gd name="connsiteX5" fmla="*/ 28575 w 421482"/>
              <a:gd name="connsiteY5" fmla="*/ 769144 h 1193007"/>
              <a:gd name="connsiteX6" fmla="*/ 50007 w 421482"/>
              <a:gd name="connsiteY6" fmla="*/ 742950 h 1193007"/>
              <a:gd name="connsiteX7" fmla="*/ 88107 w 421482"/>
              <a:gd name="connsiteY7" fmla="*/ 707232 h 1193007"/>
              <a:gd name="connsiteX8" fmla="*/ 111919 w 421482"/>
              <a:gd name="connsiteY8" fmla="*/ 673894 h 1193007"/>
              <a:gd name="connsiteX9" fmla="*/ 159544 w 421482"/>
              <a:gd name="connsiteY9" fmla="*/ 600075 h 1193007"/>
              <a:gd name="connsiteX10" fmla="*/ 190500 w 421482"/>
              <a:gd name="connsiteY10" fmla="*/ 547688 h 1193007"/>
              <a:gd name="connsiteX11" fmla="*/ 226219 w 421482"/>
              <a:gd name="connsiteY11" fmla="*/ 461963 h 1193007"/>
              <a:gd name="connsiteX12" fmla="*/ 245269 w 421482"/>
              <a:gd name="connsiteY12" fmla="*/ 409575 h 1193007"/>
              <a:gd name="connsiteX13" fmla="*/ 266700 w 421482"/>
              <a:gd name="connsiteY13" fmla="*/ 347663 h 1193007"/>
              <a:gd name="connsiteX14" fmla="*/ 280988 w 421482"/>
              <a:gd name="connsiteY14" fmla="*/ 269082 h 1193007"/>
              <a:gd name="connsiteX15" fmla="*/ 300038 w 421482"/>
              <a:gd name="connsiteY15" fmla="*/ 169069 h 1193007"/>
              <a:gd name="connsiteX16" fmla="*/ 304800 w 421482"/>
              <a:gd name="connsiteY16" fmla="*/ 100013 h 1193007"/>
              <a:gd name="connsiteX17" fmla="*/ 307182 w 421482"/>
              <a:gd name="connsiteY17" fmla="*/ 50007 h 1193007"/>
              <a:gd name="connsiteX18" fmla="*/ 314325 w 421482"/>
              <a:gd name="connsiteY18" fmla="*/ 21432 h 1193007"/>
              <a:gd name="connsiteX19" fmla="*/ 321469 w 421482"/>
              <a:gd name="connsiteY19" fmla="*/ 7144 h 1193007"/>
              <a:gd name="connsiteX20" fmla="*/ 335757 w 421482"/>
              <a:gd name="connsiteY20" fmla="*/ 0 h 1193007"/>
              <a:gd name="connsiteX21" fmla="*/ 350044 w 421482"/>
              <a:gd name="connsiteY21" fmla="*/ 2382 h 1193007"/>
              <a:gd name="connsiteX22" fmla="*/ 366713 w 421482"/>
              <a:gd name="connsiteY22" fmla="*/ 16669 h 1193007"/>
              <a:gd name="connsiteX23" fmla="*/ 378619 w 421482"/>
              <a:gd name="connsiteY23" fmla="*/ 40482 h 1193007"/>
              <a:gd name="connsiteX24" fmla="*/ 390525 w 421482"/>
              <a:gd name="connsiteY24" fmla="*/ 135732 h 1193007"/>
              <a:gd name="connsiteX25" fmla="*/ 404813 w 421482"/>
              <a:gd name="connsiteY25" fmla="*/ 254794 h 1193007"/>
              <a:gd name="connsiteX26" fmla="*/ 421482 w 421482"/>
              <a:gd name="connsiteY26" fmla="*/ 388144 h 1193007"/>
              <a:gd name="connsiteX27" fmla="*/ 414338 w 421482"/>
              <a:gd name="connsiteY27" fmla="*/ 497682 h 1193007"/>
              <a:gd name="connsiteX28" fmla="*/ 402432 w 421482"/>
              <a:gd name="connsiteY28" fmla="*/ 585788 h 1193007"/>
              <a:gd name="connsiteX29" fmla="*/ 390525 w 421482"/>
              <a:gd name="connsiteY29" fmla="*/ 669132 h 1193007"/>
              <a:gd name="connsiteX30" fmla="*/ 373857 w 421482"/>
              <a:gd name="connsiteY30" fmla="*/ 754857 h 1193007"/>
              <a:gd name="connsiteX31" fmla="*/ 350044 w 421482"/>
              <a:gd name="connsiteY31" fmla="*/ 862013 h 1193007"/>
              <a:gd name="connsiteX32" fmla="*/ 335757 w 421482"/>
              <a:gd name="connsiteY32" fmla="*/ 909638 h 1193007"/>
              <a:gd name="connsiteX33" fmla="*/ 302419 w 421482"/>
              <a:gd name="connsiteY33" fmla="*/ 985838 h 1193007"/>
              <a:gd name="connsiteX34" fmla="*/ 264319 w 421482"/>
              <a:gd name="connsiteY34" fmla="*/ 1054894 h 1193007"/>
              <a:gd name="connsiteX35" fmla="*/ 223838 w 421482"/>
              <a:gd name="connsiteY35" fmla="*/ 1109663 h 1193007"/>
              <a:gd name="connsiteX36" fmla="*/ 169069 w 421482"/>
              <a:gd name="connsiteY36" fmla="*/ 1162050 h 1193007"/>
              <a:gd name="connsiteX37" fmla="*/ 140494 w 421482"/>
              <a:gd name="connsiteY37" fmla="*/ 1183482 h 1193007"/>
              <a:gd name="connsiteX38" fmla="*/ 123825 w 421482"/>
              <a:gd name="connsiteY38" fmla="*/ 1190625 h 1193007"/>
              <a:gd name="connsiteX39" fmla="*/ 104775 w 421482"/>
              <a:gd name="connsiteY39" fmla="*/ 1193007 h 1193007"/>
              <a:gd name="connsiteX40" fmla="*/ 71438 w 421482"/>
              <a:gd name="connsiteY40" fmla="*/ 1183482 h 1193007"/>
              <a:gd name="connsiteX41" fmla="*/ 47625 w 421482"/>
              <a:gd name="connsiteY41" fmla="*/ 1166813 h 1193007"/>
              <a:gd name="connsiteX42" fmla="*/ 35719 w 421482"/>
              <a:gd name="connsiteY42" fmla="*/ 1147763 h 1193007"/>
              <a:gd name="connsiteX43" fmla="*/ 21432 w 421482"/>
              <a:gd name="connsiteY43" fmla="*/ 1109663 h 1193007"/>
              <a:gd name="connsiteX44" fmla="*/ 4763 w 421482"/>
              <a:gd name="connsiteY44" fmla="*/ 1021557 h 1193007"/>
              <a:gd name="connsiteX45" fmla="*/ 2382 w 421482"/>
              <a:gd name="connsiteY45" fmla="*/ 959644 h 119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21482" h="1193007">
                <a:moveTo>
                  <a:pt x="2382" y="959644"/>
                </a:moveTo>
                <a:lnTo>
                  <a:pt x="0" y="904875"/>
                </a:lnTo>
                <a:lnTo>
                  <a:pt x="0" y="871538"/>
                </a:lnTo>
                <a:lnTo>
                  <a:pt x="4763" y="823913"/>
                </a:lnTo>
                <a:lnTo>
                  <a:pt x="11907" y="800100"/>
                </a:lnTo>
                <a:lnTo>
                  <a:pt x="28575" y="769144"/>
                </a:lnTo>
                <a:lnTo>
                  <a:pt x="50007" y="742950"/>
                </a:lnTo>
                <a:lnTo>
                  <a:pt x="88107" y="707232"/>
                </a:lnTo>
                <a:lnTo>
                  <a:pt x="111919" y="673894"/>
                </a:lnTo>
                <a:lnTo>
                  <a:pt x="159544" y="600075"/>
                </a:lnTo>
                <a:lnTo>
                  <a:pt x="190500" y="547688"/>
                </a:lnTo>
                <a:lnTo>
                  <a:pt x="226219" y="461963"/>
                </a:lnTo>
                <a:lnTo>
                  <a:pt x="245269" y="409575"/>
                </a:lnTo>
                <a:lnTo>
                  <a:pt x="266700" y="347663"/>
                </a:lnTo>
                <a:lnTo>
                  <a:pt x="280988" y="269082"/>
                </a:lnTo>
                <a:lnTo>
                  <a:pt x="300038" y="169069"/>
                </a:lnTo>
                <a:lnTo>
                  <a:pt x="304800" y="100013"/>
                </a:lnTo>
                <a:lnTo>
                  <a:pt x="307182" y="50007"/>
                </a:lnTo>
                <a:lnTo>
                  <a:pt x="314325" y="21432"/>
                </a:lnTo>
                <a:lnTo>
                  <a:pt x="321469" y="7144"/>
                </a:lnTo>
                <a:lnTo>
                  <a:pt x="335757" y="0"/>
                </a:lnTo>
                <a:lnTo>
                  <a:pt x="350044" y="2382"/>
                </a:lnTo>
                <a:lnTo>
                  <a:pt x="366713" y="16669"/>
                </a:lnTo>
                <a:lnTo>
                  <a:pt x="378619" y="40482"/>
                </a:lnTo>
                <a:lnTo>
                  <a:pt x="390525" y="135732"/>
                </a:lnTo>
                <a:lnTo>
                  <a:pt x="404813" y="254794"/>
                </a:lnTo>
                <a:lnTo>
                  <a:pt x="421482" y="388144"/>
                </a:lnTo>
                <a:lnTo>
                  <a:pt x="414338" y="497682"/>
                </a:lnTo>
                <a:lnTo>
                  <a:pt x="402432" y="585788"/>
                </a:lnTo>
                <a:lnTo>
                  <a:pt x="390525" y="669132"/>
                </a:lnTo>
                <a:lnTo>
                  <a:pt x="373857" y="754857"/>
                </a:lnTo>
                <a:lnTo>
                  <a:pt x="350044" y="862013"/>
                </a:lnTo>
                <a:lnTo>
                  <a:pt x="335757" y="909638"/>
                </a:lnTo>
                <a:lnTo>
                  <a:pt x="302419" y="985838"/>
                </a:lnTo>
                <a:lnTo>
                  <a:pt x="264319" y="1054894"/>
                </a:lnTo>
                <a:lnTo>
                  <a:pt x="223838" y="1109663"/>
                </a:lnTo>
                <a:lnTo>
                  <a:pt x="169069" y="1162050"/>
                </a:lnTo>
                <a:lnTo>
                  <a:pt x="140494" y="1183482"/>
                </a:lnTo>
                <a:lnTo>
                  <a:pt x="123825" y="1190625"/>
                </a:lnTo>
                <a:lnTo>
                  <a:pt x="104775" y="1193007"/>
                </a:lnTo>
                <a:lnTo>
                  <a:pt x="71438" y="1183482"/>
                </a:lnTo>
                <a:lnTo>
                  <a:pt x="47625" y="1166813"/>
                </a:lnTo>
                <a:lnTo>
                  <a:pt x="35719" y="1147763"/>
                </a:lnTo>
                <a:lnTo>
                  <a:pt x="21432" y="1109663"/>
                </a:lnTo>
                <a:lnTo>
                  <a:pt x="4763" y="1021557"/>
                </a:lnTo>
                <a:cubicBezTo>
                  <a:pt x="3969" y="1000919"/>
                  <a:pt x="3176" y="980282"/>
                  <a:pt x="2382" y="9596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C1AD9FC-7F08-4937-8CCE-621ECC49130F}"/>
              </a:ext>
            </a:extLst>
          </p:cNvPr>
          <p:cNvSpPr/>
          <p:nvPr/>
        </p:nvSpPr>
        <p:spPr>
          <a:xfrm>
            <a:off x="6704013" y="3243264"/>
            <a:ext cx="1058862" cy="1152525"/>
          </a:xfrm>
          <a:custGeom>
            <a:avLst/>
            <a:gdLst>
              <a:gd name="connsiteX0" fmla="*/ 685800 w 1059656"/>
              <a:gd name="connsiteY0" fmla="*/ 666750 h 1152525"/>
              <a:gd name="connsiteX1" fmla="*/ 426244 w 1059656"/>
              <a:gd name="connsiteY1" fmla="*/ 873918 h 1152525"/>
              <a:gd name="connsiteX2" fmla="*/ 216694 w 1059656"/>
              <a:gd name="connsiteY2" fmla="*/ 1038225 h 1152525"/>
              <a:gd name="connsiteX3" fmla="*/ 92869 w 1059656"/>
              <a:gd name="connsiteY3" fmla="*/ 1121568 h 1152525"/>
              <a:gd name="connsiteX4" fmla="*/ 61912 w 1059656"/>
              <a:gd name="connsiteY4" fmla="*/ 1143000 h 1152525"/>
              <a:gd name="connsiteX5" fmla="*/ 45244 w 1059656"/>
              <a:gd name="connsiteY5" fmla="*/ 1150143 h 1152525"/>
              <a:gd name="connsiteX6" fmla="*/ 26194 w 1059656"/>
              <a:gd name="connsiteY6" fmla="*/ 1152525 h 1152525"/>
              <a:gd name="connsiteX7" fmla="*/ 14287 w 1059656"/>
              <a:gd name="connsiteY7" fmla="*/ 1152525 h 1152525"/>
              <a:gd name="connsiteX8" fmla="*/ 0 w 1059656"/>
              <a:gd name="connsiteY8" fmla="*/ 1143000 h 1152525"/>
              <a:gd name="connsiteX9" fmla="*/ 0 w 1059656"/>
              <a:gd name="connsiteY9" fmla="*/ 1121568 h 1152525"/>
              <a:gd name="connsiteX10" fmla="*/ 11906 w 1059656"/>
              <a:gd name="connsiteY10" fmla="*/ 1092993 h 1152525"/>
              <a:gd name="connsiteX11" fmla="*/ 95250 w 1059656"/>
              <a:gd name="connsiteY11" fmla="*/ 988218 h 1152525"/>
              <a:gd name="connsiteX12" fmla="*/ 230981 w 1059656"/>
              <a:gd name="connsiteY12" fmla="*/ 823912 h 1152525"/>
              <a:gd name="connsiteX13" fmla="*/ 366712 w 1059656"/>
              <a:gd name="connsiteY13" fmla="*/ 647700 h 1152525"/>
              <a:gd name="connsiteX14" fmla="*/ 495300 w 1059656"/>
              <a:gd name="connsiteY14" fmla="*/ 485775 h 1152525"/>
              <a:gd name="connsiteX15" fmla="*/ 600075 w 1059656"/>
              <a:gd name="connsiteY15" fmla="*/ 338137 h 1152525"/>
              <a:gd name="connsiteX16" fmla="*/ 619125 w 1059656"/>
              <a:gd name="connsiteY16" fmla="*/ 302418 h 1152525"/>
              <a:gd name="connsiteX17" fmla="*/ 631031 w 1059656"/>
              <a:gd name="connsiteY17" fmla="*/ 259556 h 1152525"/>
              <a:gd name="connsiteX18" fmla="*/ 635794 w 1059656"/>
              <a:gd name="connsiteY18" fmla="*/ 223837 h 1152525"/>
              <a:gd name="connsiteX19" fmla="*/ 631031 w 1059656"/>
              <a:gd name="connsiteY19" fmla="*/ 202406 h 1152525"/>
              <a:gd name="connsiteX20" fmla="*/ 592931 w 1059656"/>
              <a:gd name="connsiteY20" fmla="*/ 154781 h 1152525"/>
              <a:gd name="connsiteX21" fmla="*/ 533400 w 1059656"/>
              <a:gd name="connsiteY21" fmla="*/ 95250 h 1152525"/>
              <a:gd name="connsiteX22" fmla="*/ 523875 w 1059656"/>
              <a:gd name="connsiteY22" fmla="*/ 78581 h 1152525"/>
              <a:gd name="connsiteX23" fmla="*/ 519112 w 1059656"/>
              <a:gd name="connsiteY23" fmla="*/ 52387 h 1152525"/>
              <a:gd name="connsiteX24" fmla="*/ 519112 w 1059656"/>
              <a:gd name="connsiteY24" fmla="*/ 30956 h 1152525"/>
              <a:gd name="connsiteX25" fmla="*/ 528637 w 1059656"/>
              <a:gd name="connsiteY25" fmla="*/ 9525 h 1152525"/>
              <a:gd name="connsiteX26" fmla="*/ 550069 w 1059656"/>
              <a:gd name="connsiteY26" fmla="*/ 0 h 1152525"/>
              <a:gd name="connsiteX27" fmla="*/ 581025 w 1059656"/>
              <a:gd name="connsiteY27" fmla="*/ 2381 h 1152525"/>
              <a:gd name="connsiteX28" fmla="*/ 611981 w 1059656"/>
              <a:gd name="connsiteY28" fmla="*/ 16668 h 1152525"/>
              <a:gd name="connsiteX29" fmla="*/ 726281 w 1059656"/>
              <a:gd name="connsiteY29" fmla="*/ 83343 h 1152525"/>
              <a:gd name="connsiteX30" fmla="*/ 833437 w 1059656"/>
              <a:gd name="connsiteY30" fmla="*/ 142875 h 1152525"/>
              <a:gd name="connsiteX31" fmla="*/ 923925 w 1059656"/>
              <a:gd name="connsiteY31" fmla="*/ 200025 h 1152525"/>
              <a:gd name="connsiteX32" fmla="*/ 981075 w 1059656"/>
              <a:gd name="connsiteY32" fmla="*/ 245268 h 1152525"/>
              <a:gd name="connsiteX33" fmla="*/ 1012031 w 1059656"/>
              <a:gd name="connsiteY33" fmla="*/ 276225 h 1152525"/>
              <a:gd name="connsiteX34" fmla="*/ 1038225 w 1059656"/>
              <a:gd name="connsiteY34" fmla="*/ 304800 h 1152525"/>
              <a:gd name="connsiteX35" fmla="*/ 1054894 w 1059656"/>
              <a:gd name="connsiteY35" fmla="*/ 330993 h 1152525"/>
              <a:gd name="connsiteX36" fmla="*/ 1059656 w 1059656"/>
              <a:gd name="connsiteY36" fmla="*/ 354806 h 1152525"/>
              <a:gd name="connsiteX37" fmla="*/ 1059656 w 1059656"/>
              <a:gd name="connsiteY37" fmla="*/ 378618 h 1152525"/>
              <a:gd name="connsiteX38" fmla="*/ 1047750 w 1059656"/>
              <a:gd name="connsiteY38" fmla="*/ 397668 h 1152525"/>
              <a:gd name="connsiteX39" fmla="*/ 976312 w 1059656"/>
              <a:gd name="connsiteY39" fmla="*/ 452437 h 1152525"/>
              <a:gd name="connsiteX40" fmla="*/ 840581 w 1059656"/>
              <a:gd name="connsiteY40" fmla="*/ 540543 h 1152525"/>
              <a:gd name="connsiteX41" fmla="*/ 685800 w 1059656"/>
              <a:gd name="connsiteY41" fmla="*/ 6667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9656" h="1152525">
                <a:moveTo>
                  <a:pt x="685800" y="666750"/>
                </a:moveTo>
                <a:lnTo>
                  <a:pt x="426244" y="873918"/>
                </a:lnTo>
                <a:lnTo>
                  <a:pt x="216694" y="1038225"/>
                </a:lnTo>
                <a:lnTo>
                  <a:pt x="92869" y="1121568"/>
                </a:lnTo>
                <a:lnTo>
                  <a:pt x="61912" y="1143000"/>
                </a:lnTo>
                <a:lnTo>
                  <a:pt x="45244" y="1150143"/>
                </a:lnTo>
                <a:lnTo>
                  <a:pt x="26194" y="1152525"/>
                </a:lnTo>
                <a:lnTo>
                  <a:pt x="14287" y="1152525"/>
                </a:lnTo>
                <a:lnTo>
                  <a:pt x="0" y="1143000"/>
                </a:lnTo>
                <a:lnTo>
                  <a:pt x="0" y="1121568"/>
                </a:lnTo>
                <a:lnTo>
                  <a:pt x="11906" y="1092993"/>
                </a:lnTo>
                <a:lnTo>
                  <a:pt x="95250" y="988218"/>
                </a:lnTo>
                <a:lnTo>
                  <a:pt x="230981" y="823912"/>
                </a:lnTo>
                <a:lnTo>
                  <a:pt x="366712" y="647700"/>
                </a:lnTo>
                <a:lnTo>
                  <a:pt x="495300" y="485775"/>
                </a:lnTo>
                <a:lnTo>
                  <a:pt x="600075" y="338137"/>
                </a:lnTo>
                <a:lnTo>
                  <a:pt x="619125" y="302418"/>
                </a:lnTo>
                <a:lnTo>
                  <a:pt x="631031" y="259556"/>
                </a:lnTo>
                <a:lnTo>
                  <a:pt x="635794" y="223837"/>
                </a:lnTo>
                <a:lnTo>
                  <a:pt x="631031" y="202406"/>
                </a:lnTo>
                <a:lnTo>
                  <a:pt x="592931" y="154781"/>
                </a:lnTo>
                <a:lnTo>
                  <a:pt x="533400" y="95250"/>
                </a:lnTo>
                <a:lnTo>
                  <a:pt x="523875" y="78581"/>
                </a:lnTo>
                <a:lnTo>
                  <a:pt x="519112" y="52387"/>
                </a:lnTo>
                <a:lnTo>
                  <a:pt x="519112" y="30956"/>
                </a:lnTo>
                <a:lnTo>
                  <a:pt x="528637" y="9525"/>
                </a:lnTo>
                <a:lnTo>
                  <a:pt x="550069" y="0"/>
                </a:lnTo>
                <a:lnTo>
                  <a:pt x="581025" y="2381"/>
                </a:lnTo>
                <a:lnTo>
                  <a:pt x="611981" y="16668"/>
                </a:lnTo>
                <a:lnTo>
                  <a:pt x="726281" y="83343"/>
                </a:lnTo>
                <a:lnTo>
                  <a:pt x="833437" y="142875"/>
                </a:lnTo>
                <a:lnTo>
                  <a:pt x="923925" y="200025"/>
                </a:lnTo>
                <a:lnTo>
                  <a:pt x="981075" y="245268"/>
                </a:lnTo>
                <a:lnTo>
                  <a:pt x="1012031" y="276225"/>
                </a:lnTo>
                <a:lnTo>
                  <a:pt x="1038225" y="304800"/>
                </a:lnTo>
                <a:lnTo>
                  <a:pt x="1054894" y="330993"/>
                </a:lnTo>
                <a:lnTo>
                  <a:pt x="1059656" y="354806"/>
                </a:lnTo>
                <a:lnTo>
                  <a:pt x="1059656" y="378618"/>
                </a:lnTo>
                <a:lnTo>
                  <a:pt x="1047750" y="397668"/>
                </a:lnTo>
                <a:lnTo>
                  <a:pt x="976312" y="452437"/>
                </a:lnTo>
                <a:lnTo>
                  <a:pt x="840581" y="540543"/>
                </a:lnTo>
                <a:lnTo>
                  <a:pt x="685800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E45C01E-4624-435E-AF95-738F7610ACA8}"/>
              </a:ext>
            </a:extLst>
          </p:cNvPr>
          <p:cNvSpPr/>
          <p:nvPr/>
        </p:nvSpPr>
        <p:spPr>
          <a:xfrm rot="16200000">
            <a:off x="3717926" y="3476626"/>
            <a:ext cx="2879725" cy="2212975"/>
          </a:xfrm>
          <a:custGeom>
            <a:avLst/>
            <a:gdLst>
              <a:gd name="connsiteX0" fmla="*/ 2053794 w 2878774"/>
              <a:gd name="connsiteY0" fmla="*/ 2053795 h 2212444"/>
              <a:gd name="connsiteX1" fmla="*/ 1739379 w 2878774"/>
              <a:gd name="connsiteY1" fmla="*/ 1987450 h 2212444"/>
              <a:gd name="connsiteX2" fmla="*/ 1635536 w 2878774"/>
              <a:gd name="connsiteY2" fmla="*/ 1970143 h 2212444"/>
              <a:gd name="connsiteX3" fmla="*/ 1514385 w 2878774"/>
              <a:gd name="connsiteY3" fmla="*/ 1915337 h 2212444"/>
              <a:gd name="connsiteX4" fmla="*/ 1387465 w 2878774"/>
              <a:gd name="connsiteY4" fmla="*/ 1851877 h 2212444"/>
              <a:gd name="connsiteX5" fmla="*/ 1266314 w 2878774"/>
              <a:gd name="connsiteY5" fmla="*/ 1779763 h 2212444"/>
              <a:gd name="connsiteX6" fmla="*/ 1127856 w 2878774"/>
              <a:gd name="connsiteY6" fmla="*/ 1690342 h 2212444"/>
              <a:gd name="connsiteX7" fmla="*/ 1003821 w 2878774"/>
              <a:gd name="connsiteY7" fmla="*/ 1600921 h 2212444"/>
              <a:gd name="connsiteX8" fmla="*/ 876901 w 2878774"/>
              <a:gd name="connsiteY8" fmla="*/ 1497078 h 2212444"/>
              <a:gd name="connsiteX9" fmla="*/ 767288 w 2878774"/>
              <a:gd name="connsiteY9" fmla="*/ 1393234 h 2212444"/>
              <a:gd name="connsiteX10" fmla="*/ 669214 w 2878774"/>
              <a:gd name="connsiteY10" fmla="*/ 1295160 h 2212444"/>
              <a:gd name="connsiteX11" fmla="*/ 585562 w 2878774"/>
              <a:gd name="connsiteY11" fmla="*/ 1197086 h 2212444"/>
              <a:gd name="connsiteX12" fmla="*/ 519218 w 2878774"/>
              <a:gd name="connsiteY12" fmla="*/ 1116318 h 2212444"/>
              <a:gd name="connsiteX13" fmla="*/ 461527 w 2878774"/>
              <a:gd name="connsiteY13" fmla="*/ 1038436 h 2212444"/>
              <a:gd name="connsiteX14" fmla="*/ 418259 w 2878774"/>
              <a:gd name="connsiteY14" fmla="*/ 974976 h 2212444"/>
              <a:gd name="connsiteX15" fmla="*/ 351914 w 2878774"/>
              <a:gd name="connsiteY15" fmla="*/ 868248 h 2212444"/>
              <a:gd name="connsiteX16" fmla="*/ 299992 w 2878774"/>
              <a:gd name="connsiteY16" fmla="*/ 781711 h 2212444"/>
              <a:gd name="connsiteX17" fmla="*/ 224994 w 2878774"/>
              <a:gd name="connsiteY17" fmla="*/ 646138 h 2212444"/>
              <a:gd name="connsiteX18" fmla="*/ 161534 w 2878774"/>
              <a:gd name="connsiteY18" fmla="*/ 510564 h 2212444"/>
              <a:gd name="connsiteX19" fmla="*/ 121151 w 2878774"/>
              <a:gd name="connsiteY19" fmla="*/ 409605 h 2212444"/>
              <a:gd name="connsiteX20" fmla="*/ 72114 w 2878774"/>
              <a:gd name="connsiteY20" fmla="*/ 285570 h 2212444"/>
              <a:gd name="connsiteX21" fmla="*/ 34615 w 2878774"/>
              <a:gd name="connsiteY21" fmla="*/ 164419 h 2212444"/>
              <a:gd name="connsiteX22" fmla="*/ 2885 w 2878774"/>
              <a:gd name="connsiteY22" fmla="*/ 57691 h 2212444"/>
              <a:gd name="connsiteX23" fmla="*/ 0 w 2878774"/>
              <a:gd name="connsiteY23" fmla="*/ 31730 h 2212444"/>
              <a:gd name="connsiteX24" fmla="*/ 2885 w 2878774"/>
              <a:gd name="connsiteY24" fmla="*/ 11539 h 2212444"/>
              <a:gd name="connsiteX25" fmla="*/ 11538 w 2878774"/>
              <a:gd name="connsiteY25" fmla="*/ 2885 h 2212444"/>
              <a:gd name="connsiteX26" fmla="*/ 23076 w 2878774"/>
              <a:gd name="connsiteY26" fmla="*/ 0 h 2212444"/>
              <a:gd name="connsiteX27" fmla="*/ 40384 w 2878774"/>
              <a:gd name="connsiteY27" fmla="*/ 5769 h 2212444"/>
              <a:gd name="connsiteX28" fmla="*/ 63460 w 2878774"/>
              <a:gd name="connsiteY28" fmla="*/ 23077 h 2212444"/>
              <a:gd name="connsiteX29" fmla="*/ 83652 w 2878774"/>
              <a:gd name="connsiteY29" fmla="*/ 63460 h 2212444"/>
              <a:gd name="connsiteX30" fmla="*/ 155765 w 2878774"/>
              <a:gd name="connsiteY30" fmla="*/ 239417 h 2212444"/>
              <a:gd name="connsiteX31" fmla="*/ 239417 w 2878774"/>
              <a:gd name="connsiteY31" fmla="*/ 406721 h 2212444"/>
              <a:gd name="connsiteX32" fmla="*/ 343261 w 2878774"/>
              <a:gd name="connsiteY32" fmla="*/ 605754 h 2212444"/>
              <a:gd name="connsiteX33" fmla="*/ 418259 w 2878774"/>
              <a:gd name="connsiteY33" fmla="*/ 724021 h 2212444"/>
              <a:gd name="connsiteX34" fmla="*/ 501910 w 2878774"/>
              <a:gd name="connsiteY34" fmla="*/ 833633 h 2212444"/>
              <a:gd name="connsiteX35" fmla="*/ 571140 w 2878774"/>
              <a:gd name="connsiteY35" fmla="*/ 920169 h 2212444"/>
              <a:gd name="connsiteX36" fmla="*/ 646138 w 2878774"/>
              <a:gd name="connsiteY36" fmla="*/ 1012475 h 2212444"/>
              <a:gd name="connsiteX37" fmla="*/ 738443 w 2878774"/>
              <a:gd name="connsiteY37" fmla="*/ 1107665 h 2212444"/>
              <a:gd name="connsiteX38" fmla="*/ 850940 w 2878774"/>
              <a:gd name="connsiteY38" fmla="*/ 1214393 h 2212444"/>
              <a:gd name="connsiteX39" fmla="*/ 946130 w 2878774"/>
              <a:gd name="connsiteY39" fmla="*/ 1295160 h 2212444"/>
              <a:gd name="connsiteX40" fmla="*/ 1049974 w 2878774"/>
              <a:gd name="connsiteY40" fmla="*/ 1373043 h 2212444"/>
              <a:gd name="connsiteX41" fmla="*/ 1168240 w 2878774"/>
              <a:gd name="connsiteY41" fmla="*/ 1456694 h 2212444"/>
              <a:gd name="connsiteX42" fmla="*/ 1260545 w 2878774"/>
              <a:gd name="connsiteY42" fmla="*/ 1517270 h 2212444"/>
              <a:gd name="connsiteX43" fmla="*/ 1378811 w 2878774"/>
              <a:gd name="connsiteY43" fmla="*/ 1580730 h 2212444"/>
              <a:gd name="connsiteX44" fmla="*/ 1456694 w 2878774"/>
              <a:gd name="connsiteY44" fmla="*/ 1621113 h 2212444"/>
              <a:gd name="connsiteX45" fmla="*/ 1572076 w 2878774"/>
              <a:gd name="connsiteY45" fmla="*/ 1670150 h 2212444"/>
              <a:gd name="connsiteX46" fmla="*/ 1681688 w 2878774"/>
              <a:gd name="connsiteY46" fmla="*/ 1716303 h 2212444"/>
              <a:gd name="connsiteX47" fmla="*/ 1799955 w 2878774"/>
              <a:gd name="connsiteY47" fmla="*/ 1750918 h 2212444"/>
              <a:gd name="connsiteX48" fmla="*/ 1912452 w 2878774"/>
              <a:gd name="connsiteY48" fmla="*/ 1776879 h 2212444"/>
              <a:gd name="connsiteX49" fmla="*/ 2050910 w 2878774"/>
              <a:gd name="connsiteY49" fmla="*/ 1805724 h 2212444"/>
              <a:gd name="connsiteX50" fmla="*/ 2200906 w 2878774"/>
              <a:gd name="connsiteY50" fmla="*/ 1823031 h 2212444"/>
              <a:gd name="connsiteX51" fmla="*/ 2310519 w 2878774"/>
              <a:gd name="connsiteY51" fmla="*/ 1834569 h 2212444"/>
              <a:gd name="connsiteX52" fmla="*/ 2483591 w 2878774"/>
              <a:gd name="connsiteY52" fmla="*/ 1837454 h 2212444"/>
              <a:gd name="connsiteX53" fmla="*/ 2561474 w 2878774"/>
              <a:gd name="connsiteY53" fmla="*/ 1825916 h 2212444"/>
              <a:gd name="connsiteX54" fmla="*/ 2598973 w 2878774"/>
              <a:gd name="connsiteY54" fmla="*/ 1811493 h 2212444"/>
              <a:gd name="connsiteX55" fmla="*/ 2645126 w 2878774"/>
              <a:gd name="connsiteY55" fmla="*/ 1773994 h 2212444"/>
              <a:gd name="connsiteX56" fmla="*/ 2720124 w 2878774"/>
              <a:gd name="connsiteY56" fmla="*/ 1696111 h 2212444"/>
              <a:gd name="connsiteX57" fmla="*/ 2783584 w 2878774"/>
              <a:gd name="connsiteY57" fmla="*/ 1626882 h 2212444"/>
              <a:gd name="connsiteX58" fmla="*/ 2809545 w 2878774"/>
              <a:gd name="connsiteY58" fmla="*/ 1598037 h 2212444"/>
              <a:gd name="connsiteX59" fmla="*/ 2823967 w 2878774"/>
              <a:gd name="connsiteY59" fmla="*/ 1589383 h 2212444"/>
              <a:gd name="connsiteX60" fmla="*/ 2847044 w 2878774"/>
              <a:gd name="connsiteY60" fmla="*/ 1583614 h 2212444"/>
              <a:gd name="connsiteX61" fmla="*/ 2864351 w 2878774"/>
              <a:gd name="connsiteY61" fmla="*/ 1589383 h 2212444"/>
              <a:gd name="connsiteX62" fmla="*/ 2875889 w 2878774"/>
              <a:gd name="connsiteY62" fmla="*/ 1603806 h 2212444"/>
              <a:gd name="connsiteX63" fmla="*/ 2878774 w 2878774"/>
              <a:gd name="connsiteY63" fmla="*/ 1635536 h 2212444"/>
              <a:gd name="connsiteX64" fmla="*/ 2852813 w 2878774"/>
              <a:gd name="connsiteY64" fmla="*/ 1736495 h 2212444"/>
              <a:gd name="connsiteX65" fmla="*/ 2806660 w 2878774"/>
              <a:gd name="connsiteY65" fmla="*/ 1874953 h 2212444"/>
              <a:gd name="connsiteX66" fmla="*/ 2766276 w 2878774"/>
              <a:gd name="connsiteY66" fmla="*/ 1981681 h 2212444"/>
              <a:gd name="connsiteX67" fmla="*/ 2728777 w 2878774"/>
              <a:gd name="connsiteY67" fmla="*/ 2068217 h 2212444"/>
              <a:gd name="connsiteX68" fmla="*/ 2691278 w 2878774"/>
              <a:gd name="connsiteY68" fmla="*/ 2134562 h 2212444"/>
              <a:gd name="connsiteX69" fmla="*/ 2662433 w 2878774"/>
              <a:gd name="connsiteY69" fmla="*/ 2172061 h 2212444"/>
              <a:gd name="connsiteX70" fmla="*/ 2627818 w 2878774"/>
              <a:gd name="connsiteY70" fmla="*/ 2203791 h 2212444"/>
              <a:gd name="connsiteX71" fmla="*/ 2598973 w 2878774"/>
              <a:gd name="connsiteY71" fmla="*/ 2212444 h 2212444"/>
              <a:gd name="connsiteX72" fmla="*/ 2564358 w 2878774"/>
              <a:gd name="connsiteY72" fmla="*/ 2206675 h 2212444"/>
              <a:gd name="connsiteX73" fmla="*/ 2535513 w 2878774"/>
              <a:gd name="connsiteY73" fmla="*/ 2186484 h 2212444"/>
              <a:gd name="connsiteX74" fmla="*/ 2495129 w 2878774"/>
              <a:gd name="connsiteY74" fmla="*/ 2146100 h 2212444"/>
              <a:gd name="connsiteX75" fmla="*/ 2469169 w 2878774"/>
              <a:gd name="connsiteY75" fmla="*/ 2125908 h 2212444"/>
              <a:gd name="connsiteX76" fmla="*/ 2428785 w 2878774"/>
              <a:gd name="connsiteY76" fmla="*/ 2108601 h 2212444"/>
              <a:gd name="connsiteX77" fmla="*/ 2371094 w 2878774"/>
              <a:gd name="connsiteY77" fmla="*/ 2102832 h 2212444"/>
              <a:gd name="connsiteX78" fmla="*/ 2053794 w 2878774"/>
              <a:gd name="connsiteY78" fmla="*/ 2053795 h 221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878774" h="2212444">
                <a:moveTo>
                  <a:pt x="2053794" y="2053795"/>
                </a:moveTo>
                <a:lnTo>
                  <a:pt x="1739379" y="1987450"/>
                </a:lnTo>
                <a:lnTo>
                  <a:pt x="1635536" y="1970143"/>
                </a:lnTo>
                <a:lnTo>
                  <a:pt x="1514385" y="1915337"/>
                </a:lnTo>
                <a:lnTo>
                  <a:pt x="1387465" y="1851877"/>
                </a:lnTo>
                <a:lnTo>
                  <a:pt x="1266314" y="1779763"/>
                </a:lnTo>
                <a:lnTo>
                  <a:pt x="1127856" y="1690342"/>
                </a:lnTo>
                <a:lnTo>
                  <a:pt x="1003821" y="1600921"/>
                </a:lnTo>
                <a:lnTo>
                  <a:pt x="876901" y="1497078"/>
                </a:lnTo>
                <a:lnTo>
                  <a:pt x="767288" y="1393234"/>
                </a:lnTo>
                <a:lnTo>
                  <a:pt x="669214" y="1295160"/>
                </a:lnTo>
                <a:lnTo>
                  <a:pt x="585562" y="1197086"/>
                </a:lnTo>
                <a:lnTo>
                  <a:pt x="519218" y="1116318"/>
                </a:lnTo>
                <a:lnTo>
                  <a:pt x="461527" y="1038436"/>
                </a:lnTo>
                <a:lnTo>
                  <a:pt x="418259" y="974976"/>
                </a:lnTo>
                <a:lnTo>
                  <a:pt x="351914" y="868248"/>
                </a:lnTo>
                <a:lnTo>
                  <a:pt x="299992" y="781711"/>
                </a:lnTo>
                <a:lnTo>
                  <a:pt x="224994" y="646138"/>
                </a:lnTo>
                <a:lnTo>
                  <a:pt x="161534" y="510564"/>
                </a:lnTo>
                <a:lnTo>
                  <a:pt x="121151" y="409605"/>
                </a:lnTo>
                <a:lnTo>
                  <a:pt x="72114" y="285570"/>
                </a:lnTo>
                <a:lnTo>
                  <a:pt x="34615" y="164419"/>
                </a:lnTo>
                <a:lnTo>
                  <a:pt x="2885" y="57691"/>
                </a:lnTo>
                <a:lnTo>
                  <a:pt x="0" y="31730"/>
                </a:lnTo>
                <a:lnTo>
                  <a:pt x="2885" y="11539"/>
                </a:lnTo>
                <a:lnTo>
                  <a:pt x="11538" y="2885"/>
                </a:lnTo>
                <a:lnTo>
                  <a:pt x="23076" y="0"/>
                </a:lnTo>
                <a:lnTo>
                  <a:pt x="40384" y="5769"/>
                </a:lnTo>
                <a:lnTo>
                  <a:pt x="63460" y="23077"/>
                </a:lnTo>
                <a:lnTo>
                  <a:pt x="83652" y="63460"/>
                </a:lnTo>
                <a:lnTo>
                  <a:pt x="155765" y="239417"/>
                </a:lnTo>
                <a:lnTo>
                  <a:pt x="239417" y="406721"/>
                </a:lnTo>
                <a:lnTo>
                  <a:pt x="343261" y="605754"/>
                </a:lnTo>
                <a:lnTo>
                  <a:pt x="418259" y="724021"/>
                </a:lnTo>
                <a:lnTo>
                  <a:pt x="501910" y="833633"/>
                </a:lnTo>
                <a:lnTo>
                  <a:pt x="571140" y="920169"/>
                </a:lnTo>
                <a:lnTo>
                  <a:pt x="646138" y="1012475"/>
                </a:lnTo>
                <a:lnTo>
                  <a:pt x="738443" y="1107665"/>
                </a:lnTo>
                <a:lnTo>
                  <a:pt x="850940" y="1214393"/>
                </a:lnTo>
                <a:lnTo>
                  <a:pt x="946130" y="1295160"/>
                </a:lnTo>
                <a:lnTo>
                  <a:pt x="1049974" y="1373043"/>
                </a:lnTo>
                <a:lnTo>
                  <a:pt x="1168240" y="1456694"/>
                </a:lnTo>
                <a:lnTo>
                  <a:pt x="1260545" y="1517270"/>
                </a:lnTo>
                <a:lnTo>
                  <a:pt x="1378811" y="1580730"/>
                </a:lnTo>
                <a:lnTo>
                  <a:pt x="1456694" y="1621113"/>
                </a:lnTo>
                <a:lnTo>
                  <a:pt x="1572076" y="1670150"/>
                </a:lnTo>
                <a:lnTo>
                  <a:pt x="1681688" y="1716303"/>
                </a:lnTo>
                <a:lnTo>
                  <a:pt x="1799955" y="1750918"/>
                </a:lnTo>
                <a:lnTo>
                  <a:pt x="1912452" y="1776879"/>
                </a:lnTo>
                <a:lnTo>
                  <a:pt x="2050910" y="1805724"/>
                </a:lnTo>
                <a:lnTo>
                  <a:pt x="2200906" y="1823031"/>
                </a:lnTo>
                <a:lnTo>
                  <a:pt x="2310519" y="1834569"/>
                </a:lnTo>
                <a:lnTo>
                  <a:pt x="2483591" y="1837454"/>
                </a:lnTo>
                <a:lnTo>
                  <a:pt x="2561474" y="1825916"/>
                </a:lnTo>
                <a:lnTo>
                  <a:pt x="2598973" y="1811493"/>
                </a:lnTo>
                <a:lnTo>
                  <a:pt x="2645126" y="1773994"/>
                </a:lnTo>
                <a:lnTo>
                  <a:pt x="2720124" y="1696111"/>
                </a:lnTo>
                <a:lnTo>
                  <a:pt x="2783584" y="1626882"/>
                </a:lnTo>
                <a:lnTo>
                  <a:pt x="2809545" y="1598037"/>
                </a:lnTo>
                <a:lnTo>
                  <a:pt x="2823967" y="1589383"/>
                </a:lnTo>
                <a:lnTo>
                  <a:pt x="2847044" y="1583614"/>
                </a:lnTo>
                <a:lnTo>
                  <a:pt x="2864351" y="1589383"/>
                </a:lnTo>
                <a:lnTo>
                  <a:pt x="2875889" y="1603806"/>
                </a:lnTo>
                <a:lnTo>
                  <a:pt x="2878774" y="1635536"/>
                </a:lnTo>
                <a:lnTo>
                  <a:pt x="2852813" y="1736495"/>
                </a:lnTo>
                <a:lnTo>
                  <a:pt x="2806660" y="1874953"/>
                </a:lnTo>
                <a:lnTo>
                  <a:pt x="2766276" y="1981681"/>
                </a:lnTo>
                <a:lnTo>
                  <a:pt x="2728777" y="2068217"/>
                </a:lnTo>
                <a:lnTo>
                  <a:pt x="2691278" y="2134562"/>
                </a:lnTo>
                <a:lnTo>
                  <a:pt x="2662433" y="2172061"/>
                </a:lnTo>
                <a:lnTo>
                  <a:pt x="2627818" y="2203791"/>
                </a:lnTo>
                <a:lnTo>
                  <a:pt x="2598973" y="2212444"/>
                </a:lnTo>
                <a:lnTo>
                  <a:pt x="2564358" y="2206675"/>
                </a:lnTo>
                <a:lnTo>
                  <a:pt x="2535513" y="2186484"/>
                </a:lnTo>
                <a:lnTo>
                  <a:pt x="2495129" y="2146100"/>
                </a:lnTo>
                <a:lnTo>
                  <a:pt x="2469169" y="2125908"/>
                </a:lnTo>
                <a:lnTo>
                  <a:pt x="2428785" y="2108601"/>
                </a:lnTo>
                <a:lnTo>
                  <a:pt x="2371094" y="2102832"/>
                </a:lnTo>
                <a:lnTo>
                  <a:pt x="2053794" y="20537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BF91662-D039-4B1E-9755-2C66F112CCBC}"/>
              </a:ext>
            </a:extLst>
          </p:cNvPr>
          <p:cNvSpPr/>
          <p:nvPr/>
        </p:nvSpPr>
        <p:spPr>
          <a:xfrm>
            <a:off x="4370389" y="2405064"/>
            <a:ext cx="892175" cy="871537"/>
          </a:xfrm>
          <a:custGeom>
            <a:avLst/>
            <a:gdLst>
              <a:gd name="connsiteX0" fmla="*/ 397669 w 892969"/>
              <a:gd name="connsiteY0" fmla="*/ 390525 h 871537"/>
              <a:gd name="connsiteX1" fmla="*/ 226219 w 892969"/>
              <a:gd name="connsiteY1" fmla="*/ 230981 h 871537"/>
              <a:gd name="connsiteX2" fmla="*/ 109537 w 892969"/>
              <a:gd name="connsiteY2" fmla="*/ 128587 h 871537"/>
              <a:gd name="connsiteX3" fmla="*/ 57150 w 892969"/>
              <a:gd name="connsiteY3" fmla="*/ 128587 h 871537"/>
              <a:gd name="connsiteX4" fmla="*/ 28575 w 892969"/>
              <a:gd name="connsiteY4" fmla="*/ 128587 h 871537"/>
              <a:gd name="connsiteX5" fmla="*/ 0 w 892969"/>
              <a:gd name="connsiteY5" fmla="*/ 114300 h 871537"/>
              <a:gd name="connsiteX6" fmla="*/ 71437 w 892969"/>
              <a:gd name="connsiteY6" fmla="*/ 0 h 871537"/>
              <a:gd name="connsiteX7" fmla="*/ 173831 w 892969"/>
              <a:gd name="connsiteY7" fmla="*/ 47625 h 871537"/>
              <a:gd name="connsiteX8" fmla="*/ 390525 w 892969"/>
              <a:gd name="connsiteY8" fmla="*/ 157162 h 871537"/>
              <a:gd name="connsiteX9" fmla="*/ 604837 w 892969"/>
              <a:gd name="connsiteY9" fmla="*/ 273843 h 871537"/>
              <a:gd name="connsiteX10" fmla="*/ 742950 w 892969"/>
              <a:gd name="connsiteY10" fmla="*/ 342900 h 871537"/>
              <a:gd name="connsiteX11" fmla="*/ 762000 w 892969"/>
              <a:gd name="connsiteY11" fmla="*/ 352425 h 871537"/>
              <a:gd name="connsiteX12" fmla="*/ 790575 w 892969"/>
              <a:gd name="connsiteY12" fmla="*/ 390525 h 871537"/>
              <a:gd name="connsiteX13" fmla="*/ 823912 w 892969"/>
              <a:gd name="connsiteY13" fmla="*/ 433387 h 871537"/>
              <a:gd name="connsiteX14" fmla="*/ 852487 w 892969"/>
              <a:gd name="connsiteY14" fmla="*/ 490537 h 871537"/>
              <a:gd name="connsiteX15" fmla="*/ 869156 w 892969"/>
              <a:gd name="connsiteY15" fmla="*/ 535781 h 871537"/>
              <a:gd name="connsiteX16" fmla="*/ 883444 w 892969"/>
              <a:gd name="connsiteY16" fmla="*/ 576262 h 871537"/>
              <a:gd name="connsiteX17" fmla="*/ 892969 w 892969"/>
              <a:gd name="connsiteY17" fmla="*/ 628650 h 871537"/>
              <a:gd name="connsiteX18" fmla="*/ 892969 w 892969"/>
              <a:gd name="connsiteY18" fmla="*/ 685800 h 871537"/>
              <a:gd name="connsiteX19" fmla="*/ 885825 w 892969"/>
              <a:gd name="connsiteY19" fmla="*/ 757237 h 871537"/>
              <a:gd name="connsiteX20" fmla="*/ 876300 w 892969"/>
              <a:gd name="connsiteY20" fmla="*/ 809625 h 871537"/>
              <a:gd name="connsiteX21" fmla="*/ 862012 w 892969"/>
              <a:gd name="connsiteY21" fmla="*/ 840581 h 871537"/>
              <a:gd name="connsiteX22" fmla="*/ 842962 w 892969"/>
              <a:gd name="connsiteY22" fmla="*/ 859631 h 871537"/>
              <a:gd name="connsiteX23" fmla="*/ 828675 w 892969"/>
              <a:gd name="connsiteY23" fmla="*/ 866775 h 871537"/>
              <a:gd name="connsiteX24" fmla="*/ 802481 w 892969"/>
              <a:gd name="connsiteY24" fmla="*/ 871537 h 871537"/>
              <a:gd name="connsiteX25" fmla="*/ 778669 w 892969"/>
              <a:gd name="connsiteY25" fmla="*/ 866775 h 871537"/>
              <a:gd name="connsiteX26" fmla="*/ 754856 w 892969"/>
              <a:gd name="connsiteY26" fmla="*/ 859631 h 871537"/>
              <a:gd name="connsiteX27" fmla="*/ 731044 w 892969"/>
              <a:gd name="connsiteY27" fmla="*/ 842962 h 871537"/>
              <a:gd name="connsiteX28" fmla="*/ 709612 w 892969"/>
              <a:gd name="connsiteY28" fmla="*/ 823912 h 871537"/>
              <a:gd name="connsiteX29" fmla="*/ 692944 w 892969"/>
              <a:gd name="connsiteY29" fmla="*/ 802481 h 871537"/>
              <a:gd name="connsiteX30" fmla="*/ 669131 w 892969"/>
              <a:gd name="connsiteY30" fmla="*/ 742950 h 871537"/>
              <a:gd name="connsiteX31" fmla="*/ 642937 w 892969"/>
              <a:gd name="connsiteY31" fmla="*/ 692943 h 871537"/>
              <a:gd name="connsiteX32" fmla="*/ 564356 w 892969"/>
              <a:gd name="connsiteY32" fmla="*/ 588168 h 871537"/>
              <a:gd name="connsiteX33" fmla="*/ 507206 w 892969"/>
              <a:gd name="connsiteY33" fmla="*/ 516731 h 871537"/>
              <a:gd name="connsiteX34" fmla="*/ 397669 w 892969"/>
              <a:gd name="connsiteY34" fmla="*/ 390525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2969" h="871537">
                <a:moveTo>
                  <a:pt x="397669" y="390525"/>
                </a:moveTo>
                <a:lnTo>
                  <a:pt x="226219" y="230981"/>
                </a:lnTo>
                <a:lnTo>
                  <a:pt x="109537" y="128587"/>
                </a:lnTo>
                <a:lnTo>
                  <a:pt x="57150" y="128587"/>
                </a:lnTo>
                <a:lnTo>
                  <a:pt x="28575" y="128587"/>
                </a:lnTo>
                <a:lnTo>
                  <a:pt x="0" y="114300"/>
                </a:lnTo>
                <a:lnTo>
                  <a:pt x="71437" y="0"/>
                </a:lnTo>
                <a:lnTo>
                  <a:pt x="173831" y="47625"/>
                </a:lnTo>
                <a:lnTo>
                  <a:pt x="390525" y="157162"/>
                </a:lnTo>
                <a:lnTo>
                  <a:pt x="604837" y="273843"/>
                </a:lnTo>
                <a:lnTo>
                  <a:pt x="742950" y="342900"/>
                </a:lnTo>
                <a:lnTo>
                  <a:pt x="762000" y="352425"/>
                </a:lnTo>
                <a:lnTo>
                  <a:pt x="790575" y="390525"/>
                </a:lnTo>
                <a:lnTo>
                  <a:pt x="823912" y="433387"/>
                </a:lnTo>
                <a:lnTo>
                  <a:pt x="852487" y="490537"/>
                </a:lnTo>
                <a:lnTo>
                  <a:pt x="869156" y="535781"/>
                </a:lnTo>
                <a:lnTo>
                  <a:pt x="883444" y="576262"/>
                </a:lnTo>
                <a:lnTo>
                  <a:pt x="892969" y="628650"/>
                </a:lnTo>
                <a:lnTo>
                  <a:pt x="892969" y="685800"/>
                </a:lnTo>
                <a:lnTo>
                  <a:pt x="885825" y="757237"/>
                </a:lnTo>
                <a:lnTo>
                  <a:pt x="876300" y="809625"/>
                </a:lnTo>
                <a:lnTo>
                  <a:pt x="862012" y="840581"/>
                </a:lnTo>
                <a:lnTo>
                  <a:pt x="842962" y="859631"/>
                </a:lnTo>
                <a:lnTo>
                  <a:pt x="828675" y="866775"/>
                </a:lnTo>
                <a:lnTo>
                  <a:pt x="802481" y="871537"/>
                </a:lnTo>
                <a:lnTo>
                  <a:pt x="778669" y="866775"/>
                </a:lnTo>
                <a:lnTo>
                  <a:pt x="754856" y="859631"/>
                </a:lnTo>
                <a:lnTo>
                  <a:pt x="731044" y="842962"/>
                </a:lnTo>
                <a:lnTo>
                  <a:pt x="709612" y="823912"/>
                </a:lnTo>
                <a:lnTo>
                  <a:pt x="692944" y="802481"/>
                </a:lnTo>
                <a:lnTo>
                  <a:pt x="669131" y="742950"/>
                </a:lnTo>
                <a:lnTo>
                  <a:pt x="642937" y="692943"/>
                </a:lnTo>
                <a:lnTo>
                  <a:pt x="564356" y="588168"/>
                </a:lnTo>
                <a:lnTo>
                  <a:pt x="507206" y="516731"/>
                </a:lnTo>
                <a:lnTo>
                  <a:pt x="397669" y="3905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78C31CF-292E-4453-93DC-1988E6278B44}"/>
              </a:ext>
            </a:extLst>
          </p:cNvPr>
          <p:cNvSpPr/>
          <p:nvPr/>
        </p:nvSpPr>
        <p:spPr>
          <a:xfrm>
            <a:off x="5503864" y="2220914"/>
            <a:ext cx="942975" cy="987425"/>
          </a:xfrm>
          <a:custGeom>
            <a:avLst/>
            <a:gdLst>
              <a:gd name="connsiteX0" fmla="*/ 514350 w 942975"/>
              <a:gd name="connsiteY0" fmla="*/ 576263 h 985838"/>
              <a:gd name="connsiteX1" fmla="*/ 464344 w 942975"/>
              <a:gd name="connsiteY1" fmla="*/ 502444 h 985838"/>
              <a:gd name="connsiteX2" fmla="*/ 428625 w 942975"/>
              <a:gd name="connsiteY2" fmla="*/ 452438 h 985838"/>
              <a:gd name="connsiteX3" fmla="*/ 395287 w 942975"/>
              <a:gd name="connsiteY3" fmla="*/ 416719 h 985838"/>
              <a:gd name="connsiteX4" fmla="*/ 361950 w 942975"/>
              <a:gd name="connsiteY4" fmla="*/ 385763 h 985838"/>
              <a:gd name="connsiteX5" fmla="*/ 333375 w 942975"/>
              <a:gd name="connsiteY5" fmla="*/ 364332 h 985838"/>
              <a:gd name="connsiteX6" fmla="*/ 297656 w 942975"/>
              <a:gd name="connsiteY6" fmla="*/ 338138 h 985838"/>
              <a:gd name="connsiteX7" fmla="*/ 242887 w 942975"/>
              <a:gd name="connsiteY7" fmla="*/ 307182 h 985838"/>
              <a:gd name="connsiteX8" fmla="*/ 192881 w 942975"/>
              <a:gd name="connsiteY8" fmla="*/ 280988 h 985838"/>
              <a:gd name="connsiteX9" fmla="*/ 130969 w 942975"/>
              <a:gd name="connsiteY9" fmla="*/ 261938 h 985838"/>
              <a:gd name="connsiteX10" fmla="*/ 80962 w 942975"/>
              <a:gd name="connsiteY10" fmla="*/ 250032 h 985838"/>
              <a:gd name="connsiteX11" fmla="*/ 54769 w 942975"/>
              <a:gd name="connsiteY11" fmla="*/ 242888 h 985838"/>
              <a:gd name="connsiteX12" fmla="*/ 35719 w 942975"/>
              <a:gd name="connsiteY12" fmla="*/ 230982 h 985838"/>
              <a:gd name="connsiteX13" fmla="*/ 16669 w 942975"/>
              <a:gd name="connsiteY13" fmla="*/ 202407 h 985838"/>
              <a:gd name="connsiteX14" fmla="*/ 4762 w 942975"/>
              <a:gd name="connsiteY14" fmla="*/ 171450 h 985838"/>
              <a:gd name="connsiteX15" fmla="*/ 0 w 942975"/>
              <a:gd name="connsiteY15" fmla="*/ 104775 h 985838"/>
              <a:gd name="connsiteX16" fmla="*/ 4762 w 942975"/>
              <a:gd name="connsiteY16" fmla="*/ 57150 h 985838"/>
              <a:gd name="connsiteX17" fmla="*/ 16669 w 942975"/>
              <a:gd name="connsiteY17" fmla="*/ 21432 h 985838"/>
              <a:gd name="connsiteX18" fmla="*/ 28575 w 942975"/>
              <a:gd name="connsiteY18" fmla="*/ 0 h 985838"/>
              <a:gd name="connsiteX19" fmla="*/ 97631 w 942975"/>
              <a:gd name="connsiteY19" fmla="*/ 9525 h 985838"/>
              <a:gd name="connsiteX20" fmla="*/ 178594 w 942975"/>
              <a:gd name="connsiteY20" fmla="*/ 111919 h 985838"/>
              <a:gd name="connsiteX21" fmla="*/ 314325 w 942975"/>
              <a:gd name="connsiteY21" fmla="*/ 185738 h 985838"/>
              <a:gd name="connsiteX22" fmla="*/ 442912 w 942975"/>
              <a:gd name="connsiteY22" fmla="*/ 259557 h 985838"/>
              <a:gd name="connsiteX23" fmla="*/ 595312 w 942975"/>
              <a:gd name="connsiteY23" fmla="*/ 352425 h 985838"/>
              <a:gd name="connsiteX24" fmla="*/ 754856 w 942975"/>
              <a:gd name="connsiteY24" fmla="*/ 452438 h 985838"/>
              <a:gd name="connsiteX25" fmla="*/ 809625 w 942975"/>
              <a:gd name="connsiteY25" fmla="*/ 490538 h 985838"/>
              <a:gd name="connsiteX26" fmla="*/ 828675 w 942975"/>
              <a:gd name="connsiteY26" fmla="*/ 511969 h 985838"/>
              <a:gd name="connsiteX27" fmla="*/ 866775 w 942975"/>
              <a:gd name="connsiteY27" fmla="*/ 566738 h 985838"/>
              <a:gd name="connsiteX28" fmla="*/ 895350 w 942975"/>
              <a:gd name="connsiteY28" fmla="*/ 616744 h 985838"/>
              <a:gd name="connsiteX29" fmla="*/ 916781 w 942975"/>
              <a:gd name="connsiteY29" fmla="*/ 673894 h 985838"/>
              <a:gd name="connsiteX30" fmla="*/ 928687 w 942975"/>
              <a:gd name="connsiteY30" fmla="*/ 721519 h 985838"/>
              <a:gd name="connsiteX31" fmla="*/ 938212 w 942975"/>
              <a:gd name="connsiteY31" fmla="*/ 762000 h 985838"/>
              <a:gd name="connsiteX32" fmla="*/ 942975 w 942975"/>
              <a:gd name="connsiteY32" fmla="*/ 833438 h 985838"/>
              <a:gd name="connsiteX33" fmla="*/ 935831 w 942975"/>
              <a:gd name="connsiteY33" fmla="*/ 876300 h 985838"/>
              <a:gd name="connsiteX34" fmla="*/ 919162 w 942975"/>
              <a:gd name="connsiteY34" fmla="*/ 912019 h 985838"/>
              <a:gd name="connsiteX35" fmla="*/ 892969 w 942975"/>
              <a:gd name="connsiteY35" fmla="*/ 950119 h 985838"/>
              <a:gd name="connsiteX36" fmla="*/ 862012 w 942975"/>
              <a:gd name="connsiteY36" fmla="*/ 973932 h 985838"/>
              <a:gd name="connsiteX37" fmla="*/ 838200 w 942975"/>
              <a:gd name="connsiteY37" fmla="*/ 983457 h 985838"/>
              <a:gd name="connsiteX38" fmla="*/ 812006 w 942975"/>
              <a:gd name="connsiteY38" fmla="*/ 985838 h 985838"/>
              <a:gd name="connsiteX39" fmla="*/ 785812 w 942975"/>
              <a:gd name="connsiteY39" fmla="*/ 978694 h 985838"/>
              <a:gd name="connsiteX40" fmla="*/ 759619 w 942975"/>
              <a:gd name="connsiteY40" fmla="*/ 959644 h 985838"/>
              <a:gd name="connsiteX41" fmla="*/ 716756 w 942975"/>
              <a:gd name="connsiteY41" fmla="*/ 914400 h 985838"/>
              <a:gd name="connsiteX42" fmla="*/ 664369 w 942975"/>
              <a:gd name="connsiteY42" fmla="*/ 840582 h 985838"/>
              <a:gd name="connsiteX43" fmla="*/ 621506 w 942975"/>
              <a:gd name="connsiteY43" fmla="*/ 773907 h 985838"/>
              <a:gd name="connsiteX44" fmla="*/ 581025 w 942975"/>
              <a:gd name="connsiteY44" fmla="*/ 690563 h 985838"/>
              <a:gd name="connsiteX45" fmla="*/ 514350 w 942975"/>
              <a:gd name="connsiteY45" fmla="*/ 5762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42975" h="985838">
                <a:moveTo>
                  <a:pt x="514350" y="576263"/>
                </a:moveTo>
                <a:lnTo>
                  <a:pt x="464344" y="502444"/>
                </a:lnTo>
                <a:lnTo>
                  <a:pt x="428625" y="452438"/>
                </a:lnTo>
                <a:lnTo>
                  <a:pt x="395287" y="416719"/>
                </a:lnTo>
                <a:lnTo>
                  <a:pt x="361950" y="385763"/>
                </a:lnTo>
                <a:lnTo>
                  <a:pt x="333375" y="364332"/>
                </a:lnTo>
                <a:lnTo>
                  <a:pt x="297656" y="338138"/>
                </a:lnTo>
                <a:lnTo>
                  <a:pt x="242887" y="307182"/>
                </a:lnTo>
                <a:lnTo>
                  <a:pt x="192881" y="280988"/>
                </a:lnTo>
                <a:lnTo>
                  <a:pt x="130969" y="261938"/>
                </a:lnTo>
                <a:lnTo>
                  <a:pt x="80962" y="250032"/>
                </a:lnTo>
                <a:lnTo>
                  <a:pt x="54769" y="242888"/>
                </a:lnTo>
                <a:lnTo>
                  <a:pt x="35719" y="230982"/>
                </a:lnTo>
                <a:lnTo>
                  <a:pt x="16669" y="202407"/>
                </a:lnTo>
                <a:lnTo>
                  <a:pt x="4762" y="171450"/>
                </a:lnTo>
                <a:lnTo>
                  <a:pt x="0" y="104775"/>
                </a:lnTo>
                <a:lnTo>
                  <a:pt x="4762" y="57150"/>
                </a:lnTo>
                <a:lnTo>
                  <a:pt x="16669" y="21432"/>
                </a:lnTo>
                <a:lnTo>
                  <a:pt x="28575" y="0"/>
                </a:lnTo>
                <a:lnTo>
                  <a:pt x="97631" y="9525"/>
                </a:lnTo>
                <a:lnTo>
                  <a:pt x="178594" y="111919"/>
                </a:lnTo>
                <a:lnTo>
                  <a:pt x="314325" y="185738"/>
                </a:lnTo>
                <a:lnTo>
                  <a:pt x="442912" y="259557"/>
                </a:lnTo>
                <a:lnTo>
                  <a:pt x="595312" y="352425"/>
                </a:lnTo>
                <a:lnTo>
                  <a:pt x="754856" y="452438"/>
                </a:lnTo>
                <a:lnTo>
                  <a:pt x="809625" y="490538"/>
                </a:lnTo>
                <a:lnTo>
                  <a:pt x="828675" y="511969"/>
                </a:lnTo>
                <a:lnTo>
                  <a:pt x="866775" y="566738"/>
                </a:lnTo>
                <a:lnTo>
                  <a:pt x="895350" y="616744"/>
                </a:lnTo>
                <a:lnTo>
                  <a:pt x="916781" y="673894"/>
                </a:lnTo>
                <a:lnTo>
                  <a:pt x="928687" y="721519"/>
                </a:lnTo>
                <a:lnTo>
                  <a:pt x="938212" y="762000"/>
                </a:lnTo>
                <a:lnTo>
                  <a:pt x="942975" y="833438"/>
                </a:lnTo>
                <a:lnTo>
                  <a:pt x="935831" y="876300"/>
                </a:lnTo>
                <a:lnTo>
                  <a:pt x="919162" y="912019"/>
                </a:lnTo>
                <a:lnTo>
                  <a:pt x="892969" y="950119"/>
                </a:lnTo>
                <a:lnTo>
                  <a:pt x="862012" y="973932"/>
                </a:lnTo>
                <a:lnTo>
                  <a:pt x="838200" y="983457"/>
                </a:lnTo>
                <a:lnTo>
                  <a:pt x="812006" y="985838"/>
                </a:lnTo>
                <a:lnTo>
                  <a:pt x="785812" y="978694"/>
                </a:lnTo>
                <a:lnTo>
                  <a:pt x="759619" y="959644"/>
                </a:lnTo>
                <a:lnTo>
                  <a:pt x="716756" y="914400"/>
                </a:lnTo>
                <a:lnTo>
                  <a:pt x="664369" y="840582"/>
                </a:lnTo>
                <a:lnTo>
                  <a:pt x="621506" y="773907"/>
                </a:lnTo>
                <a:lnTo>
                  <a:pt x="581025" y="690563"/>
                </a:lnTo>
                <a:lnTo>
                  <a:pt x="514350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6A4F2A-9391-40CE-B855-C6188D31F8EF}"/>
              </a:ext>
            </a:extLst>
          </p:cNvPr>
          <p:cNvSpPr/>
          <p:nvPr/>
        </p:nvSpPr>
        <p:spPr>
          <a:xfrm>
            <a:off x="6719889" y="2192338"/>
            <a:ext cx="998537" cy="990600"/>
          </a:xfrm>
          <a:custGeom>
            <a:avLst/>
            <a:gdLst>
              <a:gd name="connsiteX0" fmla="*/ 523875 w 997743"/>
              <a:gd name="connsiteY0" fmla="*/ 576263 h 990600"/>
              <a:gd name="connsiteX1" fmla="*/ 354806 w 997743"/>
              <a:gd name="connsiteY1" fmla="*/ 423863 h 990600"/>
              <a:gd name="connsiteX2" fmla="*/ 302418 w 997743"/>
              <a:gd name="connsiteY2" fmla="*/ 378619 h 990600"/>
              <a:gd name="connsiteX3" fmla="*/ 195262 w 997743"/>
              <a:gd name="connsiteY3" fmla="*/ 300038 h 990600"/>
              <a:gd name="connsiteX4" fmla="*/ 130968 w 997743"/>
              <a:gd name="connsiteY4" fmla="*/ 257175 h 990600"/>
              <a:gd name="connsiteX5" fmla="*/ 97631 w 997743"/>
              <a:gd name="connsiteY5" fmla="*/ 257175 h 990600"/>
              <a:gd name="connsiteX6" fmla="*/ 45243 w 997743"/>
              <a:gd name="connsiteY6" fmla="*/ 252413 h 990600"/>
              <a:gd name="connsiteX7" fmla="*/ 28575 w 997743"/>
              <a:gd name="connsiteY7" fmla="*/ 250032 h 990600"/>
              <a:gd name="connsiteX8" fmla="*/ 14287 w 997743"/>
              <a:gd name="connsiteY8" fmla="*/ 240507 h 990600"/>
              <a:gd name="connsiteX9" fmla="*/ 2381 w 997743"/>
              <a:gd name="connsiteY9" fmla="*/ 223838 h 990600"/>
              <a:gd name="connsiteX10" fmla="*/ 0 w 997743"/>
              <a:gd name="connsiteY10" fmla="*/ 180975 h 990600"/>
              <a:gd name="connsiteX11" fmla="*/ 7143 w 997743"/>
              <a:gd name="connsiteY11" fmla="*/ 90488 h 990600"/>
              <a:gd name="connsiteX12" fmla="*/ 19050 w 997743"/>
              <a:gd name="connsiteY12" fmla="*/ 30957 h 990600"/>
              <a:gd name="connsiteX13" fmla="*/ 28575 w 997743"/>
              <a:gd name="connsiteY13" fmla="*/ 11907 h 990600"/>
              <a:gd name="connsiteX14" fmla="*/ 52387 w 997743"/>
              <a:gd name="connsiteY14" fmla="*/ 0 h 990600"/>
              <a:gd name="connsiteX15" fmla="*/ 107156 w 997743"/>
              <a:gd name="connsiteY15" fmla="*/ 0 h 990600"/>
              <a:gd name="connsiteX16" fmla="*/ 116681 w 997743"/>
              <a:gd name="connsiteY16" fmla="*/ 114300 h 990600"/>
              <a:gd name="connsiteX17" fmla="*/ 192881 w 997743"/>
              <a:gd name="connsiteY17" fmla="*/ 154782 h 990600"/>
              <a:gd name="connsiteX18" fmla="*/ 371475 w 997743"/>
              <a:gd name="connsiteY18" fmla="*/ 254794 h 990600"/>
              <a:gd name="connsiteX19" fmla="*/ 569118 w 997743"/>
              <a:gd name="connsiteY19" fmla="*/ 364332 h 990600"/>
              <a:gd name="connsiteX20" fmla="*/ 728662 w 997743"/>
              <a:gd name="connsiteY20" fmla="*/ 454819 h 990600"/>
              <a:gd name="connsiteX21" fmla="*/ 847725 w 997743"/>
              <a:gd name="connsiteY21" fmla="*/ 523875 h 990600"/>
              <a:gd name="connsiteX22" fmla="*/ 873918 w 997743"/>
              <a:gd name="connsiteY22" fmla="*/ 550069 h 990600"/>
              <a:gd name="connsiteX23" fmla="*/ 912018 w 997743"/>
              <a:gd name="connsiteY23" fmla="*/ 602457 h 990600"/>
              <a:gd name="connsiteX24" fmla="*/ 947737 w 997743"/>
              <a:gd name="connsiteY24" fmla="*/ 659607 h 990600"/>
              <a:gd name="connsiteX25" fmla="*/ 971550 w 997743"/>
              <a:gd name="connsiteY25" fmla="*/ 716757 h 990600"/>
              <a:gd name="connsiteX26" fmla="*/ 988218 w 997743"/>
              <a:gd name="connsiteY26" fmla="*/ 769144 h 990600"/>
              <a:gd name="connsiteX27" fmla="*/ 997743 w 997743"/>
              <a:gd name="connsiteY27" fmla="*/ 835819 h 990600"/>
              <a:gd name="connsiteX28" fmla="*/ 997743 w 997743"/>
              <a:gd name="connsiteY28" fmla="*/ 866775 h 990600"/>
              <a:gd name="connsiteX29" fmla="*/ 990600 w 997743"/>
              <a:gd name="connsiteY29" fmla="*/ 897732 h 990600"/>
              <a:gd name="connsiteX30" fmla="*/ 969168 w 997743"/>
              <a:gd name="connsiteY30" fmla="*/ 938213 h 990600"/>
              <a:gd name="connsiteX31" fmla="*/ 938212 w 997743"/>
              <a:gd name="connsiteY31" fmla="*/ 969169 h 990600"/>
              <a:gd name="connsiteX32" fmla="*/ 907256 w 997743"/>
              <a:gd name="connsiteY32" fmla="*/ 988219 h 990600"/>
              <a:gd name="connsiteX33" fmla="*/ 878681 w 997743"/>
              <a:gd name="connsiteY33" fmla="*/ 990600 h 990600"/>
              <a:gd name="connsiteX34" fmla="*/ 847725 w 997743"/>
              <a:gd name="connsiteY34" fmla="*/ 978694 h 990600"/>
              <a:gd name="connsiteX35" fmla="*/ 809625 w 997743"/>
              <a:gd name="connsiteY35" fmla="*/ 945357 h 990600"/>
              <a:gd name="connsiteX36" fmla="*/ 754856 w 997743"/>
              <a:gd name="connsiteY36" fmla="*/ 881063 h 990600"/>
              <a:gd name="connsiteX37" fmla="*/ 707231 w 997743"/>
              <a:gd name="connsiteY37" fmla="*/ 790575 h 990600"/>
              <a:gd name="connsiteX38" fmla="*/ 523875 w 997743"/>
              <a:gd name="connsiteY38" fmla="*/ 576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97743" h="990600">
                <a:moveTo>
                  <a:pt x="523875" y="576263"/>
                </a:moveTo>
                <a:lnTo>
                  <a:pt x="354806" y="423863"/>
                </a:lnTo>
                <a:lnTo>
                  <a:pt x="302418" y="378619"/>
                </a:lnTo>
                <a:lnTo>
                  <a:pt x="195262" y="300038"/>
                </a:lnTo>
                <a:lnTo>
                  <a:pt x="130968" y="257175"/>
                </a:lnTo>
                <a:lnTo>
                  <a:pt x="97631" y="257175"/>
                </a:lnTo>
                <a:lnTo>
                  <a:pt x="45243" y="252413"/>
                </a:lnTo>
                <a:lnTo>
                  <a:pt x="28575" y="250032"/>
                </a:lnTo>
                <a:lnTo>
                  <a:pt x="14287" y="240507"/>
                </a:lnTo>
                <a:lnTo>
                  <a:pt x="2381" y="223838"/>
                </a:lnTo>
                <a:lnTo>
                  <a:pt x="0" y="180975"/>
                </a:lnTo>
                <a:lnTo>
                  <a:pt x="7143" y="90488"/>
                </a:lnTo>
                <a:lnTo>
                  <a:pt x="19050" y="30957"/>
                </a:lnTo>
                <a:lnTo>
                  <a:pt x="28575" y="11907"/>
                </a:lnTo>
                <a:lnTo>
                  <a:pt x="52387" y="0"/>
                </a:lnTo>
                <a:lnTo>
                  <a:pt x="107156" y="0"/>
                </a:lnTo>
                <a:lnTo>
                  <a:pt x="116681" y="114300"/>
                </a:lnTo>
                <a:lnTo>
                  <a:pt x="192881" y="154782"/>
                </a:lnTo>
                <a:lnTo>
                  <a:pt x="371475" y="254794"/>
                </a:lnTo>
                <a:lnTo>
                  <a:pt x="569118" y="364332"/>
                </a:lnTo>
                <a:lnTo>
                  <a:pt x="728662" y="454819"/>
                </a:lnTo>
                <a:lnTo>
                  <a:pt x="847725" y="523875"/>
                </a:lnTo>
                <a:lnTo>
                  <a:pt x="873918" y="550069"/>
                </a:lnTo>
                <a:lnTo>
                  <a:pt x="912018" y="602457"/>
                </a:lnTo>
                <a:lnTo>
                  <a:pt x="947737" y="659607"/>
                </a:lnTo>
                <a:lnTo>
                  <a:pt x="971550" y="716757"/>
                </a:lnTo>
                <a:lnTo>
                  <a:pt x="988218" y="769144"/>
                </a:lnTo>
                <a:lnTo>
                  <a:pt x="997743" y="835819"/>
                </a:lnTo>
                <a:lnTo>
                  <a:pt x="997743" y="866775"/>
                </a:lnTo>
                <a:lnTo>
                  <a:pt x="990600" y="897732"/>
                </a:lnTo>
                <a:lnTo>
                  <a:pt x="969168" y="938213"/>
                </a:lnTo>
                <a:lnTo>
                  <a:pt x="938212" y="969169"/>
                </a:lnTo>
                <a:lnTo>
                  <a:pt x="907256" y="988219"/>
                </a:lnTo>
                <a:lnTo>
                  <a:pt x="878681" y="990600"/>
                </a:lnTo>
                <a:lnTo>
                  <a:pt x="847725" y="978694"/>
                </a:lnTo>
                <a:lnTo>
                  <a:pt x="809625" y="945357"/>
                </a:lnTo>
                <a:lnTo>
                  <a:pt x="754856" y="881063"/>
                </a:lnTo>
                <a:lnTo>
                  <a:pt x="707231" y="790575"/>
                </a:lnTo>
                <a:lnTo>
                  <a:pt x="523875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F378A6-F89E-4830-B94B-A307B2EC6559}"/>
              </a:ext>
            </a:extLst>
          </p:cNvPr>
          <p:cNvSpPr/>
          <p:nvPr/>
        </p:nvSpPr>
        <p:spPr>
          <a:xfrm>
            <a:off x="5965826" y="4205288"/>
            <a:ext cx="2405063" cy="1814512"/>
          </a:xfrm>
          <a:custGeom>
            <a:avLst/>
            <a:gdLst>
              <a:gd name="connsiteX0" fmla="*/ 695325 w 2405063"/>
              <a:gd name="connsiteY0" fmla="*/ 904875 h 1814512"/>
              <a:gd name="connsiteX1" fmla="*/ 426244 w 2405063"/>
              <a:gd name="connsiteY1" fmla="*/ 597693 h 1814512"/>
              <a:gd name="connsiteX2" fmla="*/ 219075 w 2405063"/>
              <a:gd name="connsiteY2" fmla="*/ 366712 h 1814512"/>
              <a:gd name="connsiteX3" fmla="*/ 0 w 2405063"/>
              <a:gd name="connsiteY3" fmla="*/ 135731 h 1814512"/>
              <a:gd name="connsiteX4" fmla="*/ 23813 w 2405063"/>
              <a:gd name="connsiteY4" fmla="*/ 0 h 1814512"/>
              <a:gd name="connsiteX5" fmla="*/ 109538 w 2405063"/>
              <a:gd name="connsiteY5" fmla="*/ 83343 h 1814512"/>
              <a:gd name="connsiteX6" fmla="*/ 366713 w 2405063"/>
              <a:gd name="connsiteY6" fmla="*/ 330993 h 1814512"/>
              <a:gd name="connsiteX7" fmla="*/ 535782 w 2405063"/>
              <a:gd name="connsiteY7" fmla="*/ 492918 h 1814512"/>
              <a:gd name="connsiteX8" fmla="*/ 776288 w 2405063"/>
              <a:gd name="connsiteY8" fmla="*/ 716756 h 1814512"/>
              <a:gd name="connsiteX9" fmla="*/ 1000125 w 2405063"/>
              <a:gd name="connsiteY9" fmla="*/ 919162 h 1814512"/>
              <a:gd name="connsiteX10" fmla="*/ 1209675 w 2405063"/>
              <a:gd name="connsiteY10" fmla="*/ 1100137 h 1814512"/>
              <a:gd name="connsiteX11" fmla="*/ 1347788 w 2405063"/>
              <a:gd name="connsiteY11" fmla="*/ 1212056 h 1814512"/>
              <a:gd name="connsiteX12" fmla="*/ 1431132 w 2405063"/>
              <a:gd name="connsiteY12" fmla="*/ 1273968 h 1814512"/>
              <a:gd name="connsiteX13" fmla="*/ 1526382 w 2405063"/>
              <a:gd name="connsiteY13" fmla="*/ 1335881 h 1814512"/>
              <a:gd name="connsiteX14" fmla="*/ 1631157 w 2405063"/>
              <a:gd name="connsiteY14" fmla="*/ 1395412 h 1814512"/>
              <a:gd name="connsiteX15" fmla="*/ 1783557 w 2405063"/>
              <a:gd name="connsiteY15" fmla="*/ 1476375 h 1814512"/>
              <a:gd name="connsiteX16" fmla="*/ 1957388 w 2405063"/>
              <a:gd name="connsiteY16" fmla="*/ 1554956 h 1814512"/>
              <a:gd name="connsiteX17" fmla="*/ 2135982 w 2405063"/>
              <a:gd name="connsiteY17" fmla="*/ 1631156 h 1814512"/>
              <a:gd name="connsiteX18" fmla="*/ 2340769 w 2405063"/>
              <a:gd name="connsiteY18" fmla="*/ 1709737 h 1814512"/>
              <a:gd name="connsiteX19" fmla="*/ 2378869 w 2405063"/>
              <a:gd name="connsiteY19" fmla="*/ 1724025 h 1814512"/>
              <a:gd name="connsiteX20" fmla="*/ 2395538 w 2405063"/>
              <a:gd name="connsiteY20" fmla="*/ 1735931 h 1814512"/>
              <a:gd name="connsiteX21" fmla="*/ 2402682 w 2405063"/>
              <a:gd name="connsiteY21" fmla="*/ 1745456 h 1814512"/>
              <a:gd name="connsiteX22" fmla="*/ 2405063 w 2405063"/>
              <a:gd name="connsiteY22" fmla="*/ 1757362 h 1814512"/>
              <a:gd name="connsiteX23" fmla="*/ 2395538 w 2405063"/>
              <a:gd name="connsiteY23" fmla="*/ 1771650 h 1814512"/>
              <a:gd name="connsiteX24" fmla="*/ 2383632 w 2405063"/>
              <a:gd name="connsiteY24" fmla="*/ 1783556 h 1814512"/>
              <a:gd name="connsiteX25" fmla="*/ 2321719 w 2405063"/>
              <a:gd name="connsiteY25" fmla="*/ 1793081 h 1814512"/>
              <a:gd name="connsiteX26" fmla="*/ 2147888 w 2405063"/>
              <a:gd name="connsiteY26" fmla="*/ 1795462 h 1814512"/>
              <a:gd name="connsiteX27" fmla="*/ 1933575 w 2405063"/>
              <a:gd name="connsiteY27" fmla="*/ 1804987 h 1814512"/>
              <a:gd name="connsiteX28" fmla="*/ 1662113 w 2405063"/>
              <a:gd name="connsiteY28" fmla="*/ 1814512 h 1814512"/>
              <a:gd name="connsiteX29" fmla="*/ 1576388 w 2405063"/>
              <a:gd name="connsiteY29" fmla="*/ 1812131 h 1814512"/>
              <a:gd name="connsiteX30" fmla="*/ 1543050 w 2405063"/>
              <a:gd name="connsiteY30" fmla="*/ 1807368 h 1814512"/>
              <a:gd name="connsiteX31" fmla="*/ 1495425 w 2405063"/>
              <a:gd name="connsiteY31" fmla="*/ 1793081 h 1814512"/>
              <a:gd name="connsiteX32" fmla="*/ 1450182 w 2405063"/>
              <a:gd name="connsiteY32" fmla="*/ 1771650 h 1814512"/>
              <a:gd name="connsiteX33" fmla="*/ 1414463 w 2405063"/>
              <a:gd name="connsiteY33" fmla="*/ 1745456 h 1814512"/>
              <a:gd name="connsiteX34" fmla="*/ 1295400 w 2405063"/>
              <a:gd name="connsiteY34" fmla="*/ 1607343 h 1814512"/>
              <a:gd name="connsiteX35" fmla="*/ 1143000 w 2405063"/>
              <a:gd name="connsiteY35" fmla="*/ 1416843 h 1814512"/>
              <a:gd name="connsiteX36" fmla="*/ 907257 w 2405063"/>
              <a:gd name="connsiteY36" fmla="*/ 1143000 h 1814512"/>
              <a:gd name="connsiteX37" fmla="*/ 695325 w 2405063"/>
              <a:gd name="connsiteY37" fmla="*/ 904875 h 181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05063" h="1814512">
                <a:moveTo>
                  <a:pt x="695325" y="904875"/>
                </a:moveTo>
                <a:lnTo>
                  <a:pt x="426244" y="597693"/>
                </a:lnTo>
                <a:lnTo>
                  <a:pt x="219075" y="366712"/>
                </a:lnTo>
                <a:lnTo>
                  <a:pt x="0" y="135731"/>
                </a:lnTo>
                <a:lnTo>
                  <a:pt x="23813" y="0"/>
                </a:lnTo>
                <a:lnTo>
                  <a:pt x="109538" y="83343"/>
                </a:lnTo>
                <a:lnTo>
                  <a:pt x="366713" y="330993"/>
                </a:lnTo>
                <a:lnTo>
                  <a:pt x="535782" y="492918"/>
                </a:lnTo>
                <a:lnTo>
                  <a:pt x="776288" y="716756"/>
                </a:lnTo>
                <a:lnTo>
                  <a:pt x="1000125" y="919162"/>
                </a:lnTo>
                <a:lnTo>
                  <a:pt x="1209675" y="1100137"/>
                </a:lnTo>
                <a:lnTo>
                  <a:pt x="1347788" y="1212056"/>
                </a:lnTo>
                <a:lnTo>
                  <a:pt x="1431132" y="1273968"/>
                </a:lnTo>
                <a:lnTo>
                  <a:pt x="1526382" y="1335881"/>
                </a:lnTo>
                <a:lnTo>
                  <a:pt x="1631157" y="1395412"/>
                </a:lnTo>
                <a:lnTo>
                  <a:pt x="1783557" y="1476375"/>
                </a:lnTo>
                <a:lnTo>
                  <a:pt x="1957388" y="1554956"/>
                </a:lnTo>
                <a:lnTo>
                  <a:pt x="2135982" y="1631156"/>
                </a:lnTo>
                <a:lnTo>
                  <a:pt x="2340769" y="1709737"/>
                </a:lnTo>
                <a:lnTo>
                  <a:pt x="2378869" y="1724025"/>
                </a:lnTo>
                <a:lnTo>
                  <a:pt x="2395538" y="1735931"/>
                </a:lnTo>
                <a:lnTo>
                  <a:pt x="2402682" y="1745456"/>
                </a:lnTo>
                <a:lnTo>
                  <a:pt x="2405063" y="1757362"/>
                </a:lnTo>
                <a:lnTo>
                  <a:pt x="2395538" y="1771650"/>
                </a:lnTo>
                <a:lnTo>
                  <a:pt x="2383632" y="1783556"/>
                </a:lnTo>
                <a:lnTo>
                  <a:pt x="2321719" y="1793081"/>
                </a:lnTo>
                <a:lnTo>
                  <a:pt x="2147888" y="1795462"/>
                </a:lnTo>
                <a:lnTo>
                  <a:pt x="1933575" y="1804987"/>
                </a:lnTo>
                <a:lnTo>
                  <a:pt x="1662113" y="1814512"/>
                </a:lnTo>
                <a:lnTo>
                  <a:pt x="1576388" y="1812131"/>
                </a:lnTo>
                <a:lnTo>
                  <a:pt x="1543050" y="1807368"/>
                </a:lnTo>
                <a:lnTo>
                  <a:pt x="1495425" y="1793081"/>
                </a:lnTo>
                <a:lnTo>
                  <a:pt x="1450182" y="1771650"/>
                </a:lnTo>
                <a:lnTo>
                  <a:pt x="1414463" y="1745456"/>
                </a:lnTo>
                <a:lnTo>
                  <a:pt x="1295400" y="1607343"/>
                </a:lnTo>
                <a:lnTo>
                  <a:pt x="1143000" y="1416843"/>
                </a:lnTo>
                <a:lnTo>
                  <a:pt x="907257" y="1143000"/>
                </a:lnTo>
                <a:lnTo>
                  <a:pt x="695325" y="904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2E7CA1-CC80-4012-AE90-9D8E7BF0CE10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</p:grpSpPr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8BD4CBD-89D0-4BD1-A1DE-141929619F14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E425988-173E-4385-A191-461706B6C6D2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631558C-4118-431E-9400-695E26D9951A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A566DD8-F871-47BC-941B-8F21781DF0CC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614F8B9-A8B8-4AB1-A4BA-869EFD94C9A2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BD90832C-76E1-4A1F-ADD1-8BBC27135E83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A8CA2ED7-C364-4A32-8E3B-382F4CDA514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D4E99858-631A-4FC0-AEA2-3310DE0EACE6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1ED1179-B183-451C-8A49-D61D9A20AEE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94B1BD0-DD12-42CE-8F0A-73BFCC45B0C2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34443DE-B431-4F59-8485-74A6AE257FF7}"/>
              </a:ext>
            </a:extLst>
          </p:cNvPr>
          <p:cNvGrpSpPr/>
          <p:nvPr/>
        </p:nvGrpSpPr>
        <p:grpSpPr>
          <a:xfrm>
            <a:off x="4051301" y="1368425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6A99C2A9-2EE8-46F2-84BB-BE6E0735A7C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E5C2AEAF-8CC2-4752-845D-B1C1D1F678F1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19CB41D-8046-4380-863A-27C694BA97D9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92E43E0-5CC7-4164-B331-0E1583229108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55CB035-371B-4EBC-BBBC-9CA065D4758D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D927A8F-72DE-4C0E-9E35-869BF943CB1E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2C7BA78-1620-4D98-902B-A7AC7EABEC8D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E88A80D2-428C-4C0B-AC8D-2844B0608A3E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E74442D5-ED4E-4BCB-AA4F-F4680EE8F6A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D2C77DF3-098F-4902-A7ED-1749E104665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214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14" grpId="0" animBg="1"/>
      <p:bldP spid="19" grpId="0" animBg="1"/>
      <p:bldP spid="23" grpId="0" animBg="1"/>
      <p:bldP spid="9" grpId="0" animBg="1"/>
      <p:bldP spid="11" grpId="0" animBg="1"/>
      <p:bldP spid="13" grpId="0" animBg="1"/>
      <p:bldP spid="20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2529F3A-1D16-49FE-9B78-F67E419C45BE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67C9516B-0BCC-473E-9103-B23E164B6E8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29252413-306C-44BB-8F91-6F980287E230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CD4DB983-4C2D-46AE-963B-F89CDD5E1FB4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37735667-6127-41C2-A665-D7E14DC0AF95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CA5CCE45-3EAD-47DA-A4B6-7EC64D365EA1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23466204-0ADD-45C3-91AD-31E3802E4B61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7FE81BF-754B-40A2-A024-7EE3BC2A8FB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61455C15-7978-467C-B784-CAA8040E2A34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84D21CA-5677-4F3A-8D89-D49E972FD82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17AE979A-C325-4990-BE61-2815185B116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40749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1DFAC1D-52E4-456F-BDD8-35425C95468D}"/>
              </a:ext>
            </a:extLst>
          </p:cNvPr>
          <p:cNvSpPr/>
          <p:nvPr/>
        </p:nvSpPr>
        <p:spPr>
          <a:xfrm>
            <a:off x="3579815" y="2619375"/>
            <a:ext cx="1841500" cy="522288"/>
          </a:xfrm>
          <a:custGeom>
            <a:avLst/>
            <a:gdLst>
              <a:gd name="connsiteX0" fmla="*/ 1459706 w 1843087"/>
              <a:gd name="connsiteY0" fmla="*/ 283369 h 521494"/>
              <a:gd name="connsiteX1" fmla="*/ 1185862 w 1843087"/>
              <a:gd name="connsiteY1" fmla="*/ 321469 h 521494"/>
              <a:gd name="connsiteX2" fmla="*/ 902494 w 1843087"/>
              <a:gd name="connsiteY2" fmla="*/ 381000 h 521494"/>
              <a:gd name="connsiteX3" fmla="*/ 750094 w 1843087"/>
              <a:gd name="connsiteY3" fmla="*/ 414338 h 521494"/>
              <a:gd name="connsiteX4" fmla="*/ 616744 w 1843087"/>
              <a:gd name="connsiteY4" fmla="*/ 447675 h 521494"/>
              <a:gd name="connsiteX5" fmla="*/ 509587 w 1843087"/>
              <a:gd name="connsiteY5" fmla="*/ 476250 h 521494"/>
              <a:gd name="connsiteX6" fmla="*/ 364331 w 1843087"/>
              <a:gd name="connsiteY6" fmla="*/ 521494 h 521494"/>
              <a:gd name="connsiteX7" fmla="*/ 342900 w 1843087"/>
              <a:gd name="connsiteY7" fmla="*/ 516731 h 521494"/>
              <a:gd name="connsiteX8" fmla="*/ 292894 w 1843087"/>
              <a:gd name="connsiteY8" fmla="*/ 497681 h 521494"/>
              <a:gd name="connsiteX9" fmla="*/ 235744 w 1843087"/>
              <a:gd name="connsiteY9" fmla="*/ 469106 h 521494"/>
              <a:gd name="connsiteX10" fmla="*/ 204787 w 1843087"/>
              <a:gd name="connsiteY10" fmla="*/ 450056 h 521494"/>
              <a:gd name="connsiteX11" fmla="*/ 171450 w 1843087"/>
              <a:gd name="connsiteY11" fmla="*/ 423863 h 521494"/>
              <a:gd name="connsiteX12" fmla="*/ 138112 w 1843087"/>
              <a:gd name="connsiteY12" fmla="*/ 397669 h 521494"/>
              <a:gd name="connsiteX13" fmla="*/ 92869 w 1843087"/>
              <a:gd name="connsiteY13" fmla="*/ 352425 h 521494"/>
              <a:gd name="connsiteX14" fmla="*/ 54769 w 1843087"/>
              <a:gd name="connsiteY14" fmla="*/ 307181 h 521494"/>
              <a:gd name="connsiteX15" fmla="*/ 23812 w 1843087"/>
              <a:gd name="connsiteY15" fmla="*/ 266700 h 521494"/>
              <a:gd name="connsiteX16" fmla="*/ 11906 w 1843087"/>
              <a:gd name="connsiteY16" fmla="*/ 242888 h 521494"/>
              <a:gd name="connsiteX17" fmla="*/ 2381 w 1843087"/>
              <a:gd name="connsiteY17" fmla="*/ 219075 h 521494"/>
              <a:gd name="connsiteX18" fmla="*/ 0 w 1843087"/>
              <a:gd name="connsiteY18" fmla="*/ 195263 h 521494"/>
              <a:gd name="connsiteX19" fmla="*/ 2381 w 1843087"/>
              <a:gd name="connsiteY19" fmla="*/ 183356 h 521494"/>
              <a:gd name="connsiteX20" fmla="*/ 9525 w 1843087"/>
              <a:gd name="connsiteY20" fmla="*/ 171450 h 521494"/>
              <a:gd name="connsiteX21" fmla="*/ 23812 w 1843087"/>
              <a:gd name="connsiteY21" fmla="*/ 166688 h 521494"/>
              <a:gd name="connsiteX22" fmla="*/ 40481 w 1843087"/>
              <a:gd name="connsiteY22" fmla="*/ 171450 h 521494"/>
              <a:gd name="connsiteX23" fmla="*/ 64294 w 1843087"/>
              <a:gd name="connsiteY23" fmla="*/ 195263 h 521494"/>
              <a:gd name="connsiteX24" fmla="*/ 97631 w 1843087"/>
              <a:gd name="connsiteY24" fmla="*/ 219075 h 521494"/>
              <a:gd name="connsiteX25" fmla="*/ 142875 w 1843087"/>
              <a:gd name="connsiteY25" fmla="*/ 242888 h 521494"/>
              <a:gd name="connsiteX26" fmla="*/ 192881 w 1843087"/>
              <a:gd name="connsiteY26" fmla="*/ 261938 h 521494"/>
              <a:gd name="connsiteX27" fmla="*/ 252412 w 1843087"/>
              <a:gd name="connsiteY27" fmla="*/ 271463 h 521494"/>
              <a:gd name="connsiteX28" fmla="*/ 311944 w 1843087"/>
              <a:gd name="connsiteY28" fmla="*/ 276225 h 521494"/>
              <a:gd name="connsiteX29" fmla="*/ 385762 w 1843087"/>
              <a:gd name="connsiteY29" fmla="*/ 269081 h 521494"/>
              <a:gd name="connsiteX30" fmla="*/ 742950 w 1843087"/>
              <a:gd name="connsiteY30" fmla="*/ 195263 h 521494"/>
              <a:gd name="connsiteX31" fmla="*/ 1016794 w 1843087"/>
              <a:gd name="connsiteY31" fmla="*/ 135731 h 521494"/>
              <a:gd name="connsiteX32" fmla="*/ 1190625 w 1843087"/>
              <a:gd name="connsiteY32" fmla="*/ 102394 h 521494"/>
              <a:gd name="connsiteX33" fmla="*/ 1295400 w 1843087"/>
              <a:gd name="connsiteY33" fmla="*/ 76200 h 521494"/>
              <a:gd name="connsiteX34" fmla="*/ 1390650 w 1843087"/>
              <a:gd name="connsiteY34" fmla="*/ 45244 h 521494"/>
              <a:gd name="connsiteX35" fmla="*/ 1428750 w 1843087"/>
              <a:gd name="connsiteY35" fmla="*/ 26194 h 521494"/>
              <a:gd name="connsiteX36" fmla="*/ 1459706 w 1843087"/>
              <a:gd name="connsiteY36" fmla="*/ 7144 h 521494"/>
              <a:gd name="connsiteX37" fmla="*/ 1476375 w 1843087"/>
              <a:gd name="connsiteY37" fmla="*/ 0 h 521494"/>
              <a:gd name="connsiteX38" fmla="*/ 1535906 w 1843087"/>
              <a:gd name="connsiteY38" fmla="*/ 4763 h 521494"/>
              <a:gd name="connsiteX39" fmla="*/ 1581150 w 1843087"/>
              <a:gd name="connsiteY39" fmla="*/ 14288 h 521494"/>
              <a:gd name="connsiteX40" fmla="*/ 1626394 w 1843087"/>
              <a:gd name="connsiteY40" fmla="*/ 30956 h 521494"/>
              <a:gd name="connsiteX41" fmla="*/ 1685925 w 1843087"/>
              <a:gd name="connsiteY41" fmla="*/ 59531 h 521494"/>
              <a:gd name="connsiteX42" fmla="*/ 1759744 w 1843087"/>
              <a:gd name="connsiteY42" fmla="*/ 95250 h 521494"/>
              <a:gd name="connsiteX43" fmla="*/ 1795462 w 1843087"/>
              <a:gd name="connsiteY43" fmla="*/ 114300 h 521494"/>
              <a:gd name="connsiteX44" fmla="*/ 1821656 w 1843087"/>
              <a:gd name="connsiteY44" fmla="*/ 133350 h 521494"/>
              <a:gd name="connsiteX45" fmla="*/ 1835944 w 1843087"/>
              <a:gd name="connsiteY45" fmla="*/ 147638 h 521494"/>
              <a:gd name="connsiteX46" fmla="*/ 1843087 w 1843087"/>
              <a:gd name="connsiteY46" fmla="*/ 169069 h 521494"/>
              <a:gd name="connsiteX47" fmla="*/ 1843087 w 1843087"/>
              <a:gd name="connsiteY47" fmla="*/ 183356 h 521494"/>
              <a:gd name="connsiteX48" fmla="*/ 1835944 w 1843087"/>
              <a:gd name="connsiteY48" fmla="*/ 207169 h 521494"/>
              <a:gd name="connsiteX49" fmla="*/ 1814512 w 1843087"/>
              <a:gd name="connsiteY49" fmla="*/ 230981 h 521494"/>
              <a:gd name="connsiteX50" fmla="*/ 1771650 w 1843087"/>
              <a:gd name="connsiteY50" fmla="*/ 252413 h 521494"/>
              <a:gd name="connsiteX51" fmla="*/ 1683544 w 1843087"/>
              <a:gd name="connsiteY51" fmla="*/ 257175 h 521494"/>
              <a:gd name="connsiteX52" fmla="*/ 1459706 w 1843087"/>
              <a:gd name="connsiteY52" fmla="*/ 28336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43087" h="521494">
                <a:moveTo>
                  <a:pt x="1459706" y="283369"/>
                </a:moveTo>
                <a:lnTo>
                  <a:pt x="1185862" y="321469"/>
                </a:lnTo>
                <a:lnTo>
                  <a:pt x="902494" y="381000"/>
                </a:lnTo>
                <a:lnTo>
                  <a:pt x="750094" y="414338"/>
                </a:lnTo>
                <a:lnTo>
                  <a:pt x="616744" y="447675"/>
                </a:lnTo>
                <a:lnTo>
                  <a:pt x="509587" y="476250"/>
                </a:lnTo>
                <a:lnTo>
                  <a:pt x="364331" y="521494"/>
                </a:lnTo>
                <a:lnTo>
                  <a:pt x="342900" y="516731"/>
                </a:lnTo>
                <a:lnTo>
                  <a:pt x="292894" y="497681"/>
                </a:lnTo>
                <a:lnTo>
                  <a:pt x="235744" y="469106"/>
                </a:lnTo>
                <a:lnTo>
                  <a:pt x="204787" y="450056"/>
                </a:lnTo>
                <a:lnTo>
                  <a:pt x="171450" y="423863"/>
                </a:lnTo>
                <a:lnTo>
                  <a:pt x="138112" y="397669"/>
                </a:lnTo>
                <a:lnTo>
                  <a:pt x="92869" y="352425"/>
                </a:lnTo>
                <a:lnTo>
                  <a:pt x="54769" y="307181"/>
                </a:lnTo>
                <a:lnTo>
                  <a:pt x="23812" y="266700"/>
                </a:lnTo>
                <a:lnTo>
                  <a:pt x="11906" y="242888"/>
                </a:lnTo>
                <a:lnTo>
                  <a:pt x="2381" y="219075"/>
                </a:lnTo>
                <a:lnTo>
                  <a:pt x="0" y="195263"/>
                </a:lnTo>
                <a:lnTo>
                  <a:pt x="2381" y="183356"/>
                </a:lnTo>
                <a:lnTo>
                  <a:pt x="9525" y="171450"/>
                </a:lnTo>
                <a:lnTo>
                  <a:pt x="23812" y="166688"/>
                </a:lnTo>
                <a:lnTo>
                  <a:pt x="40481" y="171450"/>
                </a:lnTo>
                <a:lnTo>
                  <a:pt x="64294" y="195263"/>
                </a:lnTo>
                <a:lnTo>
                  <a:pt x="97631" y="219075"/>
                </a:lnTo>
                <a:lnTo>
                  <a:pt x="142875" y="242888"/>
                </a:lnTo>
                <a:lnTo>
                  <a:pt x="192881" y="261938"/>
                </a:lnTo>
                <a:lnTo>
                  <a:pt x="252412" y="271463"/>
                </a:lnTo>
                <a:lnTo>
                  <a:pt x="311944" y="276225"/>
                </a:lnTo>
                <a:lnTo>
                  <a:pt x="385762" y="269081"/>
                </a:lnTo>
                <a:lnTo>
                  <a:pt x="742950" y="195263"/>
                </a:lnTo>
                <a:lnTo>
                  <a:pt x="1016794" y="135731"/>
                </a:lnTo>
                <a:lnTo>
                  <a:pt x="1190625" y="102394"/>
                </a:lnTo>
                <a:lnTo>
                  <a:pt x="1295400" y="76200"/>
                </a:lnTo>
                <a:lnTo>
                  <a:pt x="1390650" y="45244"/>
                </a:lnTo>
                <a:lnTo>
                  <a:pt x="1428750" y="26194"/>
                </a:lnTo>
                <a:lnTo>
                  <a:pt x="1459706" y="7144"/>
                </a:lnTo>
                <a:lnTo>
                  <a:pt x="1476375" y="0"/>
                </a:lnTo>
                <a:lnTo>
                  <a:pt x="1535906" y="4763"/>
                </a:lnTo>
                <a:lnTo>
                  <a:pt x="1581150" y="14288"/>
                </a:lnTo>
                <a:lnTo>
                  <a:pt x="1626394" y="30956"/>
                </a:lnTo>
                <a:lnTo>
                  <a:pt x="1685925" y="59531"/>
                </a:lnTo>
                <a:lnTo>
                  <a:pt x="1759744" y="95250"/>
                </a:lnTo>
                <a:lnTo>
                  <a:pt x="1795462" y="114300"/>
                </a:lnTo>
                <a:lnTo>
                  <a:pt x="1821656" y="133350"/>
                </a:lnTo>
                <a:lnTo>
                  <a:pt x="1835944" y="147638"/>
                </a:lnTo>
                <a:lnTo>
                  <a:pt x="1843087" y="169069"/>
                </a:lnTo>
                <a:lnTo>
                  <a:pt x="1843087" y="183356"/>
                </a:lnTo>
                <a:lnTo>
                  <a:pt x="1835944" y="207169"/>
                </a:lnTo>
                <a:lnTo>
                  <a:pt x="1814512" y="230981"/>
                </a:lnTo>
                <a:lnTo>
                  <a:pt x="1771650" y="252413"/>
                </a:lnTo>
                <a:lnTo>
                  <a:pt x="1683544" y="257175"/>
                </a:lnTo>
                <a:lnTo>
                  <a:pt x="14597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FDB20EE-2FCF-414A-8668-EE3B64DFA1C9}"/>
              </a:ext>
            </a:extLst>
          </p:cNvPr>
          <p:cNvSpPr/>
          <p:nvPr/>
        </p:nvSpPr>
        <p:spPr>
          <a:xfrm rot="16200000">
            <a:off x="2396334" y="3434557"/>
            <a:ext cx="4440238" cy="631825"/>
          </a:xfrm>
          <a:custGeom>
            <a:avLst/>
            <a:gdLst>
              <a:gd name="connsiteX0" fmla="*/ 2190902 w 4440326"/>
              <a:gd name="connsiteY0" fmla="*/ 457200 h 632764"/>
              <a:gd name="connsiteX1" fmla="*/ 1470355 w 4440326"/>
              <a:gd name="connsiteY1" fmla="*/ 431596 h 632764"/>
              <a:gd name="connsiteX2" fmla="*/ 1170432 w 4440326"/>
              <a:gd name="connsiteY2" fmla="*/ 424281 h 632764"/>
              <a:gd name="connsiteX3" fmla="*/ 742493 w 4440326"/>
              <a:gd name="connsiteY3" fmla="*/ 427939 h 632764"/>
              <a:gd name="connsiteX4" fmla="*/ 395021 w 4440326"/>
              <a:gd name="connsiteY4" fmla="*/ 427939 h 632764"/>
              <a:gd name="connsiteX5" fmla="*/ 128016 w 4440326"/>
              <a:gd name="connsiteY5" fmla="*/ 427939 h 632764"/>
              <a:gd name="connsiteX6" fmla="*/ 76810 w 4440326"/>
              <a:gd name="connsiteY6" fmla="*/ 420624 h 632764"/>
              <a:gd name="connsiteX7" fmla="*/ 40234 w 4440326"/>
              <a:gd name="connsiteY7" fmla="*/ 405993 h 632764"/>
              <a:gd name="connsiteX8" fmla="*/ 14630 w 4440326"/>
              <a:gd name="connsiteY8" fmla="*/ 387705 h 632764"/>
              <a:gd name="connsiteX9" fmla="*/ 3658 w 4440326"/>
              <a:gd name="connsiteY9" fmla="*/ 362102 h 632764"/>
              <a:gd name="connsiteX10" fmla="*/ 0 w 4440326"/>
              <a:gd name="connsiteY10" fmla="*/ 332841 h 632764"/>
              <a:gd name="connsiteX11" fmla="*/ 14630 w 4440326"/>
              <a:gd name="connsiteY11" fmla="*/ 296265 h 632764"/>
              <a:gd name="connsiteX12" fmla="*/ 36576 w 4440326"/>
              <a:gd name="connsiteY12" fmla="*/ 270662 h 632764"/>
              <a:gd name="connsiteX13" fmla="*/ 69494 w 4440326"/>
              <a:gd name="connsiteY13" fmla="*/ 241401 h 632764"/>
              <a:gd name="connsiteX14" fmla="*/ 113386 w 4440326"/>
              <a:gd name="connsiteY14" fmla="*/ 212140 h 632764"/>
              <a:gd name="connsiteX15" fmla="*/ 171907 w 4440326"/>
              <a:gd name="connsiteY15" fmla="*/ 186537 h 632764"/>
              <a:gd name="connsiteX16" fmla="*/ 270662 w 4440326"/>
              <a:gd name="connsiteY16" fmla="*/ 157276 h 632764"/>
              <a:gd name="connsiteX17" fmla="*/ 398678 w 4440326"/>
              <a:gd name="connsiteY17" fmla="*/ 128016 h 632764"/>
              <a:gd name="connsiteX18" fmla="*/ 555955 w 4440326"/>
              <a:gd name="connsiteY18" fmla="*/ 109728 h 632764"/>
              <a:gd name="connsiteX19" fmla="*/ 596189 w 4440326"/>
              <a:gd name="connsiteY19" fmla="*/ 128016 h 632764"/>
              <a:gd name="connsiteX20" fmla="*/ 651053 w 4440326"/>
              <a:gd name="connsiteY20" fmla="*/ 149961 h 632764"/>
              <a:gd name="connsiteX21" fmla="*/ 735178 w 4440326"/>
              <a:gd name="connsiteY21" fmla="*/ 168249 h 632764"/>
              <a:gd name="connsiteX22" fmla="*/ 877824 w 4440326"/>
              <a:gd name="connsiteY22" fmla="*/ 190195 h 632764"/>
              <a:gd name="connsiteX23" fmla="*/ 1108253 w 4440326"/>
              <a:gd name="connsiteY23" fmla="*/ 215798 h 632764"/>
              <a:gd name="connsiteX24" fmla="*/ 1547165 w 4440326"/>
              <a:gd name="connsiteY24" fmla="*/ 237744 h 632764"/>
              <a:gd name="connsiteX25" fmla="*/ 1993392 w 4440326"/>
              <a:gd name="connsiteY25" fmla="*/ 245059 h 632764"/>
              <a:gd name="connsiteX26" fmla="*/ 2501798 w 4440326"/>
              <a:gd name="connsiteY26" fmla="*/ 252374 h 632764"/>
              <a:gd name="connsiteX27" fmla="*/ 3193085 w 4440326"/>
              <a:gd name="connsiteY27" fmla="*/ 270662 h 632764"/>
              <a:gd name="connsiteX28" fmla="*/ 3631997 w 4440326"/>
              <a:gd name="connsiteY28" fmla="*/ 274320 h 632764"/>
              <a:gd name="connsiteX29" fmla="*/ 4012387 w 4440326"/>
              <a:gd name="connsiteY29" fmla="*/ 274320 h 632764"/>
              <a:gd name="connsiteX30" fmla="*/ 4089197 w 4440326"/>
              <a:gd name="connsiteY30" fmla="*/ 263347 h 632764"/>
              <a:gd name="connsiteX31" fmla="*/ 4155034 w 4440326"/>
              <a:gd name="connsiteY31" fmla="*/ 245059 h 632764"/>
              <a:gd name="connsiteX32" fmla="*/ 4206240 w 4440326"/>
              <a:gd name="connsiteY32" fmla="*/ 219456 h 632764"/>
              <a:gd name="connsiteX33" fmla="*/ 4261104 w 4440326"/>
              <a:gd name="connsiteY33" fmla="*/ 179222 h 632764"/>
              <a:gd name="connsiteX34" fmla="*/ 4304995 w 4440326"/>
              <a:gd name="connsiteY34" fmla="*/ 128016 h 632764"/>
              <a:gd name="connsiteX35" fmla="*/ 4348886 w 4440326"/>
              <a:gd name="connsiteY35" fmla="*/ 65836 h 632764"/>
              <a:gd name="connsiteX36" fmla="*/ 4370832 w 4440326"/>
              <a:gd name="connsiteY36" fmla="*/ 25603 h 632764"/>
              <a:gd name="connsiteX37" fmla="*/ 4396435 w 4440326"/>
              <a:gd name="connsiteY37" fmla="*/ 7315 h 632764"/>
              <a:gd name="connsiteX38" fmla="*/ 4411066 w 4440326"/>
              <a:gd name="connsiteY38" fmla="*/ 0 h 632764"/>
              <a:gd name="connsiteX39" fmla="*/ 4425696 w 4440326"/>
              <a:gd name="connsiteY39" fmla="*/ 3657 h 632764"/>
              <a:gd name="connsiteX40" fmla="*/ 4440326 w 4440326"/>
              <a:gd name="connsiteY40" fmla="*/ 14630 h 632764"/>
              <a:gd name="connsiteX41" fmla="*/ 4440326 w 4440326"/>
              <a:gd name="connsiteY41" fmla="*/ 62179 h 632764"/>
              <a:gd name="connsiteX42" fmla="*/ 4425696 w 4440326"/>
              <a:gd name="connsiteY42" fmla="*/ 168249 h 632764"/>
              <a:gd name="connsiteX43" fmla="*/ 4396435 w 4440326"/>
              <a:gd name="connsiteY43" fmla="*/ 270662 h 632764"/>
              <a:gd name="connsiteX44" fmla="*/ 4356202 w 4440326"/>
              <a:gd name="connsiteY44" fmla="*/ 376732 h 632764"/>
              <a:gd name="connsiteX45" fmla="*/ 4308653 w 4440326"/>
              <a:gd name="connsiteY45" fmla="*/ 460857 h 632764"/>
              <a:gd name="connsiteX46" fmla="*/ 4235501 w 4440326"/>
              <a:gd name="connsiteY46" fmla="*/ 552297 h 632764"/>
              <a:gd name="connsiteX47" fmla="*/ 4158691 w 4440326"/>
              <a:gd name="connsiteY47" fmla="*/ 621792 h 632764"/>
              <a:gd name="connsiteX48" fmla="*/ 4140403 w 4440326"/>
              <a:gd name="connsiteY48" fmla="*/ 632764 h 632764"/>
              <a:gd name="connsiteX49" fmla="*/ 4111142 w 4440326"/>
              <a:gd name="connsiteY49" fmla="*/ 629107 h 632764"/>
              <a:gd name="connsiteX50" fmla="*/ 4067251 w 4440326"/>
              <a:gd name="connsiteY50" fmla="*/ 596188 h 632764"/>
              <a:gd name="connsiteX51" fmla="*/ 4037990 w 4440326"/>
              <a:gd name="connsiteY51" fmla="*/ 577900 h 632764"/>
              <a:gd name="connsiteX52" fmla="*/ 3979469 w 4440326"/>
              <a:gd name="connsiteY52" fmla="*/ 559612 h 632764"/>
              <a:gd name="connsiteX53" fmla="*/ 3855110 w 4440326"/>
              <a:gd name="connsiteY53" fmla="*/ 541324 h 632764"/>
              <a:gd name="connsiteX54" fmla="*/ 3606394 w 4440326"/>
              <a:gd name="connsiteY54" fmla="*/ 519379 h 632764"/>
              <a:gd name="connsiteX55" fmla="*/ 3236976 w 4440326"/>
              <a:gd name="connsiteY55" fmla="*/ 493776 h 632764"/>
              <a:gd name="connsiteX56" fmla="*/ 3039466 w 4440326"/>
              <a:gd name="connsiteY56" fmla="*/ 490118 h 632764"/>
              <a:gd name="connsiteX57" fmla="*/ 2604211 w 4440326"/>
              <a:gd name="connsiteY57" fmla="*/ 475488 h 632764"/>
              <a:gd name="connsiteX58" fmla="*/ 2542032 w 4440326"/>
              <a:gd name="connsiteY58" fmla="*/ 468172 h 632764"/>
              <a:gd name="connsiteX59" fmla="*/ 2190902 w 4440326"/>
              <a:gd name="connsiteY59" fmla="*/ 457200 h 63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40326" h="632764">
                <a:moveTo>
                  <a:pt x="2190902" y="457200"/>
                </a:moveTo>
                <a:lnTo>
                  <a:pt x="1470355" y="431596"/>
                </a:lnTo>
                <a:lnTo>
                  <a:pt x="1170432" y="424281"/>
                </a:lnTo>
                <a:lnTo>
                  <a:pt x="742493" y="427939"/>
                </a:lnTo>
                <a:lnTo>
                  <a:pt x="395021" y="427939"/>
                </a:lnTo>
                <a:lnTo>
                  <a:pt x="128016" y="427939"/>
                </a:lnTo>
                <a:lnTo>
                  <a:pt x="76810" y="420624"/>
                </a:lnTo>
                <a:lnTo>
                  <a:pt x="40234" y="405993"/>
                </a:lnTo>
                <a:lnTo>
                  <a:pt x="14630" y="387705"/>
                </a:lnTo>
                <a:lnTo>
                  <a:pt x="3658" y="362102"/>
                </a:lnTo>
                <a:lnTo>
                  <a:pt x="0" y="332841"/>
                </a:lnTo>
                <a:lnTo>
                  <a:pt x="14630" y="296265"/>
                </a:lnTo>
                <a:lnTo>
                  <a:pt x="36576" y="270662"/>
                </a:lnTo>
                <a:lnTo>
                  <a:pt x="69494" y="241401"/>
                </a:lnTo>
                <a:lnTo>
                  <a:pt x="113386" y="212140"/>
                </a:lnTo>
                <a:lnTo>
                  <a:pt x="171907" y="186537"/>
                </a:lnTo>
                <a:lnTo>
                  <a:pt x="270662" y="157276"/>
                </a:lnTo>
                <a:lnTo>
                  <a:pt x="398678" y="128016"/>
                </a:lnTo>
                <a:lnTo>
                  <a:pt x="555955" y="109728"/>
                </a:lnTo>
                <a:lnTo>
                  <a:pt x="596189" y="128016"/>
                </a:lnTo>
                <a:lnTo>
                  <a:pt x="651053" y="149961"/>
                </a:lnTo>
                <a:lnTo>
                  <a:pt x="735178" y="168249"/>
                </a:lnTo>
                <a:lnTo>
                  <a:pt x="877824" y="190195"/>
                </a:lnTo>
                <a:lnTo>
                  <a:pt x="1108253" y="215798"/>
                </a:lnTo>
                <a:lnTo>
                  <a:pt x="1547165" y="237744"/>
                </a:lnTo>
                <a:lnTo>
                  <a:pt x="1993392" y="245059"/>
                </a:lnTo>
                <a:lnTo>
                  <a:pt x="2501798" y="252374"/>
                </a:lnTo>
                <a:lnTo>
                  <a:pt x="3193085" y="270662"/>
                </a:lnTo>
                <a:lnTo>
                  <a:pt x="3631997" y="274320"/>
                </a:lnTo>
                <a:lnTo>
                  <a:pt x="4012387" y="274320"/>
                </a:lnTo>
                <a:lnTo>
                  <a:pt x="4089197" y="263347"/>
                </a:lnTo>
                <a:lnTo>
                  <a:pt x="4155034" y="245059"/>
                </a:lnTo>
                <a:lnTo>
                  <a:pt x="4206240" y="219456"/>
                </a:lnTo>
                <a:lnTo>
                  <a:pt x="4261104" y="179222"/>
                </a:lnTo>
                <a:lnTo>
                  <a:pt x="4304995" y="128016"/>
                </a:lnTo>
                <a:lnTo>
                  <a:pt x="4348886" y="65836"/>
                </a:lnTo>
                <a:lnTo>
                  <a:pt x="4370832" y="25603"/>
                </a:lnTo>
                <a:lnTo>
                  <a:pt x="4396435" y="7315"/>
                </a:lnTo>
                <a:lnTo>
                  <a:pt x="4411066" y="0"/>
                </a:lnTo>
                <a:lnTo>
                  <a:pt x="4425696" y="3657"/>
                </a:lnTo>
                <a:lnTo>
                  <a:pt x="4440326" y="14630"/>
                </a:lnTo>
                <a:lnTo>
                  <a:pt x="4440326" y="62179"/>
                </a:lnTo>
                <a:lnTo>
                  <a:pt x="4425696" y="168249"/>
                </a:lnTo>
                <a:lnTo>
                  <a:pt x="4396435" y="270662"/>
                </a:lnTo>
                <a:lnTo>
                  <a:pt x="4356202" y="376732"/>
                </a:lnTo>
                <a:lnTo>
                  <a:pt x="4308653" y="460857"/>
                </a:lnTo>
                <a:lnTo>
                  <a:pt x="4235501" y="552297"/>
                </a:lnTo>
                <a:lnTo>
                  <a:pt x="4158691" y="621792"/>
                </a:lnTo>
                <a:lnTo>
                  <a:pt x="4140403" y="632764"/>
                </a:lnTo>
                <a:lnTo>
                  <a:pt x="4111142" y="629107"/>
                </a:lnTo>
                <a:lnTo>
                  <a:pt x="4067251" y="596188"/>
                </a:lnTo>
                <a:lnTo>
                  <a:pt x="4037990" y="577900"/>
                </a:lnTo>
                <a:lnTo>
                  <a:pt x="3979469" y="559612"/>
                </a:lnTo>
                <a:lnTo>
                  <a:pt x="3855110" y="541324"/>
                </a:lnTo>
                <a:lnTo>
                  <a:pt x="3606394" y="519379"/>
                </a:lnTo>
                <a:lnTo>
                  <a:pt x="3236976" y="493776"/>
                </a:lnTo>
                <a:lnTo>
                  <a:pt x="3039466" y="490118"/>
                </a:lnTo>
                <a:lnTo>
                  <a:pt x="2604211" y="475488"/>
                </a:lnTo>
                <a:lnTo>
                  <a:pt x="2542032" y="468172"/>
                </a:lnTo>
                <a:lnTo>
                  <a:pt x="2190902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A4E827-1C7E-4F53-B663-E854AC844185}"/>
              </a:ext>
            </a:extLst>
          </p:cNvPr>
          <p:cNvSpPr/>
          <p:nvPr/>
        </p:nvSpPr>
        <p:spPr>
          <a:xfrm rot="16200000">
            <a:off x="3061495" y="3356769"/>
            <a:ext cx="2008188" cy="1123950"/>
          </a:xfrm>
          <a:custGeom>
            <a:avLst/>
            <a:gdLst>
              <a:gd name="connsiteX0" fmla="*/ 862012 w 2007394"/>
              <a:gd name="connsiteY0" fmla="*/ 688181 h 1123950"/>
              <a:gd name="connsiteX1" fmla="*/ 554831 w 2007394"/>
              <a:gd name="connsiteY1" fmla="*/ 471488 h 1123950"/>
              <a:gd name="connsiteX2" fmla="*/ 307181 w 2007394"/>
              <a:gd name="connsiteY2" fmla="*/ 290513 h 1123950"/>
              <a:gd name="connsiteX3" fmla="*/ 138112 w 2007394"/>
              <a:gd name="connsiteY3" fmla="*/ 159544 h 1123950"/>
              <a:gd name="connsiteX4" fmla="*/ 26194 w 2007394"/>
              <a:gd name="connsiteY4" fmla="*/ 73819 h 1123950"/>
              <a:gd name="connsiteX5" fmla="*/ 11906 w 2007394"/>
              <a:gd name="connsiteY5" fmla="*/ 59531 h 1123950"/>
              <a:gd name="connsiteX6" fmla="*/ 4762 w 2007394"/>
              <a:gd name="connsiteY6" fmla="*/ 47625 h 1123950"/>
              <a:gd name="connsiteX7" fmla="*/ 0 w 2007394"/>
              <a:gd name="connsiteY7" fmla="*/ 28575 h 1123950"/>
              <a:gd name="connsiteX8" fmla="*/ 2381 w 2007394"/>
              <a:gd name="connsiteY8" fmla="*/ 14288 h 1123950"/>
              <a:gd name="connsiteX9" fmla="*/ 11906 w 2007394"/>
              <a:gd name="connsiteY9" fmla="*/ 2381 h 1123950"/>
              <a:gd name="connsiteX10" fmla="*/ 28575 w 2007394"/>
              <a:gd name="connsiteY10" fmla="*/ 0 h 1123950"/>
              <a:gd name="connsiteX11" fmla="*/ 54769 w 2007394"/>
              <a:gd name="connsiteY11" fmla="*/ 9525 h 1123950"/>
              <a:gd name="connsiteX12" fmla="*/ 150019 w 2007394"/>
              <a:gd name="connsiteY12" fmla="*/ 71438 h 1123950"/>
              <a:gd name="connsiteX13" fmla="*/ 295275 w 2007394"/>
              <a:gd name="connsiteY13" fmla="*/ 164306 h 1123950"/>
              <a:gd name="connsiteX14" fmla="*/ 452437 w 2007394"/>
              <a:gd name="connsiteY14" fmla="*/ 261938 h 1123950"/>
              <a:gd name="connsiteX15" fmla="*/ 611981 w 2007394"/>
              <a:gd name="connsiteY15" fmla="*/ 354806 h 1123950"/>
              <a:gd name="connsiteX16" fmla="*/ 845344 w 2007394"/>
              <a:gd name="connsiteY16" fmla="*/ 488156 h 1123950"/>
              <a:gd name="connsiteX17" fmla="*/ 1021556 w 2007394"/>
              <a:gd name="connsiteY17" fmla="*/ 581025 h 1123950"/>
              <a:gd name="connsiteX18" fmla="*/ 1176337 w 2007394"/>
              <a:gd name="connsiteY18" fmla="*/ 664369 h 1123950"/>
              <a:gd name="connsiteX19" fmla="*/ 1371600 w 2007394"/>
              <a:gd name="connsiteY19" fmla="*/ 762000 h 1123950"/>
              <a:gd name="connsiteX20" fmla="*/ 1495425 w 2007394"/>
              <a:gd name="connsiteY20" fmla="*/ 819150 h 1123950"/>
              <a:gd name="connsiteX21" fmla="*/ 1602581 w 2007394"/>
              <a:gd name="connsiteY21" fmla="*/ 864394 h 1123950"/>
              <a:gd name="connsiteX22" fmla="*/ 1685925 w 2007394"/>
              <a:gd name="connsiteY22" fmla="*/ 895350 h 1123950"/>
              <a:gd name="connsiteX23" fmla="*/ 1752600 w 2007394"/>
              <a:gd name="connsiteY23" fmla="*/ 919163 h 1123950"/>
              <a:gd name="connsiteX24" fmla="*/ 1812131 w 2007394"/>
              <a:gd name="connsiteY24" fmla="*/ 938213 h 1123950"/>
              <a:gd name="connsiteX25" fmla="*/ 1866900 w 2007394"/>
              <a:gd name="connsiteY25" fmla="*/ 952500 h 1123950"/>
              <a:gd name="connsiteX26" fmla="*/ 1978819 w 2007394"/>
              <a:gd name="connsiteY26" fmla="*/ 957263 h 1123950"/>
              <a:gd name="connsiteX27" fmla="*/ 2007394 w 2007394"/>
              <a:gd name="connsiteY27" fmla="*/ 1123950 h 1123950"/>
              <a:gd name="connsiteX28" fmla="*/ 1443037 w 2007394"/>
              <a:gd name="connsiteY28" fmla="*/ 1097756 h 1123950"/>
              <a:gd name="connsiteX29" fmla="*/ 1352550 w 2007394"/>
              <a:gd name="connsiteY29" fmla="*/ 1031081 h 1123950"/>
              <a:gd name="connsiteX30" fmla="*/ 1197769 w 2007394"/>
              <a:gd name="connsiteY30" fmla="*/ 921544 h 1123950"/>
              <a:gd name="connsiteX31" fmla="*/ 1021556 w 2007394"/>
              <a:gd name="connsiteY31" fmla="*/ 802481 h 1123950"/>
              <a:gd name="connsiteX32" fmla="*/ 862012 w 2007394"/>
              <a:gd name="connsiteY32" fmla="*/ 68818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7394" h="1123950">
                <a:moveTo>
                  <a:pt x="862012" y="688181"/>
                </a:moveTo>
                <a:lnTo>
                  <a:pt x="554831" y="471488"/>
                </a:lnTo>
                <a:lnTo>
                  <a:pt x="307181" y="290513"/>
                </a:lnTo>
                <a:lnTo>
                  <a:pt x="138112" y="159544"/>
                </a:lnTo>
                <a:lnTo>
                  <a:pt x="26194" y="73819"/>
                </a:lnTo>
                <a:lnTo>
                  <a:pt x="11906" y="59531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11906" y="2381"/>
                </a:lnTo>
                <a:lnTo>
                  <a:pt x="28575" y="0"/>
                </a:lnTo>
                <a:lnTo>
                  <a:pt x="54769" y="9525"/>
                </a:lnTo>
                <a:lnTo>
                  <a:pt x="150019" y="71438"/>
                </a:lnTo>
                <a:lnTo>
                  <a:pt x="295275" y="164306"/>
                </a:lnTo>
                <a:lnTo>
                  <a:pt x="452437" y="261938"/>
                </a:lnTo>
                <a:lnTo>
                  <a:pt x="611981" y="354806"/>
                </a:lnTo>
                <a:lnTo>
                  <a:pt x="845344" y="488156"/>
                </a:lnTo>
                <a:lnTo>
                  <a:pt x="1021556" y="581025"/>
                </a:lnTo>
                <a:lnTo>
                  <a:pt x="1176337" y="664369"/>
                </a:lnTo>
                <a:lnTo>
                  <a:pt x="1371600" y="762000"/>
                </a:lnTo>
                <a:lnTo>
                  <a:pt x="1495425" y="819150"/>
                </a:lnTo>
                <a:lnTo>
                  <a:pt x="1602581" y="864394"/>
                </a:lnTo>
                <a:lnTo>
                  <a:pt x="1685925" y="895350"/>
                </a:lnTo>
                <a:lnTo>
                  <a:pt x="1752600" y="919163"/>
                </a:lnTo>
                <a:lnTo>
                  <a:pt x="1812131" y="938213"/>
                </a:lnTo>
                <a:lnTo>
                  <a:pt x="1866900" y="952500"/>
                </a:lnTo>
                <a:lnTo>
                  <a:pt x="1978819" y="957263"/>
                </a:lnTo>
                <a:lnTo>
                  <a:pt x="2007394" y="1123950"/>
                </a:lnTo>
                <a:lnTo>
                  <a:pt x="1443037" y="1097756"/>
                </a:lnTo>
                <a:lnTo>
                  <a:pt x="1352550" y="1031081"/>
                </a:lnTo>
                <a:lnTo>
                  <a:pt x="1197769" y="921544"/>
                </a:lnTo>
                <a:lnTo>
                  <a:pt x="1021556" y="802481"/>
                </a:lnTo>
                <a:lnTo>
                  <a:pt x="862012" y="688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D5108AB-AFF3-4ED4-879C-C5EE78567D7F}"/>
              </a:ext>
            </a:extLst>
          </p:cNvPr>
          <p:cNvSpPr/>
          <p:nvPr/>
        </p:nvSpPr>
        <p:spPr>
          <a:xfrm>
            <a:off x="4703765" y="3338514"/>
            <a:ext cx="669925" cy="604837"/>
          </a:xfrm>
          <a:custGeom>
            <a:avLst/>
            <a:gdLst>
              <a:gd name="connsiteX0" fmla="*/ 381000 w 671512"/>
              <a:gd name="connsiteY0" fmla="*/ 381000 h 604837"/>
              <a:gd name="connsiteX1" fmla="*/ 280987 w 671512"/>
              <a:gd name="connsiteY1" fmla="*/ 276225 h 604837"/>
              <a:gd name="connsiteX2" fmla="*/ 216694 w 671512"/>
              <a:gd name="connsiteY2" fmla="*/ 219075 h 604837"/>
              <a:gd name="connsiteX3" fmla="*/ 164306 w 671512"/>
              <a:gd name="connsiteY3" fmla="*/ 178593 h 604837"/>
              <a:gd name="connsiteX4" fmla="*/ 104775 w 671512"/>
              <a:gd name="connsiteY4" fmla="*/ 138112 h 604837"/>
              <a:gd name="connsiteX5" fmla="*/ 7144 w 671512"/>
              <a:gd name="connsiteY5" fmla="*/ 83343 h 604837"/>
              <a:gd name="connsiteX6" fmla="*/ 0 w 671512"/>
              <a:gd name="connsiteY6" fmla="*/ 0 h 604837"/>
              <a:gd name="connsiteX7" fmla="*/ 114300 w 671512"/>
              <a:gd name="connsiteY7" fmla="*/ 2381 h 604837"/>
              <a:gd name="connsiteX8" fmla="*/ 223837 w 671512"/>
              <a:gd name="connsiteY8" fmla="*/ 11906 h 604837"/>
              <a:gd name="connsiteX9" fmla="*/ 292894 w 671512"/>
              <a:gd name="connsiteY9" fmla="*/ 23812 h 604837"/>
              <a:gd name="connsiteX10" fmla="*/ 347662 w 671512"/>
              <a:gd name="connsiteY10" fmla="*/ 30956 h 604837"/>
              <a:gd name="connsiteX11" fmla="*/ 392906 w 671512"/>
              <a:gd name="connsiteY11" fmla="*/ 42862 h 604837"/>
              <a:gd name="connsiteX12" fmla="*/ 438150 w 671512"/>
              <a:gd name="connsiteY12" fmla="*/ 59531 h 604837"/>
              <a:gd name="connsiteX13" fmla="*/ 464344 w 671512"/>
              <a:gd name="connsiteY13" fmla="*/ 78581 h 604837"/>
              <a:gd name="connsiteX14" fmla="*/ 497681 w 671512"/>
              <a:gd name="connsiteY14" fmla="*/ 121443 h 604837"/>
              <a:gd name="connsiteX15" fmla="*/ 550069 w 671512"/>
              <a:gd name="connsiteY15" fmla="*/ 188118 h 604837"/>
              <a:gd name="connsiteX16" fmla="*/ 588169 w 671512"/>
              <a:gd name="connsiteY16" fmla="*/ 250031 h 604837"/>
              <a:gd name="connsiteX17" fmla="*/ 621506 w 671512"/>
              <a:gd name="connsiteY17" fmla="*/ 311943 h 604837"/>
              <a:gd name="connsiteX18" fmla="*/ 640556 w 671512"/>
              <a:gd name="connsiteY18" fmla="*/ 373856 h 604837"/>
              <a:gd name="connsiteX19" fmla="*/ 659606 w 671512"/>
              <a:gd name="connsiteY19" fmla="*/ 438150 h 604837"/>
              <a:gd name="connsiteX20" fmla="*/ 671512 w 671512"/>
              <a:gd name="connsiteY20" fmla="*/ 497681 h 604837"/>
              <a:gd name="connsiteX21" fmla="*/ 669131 w 671512"/>
              <a:gd name="connsiteY21" fmla="*/ 521493 h 604837"/>
              <a:gd name="connsiteX22" fmla="*/ 661987 w 671512"/>
              <a:gd name="connsiteY22" fmla="*/ 559593 h 604837"/>
              <a:gd name="connsiteX23" fmla="*/ 650081 w 671512"/>
              <a:gd name="connsiteY23" fmla="*/ 588168 h 604837"/>
              <a:gd name="connsiteX24" fmla="*/ 638175 w 671512"/>
              <a:gd name="connsiteY24" fmla="*/ 600075 h 604837"/>
              <a:gd name="connsiteX25" fmla="*/ 623887 w 671512"/>
              <a:gd name="connsiteY25" fmla="*/ 604837 h 604837"/>
              <a:gd name="connsiteX26" fmla="*/ 602456 w 671512"/>
              <a:gd name="connsiteY26" fmla="*/ 604837 h 604837"/>
              <a:gd name="connsiteX27" fmla="*/ 569119 w 671512"/>
              <a:gd name="connsiteY27" fmla="*/ 590550 h 604837"/>
              <a:gd name="connsiteX28" fmla="*/ 538162 w 671512"/>
              <a:gd name="connsiteY28" fmla="*/ 564356 h 604837"/>
              <a:gd name="connsiteX29" fmla="*/ 497681 w 671512"/>
              <a:gd name="connsiteY29" fmla="*/ 514350 h 604837"/>
              <a:gd name="connsiteX30" fmla="*/ 381000 w 671512"/>
              <a:gd name="connsiteY30" fmla="*/ 381000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04837">
                <a:moveTo>
                  <a:pt x="381000" y="381000"/>
                </a:moveTo>
                <a:lnTo>
                  <a:pt x="280987" y="276225"/>
                </a:lnTo>
                <a:lnTo>
                  <a:pt x="216694" y="219075"/>
                </a:lnTo>
                <a:lnTo>
                  <a:pt x="164306" y="178593"/>
                </a:lnTo>
                <a:lnTo>
                  <a:pt x="104775" y="138112"/>
                </a:lnTo>
                <a:lnTo>
                  <a:pt x="7144" y="83343"/>
                </a:lnTo>
                <a:lnTo>
                  <a:pt x="0" y="0"/>
                </a:lnTo>
                <a:lnTo>
                  <a:pt x="114300" y="2381"/>
                </a:lnTo>
                <a:lnTo>
                  <a:pt x="223837" y="11906"/>
                </a:lnTo>
                <a:lnTo>
                  <a:pt x="292894" y="23812"/>
                </a:lnTo>
                <a:lnTo>
                  <a:pt x="347662" y="30956"/>
                </a:lnTo>
                <a:lnTo>
                  <a:pt x="392906" y="42862"/>
                </a:lnTo>
                <a:lnTo>
                  <a:pt x="438150" y="59531"/>
                </a:lnTo>
                <a:lnTo>
                  <a:pt x="464344" y="78581"/>
                </a:lnTo>
                <a:lnTo>
                  <a:pt x="497681" y="121443"/>
                </a:lnTo>
                <a:lnTo>
                  <a:pt x="550069" y="188118"/>
                </a:lnTo>
                <a:lnTo>
                  <a:pt x="588169" y="250031"/>
                </a:lnTo>
                <a:lnTo>
                  <a:pt x="621506" y="311943"/>
                </a:lnTo>
                <a:lnTo>
                  <a:pt x="640556" y="373856"/>
                </a:lnTo>
                <a:lnTo>
                  <a:pt x="659606" y="438150"/>
                </a:lnTo>
                <a:lnTo>
                  <a:pt x="671512" y="497681"/>
                </a:lnTo>
                <a:lnTo>
                  <a:pt x="669131" y="521493"/>
                </a:lnTo>
                <a:lnTo>
                  <a:pt x="661987" y="559593"/>
                </a:lnTo>
                <a:lnTo>
                  <a:pt x="650081" y="588168"/>
                </a:lnTo>
                <a:lnTo>
                  <a:pt x="638175" y="600075"/>
                </a:lnTo>
                <a:lnTo>
                  <a:pt x="623887" y="604837"/>
                </a:lnTo>
                <a:lnTo>
                  <a:pt x="602456" y="604837"/>
                </a:lnTo>
                <a:lnTo>
                  <a:pt x="569119" y="590550"/>
                </a:lnTo>
                <a:lnTo>
                  <a:pt x="538162" y="564356"/>
                </a:lnTo>
                <a:lnTo>
                  <a:pt x="497681" y="514350"/>
                </a:lnTo>
                <a:lnTo>
                  <a:pt x="381000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50BB6FE-A7F0-413D-8683-E6E52CC1EFCC}"/>
              </a:ext>
            </a:extLst>
          </p:cNvPr>
          <p:cNvSpPr/>
          <p:nvPr/>
        </p:nvSpPr>
        <p:spPr>
          <a:xfrm>
            <a:off x="5114927" y="1457325"/>
            <a:ext cx="1552575" cy="1917700"/>
          </a:xfrm>
          <a:custGeom>
            <a:avLst/>
            <a:gdLst>
              <a:gd name="connsiteX0" fmla="*/ 1017430 w 1553192"/>
              <a:gd name="connsiteY0" fmla="*/ 958189 h 1916377"/>
              <a:gd name="connsiteX1" fmla="*/ 816520 w 1553192"/>
              <a:gd name="connsiteY1" fmla="*/ 1190008 h 1916377"/>
              <a:gd name="connsiteX2" fmla="*/ 659398 w 1553192"/>
              <a:gd name="connsiteY2" fmla="*/ 1349706 h 1916377"/>
              <a:gd name="connsiteX3" fmla="*/ 430154 w 1553192"/>
              <a:gd name="connsiteY3" fmla="*/ 1566071 h 1916377"/>
              <a:gd name="connsiteX4" fmla="*/ 265304 w 1553192"/>
              <a:gd name="connsiteY4" fmla="*/ 1718042 h 1916377"/>
              <a:gd name="connsiteX5" fmla="*/ 61818 w 1553192"/>
              <a:gd name="connsiteY5" fmla="*/ 1903498 h 1916377"/>
              <a:gd name="connsiteX6" fmla="*/ 38636 w 1553192"/>
              <a:gd name="connsiteY6" fmla="*/ 1913801 h 1916377"/>
              <a:gd name="connsiteX7" fmla="*/ 20606 w 1553192"/>
              <a:gd name="connsiteY7" fmla="*/ 1916377 h 1916377"/>
              <a:gd name="connsiteX8" fmla="*/ 2575 w 1553192"/>
              <a:gd name="connsiteY8" fmla="*/ 1908649 h 1916377"/>
              <a:gd name="connsiteX9" fmla="*/ 0 w 1553192"/>
              <a:gd name="connsiteY9" fmla="*/ 1893195 h 1916377"/>
              <a:gd name="connsiteX10" fmla="*/ 7727 w 1553192"/>
              <a:gd name="connsiteY10" fmla="*/ 1864861 h 1916377"/>
              <a:gd name="connsiteX11" fmla="*/ 46363 w 1553192"/>
              <a:gd name="connsiteY11" fmla="*/ 1818497 h 1916377"/>
              <a:gd name="connsiteX12" fmla="*/ 164849 w 1553192"/>
              <a:gd name="connsiteY12" fmla="*/ 1687133 h 1916377"/>
              <a:gd name="connsiteX13" fmla="*/ 265304 w 1553192"/>
              <a:gd name="connsiteY13" fmla="*/ 1563496 h 1916377"/>
              <a:gd name="connsiteX14" fmla="*/ 414699 w 1553192"/>
              <a:gd name="connsiteY14" fmla="*/ 1372888 h 1916377"/>
              <a:gd name="connsiteX15" fmla="*/ 538336 w 1553192"/>
              <a:gd name="connsiteY15" fmla="*/ 1208039 h 1916377"/>
              <a:gd name="connsiteX16" fmla="*/ 705762 w 1553192"/>
              <a:gd name="connsiteY16" fmla="*/ 983946 h 1916377"/>
              <a:gd name="connsiteX17" fmla="*/ 826823 w 1553192"/>
              <a:gd name="connsiteY17" fmla="*/ 803642 h 1916377"/>
              <a:gd name="connsiteX18" fmla="*/ 953036 w 1553192"/>
              <a:gd name="connsiteY18" fmla="*/ 615611 h 1916377"/>
              <a:gd name="connsiteX19" fmla="*/ 1063794 w 1553192"/>
              <a:gd name="connsiteY19" fmla="*/ 432731 h 1916377"/>
              <a:gd name="connsiteX20" fmla="*/ 1133340 w 1553192"/>
              <a:gd name="connsiteY20" fmla="*/ 314245 h 1916377"/>
              <a:gd name="connsiteX21" fmla="*/ 1146219 w 1553192"/>
              <a:gd name="connsiteY21" fmla="*/ 285911 h 1916377"/>
              <a:gd name="connsiteX22" fmla="*/ 1151371 w 1553192"/>
              <a:gd name="connsiteY22" fmla="*/ 262729 h 1916377"/>
              <a:gd name="connsiteX23" fmla="*/ 1148795 w 1553192"/>
              <a:gd name="connsiteY23" fmla="*/ 234396 h 1916377"/>
              <a:gd name="connsiteX24" fmla="*/ 1143643 w 1553192"/>
              <a:gd name="connsiteY24" fmla="*/ 213790 h 1916377"/>
              <a:gd name="connsiteX25" fmla="*/ 1123037 w 1553192"/>
              <a:gd name="connsiteY25" fmla="*/ 182880 h 1916377"/>
              <a:gd name="connsiteX26" fmla="*/ 1061219 w 1553192"/>
              <a:gd name="connsiteY26" fmla="*/ 128789 h 1916377"/>
              <a:gd name="connsiteX27" fmla="*/ 1025158 w 1553192"/>
              <a:gd name="connsiteY27" fmla="*/ 103031 h 1916377"/>
              <a:gd name="connsiteX28" fmla="*/ 991673 w 1553192"/>
              <a:gd name="connsiteY28" fmla="*/ 87577 h 1916377"/>
              <a:gd name="connsiteX29" fmla="*/ 971067 w 1553192"/>
              <a:gd name="connsiteY29" fmla="*/ 77274 h 1916377"/>
              <a:gd name="connsiteX30" fmla="*/ 947885 w 1553192"/>
              <a:gd name="connsiteY30" fmla="*/ 59243 h 1916377"/>
              <a:gd name="connsiteX31" fmla="*/ 937581 w 1553192"/>
              <a:gd name="connsiteY31" fmla="*/ 43789 h 1916377"/>
              <a:gd name="connsiteX32" fmla="*/ 935006 w 1553192"/>
              <a:gd name="connsiteY32" fmla="*/ 23182 h 1916377"/>
              <a:gd name="connsiteX33" fmla="*/ 942733 w 1553192"/>
              <a:gd name="connsiteY33" fmla="*/ 5152 h 1916377"/>
              <a:gd name="connsiteX34" fmla="*/ 968491 w 1553192"/>
              <a:gd name="connsiteY34" fmla="*/ 0 h 1916377"/>
              <a:gd name="connsiteX35" fmla="*/ 1030309 w 1553192"/>
              <a:gd name="connsiteY35" fmla="*/ 5152 h 1916377"/>
              <a:gd name="connsiteX36" fmla="*/ 1135916 w 1553192"/>
              <a:gd name="connsiteY36" fmla="*/ 12879 h 1916377"/>
              <a:gd name="connsiteX37" fmla="*/ 1179704 w 1553192"/>
              <a:gd name="connsiteY37" fmla="*/ 18031 h 1916377"/>
              <a:gd name="connsiteX38" fmla="*/ 1256978 w 1553192"/>
              <a:gd name="connsiteY38" fmla="*/ 30910 h 1916377"/>
              <a:gd name="connsiteX39" fmla="*/ 1316220 w 1553192"/>
              <a:gd name="connsiteY39" fmla="*/ 46364 h 1916377"/>
              <a:gd name="connsiteX40" fmla="*/ 1362584 w 1553192"/>
              <a:gd name="connsiteY40" fmla="*/ 61819 h 1916377"/>
              <a:gd name="connsiteX41" fmla="*/ 1390918 w 1553192"/>
              <a:gd name="connsiteY41" fmla="*/ 74698 h 1916377"/>
              <a:gd name="connsiteX42" fmla="*/ 1421827 w 1553192"/>
              <a:gd name="connsiteY42" fmla="*/ 92728 h 1916377"/>
              <a:gd name="connsiteX43" fmla="*/ 1450161 w 1553192"/>
              <a:gd name="connsiteY43" fmla="*/ 115910 h 1916377"/>
              <a:gd name="connsiteX44" fmla="*/ 1475918 w 1553192"/>
              <a:gd name="connsiteY44" fmla="*/ 136517 h 1916377"/>
              <a:gd name="connsiteX45" fmla="*/ 1496525 w 1553192"/>
              <a:gd name="connsiteY45" fmla="*/ 159698 h 1916377"/>
              <a:gd name="connsiteX46" fmla="*/ 1514555 w 1553192"/>
              <a:gd name="connsiteY46" fmla="*/ 188032 h 1916377"/>
              <a:gd name="connsiteX47" fmla="*/ 1532585 w 1553192"/>
              <a:gd name="connsiteY47" fmla="*/ 221517 h 1916377"/>
              <a:gd name="connsiteX48" fmla="*/ 1545464 w 1553192"/>
              <a:gd name="connsiteY48" fmla="*/ 257578 h 1916377"/>
              <a:gd name="connsiteX49" fmla="*/ 1553192 w 1553192"/>
              <a:gd name="connsiteY49" fmla="*/ 298790 h 1916377"/>
              <a:gd name="connsiteX50" fmla="*/ 1553192 w 1553192"/>
              <a:gd name="connsiteY50" fmla="*/ 329700 h 1916377"/>
              <a:gd name="connsiteX51" fmla="*/ 1548040 w 1553192"/>
              <a:gd name="connsiteY51" fmla="*/ 352882 h 1916377"/>
              <a:gd name="connsiteX52" fmla="*/ 1537737 w 1553192"/>
              <a:gd name="connsiteY52" fmla="*/ 368336 h 1916377"/>
              <a:gd name="connsiteX53" fmla="*/ 1426979 w 1553192"/>
              <a:gd name="connsiteY53" fmla="*/ 435306 h 1916377"/>
              <a:gd name="connsiteX54" fmla="*/ 1390918 w 1553192"/>
              <a:gd name="connsiteY54" fmla="*/ 473943 h 1916377"/>
              <a:gd name="connsiteX55" fmla="*/ 1241523 w 1553192"/>
              <a:gd name="connsiteY55" fmla="*/ 674853 h 1916377"/>
              <a:gd name="connsiteX56" fmla="*/ 1097280 w 1553192"/>
              <a:gd name="connsiteY56" fmla="*/ 860309 h 1916377"/>
              <a:gd name="connsiteX57" fmla="*/ 1017430 w 1553192"/>
              <a:gd name="connsiteY57" fmla="*/ 958189 h 191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53192" h="1916377">
                <a:moveTo>
                  <a:pt x="1017430" y="958189"/>
                </a:moveTo>
                <a:lnTo>
                  <a:pt x="816520" y="1190008"/>
                </a:lnTo>
                <a:lnTo>
                  <a:pt x="659398" y="1349706"/>
                </a:lnTo>
                <a:lnTo>
                  <a:pt x="430154" y="1566071"/>
                </a:lnTo>
                <a:lnTo>
                  <a:pt x="265304" y="1718042"/>
                </a:lnTo>
                <a:lnTo>
                  <a:pt x="61818" y="1903498"/>
                </a:lnTo>
                <a:lnTo>
                  <a:pt x="38636" y="1913801"/>
                </a:lnTo>
                <a:lnTo>
                  <a:pt x="20606" y="1916377"/>
                </a:lnTo>
                <a:lnTo>
                  <a:pt x="2575" y="1908649"/>
                </a:lnTo>
                <a:lnTo>
                  <a:pt x="0" y="1893195"/>
                </a:lnTo>
                <a:lnTo>
                  <a:pt x="7727" y="1864861"/>
                </a:lnTo>
                <a:lnTo>
                  <a:pt x="46363" y="1818497"/>
                </a:lnTo>
                <a:lnTo>
                  <a:pt x="164849" y="1687133"/>
                </a:lnTo>
                <a:lnTo>
                  <a:pt x="265304" y="1563496"/>
                </a:lnTo>
                <a:lnTo>
                  <a:pt x="414699" y="1372888"/>
                </a:lnTo>
                <a:lnTo>
                  <a:pt x="538336" y="1208039"/>
                </a:lnTo>
                <a:lnTo>
                  <a:pt x="705762" y="983946"/>
                </a:lnTo>
                <a:lnTo>
                  <a:pt x="826823" y="803642"/>
                </a:lnTo>
                <a:lnTo>
                  <a:pt x="953036" y="615611"/>
                </a:lnTo>
                <a:lnTo>
                  <a:pt x="1063794" y="432731"/>
                </a:lnTo>
                <a:lnTo>
                  <a:pt x="1133340" y="314245"/>
                </a:lnTo>
                <a:lnTo>
                  <a:pt x="1146219" y="285911"/>
                </a:lnTo>
                <a:lnTo>
                  <a:pt x="1151371" y="262729"/>
                </a:lnTo>
                <a:lnTo>
                  <a:pt x="1148795" y="234396"/>
                </a:lnTo>
                <a:lnTo>
                  <a:pt x="1143643" y="213790"/>
                </a:lnTo>
                <a:lnTo>
                  <a:pt x="1123037" y="182880"/>
                </a:lnTo>
                <a:lnTo>
                  <a:pt x="1061219" y="128789"/>
                </a:lnTo>
                <a:lnTo>
                  <a:pt x="1025158" y="103031"/>
                </a:lnTo>
                <a:lnTo>
                  <a:pt x="991673" y="87577"/>
                </a:lnTo>
                <a:lnTo>
                  <a:pt x="971067" y="77274"/>
                </a:lnTo>
                <a:lnTo>
                  <a:pt x="947885" y="59243"/>
                </a:lnTo>
                <a:lnTo>
                  <a:pt x="937581" y="43789"/>
                </a:lnTo>
                <a:lnTo>
                  <a:pt x="935006" y="23182"/>
                </a:lnTo>
                <a:lnTo>
                  <a:pt x="942733" y="5152"/>
                </a:lnTo>
                <a:lnTo>
                  <a:pt x="968491" y="0"/>
                </a:lnTo>
                <a:lnTo>
                  <a:pt x="1030309" y="5152"/>
                </a:lnTo>
                <a:lnTo>
                  <a:pt x="1135916" y="12879"/>
                </a:lnTo>
                <a:lnTo>
                  <a:pt x="1179704" y="18031"/>
                </a:lnTo>
                <a:lnTo>
                  <a:pt x="1256978" y="30910"/>
                </a:lnTo>
                <a:lnTo>
                  <a:pt x="1316220" y="46364"/>
                </a:lnTo>
                <a:lnTo>
                  <a:pt x="1362584" y="61819"/>
                </a:lnTo>
                <a:lnTo>
                  <a:pt x="1390918" y="74698"/>
                </a:lnTo>
                <a:lnTo>
                  <a:pt x="1421827" y="92728"/>
                </a:lnTo>
                <a:lnTo>
                  <a:pt x="1450161" y="115910"/>
                </a:lnTo>
                <a:lnTo>
                  <a:pt x="1475918" y="136517"/>
                </a:lnTo>
                <a:lnTo>
                  <a:pt x="1496525" y="159698"/>
                </a:lnTo>
                <a:lnTo>
                  <a:pt x="1514555" y="188032"/>
                </a:lnTo>
                <a:lnTo>
                  <a:pt x="1532585" y="221517"/>
                </a:lnTo>
                <a:lnTo>
                  <a:pt x="1545464" y="257578"/>
                </a:lnTo>
                <a:lnTo>
                  <a:pt x="1553192" y="298790"/>
                </a:lnTo>
                <a:lnTo>
                  <a:pt x="1553192" y="329700"/>
                </a:lnTo>
                <a:lnTo>
                  <a:pt x="1548040" y="352882"/>
                </a:lnTo>
                <a:lnTo>
                  <a:pt x="1537737" y="368336"/>
                </a:lnTo>
                <a:lnTo>
                  <a:pt x="1426979" y="435306"/>
                </a:lnTo>
                <a:lnTo>
                  <a:pt x="1390918" y="473943"/>
                </a:lnTo>
                <a:lnTo>
                  <a:pt x="1241523" y="674853"/>
                </a:lnTo>
                <a:lnTo>
                  <a:pt x="1097280" y="860309"/>
                </a:lnTo>
                <a:lnTo>
                  <a:pt x="1017430" y="9581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DB9789-3AC4-48A0-9511-7EF3111C1CEF}"/>
              </a:ext>
            </a:extLst>
          </p:cNvPr>
          <p:cNvSpPr/>
          <p:nvPr/>
        </p:nvSpPr>
        <p:spPr>
          <a:xfrm>
            <a:off x="6438901" y="1857375"/>
            <a:ext cx="2179638" cy="1417638"/>
          </a:xfrm>
          <a:custGeom>
            <a:avLst/>
            <a:gdLst>
              <a:gd name="connsiteX0" fmla="*/ 788194 w 2178844"/>
              <a:gd name="connsiteY0" fmla="*/ 804863 h 1416844"/>
              <a:gd name="connsiteX1" fmla="*/ 602456 w 2178844"/>
              <a:gd name="connsiteY1" fmla="*/ 588169 h 1416844"/>
              <a:gd name="connsiteX2" fmla="*/ 478631 w 2178844"/>
              <a:gd name="connsiteY2" fmla="*/ 442913 h 1416844"/>
              <a:gd name="connsiteX3" fmla="*/ 371475 w 2178844"/>
              <a:gd name="connsiteY3" fmla="*/ 333375 h 1416844"/>
              <a:gd name="connsiteX4" fmla="*/ 292894 w 2178844"/>
              <a:gd name="connsiteY4" fmla="*/ 261938 h 1416844"/>
              <a:gd name="connsiteX5" fmla="*/ 254794 w 2178844"/>
              <a:gd name="connsiteY5" fmla="*/ 223838 h 1416844"/>
              <a:gd name="connsiteX6" fmla="*/ 200025 w 2178844"/>
              <a:gd name="connsiteY6" fmla="*/ 180975 h 1416844"/>
              <a:gd name="connsiteX7" fmla="*/ 157163 w 2178844"/>
              <a:gd name="connsiteY7" fmla="*/ 147638 h 1416844"/>
              <a:gd name="connsiteX8" fmla="*/ 123825 w 2178844"/>
              <a:gd name="connsiteY8" fmla="*/ 126206 h 1416844"/>
              <a:gd name="connsiteX9" fmla="*/ 88106 w 2178844"/>
              <a:gd name="connsiteY9" fmla="*/ 111919 h 1416844"/>
              <a:gd name="connsiteX10" fmla="*/ 0 w 2178844"/>
              <a:gd name="connsiteY10" fmla="*/ 78581 h 1416844"/>
              <a:gd name="connsiteX11" fmla="*/ 52388 w 2178844"/>
              <a:gd name="connsiteY11" fmla="*/ 0 h 1416844"/>
              <a:gd name="connsiteX12" fmla="*/ 166688 w 2178844"/>
              <a:gd name="connsiteY12" fmla="*/ 52388 h 1416844"/>
              <a:gd name="connsiteX13" fmla="*/ 228600 w 2178844"/>
              <a:gd name="connsiteY13" fmla="*/ 78581 h 1416844"/>
              <a:gd name="connsiteX14" fmla="*/ 280988 w 2178844"/>
              <a:gd name="connsiteY14" fmla="*/ 109538 h 1416844"/>
              <a:gd name="connsiteX15" fmla="*/ 354806 w 2178844"/>
              <a:gd name="connsiteY15" fmla="*/ 159544 h 1416844"/>
              <a:gd name="connsiteX16" fmla="*/ 514350 w 2178844"/>
              <a:gd name="connsiteY16" fmla="*/ 278606 h 1416844"/>
              <a:gd name="connsiteX17" fmla="*/ 719138 w 2178844"/>
              <a:gd name="connsiteY17" fmla="*/ 431006 h 1416844"/>
              <a:gd name="connsiteX18" fmla="*/ 876300 w 2178844"/>
              <a:gd name="connsiteY18" fmla="*/ 550069 h 1416844"/>
              <a:gd name="connsiteX19" fmla="*/ 1031081 w 2178844"/>
              <a:gd name="connsiteY19" fmla="*/ 661988 h 1416844"/>
              <a:gd name="connsiteX20" fmla="*/ 1181100 w 2178844"/>
              <a:gd name="connsiteY20" fmla="*/ 776288 h 1416844"/>
              <a:gd name="connsiteX21" fmla="*/ 1343025 w 2178844"/>
              <a:gd name="connsiteY21" fmla="*/ 897731 h 1416844"/>
              <a:gd name="connsiteX22" fmla="*/ 1431131 w 2178844"/>
              <a:gd name="connsiteY22" fmla="*/ 971550 h 1416844"/>
              <a:gd name="connsiteX23" fmla="*/ 1540669 w 2178844"/>
              <a:gd name="connsiteY23" fmla="*/ 1045369 h 1416844"/>
              <a:gd name="connsiteX24" fmla="*/ 1664494 w 2178844"/>
              <a:gd name="connsiteY24" fmla="*/ 1116806 h 1416844"/>
              <a:gd name="connsiteX25" fmla="*/ 1878806 w 2178844"/>
              <a:gd name="connsiteY25" fmla="*/ 1223963 h 1416844"/>
              <a:gd name="connsiteX26" fmla="*/ 2050256 w 2178844"/>
              <a:gd name="connsiteY26" fmla="*/ 1304925 h 1416844"/>
              <a:gd name="connsiteX27" fmla="*/ 2131219 w 2178844"/>
              <a:gd name="connsiteY27" fmla="*/ 1340644 h 1416844"/>
              <a:gd name="connsiteX28" fmla="*/ 2155031 w 2178844"/>
              <a:gd name="connsiteY28" fmla="*/ 1350169 h 1416844"/>
              <a:gd name="connsiteX29" fmla="*/ 2166938 w 2178844"/>
              <a:gd name="connsiteY29" fmla="*/ 1362075 h 1416844"/>
              <a:gd name="connsiteX30" fmla="*/ 2176463 w 2178844"/>
              <a:gd name="connsiteY30" fmla="*/ 1378744 h 1416844"/>
              <a:gd name="connsiteX31" fmla="*/ 2178844 w 2178844"/>
              <a:gd name="connsiteY31" fmla="*/ 1395413 h 1416844"/>
              <a:gd name="connsiteX32" fmla="*/ 2171700 w 2178844"/>
              <a:gd name="connsiteY32" fmla="*/ 1409700 h 1416844"/>
              <a:gd name="connsiteX33" fmla="*/ 2150269 w 2178844"/>
              <a:gd name="connsiteY33" fmla="*/ 1416844 h 1416844"/>
              <a:gd name="connsiteX34" fmla="*/ 1976438 w 2178844"/>
              <a:gd name="connsiteY34" fmla="*/ 1416844 h 1416844"/>
              <a:gd name="connsiteX35" fmla="*/ 1671638 w 2178844"/>
              <a:gd name="connsiteY35" fmla="*/ 1416844 h 1416844"/>
              <a:gd name="connsiteX36" fmla="*/ 1428750 w 2178844"/>
              <a:gd name="connsiteY36" fmla="*/ 1416844 h 1416844"/>
              <a:gd name="connsiteX37" fmla="*/ 1354931 w 2178844"/>
              <a:gd name="connsiteY37" fmla="*/ 1416844 h 1416844"/>
              <a:gd name="connsiteX38" fmla="*/ 1323975 w 2178844"/>
              <a:gd name="connsiteY38" fmla="*/ 1412081 h 1416844"/>
              <a:gd name="connsiteX39" fmla="*/ 1295400 w 2178844"/>
              <a:gd name="connsiteY39" fmla="*/ 1404938 h 1416844"/>
              <a:gd name="connsiteX40" fmla="*/ 1273969 w 2178844"/>
              <a:gd name="connsiteY40" fmla="*/ 1388269 h 1416844"/>
              <a:gd name="connsiteX41" fmla="*/ 1123950 w 2178844"/>
              <a:gd name="connsiteY41" fmla="*/ 1212056 h 1416844"/>
              <a:gd name="connsiteX42" fmla="*/ 945356 w 2178844"/>
              <a:gd name="connsiteY42" fmla="*/ 995363 h 1416844"/>
              <a:gd name="connsiteX43" fmla="*/ 788194 w 2178844"/>
              <a:gd name="connsiteY43" fmla="*/ 804863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8844" h="1416844">
                <a:moveTo>
                  <a:pt x="788194" y="804863"/>
                </a:moveTo>
                <a:lnTo>
                  <a:pt x="602456" y="588169"/>
                </a:lnTo>
                <a:lnTo>
                  <a:pt x="478631" y="442913"/>
                </a:lnTo>
                <a:lnTo>
                  <a:pt x="371475" y="333375"/>
                </a:lnTo>
                <a:lnTo>
                  <a:pt x="292894" y="261938"/>
                </a:lnTo>
                <a:lnTo>
                  <a:pt x="254794" y="223838"/>
                </a:lnTo>
                <a:lnTo>
                  <a:pt x="200025" y="180975"/>
                </a:lnTo>
                <a:lnTo>
                  <a:pt x="157163" y="147638"/>
                </a:lnTo>
                <a:lnTo>
                  <a:pt x="123825" y="126206"/>
                </a:lnTo>
                <a:lnTo>
                  <a:pt x="88106" y="111919"/>
                </a:lnTo>
                <a:lnTo>
                  <a:pt x="0" y="78581"/>
                </a:lnTo>
                <a:lnTo>
                  <a:pt x="52388" y="0"/>
                </a:lnTo>
                <a:lnTo>
                  <a:pt x="166688" y="52388"/>
                </a:lnTo>
                <a:lnTo>
                  <a:pt x="228600" y="78581"/>
                </a:lnTo>
                <a:lnTo>
                  <a:pt x="280988" y="109538"/>
                </a:lnTo>
                <a:lnTo>
                  <a:pt x="354806" y="159544"/>
                </a:lnTo>
                <a:lnTo>
                  <a:pt x="514350" y="278606"/>
                </a:lnTo>
                <a:lnTo>
                  <a:pt x="719138" y="431006"/>
                </a:lnTo>
                <a:lnTo>
                  <a:pt x="876300" y="550069"/>
                </a:lnTo>
                <a:lnTo>
                  <a:pt x="1031081" y="661988"/>
                </a:lnTo>
                <a:lnTo>
                  <a:pt x="1181100" y="776288"/>
                </a:lnTo>
                <a:lnTo>
                  <a:pt x="1343025" y="897731"/>
                </a:lnTo>
                <a:lnTo>
                  <a:pt x="1431131" y="971550"/>
                </a:lnTo>
                <a:lnTo>
                  <a:pt x="1540669" y="1045369"/>
                </a:lnTo>
                <a:lnTo>
                  <a:pt x="1664494" y="1116806"/>
                </a:lnTo>
                <a:lnTo>
                  <a:pt x="1878806" y="1223963"/>
                </a:lnTo>
                <a:lnTo>
                  <a:pt x="2050256" y="1304925"/>
                </a:lnTo>
                <a:lnTo>
                  <a:pt x="2131219" y="1340644"/>
                </a:lnTo>
                <a:lnTo>
                  <a:pt x="2155031" y="1350169"/>
                </a:lnTo>
                <a:lnTo>
                  <a:pt x="2166938" y="1362075"/>
                </a:lnTo>
                <a:lnTo>
                  <a:pt x="2176463" y="1378744"/>
                </a:lnTo>
                <a:lnTo>
                  <a:pt x="2178844" y="1395413"/>
                </a:lnTo>
                <a:lnTo>
                  <a:pt x="2171700" y="1409700"/>
                </a:lnTo>
                <a:lnTo>
                  <a:pt x="2150269" y="1416844"/>
                </a:lnTo>
                <a:lnTo>
                  <a:pt x="1976438" y="1416844"/>
                </a:lnTo>
                <a:lnTo>
                  <a:pt x="1671638" y="1416844"/>
                </a:lnTo>
                <a:lnTo>
                  <a:pt x="1428750" y="1416844"/>
                </a:lnTo>
                <a:lnTo>
                  <a:pt x="1354931" y="1416844"/>
                </a:lnTo>
                <a:lnTo>
                  <a:pt x="1323975" y="1412081"/>
                </a:lnTo>
                <a:lnTo>
                  <a:pt x="1295400" y="1404938"/>
                </a:lnTo>
                <a:lnTo>
                  <a:pt x="1273969" y="1388269"/>
                </a:lnTo>
                <a:lnTo>
                  <a:pt x="1123950" y="1212056"/>
                </a:lnTo>
                <a:lnTo>
                  <a:pt x="945356" y="995363"/>
                </a:lnTo>
                <a:lnTo>
                  <a:pt x="788194" y="804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400911-8E66-4E0C-B99C-F3E2260E791D}"/>
              </a:ext>
            </a:extLst>
          </p:cNvPr>
          <p:cNvSpPr/>
          <p:nvPr/>
        </p:nvSpPr>
        <p:spPr>
          <a:xfrm>
            <a:off x="5668964" y="2819401"/>
            <a:ext cx="1631950" cy="409575"/>
          </a:xfrm>
          <a:custGeom>
            <a:avLst/>
            <a:gdLst>
              <a:gd name="connsiteX0" fmla="*/ 1173957 w 1631157"/>
              <a:gd name="connsiteY0" fmla="*/ 300038 h 409575"/>
              <a:gd name="connsiteX1" fmla="*/ 914400 w 1631157"/>
              <a:gd name="connsiteY1" fmla="*/ 340519 h 409575"/>
              <a:gd name="connsiteX2" fmla="*/ 728663 w 1631157"/>
              <a:gd name="connsiteY2" fmla="*/ 366713 h 409575"/>
              <a:gd name="connsiteX3" fmla="*/ 607219 w 1631157"/>
              <a:gd name="connsiteY3" fmla="*/ 378619 h 409575"/>
              <a:gd name="connsiteX4" fmla="*/ 538163 w 1631157"/>
              <a:gd name="connsiteY4" fmla="*/ 392906 h 409575"/>
              <a:gd name="connsiteX5" fmla="*/ 488157 w 1631157"/>
              <a:gd name="connsiteY5" fmla="*/ 402431 h 409575"/>
              <a:gd name="connsiteX6" fmla="*/ 445294 w 1631157"/>
              <a:gd name="connsiteY6" fmla="*/ 407194 h 409575"/>
              <a:gd name="connsiteX7" fmla="*/ 407194 w 1631157"/>
              <a:gd name="connsiteY7" fmla="*/ 407194 h 409575"/>
              <a:gd name="connsiteX8" fmla="*/ 359569 w 1631157"/>
              <a:gd name="connsiteY8" fmla="*/ 409575 h 409575"/>
              <a:gd name="connsiteX9" fmla="*/ 328613 w 1631157"/>
              <a:gd name="connsiteY9" fmla="*/ 404813 h 409575"/>
              <a:gd name="connsiteX10" fmla="*/ 297657 w 1631157"/>
              <a:gd name="connsiteY10" fmla="*/ 397669 h 409575"/>
              <a:gd name="connsiteX11" fmla="*/ 252413 w 1631157"/>
              <a:gd name="connsiteY11" fmla="*/ 378619 h 409575"/>
              <a:gd name="connsiteX12" fmla="*/ 150019 w 1631157"/>
              <a:gd name="connsiteY12" fmla="*/ 319088 h 409575"/>
              <a:gd name="connsiteX13" fmla="*/ 66675 w 1631157"/>
              <a:gd name="connsiteY13" fmla="*/ 257175 h 409575"/>
              <a:gd name="connsiteX14" fmla="*/ 16669 w 1631157"/>
              <a:gd name="connsiteY14" fmla="*/ 216694 h 409575"/>
              <a:gd name="connsiteX15" fmla="*/ 7144 w 1631157"/>
              <a:gd name="connsiteY15" fmla="*/ 202406 h 409575"/>
              <a:gd name="connsiteX16" fmla="*/ 0 w 1631157"/>
              <a:gd name="connsiteY16" fmla="*/ 176213 h 409575"/>
              <a:gd name="connsiteX17" fmla="*/ 0 w 1631157"/>
              <a:gd name="connsiteY17" fmla="*/ 157163 h 409575"/>
              <a:gd name="connsiteX18" fmla="*/ 9525 w 1631157"/>
              <a:gd name="connsiteY18" fmla="*/ 150019 h 409575"/>
              <a:gd name="connsiteX19" fmla="*/ 26194 w 1631157"/>
              <a:gd name="connsiteY19" fmla="*/ 147638 h 409575"/>
              <a:gd name="connsiteX20" fmla="*/ 47625 w 1631157"/>
              <a:gd name="connsiteY20" fmla="*/ 157163 h 409575"/>
              <a:gd name="connsiteX21" fmla="*/ 100013 w 1631157"/>
              <a:gd name="connsiteY21" fmla="*/ 180975 h 409575"/>
              <a:gd name="connsiteX22" fmla="*/ 171450 w 1631157"/>
              <a:gd name="connsiteY22" fmla="*/ 207169 h 409575"/>
              <a:gd name="connsiteX23" fmla="*/ 254794 w 1631157"/>
              <a:gd name="connsiteY23" fmla="*/ 226219 h 409575"/>
              <a:gd name="connsiteX24" fmla="*/ 345282 w 1631157"/>
              <a:gd name="connsiteY24" fmla="*/ 233363 h 409575"/>
              <a:gd name="connsiteX25" fmla="*/ 435769 w 1631157"/>
              <a:gd name="connsiteY25" fmla="*/ 228600 h 409575"/>
              <a:gd name="connsiteX26" fmla="*/ 540544 w 1631157"/>
              <a:gd name="connsiteY26" fmla="*/ 219075 h 409575"/>
              <a:gd name="connsiteX27" fmla="*/ 664369 w 1631157"/>
              <a:gd name="connsiteY27" fmla="*/ 200025 h 409575"/>
              <a:gd name="connsiteX28" fmla="*/ 873919 w 1631157"/>
              <a:gd name="connsiteY28" fmla="*/ 154781 h 409575"/>
              <a:gd name="connsiteX29" fmla="*/ 1081088 w 1631157"/>
              <a:gd name="connsiteY29" fmla="*/ 95250 h 409575"/>
              <a:gd name="connsiteX30" fmla="*/ 1190625 w 1631157"/>
              <a:gd name="connsiteY30" fmla="*/ 61913 h 409575"/>
              <a:gd name="connsiteX31" fmla="*/ 1297782 w 1631157"/>
              <a:gd name="connsiteY31" fmla="*/ 14288 h 409575"/>
              <a:gd name="connsiteX32" fmla="*/ 1328738 w 1631157"/>
              <a:gd name="connsiteY32" fmla="*/ 2381 h 409575"/>
              <a:gd name="connsiteX33" fmla="*/ 1381125 w 1631157"/>
              <a:gd name="connsiteY33" fmla="*/ 0 h 409575"/>
              <a:gd name="connsiteX34" fmla="*/ 1426369 w 1631157"/>
              <a:gd name="connsiteY34" fmla="*/ 7144 h 409575"/>
              <a:gd name="connsiteX35" fmla="*/ 1464469 w 1631157"/>
              <a:gd name="connsiteY35" fmla="*/ 16669 h 409575"/>
              <a:gd name="connsiteX36" fmla="*/ 1504950 w 1631157"/>
              <a:gd name="connsiteY36" fmla="*/ 30956 h 409575"/>
              <a:gd name="connsiteX37" fmla="*/ 1543050 w 1631157"/>
              <a:gd name="connsiteY37" fmla="*/ 50006 h 409575"/>
              <a:gd name="connsiteX38" fmla="*/ 1590675 w 1631157"/>
              <a:gd name="connsiteY38" fmla="*/ 80963 h 409575"/>
              <a:gd name="connsiteX39" fmla="*/ 1614488 w 1631157"/>
              <a:gd name="connsiteY39" fmla="*/ 104775 h 409575"/>
              <a:gd name="connsiteX40" fmla="*/ 1624013 w 1631157"/>
              <a:gd name="connsiteY40" fmla="*/ 119063 h 409575"/>
              <a:gd name="connsiteX41" fmla="*/ 1631157 w 1631157"/>
              <a:gd name="connsiteY41" fmla="*/ 135731 h 409575"/>
              <a:gd name="connsiteX42" fmla="*/ 1624013 w 1631157"/>
              <a:gd name="connsiteY42" fmla="*/ 157163 h 409575"/>
              <a:gd name="connsiteX43" fmla="*/ 1602582 w 1631157"/>
              <a:gd name="connsiteY43" fmla="*/ 183356 h 409575"/>
              <a:gd name="connsiteX44" fmla="*/ 1552575 w 1631157"/>
              <a:gd name="connsiteY44" fmla="*/ 214313 h 409575"/>
              <a:gd name="connsiteX45" fmla="*/ 1428750 w 1631157"/>
              <a:gd name="connsiteY45" fmla="*/ 247650 h 409575"/>
              <a:gd name="connsiteX46" fmla="*/ 1321594 w 1631157"/>
              <a:gd name="connsiteY46" fmla="*/ 269081 h 409575"/>
              <a:gd name="connsiteX47" fmla="*/ 1173957 w 1631157"/>
              <a:gd name="connsiteY47" fmla="*/ 3000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31157" h="409575">
                <a:moveTo>
                  <a:pt x="1173957" y="300038"/>
                </a:moveTo>
                <a:lnTo>
                  <a:pt x="914400" y="340519"/>
                </a:lnTo>
                <a:lnTo>
                  <a:pt x="728663" y="366713"/>
                </a:lnTo>
                <a:lnTo>
                  <a:pt x="607219" y="378619"/>
                </a:lnTo>
                <a:lnTo>
                  <a:pt x="538163" y="392906"/>
                </a:lnTo>
                <a:lnTo>
                  <a:pt x="488157" y="402431"/>
                </a:lnTo>
                <a:lnTo>
                  <a:pt x="445294" y="407194"/>
                </a:lnTo>
                <a:lnTo>
                  <a:pt x="407194" y="407194"/>
                </a:lnTo>
                <a:lnTo>
                  <a:pt x="359569" y="409575"/>
                </a:lnTo>
                <a:lnTo>
                  <a:pt x="328613" y="404813"/>
                </a:lnTo>
                <a:lnTo>
                  <a:pt x="297657" y="397669"/>
                </a:lnTo>
                <a:lnTo>
                  <a:pt x="252413" y="378619"/>
                </a:lnTo>
                <a:lnTo>
                  <a:pt x="150019" y="319088"/>
                </a:lnTo>
                <a:lnTo>
                  <a:pt x="66675" y="257175"/>
                </a:lnTo>
                <a:lnTo>
                  <a:pt x="16669" y="216694"/>
                </a:lnTo>
                <a:lnTo>
                  <a:pt x="7144" y="202406"/>
                </a:lnTo>
                <a:lnTo>
                  <a:pt x="0" y="176213"/>
                </a:lnTo>
                <a:lnTo>
                  <a:pt x="0" y="157163"/>
                </a:lnTo>
                <a:lnTo>
                  <a:pt x="9525" y="150019"/>
                </a:lnTo>
                <a:lnTo>
                  <a:pt x="26194" y="147638"/>
                </a:lnTo>
                <a:lnTo>
                  <a:pt x="47625" y="157163"/>
                </a:lnTo>
                <a:lnTo>
                  <a:pt x="100013" y="180975"/>
                </a:lnTo>
                <a:lnTo>
                  <a:pt x="171450" y="207169"/>
                </a:lnTo>
                <a:lnTo>
                  <a:pt x="254794" y="226219"/>
                </a:lnTo>
                <a:lnTo>
                  <a:pt x="345282" y="233363"/>
                </a:lnTo>
                <a:lnTo>
                  <a:pt x="435769" y="228600"/>
                </a:lnTo>
                <a:lnTo>
                  <a:pt x="540544" y="219075"/>
                </a:lnTo>
                <a:lnTo>
                  <a:pt x="664369" y="200025"/>
                </a:lnTo>
                <a:lnTo>
                  <a:pt x="873919" y="154781"/>
                </a:lnTo>
                <a:lnTo>
                  <a:pt x="1081088" y="95250"/>
                </a:lnTo>
                <a:lnTo>
                  <a:pt x="1190625" y="61913"/>
                </a:lnTo>
                <a:lnTo>
                  <a:pt x="1297782" y="14288"/>
                </a:lnTo>
                <a:lnTo>
                  <a:pt x="1328738" y="2381"/>
                </a:lnTo>
                <a:lnTo>
                  <a:pt x="1381125" y="0"/>
                </a:lnTo>
                <a:lnTo>
                  <a:pt x="1426369" y="7144"/>
                </a:lnTo>
                <a:lnTo>
                  <a:pt x="1464469" y="16669"/>
                </a:lnTo>
                <a:lnTo>
                  <a:pt x="1504950" y="30956"/>
                </a:lnTo>
                <a:lnTo>
                  <a:pt x="1543050" y="50006"/>
                </a:lnTo>
                <a:lnTo>
                  <a:pt x="1590675" y="80963"/>
                </a:lnTo>
                <a:lnTo>
                  <a:pt x="1614488" y="104775"/>
                </a:lnTo>
                <a:lnTo>
                  <a:pt x="1624013" y="119063"/>
                </a:lnTo>
                <a:lnTo>
                  <a:pt x="1631157" y="135731"/>
                </a:lnTo>
                <a:lnTo>
                  <a:pt x="1624013" y="157163"/>
                </a:lnTo>
                <a:lnTo>
                  <a:pt x="1602582" y="183356"/>
                </a:lnTo>
                <a:lnTo>
                  <a:pt x="1552575" y="214313"/>
                </a:lnTo>
                <a:lnTo>
                  <a:pt x="1428750" y="247650"/>
                </a:lnTo>
                <a:lnTo>
                  <a:pt x="1321594" y="269081"/>
                </a:lnTo>
                <a:lnTo>
                  <a:pt x="1173957" y="300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E242F95-4B03-4D00-A137-2A39CA7307F3}"/>
              </a:ext>
            </a:extLst>
          </p:cNvPr>
          <p:cNvSpPr/>
          <p:nvPr/>
        </p:nvSpPr>
        <p:spPr>
          <a:xfrm>
            <a:off x="5411789" y="3627438"/>
            <a:ext cx="495300" cy="1079500"/>
          </a:xfrm>
          <a:custGeom>
            <a:avLst/>
            <a:gdLst>
              <a:gd name="connsiteX0" fmla="*/ 180975 w 495300"/>
              <a:gd name="connsiteY0" fmla="*/ 626269 h 1081087"/>
              <a:gd name="connsiteX1" fmla="*/ 150019 w 495300"/>
              <a:gd name="connsiteY1" fmla="*/ 445294 h 1081087"/>
              <a:gd name="connsiteX2" fmla="*/ 138113 w 495300"/>
              <a:gd name="connsiteY2" fmla="*/ 376237 h 1081087"/>
              <a:gd name="connsiteX3" fmla="*/ 107157 w 495300"/>
              <a:gd name="connsiteY3" fmla="*/ 266700 h 1081087"/>
              <a:gd name="connsiteX4" fmla="*/ 71438 w 495300"/>
              <a:gd name="connsiteY4" fmla="*/ 180975 h 1081087"/>
              <a:gd name="connsiteX5" fmla="*/ 50007 w 495300"/>
              <a:gd name="connsiteY5" fmla="*/ 128587 h 1081087"/>
              <a:gd name="connsiteX6" fmla="*/ 23813 w 495300"/>
              <a:gd name="connsiteY6" fmla="*/ 85725 h 1081087"/>
              <a:gd name="connsiteX7" fmla="*/ 4763 w 495300"/>
              <a:gd name="connsiteY7" fmla="*/ 54769 h 1081087"/>
              <a:gd name="connsiteX8" fmla="*/ 0 w 495300"/>
              <a:gd name="connsiteY8" fmla="*/ 35719 h 1081087"/>
              <a:gd name="connsiteX9" fmla="*/ 2382 w 495300"/>
              <a:gd name="connsiteY9" fmla="*/ 21431 h 1081087"/>
              <a:gd name="connsiteX10" fmla="*/ 7144 w 495300"/>
              <a:gd name="connsiteY10" fmla="*/ 9525 h 1081087"/>
              <a:gd name="connsiteX11" fmla="*/ 30957 w 495300"/>
              <a:gd name="connsiteY11" fmla="*/ 0 h 1081087"/>
              <a:gd name="connsiteX12" fmla="*/ 59532 w 495300"/>
              <a:gd name="connsiteY12" fmla="*/ 2381 h 1081087"/>
              <a:gd name="connsiteX13" fmla="*/ 97632 w 495300"/>
              <a:gd name="connsiteY13" fmla="*/ 9525 h 1081087"/>
              <a:gd name="connsiteX14" fmla="*/ 142875 w 495300"/>
              <a:gd name="connsiteY14" fmla="*/ 30956 h 1081087"/>
              <a:gd name="connsiteX15" fmla="*/ 197644 w 495300"/>
              <a:gd name="connsiteY15" fmla="*/ 61912 h 1081087"/>
              <a:gd name="connsiteX16" fmla="*/ 271463 w 495300"/>
              <a:gd name="connsiteY16" fmla="*/ 111919 h 1081087"/>
              <a:gd name="connsiteX17" fmla="*/ 300038 w 495300"/>
              <a:gd name="connsiteY17" fmla="*/ 138112 h 1081087"/>
              <a:gd name="connsiteX18" fmla="*/ 309563 w 495300"/>
              <a:gd name="connsiteY18" fmla="*/ 219075 h 1081087"/>
              <a:gd name="connsiteX19" fmla="*/ 354807 w 495300"/>
              <a:gd name="connsiteY19" fmla="*/ 383381 h 1081087"/>
              <a:gd name="connsiteX20" fmla="*/ 397669 w 495300"/>
              <a:gd name="connsiteY20" fmla="*/ 566737 h 1081087"/>
              <a:gd name="connsiteX21" fmla="*/ 461963 w 495300"/>
              <a:gd name="connsiteY21" fmla="*/ 804862 h 1081087"/>
              <a:gd name="connsiteX22" fmla="*/ 495300 w 495300"/>
              <a:gd name="connsiteY22" fmla="*/ 885825 h 1081087"/>
              <a:gd name="connsiteX23" fmla="*/ 495300 w 495300"/>
              <a:gd name="connsiteY23" fmla="*/ 957262 h 1081087"/>
              <a:gd name="connsiteX24" fmla="*/ 488157 w 495300"/>
              <a:gd name="connsiteY24" fmla="*/ 1012031 h 1081087"/>
              <a:gd name="connsiteX25" fmla="*/ 476250 w 495300"/>
              <a:gd name="connsiteY25" fmla="*/ 1050131 h 1081087"/>
              <a:gd name="connsiteX26" fmla="*/ 464344 w 495300"/>
              <a:gd name="connsiteY26" fmla="*/ 1069181 h 1081087"/>
              <a:gd name="connsiteX27" fmla="*/ 442913 w 495300"/>
              <a:gd name="connsiteY27" fmla="*/ 1081087 h 1081087"/>
              <a:gd name="connsiteX28" fmla="*/ 407194 w 495300"/>
              <a:gd name="connsiteY28" fmla="*/ 1081087 h 1081087"/>
              <a:gd name="connsiteX29" fmla="*/ 376238 w 495300"/>
              <a:gd name="connsiteY29" fmla="*/ 1073944 h 1081087"/>
              <a:gd name="connsiteX30" fmla="*/ 333375 w 495300"/>
              <a:gd name="connsiteY30" fmla="*/ 1047750 h 1081087"/>
              <a:gd name="connsiteX31" fmla="*/ 304800 w 495300"/>
              <a:gd name="connsiteY31" fmla="*/ 1023937 h 1081087"/>
              <a:gd name="connsiteX32" fmla="*/ 285750 w 495300"/>
              <a:gd name="connsiteY32" fmla="*/ 997744 h 1081087"/>
              <a:gd name="connsiteX33" fmla="*/ 271463 w 495300"/>
              <a:gd name="connsiteY33" fmla="*/ 962025 h 1081087"/>
              <a:gd name="connsiteX34" fmla="*/ 223838 w 495300"/>
              <a:gd name="connsiteY34" fmla="*/ 816769 h 1081087"/>
              <a:gd name="connsiteX35" fmla="*/ 180975 w 495300"/>
              <a:gd name="connsiteY35" fmla="*/ 62626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5300" h="1081087">
                <a:moveTo>
                  <a:pt x="180975" y="626269"/>
                </a:moveTo>
                <a:lnTo>
                  <a:pt x="150019" y="445294"/>
                </a:lnTo>
                <a:lnTo>
                  <a:pt x="138113" y="376237"/>
                </a:lnTo>
                <a:lnTo>
                  <a:pt x="107157" y="266700"/>
                </a:lnTo>
                <a:lnTo>
                  <a:pt x="71438" y="180975"/>
                </a:lnTo>
                <a:lnTo>
                  <a:pt x="50007" y="128587"/>
                </a:lnTo>
                <a:lnTo>
                  <a:pt x="23813" y="85725"/>
                </a:lnTo>
                <a:lnTo>
                  <a:pt x="4763" y="54769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2381"/>
                </a:lnTo>
                <a:lnTo>
                  <a:pt x="97632" y="9525"/>
                </a:lnTo>
                <a:lnTo>
                  <a:pt x="142875" y="30956"/>
                </a:lnTo>
                <a:lnTo>
                  <a:pt x="197644" y="61912"/>
                </a:lnTo>
                <a:lnTo>
                  <a:pt x="271463" y="111919"/>
                </a:lnTo>
                <a:lnTo>
                  <a:pt x="300038" y="138112"/>
                </a:lnTo>
                <a:lnTo>
                  <a:pt x="309563" y="219075"/>
                </a:lnTo>
                <a:lnTo>
                  <a:pt x="354807" y="383381"/>
                </a:lnTo>
                <a:lnTo>
                  <a:pt x="397669" y="566737"/>
                </a:lnTo>
                <a:lnTo>
                  <a:pt x="461963" y="804862"/>
                </a:lnTo>
                <a:lnTo>
                  <a:pt x="495300" y="885825"/>
                </a:lnTo>
                <a:lnTo>
                  <a:pt x="495300" y="957262"/>
                </a:lnTo>
                <a:lnTo>
                  <a:pt x="488157" y="1012031"/>
                </a:lnTo>
                <a:lnTo>
                  <a:pt x="476250" y="1050131"/>
                </a:lnTo>
                <a:lnTo>
                  <a:pt x="464344" y="1069181"/>
                </a:lnTo>
                <a:lnTo>
                  <a:pt x="442913" y="1081087"/>
                </a:lnTo>
                <a:lnTo>
                  <a:pt x="407194" y="1081087"/>
                </a:lnTo>
                <a:lnTo>
                  <a:pt x="376238" y="1073944"/>
                </a:lnTo>
                <a:lnTo>
                  <a:pt x="333375" y="1047750"/>
                </a:lnTo>
                <a:lnTo>
                  <a:pt x="304800" y="1023937"/>
                </a:lnTo>
                <a:lnTo>
                  <a:pt x="285750" y="997744"/>
                </a:lnTo>
                <a:lnTo>
                  <a:pt x="271463" y="962025"/>
                </a:lnTo>
                <a:lnTo>
                  <a:pt x="223838" y="816769"/>
                </a:lnTo>
                <a:lnTo>
                  <a:pt x="180975" y="626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53A5C-E907-4B99-B468-3E0494C0FF23}"/>
              </a:ext>
            </a:extLst>
          </p:cNvPr>
          <p:cNvSpPr/>
          <p:nvPr/>
        </p:nvSpPr>
        <p:spPr>
          <a:xfrm>
            <a:off x="5629276" y="3459163"/>
            <a:ext cx="2224088" cy="1046162"/>
          </a:xfrm>
          <a:custGeom>
            <a:avLst/>
            <a:gdLst>
              <a:gd name="connsiteX0" fmla="*/ 1366838 w 2224088"/>
              <a:gd name="connsiteY0" fmla="*/ 297657 h 1045369"/>
              <a:gd name="connsiteX1" fmla="*/ 1014413 w 2224088"/>
              <a:gd name="connsiteY1" fmla="*/ 354807 h 1045369"/>
              <a:gd name="connsiteX2" fmla="*/ 819150 w 2224088"/>
              <a:gd name="connsiteY2" fmla="*/ 369094 h 1045369"/>
              <a:gd name="connsiteX3" fmla="*/ 628650 w 2224088"/>
              <a:gd name="connsiteY3" fmla="*/ 392907 h 1045369"/>
              <a:gd name="connsiteX4" fmla="*/ 481013 w 2224088"/>
              <a:gd name="connsiteY4" fmla="*/ 407194 h 1045369"/>
              <a:gd name="connsiteX5" fmla="*/ 330994 w 2224088"/>
              <a:gd name="connsiteY5" fmla="*/ 419100 h 1045369"/>
              <a:gd name="connsiteX6" fmla="*/ 223838 w 2224088"/>
              <a:gd name="connsiteY6" fmla="*/ 423863 h 1045369"/>
              <a:gd name="connsiteX7" fmla="*/ 47625 w 2224088"/>
              <a:gd name="connsiteY7" fmla="*/ 416719 h 1045369"/>
              <a:gd name="connsiteX8" fmla="*/ 0 w 2224088"/>
              <a:gd name="connsiteY8" fmla="*/ 285750 h 1045369"/>
              <a:gd name="connsiteX9" fmla="*/ 309563 w 2224088"/>
              <a:gd name="connsiteY9" fmla="*/ 271463 h 1045369"/>
              <a:gd name="connsiteX10" fmla="*/ 481013 w 2224088"/>
              <a:gd name="connsiteY10" fmla="*/ 257175 h 1045369"/>
              <a:gd name="connsiteX11" fmla="*/ 819150 w 2224088"/>
              <a:gd name="connsiteY11" fmla="*/ 209550 h 1045369"/>
              <a:gd name="connsiteX12" fmla="*/ 1012031 w 2224088"/>
              <a:gd name="connsiteY12" fmla="*/ 176213 h 1045369"/>
              <a:gd name="connsiteX13" fmla="*/ 1459706 w 2224088"/>
              <a:gd name="connsiteY13" fmla="*/ 107157 h 1045369"/>
              <a:gd name="connsiteX14" fmla="*/ 1754981 w 2224088"/>
              <a:gd name="connsiteY14" fmla="*/ 54769 h 1045369"/>
              <a:gd name="connsiteX15" fmla="*/ 1795463 w 2224088"/>
              <a:gd name="connsiteY15" fmla="*/ 40482 h 1045369"/>
              <a:gd name="connsiteX16" fmla="*/ 1833563 w 2224088"/>
              <a:gd name="connsiteY16" fmla="*/ 19050 h 1045369"/>
              <a:gd name="connsiteX17" fmla="*/ 1854994 w 2224088"/>
              <a:gd name="connsiteY17" fmla="*/ 4763 h 1045369"/>
              <a:gd name="connsiteX18" fmla="*/ 1883569 w 2224088"/>
              <a:gd name="connsiteY18" fmla="*/ 0 h 1045369"/>
              <a:gd name="connsiteX19" fmla="*/ 1914525 w 2224088"/>
              <a:gd name="connsiteY19" fmla="*/ 7144 h 1045369"/>
              <a:gd name="connsiteX20" fmla="*/ 1952625 w 2224088"/>
              <a:gd name="connsiteY20" fmla="*/ 23813 h 1045369"/>
              <a:gd name="connsiteX21" fmla="*/ 2005013 w 2224088"/>
              <a:gd name="connsiteY21" fmla="*/ 50007 h 1045369"/>
              <a:gd name="connsiteX22" fmla="*/ 2055019 w 2224088"/>
              <a:gd name="connsiteY22" fmla="*/ 78582 h 1045369"/>
              <a:gd name="connsiteX23" fmla="*/ 2116931 w 2224088"/>
              <a:gd name="connsiteY23" fmla="*/ 119063 h 1045369"/>
              <a:gd name="connsiteX24" fmla="*/ 2162175 w 2224088"/>
              <a:gd name="connsiteY24" fmla="*/ 157163 h 1045369"/>
              <a:gd name="connsiteX25" fmla="*/ 2193131 w 2224088"/>
              <a:gd name="connsiteY25" fmla="*/ 188119 h 1045369"/>
              <a:gd name="connsiteX26" fmla="*/ 2212181 w 2224088"/>
              <a:gd name="connsiteY26" fmla="*/ 214313 h 1045369"/>
              <a:gd name="connsiteX27" fmla="*/ 2221706 w 2224088"/>
              <a:gd name="connsiteY27" fmla="*/ 238125 h 1045369"/>
              <a:gd name="connsiteX28" fmla="*/ 2224088 w 2224088"/>
              <a:gd name="connsiteY28" fmla="*/ 259557 h 1045369"/>
              <a:gd name="connsiteX29" fmla="*/ 2224088 w 2224088"/>
              <a:gd name="connsiteY29" fmla="*/ 276225 h 1045369"/>
              <a:gd name="connsiteX30" fmla="*/ 2212181 w 2224088"/>
              <a:gd name="connsiteY30" fmla="*/ 302419 h 1045369"/>
              <a:gd name="connsiteX31" fmla="*/ 2176463 w 2224088"/>
              <a:gd name="connsiteY31" fmla="*/ 326232 h 1045369"/>
              <a:gd name="connsiteX32" fmla="*/ 2140744 w 2224088"/>
              <a:gd name="connsiteY32" fmla="*/ 345282 h 1045369"/>
              <a:gd name="connsiteX33" fmla="*/ 2116931 w 2224088"/>
              <a:gd name="connsiteY33" fmla="*/ 373857 h 1045369"/>
              <a:gd name="connsiteX34" fmla="*/ 2095500 w 2224088"/>
              <a:gd name="connsiteY34" fmla="*/ 421482 h 1045369"/>
              <a:gd name="connsiteX35" fmla="*/ 2009775 w 2224088"/>
              <a:gd name="connsiteY35" fmla="*/ 645319 h 1045369"/>
              <a:gd name="connsiteX36" fmla="*/ 1914525 w 2224088"/>
              <a:gd name="connsiteY36" fmla="*/ 888207 h 1045369"/>
              <a:gd name="connsiteX37" fmla="*/ 1871663 w 2224088"/>
              <a:gd name="connsiteY37" fmla="*/ 1004888 h 1045369"/>
              <a:gd name="connsiteX38" fmla="*/ 1862138 w 2224088"/>
              <a:gd name="connsiteY38" fmla="*/ 1023938 h 1045369"/>
              <a:gd name="connsiteX39" fmla="*/ 1845469 w 2224088"/>
              <a:gd name="connsiteY39" fmla="*/ 1040607 h 1045369"/>
              <a:gd name="connsiteX40" fmla="*/ 1821656 w 2224088"/>
              <a:gd name="connsiteY40" fmla="*/ 1045369 h 1045369"/>
              <a:gd name="connsiteX41" fmla="*/ 1795463 w 2224088"/>
              <a:gd name="connsiteY41" fmla="*/ 1035844 h 1045369"/>
              <a:gd name="connsiteX42" fmla="*/ 1769269 w 2224088"/>
              <a:gd name="connsiteY42" fmla="*/ 1012032 h 1045369"/>
              <a:gd name="connsiteX43" fmla="*/ 1743075 w 2224088"/>
              <a:gd name="connsiteY43" fmla="*/ 995363 h 1045369"/>
              <a:gd name="connsiteX44" fmla="*/ 1695450 w 2224088"/>
              <a:gd name="connsiteY44" fmla="*/ 976313 h 1045369"/>
              <a:gd name="connsiteX45" fmla="*/ 1726406 w 2224088"/>
              <a:gd name="connsiteY45" fmla="*/ 826294 h 1045369"/>
              <a:gd name="connsiteX46" fmla="*/ 1804988 w 2224088"/>
              <a:gd name="connsiteY46" fmla="*/ 469107 h 1045369"/>
              <a:gd name="connsiteX47" fmla="*/ 1838325 w 2224088"/>
              <a:gd name="connsiteY47" fmla="*/ 321469 h 1045369"/>
              <a:gd name="connsiteX48" fmla="*/ 1843088 w 2224088"/>
              <a:gd name="connsiteY48" fmla="*/ 297657 h 1045369"/>
              <a:gd name="connsiteX49" fmla="*/ 1840706 w 2224088"/>
              <a:gd name="connsiteY49" fmla="*/ 273844 h 1045369"/>
              <a:gd name="connsiteX50" fmla="*/ 1831181 w 2224088"/>
              <a:gd name="connsiteY50" fmla="*/ 259557 h 1045369"/>
              <a:gd name="connsiteX51" fmla="*/ 1814513 w 2224088"/>
              <a:gd name="connsiteY51" fmla="*/ 242888 h 1045369"/>
              <a:gd name="connsiteX52" fmla="*/ 1795463 w 2224088"/>
              <a:gd name="connsiteY52" fmla="*/ 238125 h 1045369"/>
              <a:gd name="connsiteX53" fmla="*/ 1745456 w 2224088"/>
              <a:gd name="connsiteY53" fmla="*/ 242888 h 1045369"/>
              <a:gd name="connsiteX54" fmla="*/ 1366838 w 2224088"/>
              <a:gd name="connsiteY54" fmla="*/ 2976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24088" h="1045369">
                <a:moveTo>
                  <a:pt x="1366838" y="297657"/>
                </a:moveTo>
                <a:lnTo>
                  <a:pt x="1014413" y="354807"/>
                </a:lnTo>
                <a:lnTo>
                  <a:pt x="819150" y="369094"/>
                </a:lnTo>
                <a:lnTo>
                  <a:pt x="628650" y="392907"/>
                </a:lnTo>
                <a:lnTo>
                  <a:pt x="481013" y="407194"/>
                </a:lnTo>
                <a:lnTo>
                  <a:pt x="330994" y="419100"/>
                </a:lnTo>
                <a:lnTo>
                  <a:pt x="223838" y="423863"/>
                </a:lnTo>
                <a:lnTo>
                  <a:pt x="47625" y="416719"/>
                </a:lnTo>
                <a:lnTo>
                  <a:pt x="0" y="285750"/>
                </a:lnTo>
                <a:lnTo>
                  <a:pt x="309563" y="271463"/>
                </a:lnTo>
                <a:lnTo>
                  <a:pt x="481013" y="257175"/>
                </a:lnTo>
                <a:lnTo>
                  <a:pt x="819150" y="209550"/>
                </a:lnTo>
                <a:lnTo>
                  <a:pt x="1012031" y="176213"/>
                </a:lnTo>
                <a:lnTo>
                  <a:pt x="1459706" y="107157"/>
                </a:lnTo>
                <a:lnTo>
                  <a:pt x="1754981" y="54769"/>
                </a:lnTo>
                <a:lnTo>
                  <a:pt x="1795463" y="40482"/>
                </a:lnTo>
                <a:lnTo>
                  <a:pt x="1833563" y="19050"/>
                </a:lnTo>
                <a:lnTo>
                  <a:pt x="1854994" y="4763"/>
                </a:lnTo>
                <a:lnTo>
                  <a:pt x="1883569" y="0"/>
                </a:lnTo>
                <a:lnTo>
                  <a:pt x="1914525" y="7144"/>
                </a:lnTo>
                <a:lnTo>
                  <a:pt x="1952625" y="23813"/>
                </a:lnTo>
                <a:lnTo>
                  <a:pt x="2005013" y="50007"/>
                </a:lnTo>
                <a:lnTo>
                  <a:pt x="2055019" y="78582"/>
                </a:lnTo>
                <a:lnTo>
                  <a:pt x="2116931" y="119063"/>
                </a:lnTo>
                <a:lnTo>
                  <a:pt x="2162175" y="157163"/>
                </a:lnTo>
                <a:lnTo>
                  <a:pt x="2193131" y="188119"/>
                </a:lnTo>
                <a:lnTo>
                  <a:pt x="2212181" y="214313"/>
                </a:lnTo>
                <a:lnTo>
                  <a:pt x="2221706" y="238125"/>
                </a:lnTo>
                <a:lnTo>
                  <a:pt x="2224088" y="259557"/>
                </a:lnTo>
                <a:lnTo>
                  <a:pt x="2224088" y="276225"/>
                </a:lnTo>
                <a:lnTo>
                  <a:pt x="2212181" y="302419"/>
                </a:lnTo>
                <a:lnTo>
                  <a:pt x="2176463" y="326232"/>
                </a:lnTo>
                <a:lnTo>
                  <a:pt x="2140744" y="345282"/>
                </a:lnTo>
                <a:lnTo>
                  <a:pt x="2116931" y="373857"/>
                </a:lnTo>
                <a:lnTo>
                  <a:pt x="2095500" y="421482"/>
                </a:lnTo>
                <a:lnTo>
                  <a:pt x="2009775" y="645319"/>
                </a:lnTo>
                <a:lnTo>
                  <a:pt x="1914525" y="888207"/>
                </a:lnTo>
                <a:lnTo>
                  <a:pt x="1871663" y="1004888"/>
                </a:lnTo>
                <a:lnTo>
                  <a:pt x="1862138" y="1023938"/>
                </a:lnTo>
                <a:lnTo>
                  <a:pt x="1845469" y="1040607"/>
                </a:lnTo>
                <a:lnTo>
                  <a:pt x="1821656" y="1045369"/>
                </a:lnTo>
                <a:lnTo>
                  <a:pt x="1795463" y="1035844"/>
                </a:lnTo>
                <a:lnTo>
                  <a:pt x="1769269" y="1012032"/>
                </a:lnTo>
                <a:lnTo>
                  <a:pt x="1743075" y="995363"/>
                </a:lnTo>
                <a:lnTo>
                  <a:pt x="1695450" y="976313"/>
                </a:lnTo>
                <a:lnTo>
                  <a:pt x="1726406" y="826294"/>
                </a:lnTo>
                <a:lnTo>
                  <a:pt x="1804988" y="469107"/>
                </a:lnTo>
                <a:lnTo>
                  <a:pt x="1838325" y="321469"/>
                </a:lnTo>
                <a:lnTo>
                  <a:pt x="1843088" y="297657"/>
                </a:lnTo>
                <a:lnTo>
                  <a:pt x="1840706" y="273844"/>
                </a:lnTo>
                <a:lnTo>
                  <a:pt x="1831181" y="259557"/>
                </a:lnTo>
                <a:lnTo>
                  <a:pt x="1814513" y="242888"/>
                </a:lnTo>
                <a:lnTo>
                  <a:pt x="1795463" y="238125"/>
                </a:lnTo>
                <a:lnTo>
                  <a:pt x="1745456" y="242888"/>
                </a:lnTo>
                <a:lnTo>
                  <a:pt x="1366838" y="2976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4DA09D-F18F-4069-A653-C935E22661DE}"/>
              </a:ext>
            </a:extLst>
          </p:cNvPr>
          <p:cNvSpPr/>
          <p:nvPr/>
        </p:nvSpPr>
        <p:spPr>
          <a:xfrm>
            <a:off x="5757863" y="4249739"/>
            <a:ext cx="1676400" cy="314325"/>
          </a:xfrm>
          <a:custGeom>
            <a:avLst/>
            <a:gdLst>
              <a:gd name="connsiteX0" fmla="*/ 1088231 w 1676400"/>
              <a:gd name="connsiteY0" fmla="*/ 190500 h 314325"/>
              <a:gd name="connsiteX1" fmla="*/ 847725 w 1676400"/>
              <a:gd name="connsiteY1" fmla="*/ 207169 h 314325"/>
              <a:gd name="connsiteX2" fmla="*/ 614362 w 1676400"/>
              <a:gd name="connsiteY2" fmla="*/ 226219 h 314325"/>
              <a:gd name="connsiteX3" fmla="*/ 66675 w 1676400"/>
              <a:gd name="connsiteY3" fmla="*/ 314325 h 314325"/>
              <a:gd name="connsiteX4" fmla="*/ 0 w 1676400"/>
              <a:gd name="connsiteY4" fmla="*/ 171450 h 314325"/>
              <a:gd name="connsiteX5" fmla="*/ 335756 w 1676400"/>
              <a:gd name="connsiteY5" fmla="*/ 130969 h 314325"/>
              <a:gd name="connsiteX6" fmla="*/ 638175 w 1676400"/>
              <a:gd name="connsiteY6" fmla="*/ 92869 h 314325"/>
              <a:gd name="connsiteX7" fmla="*/ 871537 w 1676400"/>
              <a:gd name="connsiteY7" fmla="*/ 54769 h 314325"/>
              <a:gd name="connsiteX8" fmla="*/ 1147762 w 1676400"/>
              <a:gd name="connsiteY8" fmla="*/ 21432 h 314325"/>
              <a:gd name="connsiteX9" fmla="*/ 1340643 w 1676400"/>
              <a:gd name="connsiteY9" fmla="*/ 7144 h 314325"/>
              <a:gd name="connsiteX10" fmla="*/ 1488281 w 1676400"/>
              <a:gd name="connsiteY10" fmla="*/ 0 h 314325"/>
              <a:gd name="connsiteX11" fmla="*/ 1652587 w 1676400"/>
              <a:gd name="connsiteY11" fmla="*/ 7144 h 314325"/>
              <a:gd name="connsiteX12" fmla="*/ 1676400 w 1676400"/>
              <a:gd name="connsiteY12" fmla="*/ 200025 h 314325"/>
              <a:gd name="connsiteX13" fmla="*/ 1564481 w 1676400"/>
              <a:gd name="connsiteY13" fmla="*/ 185738 h 314325"/>
              <a:gd name="connsiteX14" fmla="*/ 1519237 w 1676400"/>
              <a:gd name="connsiteY14" fmla="*/ 173832 h 314325"/>
              <a:gd name="connsiteX15" fmla="*/ 1440656 w 1676400"/>
              <a:gd name="connsiteY15" fmla="*/ 161925 h 314325"/>
              <a:gd name="connsiteX16" fmla="*/ 1364456 w 1676400"/>
              <a:gd name="connsiteY16" fmla="*/ 161925 h 314325"/>
              <a:gd name="connsiteX17" fmla="*/ 1264443 w 1676400"/>
              <a:gd name="connsiteY17" fmla="*/ 171450 h 314325"/>
              <a:gd name="connsiteX18" fmla="*/ 1088231 w 1676400"/>
              <a:gd name="connsiteY18" fmla="*/ 19050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76400" h="314325">
                <a:moveTo>
                  <a:pt x="1088231" y="190500"/>
                </a:moveTo>
                <a:lnTo>
                  <a:pt x="847725" y="207169"/>
                </a:lnTo>
                <a:lnTo>
                  <a:pt x="614362" y="226219"/>
                </a:lnTo>
                <a:lnTo>
                  <a:pt x="66675" y="314325"/>
                </a:lnTo>
                <a:lnTo>
                  <a:pt x="0" y="171450"/>
                </a:lnTo>
                <a:lnTo>
                  <a:pt x="335756" y="130969"/>
                </a:lnTo>
                <a:lnTo>
                  <a:pt x="638175" y="92869"/>
                </a:lnTo>
                <a:lnTo>
                  <a:pt x="871537" y="54769"/>
                </a:lnTo>
                <a:lnTo>
                  <a:pt x="1147762" y="21432"/>
                </a:lnTo>
                <a:lnTo>
                  <a:pt x="1340643" y="7144"/>
                </a:lnTo>
                <a:lnTo>
                  <a:pt x="1488281" y="0"/>
                </a:lnTo>
                <a:lnTo>
                  <a:pt x="1652587" y="7144"/>
                </a:lnTo>
                <a:lnTo>
                  <a:pt x="1676400" y="200025"/>
                </a:lnTo>
                <a:lnTo>
                  <a:pt x="1564481" y="185738"/>
                </a:lnTo>
                <a:lnTo>
                  <a:pt x="1519237" y="173832"/>
                </a:lnTo>
                <a:lnTo>
                  <a:pt x="1440656" y="161925"/>
                </a:lnTo>
                <a:lnTo>
                  <a:pt x="1364456" y="161925"/>
                </a:lnTo>
                <a:lnTo>
                  <a:pt x="1264443" y="171450"/>
                </a:lnTo>
                <a:lnTo>
                  <a:pt x="1088231" y="190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612B69BA-2D06-4158-95AE-B7302F3E99C9}"/>
              </a:ext>
            </a:extLst>
          </p:cNvPr>
          <p:cNvSpPr/>
          <p:nvPr/>
        </p:nvSpPr>
        <p:spPr>
          <a:xfrm rot="16200000">
            <a:off x="4572796" y="3755232"/>
            <a:ext cx="2786062" cy="1533525"/>
          </a:xfrm>
          <a:custGeom>
            <a:avLst/>
            <a:gdLst>
              <a:gd name="connsiteX0" fmla="*/ 1859756 w 2786062"/>
              <a:gd name="connsiteY0" fmla="*/ 1464469 h 1533525"/>
              <a:gd name="connsiteX1" fmla="*/ 1583531 w 2786062"/>
              <a:gd name="connsiteY1" fmla="*/ 1450181 h 1533525"/>
              <a:gd name="connsiteX2" fmla="*/ 1481137 w 2786062"/>
              <a:gd name="connsiteY2" fmla="*/ 1435894 h 1533525"/>
              <a:gd name="connsiteX3" fmla="*/ 1331118 w 2786062"/>
              <a:gd name="connsiteY3" fmla="*/ 1404938 h 1533525"/>
              <a:gd name="connsiteX4" fmla="*/ 1257300 w 2786062"/>
              <a:gd name="connsiteY4" fmla="*/ 1383506 h 1533525"/>
              <a:gd name="connsiteX5" fmla="*/ 1104900 w 2786062"/>
              <a:gd name="connsiteY5" fmla="*/ 1323975 h 1533525"/>
              <a:gd name="connsiteX6" fmla="*/ 1023937 w 2786062"/>
              <a:gd name="connsiteY6" fmla="*/ 1285875 h 1533525"/>
              <a:gd name="connsiteX7" fmla="*/ 954881 w 2786062"/>
              <a:gd name="connsiteY7" fmla="*/ 1247775 h 1533525"/>
              <a:gd name="connsiteX8" fmla="*/ 876300 w 2786062"/>
              <a:gd name="connsiteY8" fmla="*/ 1200150 h 1533525"/>
              <a:gd name="connsiteX9" fmla="*/ 797718 w 2786062"/>
              <a:gd name="connsiteY9" fmla="*/ 1145381 h 1533525"/>
              <a:gd name="connsiteX10" fmla="*/ 714375 w 2786062"/>
              <a:gd name="connsiteY10" fmla="*/ 1078706 h 1533525"/>
              <a:gd name="connsiteX11" fmla="*/ 621506 w 2786062"/>
              <a:gd name="connsiteY11" fmla="*/ 992981 h 1533525"/>
              <a:gd name="connsiteX12" fmla="*/ 521493 w 2786062"/>
              <a:gd name="connsiteY12" fmla="*/ 885825 h 1533525"/>
              <a:gd name="connsiteX13" fmla="*/ 431006 w 2786062"/>
              <a:gd name="connsiteY13" fmla="*/ 771525 h 1533525"/>
              <a:gd name="connsiteX14" fmla="*/ 345281 w 2786062"/>
              <a:gd name="connsiteY14" fmla="*/ 650081 h 1533525"/>
              <a:gd name="connsiteX15" fmla="*/ 247650 w 2786062"/>
              <a:gd name="connsiteY15" fmla="*/ 502444 h 1533525"/>
              <a:gd name="connsiteX16" fmla="*/ 164306 w 2786062"/>
              <a:gd name="connsiteY16" fmla="*/ 366713 h 1533525"/>
              <a:gd name="connsiteX17" fmla="*/ 73818 w 2786062"/>
              <a:gd name="connsiteY17" fmla="*/ 202406 h 1533525"/>
              <a:gd name="connsiteX18" fmla="*/ 14287 w 2786062"/>
              <a:gd name="connsiteY18" fmla="*/ 88106 h 1533525"/>
              <a:gd name="connsiteX19" fmla="*/ 2381 w 2786062"/>
              <a:gd name="connsiteY19" fmla="*/ 59531 h 1533525"/>
              <a:gd name="connsiteX20" fmla="*/ 0 w 2786062"/>
              <a:gd name="connsiteY20" fmla="*/ 33338 h 1533525"/>
              <a:gd name="connsiteX21" fmla="*/ 2381 w 2786062"/>
              <a:gd name="connsiteY21" fmla="*/ 9525 h 1533525"/>
              <a:gd name="connsiteX22" fmla="*/ 14287 w 2786062"/>
              <a:gd name="connsiteY22" fmla="*/ 0 h 1533525"/>
              <a:gd name="connsiteX23" fmla="*/ 30956 w 2786062"/>
              <a:gd name="connsiteY23" fmla="*/ 2381 h 1533525"/>
              <a:gd name="connsiteX24" fmla="*/ 54768 w 2786062"/>
              <a:gd name="connsiteY24" fmla="*/ 19050 h 1533525"/>
              <a:gd name="connsiteX25" fmla="*/ 114300 w 2786062"/>
              <a:gd name="connsiteY25" fmla="*/ 114300 h 1533525"/>
              <a:gd name="connsiteX26" fmla="*/ 180975 w 2786062"/>
              <a:gd name="connsiteY26" fmla="*/ 211931 h 1533525"/>
              <a:gd name="connsiteX27" fmla="*/ 245268 w 2786062"/>
              <a:gd name="connsiteY27" fmla="*/ 302419 h 1533525"/>
              <a:gd name="connsiteX28" fmla="*/ 295275 w 2786062"/>
              <a:gd name="connsiteY28" fmla="*/ 369094 h 1533525"/>
              <a:gd name="connsiteX29" fmla="*/ 371475 w 2786062"/>
              <a:gd name="connsiteY29" fmla="*/ 454819 h 1533525"/>
              <a:gd name="connsiteX30" fmla="*/ 435768 w 2786062"/>
              <a:gd name="connsiteY30" fmla="*/ 531019 h 1533525"/>
              <a:gd name="connsiteX31" fmla="*/ 511968 w 2786062"/>
              <a:gd name="connsiteY31" fmla="*/ 611981 h 1533525"/>
              <a:gd name="connsiteX32" fmla="*/ 588168 w 2786062"/>
              <a:gd name="connsiteY32" fmla="*/ 683419 h 1533525"/>
              <a:gd name="connsiteX33" fmla="*/ 700087 w 2786062"/>
              <a:gd name="connsiteY33" fmla="*/ 785813 h 1533525"/>
              <a:gd name="connsiteX34" fmla="*/ 800100 w 2786062"/>
              <a:gd name="connsiteY34" fmla="*/ 864394 h 1533525"/>
              <a:gd name="connsiteX35" fmla="*/ 902493 w 2786062"/>
              <a:gd name="connsiteY35" fmla="*/ 933450 h 1533525"/>
              <a:gd name="connsiteX36" fmla="*/ 969168 w 2786062"/>
              <a:gd name="connsiteY36" fmla="*/ 976313 h 1533525"/>
              <a:gd name="connsiteX37" fmla="*/ 1031081 w 2786062"/>
              <a:gd name="connsiteY37" fmla="*/ 1009650 h 1533525"/>
              <a:gd name="connsiteX38" fmla="*/ 1107281 w 2786062"/>
              <a:gd name="connsiteY38" fmla="*/ 1050131 h 1533525"/>
              <a:gd name="connsiteX39" fmla="*/ 1162050 w 2786062"/>
              <a:gd name="connsiteY39" fmla="*/ 1076325 h 1533525"/>
              <a:gd name="connsiteX40" fmla="*/ 1266825 w 2786062"/>
              <a:gd name="connsiteY40" fmla="*/ 1114425 h 1533525"/>
              <a:gd name="connsiteX41" fmla="*/ 1357312 w 2786062"/>
              <a:gd name="connsiteY41" fmla="*/ 1140619 h 1533525"/>
              <a:gd name="connsiteX42" fmla="*/ 1466850 w 2786062"/>
              <a:gd name="connsiteY42" fmla="*/ 1162050 h 1533525"/>
              <a:gd name="connsiteX43" fmla="*/ 1540668 w 2786062"/>
              <a:gd name="connsiteY43" fmla="*/ 1176338 h 1533525"/>
              <a:gd name="connsiteX44" fmla="*/ 1702593 w 2786062"/>
              <a:gd name="connsiteY44" fmla="*/ 1202531 h 1533525"/>
              <a:gd name="connsiteX45" fmla="*/ 1847850 w 2786062"/>
              <a:gd name="connsiteY45" fmla="*/ 1216819 h 1533525"/>
              <a:gd name="connsiteX46" fmla="*/ 1976437 w 2786062"/>
              <a:gd name="connsiteY46" fmla="*/ 1223963 h 1533525"/>
              <a:gd name="connsiteX47" fmla="*/ 2093118 w 2786062"/>
              <a:gd name="connsiteY47" fmla="*/ 1223963 h 1533525"/>
              <a:gd name="connsiteX48" fmla="*/ 2233612 w 2786062"/>
              <a:gd name="connsiteY48" fmla="*/ 1223963 h 1533525"/>
              <a:gd name="connsiteX49" fmla="*/ 2428875 w 2786062"/>
              <a:gd name="connsiteY49" fmla="*/ 1223963 h 1533525"/>
              <a:gd name="connsiteX50" fmla="*/ 2478881 w 2786062"/>
              <a:gd name="connsiteY50" fmla="*/ 1219200 h 1533525"/>
              <a:gd name="connsiteX51" fmla="*/ 2528887 w 2786062"/>
              <a:gd name="connsiteY51" fmla="*/ 1207294 h 1533525"/>
              <a:gd name="connsiteX52" fmla="*/ 2564606 w 2786062"/>
              <a:gd name="connsiteY52" fmla="*/ 1185863 h 1533525"/>
              <a:gd name="connsiteX53" fmla="*/ 2607468 w 2786062"/>
              <a:gd name="connsiteY53" fmla="*/ 1152525 h 1533525"/>
              <a:gd name="connsiteX54" fmla="*/ 2745581 w 2786062"/>
              <a:gd name="connsiteY54" fmla="*/ 1009650 h 1533525"/>
              <a:gd name="connsiteX55" fmla="*/ 2786062 w 2786062"/>
              <a:gd name="connsiteY55" fmla="*/ 1159669 h 1533525"/>
              <a:gd name="connsiteX56" fmla="*/ 2697956 w 2786062"/>
              <a:gd name="connsiteY56" fmla="*/ 1281113 h 1533525"/>
              <a:gd name="connsiteX57" fmla="*/ 2655093 w 2786062"/>
              <a:gd name="connsiteY57" fmla="*/ 1359694 h 1533525"/>
              <a:gd name="connsiteX58" fmla="*/ 2588418 w 2786062"/>
              <a:gd name="connsiteY58" fmla="*/ 1464469 h 1533525"/>
              <a:gd name="connsiteX59" fmla="*/ 2557462 w 2786062"/>
              <a:gd name="connsiteY59" fmla="*/ 1509713 h 1533525"/>
              <a:gd name="connsiteX60" fmla="*/ 2540793 w 2786062"/>
              <a:gd name="connsiteY60" fmla="*/ 1526381 h 1533525"/>
              <a:gd name="connsiteX61" fmla="*/ 2524125 w 2786062"/>
              <a:gd name="connsiteY61" fmla="*/ 1533525 h 1533525"/>
              <a:gd name="connsiteX62" fmla="*/ 2500312 w 2786062"/>
              <a:gd name="connsiteY62" fmla="*/ 1533525 h 1533525"/>
              <a:gd name="connsiteX63" fmla="*/ 2486025 w 2786062"/>
              <a:gd name="connsiteY63" fmla="*/ 1528763 h 1533525"/>
              <a:gd name="connsiteX64" fmla="*/ 2466975 w 2786062"/>
              <a:gd name="connsiteY64" fmla="*/ 1514475 h 1533525"/>
              <a:gd name="connsiteX65" fmla="*/ 2445543 w 2786062"/>
              <a:gd name="connsiteY65" fmla="*/ 1485900 h 1533525"/>
              <a:gd name="connsiteX66" fmla="*/ 2440781 w 2786062"/>
              <a:gd name="connsiteY66" fmla="*/ 1471613 h 1533525"/>
              <a:gd name="connsiteX67" fmla="*/ 2266950 w 2786062"/>
              <a:gd name="connsiteY67" fmla="*/ 1471613 h 1533525"/>
              <a:gd name="connsiteX68" fmla="*/ 2109787 w 2786062"/>
              <a:gd name="connsiteY68" fmla="*/ 1466850 h 1533525"/>
              <a:gd name="connsiteX69" fmla="*/ 1859756 w 2786062"/>
              <a:gd name="connsiteY69" fmla="*/ 1464469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6062" h="1533525">
                <a:moveTo>
                  <a:pt x="1859756" y="1464469"/>
                </a:moveTo>
                <a:lnTo>
                  <a:pt x="1583531" y="1450181"/>
                </a:lnTo>
                <a:lnTo>
                  <a:pt x="1481137" y="1435894"/>
                </a:lnTo>
                <a:lnTo>
                  <a:pt x="1331118" y="1404938"/>
                </a:lnTo>
                <a:lnTo>
                  <a:pt x="1257300" y="1383506"/>
                </a:lnTo>
                <a:lnTo>
                  <a:pt x="1104900" y="1323975"/>
                </a:lnTo>
                <a:lnTo>
                  <a:pt x="1023937" y="1285875"/>
                </a:lnTo>
                <a:lnTo>
                  <a:pt x="954881" y="1247775"/>
                </a:lnTo>
                <a:lnTo>
                  <a:pt x="876300" y="1200150"/>
                </a:lnTo>
                <a:lnTo>
                  <a:pt x="797718" y="1145381"/>
                </a:lnTo>
                <a:lnTo>
                  <a:pt x="714375" y="1078706"/>
                </a:lnTo>
                <a:lnTo>
                  <a:pt x="621506" y="992981"/>
                </a:lnTo>
                <a:lnTo>
                  <a:pt x="521493" y="885825"/>
                </a:lnTo>
                <a:lnTo>
                  <a:pt x="431006" y="771525"/>
                </a:lnTo>
                <a:lnTo>
                  <a:pt x="345281" y="650081"/>
                </a:lnTo>
                <a:lnTo>
                  <a:pt x="247650" y="502444"/>
                </a:lnTo>
                <a:lnTo>
                  <a:pt x="164306" y="366713"/>
                </a:lnTo>
                <a:lnTo>
                  <a:pt x="73818" y="202406"/>
                </a:lnTo>
                <a:lnTo>
                  <a:pt x="14287" y="88106"/>
                </a:lnTo>
                <a:lnTo>
                  <a:pt x="2381" y="59531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54768" y="19050"/>
                </a:lnTo>
                <a:lnTo>
                  <a:pt x="114300" y="114300"/>
                </a:lnTo>
                <a:lnTo>
                  <a:pt x="180975" y="211931"/>
                </a:lnTo>
                <a:lnTo>
                  <a:pt x="245268" y="302419"/>
                </a:lnTo>
                <a:lnTo>
                  <a:pt x="295275" y="369094"/>
                </a:lnTo>
                <a:lnTo>
                  <a:pt x="371475" y="454819"/>
                </a:lnTo>
                <a:lnTo>
                  <a:pt x="435768" y="531019"/>
                </a:lnTo>
                <a:lnTo>
                  <a:pt x="511968" y="611981"/>
                </a:lnTo>
                <a:lnTo>
                  <a:pt x="588168" y="683419"/>
                </a:lnTo>
                <a:lnTo>
                  <a:pt x="700087" y="785813"/>
                </a:lnTo>
                <a:lnTo>
                  <a:pt x="800100" y="864394"/>
                </a:lnTo>
                <a:lnTo>
                  <a:pt x="902493" y="933450"/>
                </a:lnTo>
                <a:lnTo>
                  <a:pt x="969168" y="976313"/>
                </a:lnTo>
                <a:lnTo>
                  <a:pt x="1031081" y="1009650"/>
                </a:lnTo>
                <a:lnTo>
                  <a:pt x="1107281" y="1050131"/>
                </a:lnTo>
                <a:lnTo>
                  <a:pt x="1162050" y="1076325"/>
                </a:lnTo>
                <a:lnTo>
                  <a:pt x="1266825" y="1114425"/>
                </a:lnTo>
                <a:lnTo>
                  <a:pt x="1357312" y="1140619"/>
                </a:lnTo>
                <a:lnTo>
                  <a:pt x="1466850" y="1162050"/>
                </a:lnTo>
                <a:lnTo>
                  <a:pt x="1540668" y="1176338"/>
                </a:lnTo>
                <a:lnTo>
                  <a:pt x="1702593" y="1202531"/>
                </a:lnTo>
                <a:lnTo>
                  <a:pt x="1847850" y="1216819"/>
                </a:lnTo>
                <a:lnTo>
                  <a:pt x="1976437" y="1223963"/>
                </a:lnTo>
                <a:lnTo>
                  <a:pt x="2093118" y="1223963"/>
                </a:lnTo>
                <a:lnTo>
                  <a:pt x="2233612" y="1223963"/>
                </a:lnTo>
                <a:lnTo>
                  <a:pt x="2428875" y="1223963"/>
                </a:lnTo>
                <a:lnTo>
                  <a:pt x="2478881" y="1219200"/>
                </a:lnTo>
                <a:lnTo>
                  <a:pt x="2528887" y="1207294"/>
                </a:lnTo>
                <a:lnTo>
                  <a:pt x="2564606" y="1185863"/>
                </a:lnTo>
                <a:lnTo>
                  <a:pt x="2607468" y="1152525"/>
                </a:lnTo>
                <a:lnTo>
                  <a:pt x="2745581" y="1009650"/>
                </a:lnTo>
                <a:lnTo>
                  <a:pt x="2786062" y="1159669"/>
                </a:lnTo>
                <a:lnTo>
                  <a:pt x="2697956" y="1281113"/>
                </a:lnTo>
                <a:lnTo>
                  <a:pt x="2655093" y="1359694"/>
                </a:lnTo>
                <a:lnTo>
                  <a:pt x="2588418" y="1464469"/>
                </a:lnTo>
                <a:lnTo>
                  <a:pt x="2557462" y="1509713"/>
                </a:lnTo>
                <a:lnTo>
                  <a:pt x="2540793" y="1526381"/>
                </a:lnTo>
                <a:lnTo>
                  <a:pt x="2524125" y="1533525"/>
                </a:lnTo>
                <a:lnTo>
                  <a:pt x="2500312" y="1533525"/>
                </a:lnTo>
                <a:lnTo>
                  <a:pt x="2486025" y="1528763"/>
                </a:lnTo>
                <a:lnTo>
                  <a:pt x="2466975" y="1514475"/>
                </a:lnTo>
                <a:lnTo>
                  <a:pt x="2445543" y="1485900"/>
                </a:lnTo>
                <a:lnTo>
                  <a:pt x="2440781" y="1471613"/>
                </a:lnTo>
                <a:lnTo>
                  <a:pt x="2266950" y="1471613"/>
                </a:lnTo>
                <a:lnTo>
                  <a:pt x="2109787" y="1466850"/>
                </a:lnTo>
                <a:lnTo>
                  <a:pt x="1859756" y="14644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AABD07-73FD-48BE-9DD9-379CAC9AE784}"/>
              </a:ext>
            </a:extLst>
          </p:cNvPr>
          <p:cNvSpPr/>
          <p:nvPr/>
        </p:nvSpPr>
        <p:spPr>
          <a:xfrm>
            <a:off x="6524626" y="4524375"/>
            <a:ext cx="1927225" cy="1385888"/>
          </a:xfrm>
          <a:custGeom>
            <a:avLst/>
            <a:gdLst>
              <a:gd name="connsiteX0" fmla="*/ 745331 w 1926431"/>
              <a:gd name="connsiteY0" fmla="*/ 935831 h 1385888"/>
              <a:gd name="connsiteX1" fmla="*/ 485775 w 1926431"/>
              <a:gd name="connsiteY1" fmla="*/ 616744 h 1385888"/>
              <a:gd name="connsiteX2" fmla="*/ 335756 w 1926431"/>
              <a:gd name="connsiteY2" fmla="*/ 438150 h 1385888"/>
              <a:gd name="connsiteX3" fmla="*/ 183356 w 1926431"/>
              <a:gd name="connsiteY3" fmla="*/ 266700 h 1385888"/>
              <a:gd name="connsiteX4" fmla="*/ 0 w 1926431"/>
              <a:gd name="connsiteY4" fmla="*/ 73819 h 1385888"/>
              <a:gd name="connsiteX5" fmla="*/ 16669 w 1926431"/>
              <a:gd name="connsiteY5" fmla="*/ 0 h 1385888"/>
              <a:gd name="connsiteX6" fmla="*/ 107156 w 1926431"/>
              <a:gd name="connsiteY6" fmla="*/ 61913 h 1385888"/>
              <a:gd name="connsiteX7" fmla="*/ 183356 w 1926431"/>
              <a:gd name="connsiteY7" fmla="*/ 111919 h 1385888"/>
              <a:gd name="connsiteX8" fmla="*/ 283369 w 1926431"/>
              <a:gd name="connsiteY8" fmla="*/ 183356 h 1385888"/>
              <a:gd name="connsiteX9" fmla="*/ 438150 w 1926431"/>
              <a:gd name="connsiteY9" fmla="*/ 311944 h 1385888"/>
              <a:gd name="connsiteX10" fmla="*/ 559594 w 1926431"/>
              <a:gd name="connsiteY10" fmla="*/ 416719 h 1385888"/>
              <a:gd name="connsiteX11" fmla="*/ 664369 w 1926431"/>
              <a:gd name="connsiteY11" fmla="*/ 504825 h 1385888"/>
              <a:gd name="connsiteX12" fmla="*/ 819150 w 1926431"/>
              <a:gd name="connsiteY12" fmla="*/ 633413 h 1385888"/>
              <a:gd name="connsiteX13" fmla="*/ 919163 w 1926431"/>
              <a:gd name="connsiteY13" fmla="*/ 714375 h 1385888"/>
              <a:gd name="connsiteX14" fmla="*/ 997744 w 1926431"/>
              <a:gd name="connsiteY14" fmla="*/ 781050 h 1385888"/>
              <a:gd name="connsiteX15" fmla="*/ 1107281 w 1926431"/>
              <a:gd name="connsiteY15" fmla="*/ 866775 h 1385888"/>
              <a:gd name="connsiteX16" fmla="*/ 1209675 w 1926431"/>
              <a:gd name="connsiteY16" fmla="*/ 947738 h 1385888"/>
              <a:gd name="connsiteX17" fmla="*/ 1314450 w 1926431"/>
              <a:gd name="connsiteY17" fmla="*/ 1016794 h 1385888"/>
              <a:gd name="connsiteX18" fmla="*/ 1395413 w 1926431"/>
              <a:gd name="connsiteY18" fmla="*/ 1069181 h 1385888"/>
              <a:gd name="connsiteX19" fmla="*/ 1488281 w 1926431"/>
              <a:gd name="connsiteY19" fmla="*/ 1121569 h 1385888"/>
              <a:gd name="connsiteX20" fmla="*/ 1578769 w 1926431"/>
              <a:gd name="connsiteY20" fmla="*/ 1164431 h 1385888"/>
              <a:gd name="connsiteX21" fmla="*/ 1685925 w 1926431"/>
              <a:gd name="connsiteY21" fmla="*/ 1214438 h 1385888"/>
              <a:gd name="connsiteX22" fmla="*/ 1802606 w 1926431"/>
              <a:gd name="connsiteY22" fmla="*/ 1262063 h 1385888"/>
              <a:gd name="connsiteX23" fmla="*/ 1874044 w 1926431"/>
              <a:gd name="connsiteY23" fmla="*/ 1288256 h 1385888"/>
              <a:gd name="connsiteX24" fmla="*/ 1905000 w 1926431"/>
              <a:gd name="connsiteY24" fmla="*/ 1304925 h 1385888"/>
              <a:gd name="connsiteX25" fmla="*/ 1919288 w 1926431"/>
              <a:gd name="connsiteY25" fmla="*/ 1319213 h 1385888"/>
              <a:gd name="connsiteX26" fmla="*/ 1926431 w 1926431"/>
              <a:gd name="connsiteY26" fmla="*/ 1335881 h 1385888"/>
              <a:gd name="connsiteX27" fmla="*/ 1926431 w 1926431"/>
              <a:gd name="connsiteY27" fmla="*/ 1354931 h 1385888"/>
              <a:gd name="connsiteX28" fmla="*/ 1916906 w 1926431"/>
              <a:gd name="connsiteY28" fmla="*/ 1371600 h 1385888"/>
              <a:gd name="connsiteX29" fmla="*/ 1895475 w 1926431"/>
              <a:gd name="connsiteY29" fmla="*/ 1381125 h 1385888"/>
              <a:gd name="connsiteX30" fmla="*/ 1764506 w 1926431"/>
              <a:gd name="connsiteY30" fmla="*/ 1385888 h 1385888"/>
              <a:gd name="connsiteX31" fmla="*/ 1514475 w 1926431"/>
              <a:gd name="connsiteY31" fmla="*/ 1383506 h 1385888"/>
              <a:gd name="connsiteX32" fmla="*/ 1233488 w 1926431"/>
              <a:gd name="connsiteY32" fmla="*/ 1385888 h 1385888"/>
              <a:gd name="connsiteX33" fmla="*/ 1164431 w 1926431"/>
              <a:gd name="connsiteY33" fmla="*/ 1385888 h 1385888"/>
              <a:gd name="connsiteX34" fmla="*/ 1147763 w 1926431"/>
              <a:gd name="connsiteY34" fmla="*/ 1383506 h 1385888"/>
              <a:gd name="connsiteX35" fmla="*/ 1126331 w 1926431"/>
              <a:gd name="connsiteY35" fmla="*/ 1373981 h 1385888"/>
              <a:gd name="connsiteX36" fmla="*/ 1073944 w 1926431"/>
              <a:gd name="connsiteY36" fmla="*/ 1335881 h 1385888"/>
              <a:gd name="connsiteX37" fmla="*/ 990600 w 1926431"/>
              <a:gd name="connsiteY37" fmla="*/ 1250156 h 1385888"/>
              <a:gd name="connsiteX38" fmla="*/ 862013 w 1926431"/>
              <a:gd name="connsiteY38" fmla="*/ 1090613 h 1385888"/>
              <a:gd name="connsiteX39" fmla="*/ 745331 w 1926431"/>
              <a:gd name="connsiteY39" fmla="*/ 935831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26431" h="1385888">
                <a:moveTo>
                  <a:pt x="745331" y="935831"/>
                </a:moveTo>
                <a:lnTo>
                  <a:pt x="485775" y="616744"/>
                </a:lnTo>
                <a:lnTo>
                  <a:pt x="335756" y="438150"/>
                </a:lnTo>
                <a:lnTo>
                  <a:pt x="183356" y="266700"/>
                </a:lnTo>
                <a:lnTo>
                  <a:pt x="0" y="73819"/>
                </a:lnTo>
                <a:lnTo>
                  <a:pt x="16669" y="0"/>
                </a:lnTo>
                <a:lnTo>
                  <a:pt x="107156" y="61913"/>
                </a:lnTo>
                <a:lnTo>
                  <a:pt x="183356" y="111919"/>
                </a:lnTo>
                <a:lnTo>
                  <a:pt x="283369" y="183356"/>
                </a:lnTo>
                <a:lnTo>
                  <a:pt x="438150" y="311944"/>
                </a:lnTo>
                <a:lnTo>
                  <a:pt x="559594" y="416719"/>
                </a:lnTo>
                <a:lnTo>
                  <a:pt x="664369" y="504825"/>
                </a:lnTo>
                <a:lnTo>
                  <a:pt x="819150" y="633413"/>
                </a:lnTo>
                <a:lnTo>
                  <a:pt x="919163" y="714375"/>
                </a:lnTo>
                <a:lnTo>
                  <a:pt x="997744" y="781050"/>
                </a:lnTo>
                <a:lnTo>
                  <a:pt x="1107281" y="866775"/>
                </a:lnTo>
                <a:lnTo>
                  <a:pt x="1209675" y="947738"/>
                </a:lnTo>
                <a:lnTo>
                  <a:pt x="1314450" y="1016794"/>
                </a:lnTo>
                <a:lnTo>
                  <a:pt x="1395413" y="1069181"/>
                </a:lnTo>
                <a:lnTo>
                  <a:pt x="1488281" y="1121569"/>
                </a:lnTo>
                <a:lnTo>
                  <a:pt x="1578769" y="1164431"/>
                </a:lnTo>
                <a:lnTo>
                  <a:pt x="1685925" y="1214438"/>
                </a:lnTo>
                <a:lnTo>
                  <a:pt x="1802606" y="1262063"/>
                </a:lnTo>
                <a:lnTo>
                  <a:pt x="1874044" y="1288256"/>
                </a:lnTo>
                <a:lnTo>
                  <a:pt x="1905000" y="1304925"/>
                </a:lnTo>
                <a:lnTo>
                  <a:pt x="1919288" y="1319213"/>
                </a:lnTo>
                <a:lnTo>
                  <a:pt x="1926431" y="1335881"/>
                </a:lnTo>
                <a:lnTo>
                  <a:pt x="1926431" y="1354931"/>
                </a:lnTo>
                <a:lnTo>
                  <a:pt x="1916906" y="1371600"/>
                </a:lnTo>
                <a:lnTo>
                  <a:pt x="1895475" y="1381125"/>
                </a:lnTo>
                <a:lnTo>
                  <a:pt x="1764506" y="1385888"/>
                </a:lnTo>
                <a:lnTo>
                  <a:pt x="1514475" y="1383506"/>
                </a:lnTo>
                <a:lnTo>
                  <a:pt x="1233488" y="1385888"/>
                </a:lnTo>
                <a:lnTo>
                  <a:pt x="1164431" y="1385888"/>
                </a:lnTo>
                <a:lnTo>
                  <a:pt x="1147763" y="1383506"/>
                </a:lnTo>
                <a:lnTo>
                  <a:pt x="1126331" y="1373981"/>
                </a:lnTo>
                <a:lnTo>
                  <a:pt x="1073944" y="1335881"/>
                </a:lnTo>
                <a:lnTo>
                  <a:pt x="990600" y="1250156"/>
                </a:lnTo>
                <a:lnTo>
                  <a:pt x="862013" y="1090613"/>
                </a:lnTo>
                <a:lnTo>
                  <a:pt x="745331" y="9358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FF4C54-0659-4283-A652-E067688ED051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7B0D3AC8-1CBC-4658-89B2-FDCFF819D83C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EE8CC42E-53B8-4722-82B8-D1B9FDEBAB8C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A3C317B-3231-43AA-B24D-265491766DE9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B776D2A0-5D66-4CF6-B87E-9A48CACC80FA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91C45A6E-0A7B-4655-988A-6AFFAE6C3E9A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4A5CDBE9-EDD4-4281-98A2-601C098694DB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A8972EA-060D-49F6-AA27-7BE64D9D261B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ABBCC9A8-914C-433A-9DAC-F1F677F2C46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FE68608-D012-45FD-8EB6-5F1C881A8FEA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8B073E82-AEC4-429A-BD6E-27CA06DDCF0C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">
              <a:extLst>
                <a:ext uri="{FF2B5EF4-FFF2-40B4-BE49-F238E27FC236}">
                  <a16:creationId xmlns:a16="http://schemas.microsoft.com/office/drawing/2014/main" id="{51632EA1-E04D-44BF-BB91-255299B23E21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524F77B0-C812-4125-A5F2-65D906ADC5ED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44087AB-D76F-4AD6-BABF-A14DF30B3EDE}"/>
              </a:ext>
            </a:extLst>
          </p:cNvPr>
          <p:cNvGrpSpPr/>
          <p:nvPr/>
        </p:nvGrpSpPr>
        <p:grpSpPr>
          <a:xfrm>
            <a:off x="3496470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3FE7D83-5563-456E-A26D-8265DFBAC3FF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72D2776C-E1DC-4B6A-ABB2-013C423A7D23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0730ECDC-BACB-4B98-9E0F-97F2F8596152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1F7203A-9B4D-4D63-9F68-B1D7BA7C2B15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9E5721D-B639-4B76-A8EA-0AEC0F9326EF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4BA06FA-B9D8-498D-931F-FF49752D017C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D5236C8-239C-460D-B466-5A3FADC34156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9E6387B-57C5-46AB-AABF-38DF3E6E178F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FA2E0DED-7344-49EE-9628-EA9947B8A008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4CB790E0-086E-41EA-93CC-4D48B2F9ABE9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3BC8801-0123-4283-9228-302777B136FB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5025EF3-A9F2-4C76-8204-C99CE91AD688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4217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EA24010-A031-4F38-87F9-63564FA2DA52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02EE1B-5FE2-4142-9F32-40EADF4A9A34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6">
              <a:extLst>
                <a:ext uri="{FF2B5EF4-FFF2-40B4-BE49-F238E27FC236}">
                  <a16:creationId xmlns:a16="http://schemas.microsoft.com/office/drawing/2014/main" id="{09F4EB74-732C-4C0E-B530-1BD6A4E77AD8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8EF10BCB-3D8E-4405-8049-E587C5ECD461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116E3023-4BA3-4739-ADEF-1849D2979191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D510B4D-989B-4454-AA03-2D93E6F311C6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F1E92987-3ABD-4535-89AD-1E6993CBF36D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B18127E-F287-41FF-8BB1-22306283BBB5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B3AAF89-0BCA-4561-86B5-C9F31CF69E3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47DE055-BA9E-4DBB-A66E-BEF7B832995D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8A0202CD-2D26-4502-8C3F-3FF97CB75BFD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21983886-49E4-45FF-A4C6-D4398DDCF6FD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A77F401-C848-46A3-99B5-93D3C8F40E01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51460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2363D8-2358-4F75-A26A-C9A781B79BCA}"/>
              </a:ext>
            </a:extLst>
          </p:cNvPr>
          <p:cNvSpPr/>
          <p:nvPr/>
        </p:nvSpPr>
        <p:spPr>
          <a:xfrm>
            <a:off x="3937002" y="1520032"/>
            <a:ext cx="1771650" cy="887412"/>
          </a:xfrm>
          <a:custGeom>
            <a:avLst/>
            <a:gdLst>
              <a:gd name="connsiteX0" fmla="*/ 1223963 w 1771650"/>
              <a:gd name="connsiteY0" fmla="*/ 559594 h 888206"/>
              <a:gd name="connsiteX1" fmla="*/ 1007269 w 1771650"/>
              <a:gd name="connsiteY1" fmla="*/ 631031 h 888206"/>
              <a:gd name="connsiteX2" fmla="*/ 864394 w 1771650"/>
              <a:gd name="connsiteY2" fmla="*/ 671512 h 888206"/>
              <a:gd name="connsiteX3" fmla="*/ 745332 w 1771650"/>
              <a:gd name="connsiteY3" fmla="*/ 716756 h 888206"/>
              <a:gd name="connsiteX4" fmla="*/ 645319 w 1771650"/>
              <a:gd name="connsiteY4" fmla="*/ 752475 h 888206"/>
              <a:gd name="connsiteX5" fmla="*/ 550069 w 1771650"/>
              <a:gd name="connsiteY5" fmla="*/ 778669 h 888206"/>
              <a:gd name="connsiteX6" fmla="*/ 431007 w 1771650"/>
              <a:gd name="connsiteY6" fmla="*/ 812006 h 888206"/>
              <a:gd name="connsiteX7" fmla="*/ 326232 w 1771650"/>
              <a:gd name="connsiteY7" fmla="*/ 838200 h 888206"/>
              <a:gd name="connsiteX8" fmla="*/ 230982 w 1771650"/>
              <a:gd name="connsiteY8" fmla="*/ 857250 h 888206"/>
              <a:gd name="connsiteX9" fmla="*/ 102394 w 1771650"/>
              <a:gd name="connsiteY9" fmla="*/ 881062 h 888206"/>
              <a:gd name="connsiteX10" fmla="*/ 45244 w 1771650"/>
              <a:gd name="connsiteY10" fmla="*/ 888206 h 888206"/>
              <a:gd name="connsiteX11" fmla="*/ 19050 w 1771650"/>
              <a:gd name="connsiteY11" fmla="*/ 885825 h 888206"/>
              <a:gd name="connsiteX12" fmla="*/ 2382 w 1771650"/>
              <a:gd name="connsiteY12" fmla="*/ 878681 h 888206"/>
              <a:gd name="connsiteX13" fmla="*/ 0 w 1771650"/>
              <a:gd name="connsiteY13" fmla="*/ 866775 h 888206"/>
              <a:gd name="connsiteX14" fmla="*/ 4763 w 1771650"/>
              <a:gd name="connsiteY14" fmla="*/ 850106 h 888206"/>
              <a:gd name="connsiteX15" fmla="*/ 19050 w 1771650"/>
              <a:gd name="connsiteY15" fmla="*/ 828675 h 888206"/>
              <a:gd name="connsiteX16" fmla="*/ 33338 w 1771650"/>
              <a:gd name="connsiteY16" fmla="*/ 819150 h 888206"/>
              <a:gd name="connsiteX17" fmla="*/ 209550 w 1771650"/>
              <a:gd name="connsiteY17" fmla="*/ 757237 h 888206"/>
              <a:gd name="connsiteX18" fmla="*/ 390525 w 1771650"/>
              <a:gd name="connsiteY18" fmla="*/ 688181 h 888206"/>
              <a:gd name="connsiteX19" fmla="*/ 581025 w 1771650"/>
              <a:gd name="connsiteY19" fmla="*/ 602456 h 888206"/>
              <a:gd name="connsiteX20" fmla="*/ 809625 w 1771650"/>
              <a:gd name="connsiteY20" fmla="*/ 488156 h 888206"/>
              <a:gd name="connsiteX21" fmla="*/ 983457 w 1771650"/>
              <a:gd name="connsiteY21" fmla="*/ 397669 h 888206"/>
              <a:gd name="connsiteX22" fmla="*/ 1152525 w 1771650"/>
              <a:gd name="connsiteY22" fmla="*/ 304800 h 888206"/>
              <a:gd name="connsiteX23" fmla="*/ 1295400 w 1771650"/>
              <a:gd name="connsiteY23" fmla="*/ 221456 h 888206"/>
              <a:gd name="connsiteX24" fmla="*/ 1309688 w 1771650"/>
              <a:gd name="connsiteY24" fmla="*/ 204787 h 888206"/>
              <a:gd name="connsiteX25" fmla="*/ 1307307 w 1771650"/>
              <a:gd name="connsiteY25" fmla="*/ 173831 h 888206"/>
              <a:gd name="connsiteX26" fmla="*/ 1304925 w 1771650"/>
              <a:gd name="connsiteY26" fmla="*/ 140494 h 888206"/>
              <a:gd name="connsiteX27" fmla="*/ 1300163 w 1771650"/>
              <a:gd name="connsiteY27" fmla="*/ 116681 h 888206"/>
              <a:gd name="connsiteX28" fmla="*/ 1283494 w 1771650"/>
              <a:gd name="connsiteY28" fmla="*/ 90487 h 888206"/>
              <a:gd name="connsiteX29" fmla="*/ 1259682 w 1771650"/>
              <a:gd name="connsiteY29" fmla="*/ 64294 h 888206"/>
              <a:gd name="connsiteX30" fmla="*/ 1250157 w 1771650"/>
              <a:gd name="connsiteY30" fmla="*/ 42862 h 888206"/>
              <a:gd name="connsiteX31" fmla="*/ 1247775 w 1771650"/>
              <a:gd name="connsiteY31" fmla="*/ 21431 h 888206"/>
              <a:gd name="connsiteX32" fmla="*/ 1252538 w 1771650"/>
              <a:gd name="connsiteY32" fmla="*/ 9525 h 888206"/>
              <a:gd name="connsiteX33" fmla="*/ 1266825 w 1771650"/>
              <a:gd name="connsiteY33" fmla="*/ 0 h 888206"/>
              <a:gd name="connsiteX34" fmla="*/ 1309688 w 1771650"/>
              <a:gd name="connsiteY34" fmla="*/ 2381 h 888206"/>
              <a:gd name="connsiteX35" fmla="*/ 1350169 w 1771650"/>
              <a:gd name="connsiteY35" fmla="*/ 14287 h 888206"/>
              <a:gd name="connsiteX36" fmla="*/ 1452563 w 1771650"/>
              <a:gd name="connsiteY36" fmla="*/ 54769 h 888206"/>
              <a:gd name="connsiteX37" fmla="*/ 1554957 w 1771650"/>
              <a:gd name="connsiteY37" fmla="*/ 90487 h 888206"/>
              <a:gd name="connsiteX38" fmla="*/ 1609725 w 1771650"/>
              <a:gd name="connsiteY38" fmla="*/ 111919 h 888206"/>
              <a:gd name="connsiteX39" fmla="*/ 1659732 w 1771650"/>
              <a:gd name="connsiteY39" fmla="*/ 140494 h 888206"/>
              <a:gd name="connsiteX40" fmla="*/ 1688307 w 1771650"/>
              <a:gd name="connsiteY40" fmla="*/ 161925 h 888206"/>
              <a:gd name="connsiteX41" fmla="*/ 1728788 w 1771650"/>
              <a:gd name="connsiteY41" fmla="*/ 192881 h 888206"/>
              <a:gd name="connsiteX42" fmla="*/ 1747838 w 1771650"/>
              <a:gd name="connsiteY42" fmla="*/ 216694 h 888206"/>
              <a:gd name="connsiteX43" fmla="*/ 1762125 w 1771650"/>
              <a:gd name="connsiteY43" fmla="*/ 240506 h 888206"/>
              <a:gd name="connsiteX44" fmla="*/ 1771650 w 1771650"/>
              <a:gd name="connsiteY44" fmla="*/ 261937 h 888206"/>
              <a:gd name="connsiteX45" fmla="*/ 1771650 w 1771650"/>
              <a:gd name="connsiteY45" fmla="*/ 295275 h 888206"/>
              <a:gd name="connsiteX46" fmla="*/ 1762125 w 1771650"/>
              <a:gd name="connsiteY46" fmla="*/ 319087 h 888206"/>
              <a:gd name="connsiteX47" fmla="*/ 1747838 w 1771650"/>
              <a:gd name="connsiteY47" fmla="*/ 340519 h 888206"/>
              <a:gd name="connsiteX48" fmla="*/ 1707357 w 1771650"/>
              <a:gd name="connsiteY48" fmla="*/ 366712 h 888206"/>
              <a:gd name="connsiteX49" fmla="*/ 1562100 w 1771650"/>
              <a:gd name="connsiteY49" fmla="*/ 435769 h 888206"/>
              <a:gd name="connsiteX50" fmla="*/ 1395413 w 1771650"/>
              <a:gd name="connsiteY50" fmla="*/ 502444 h 888206"/>
              <a:gd name="connsiteX51" fmla="*/ 1223963 w 1771650"/>
              <a:gd name="connsiteY51" fmla="*/ 559594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1650" h="888206">
                <a:moveTo>
                  <a:pt x="1223963" y="559594"/>
                </a:moveTo>
                <a:lnTo>
                  <a:pt x="1007269" y="631031"/>
                </a:lnTo>
                <a:lnTo>
                  <a:pt x="864394" y="671512"/>
                </a:lnTo>
                <a:lnTo>
                  <a:pt x="745332" y="716756"/>
                </a:lnTo>
                <a:lnTo>
                  <a:pt x="645319" y="752475"/>
                </a:lnTo>
                <a:lnTo>
                  <a:pt x="550069" y="778669"/>
                </a:lnTo>
                <a:lnTo>
                  <a:pt x="431007" y="812006"/>
                </a:lnTo>
                <a:lnTo>
                  <a:pt x="326232" y="838200"/>
                </a:lnTo>
                <a:lnTo>
                  <a:pt x="230982" y="857250"/>
                </a:lnTo>
                <a:lnTo>
                  <a:pt x="102394" y="881062"/>
                </a:lnTo>
                <a:lnTo>
                  <a:pt x="45244" y="888206"/>
                </a:lnTo>
                <a:lnTo>
                  <a:pt x="19050" y="885825"/>
                </a:lnTo>
                <a:lnTo>
                  <a:pt x="2382" y="878681"/>
                </a:lnTo>
                <a:lnTo>
                  <a:pt x="0" y="866775"/>
                </a:lnTo>
                <a:lnTo>
                  <a:pt x="4763" y="850106"/>
                </a:lnTo>
                <a:lnTo>
                  <a:pt x="19050" y="828675"/>
                </a:lnTo>
                <a:lnTo>
                  <a:pt x="33338" y="819150"/>
                </a:lnTo>
                <a:lnTo>
                  <a:pt x="209550" y="757237"/>
                </a:lnTo>
                <a:lnTo>
                  <a:pt x="390525" y="688181"/>
                </a:lnTo>
                <a:lnTo>
                  <a:pt x="581025" y="602456"/>
                </a:lnTo>
                <a:lnTo>
                  <a:pt x="809625" y="488156"/>
                </a:lnTo>
                <a:lnTo>
                  <a:pt x="983457" y="397669"/>
                </a:lnTo>
                <a:lnTo>
                  <a:pt x="1152525" y="304800"/>
                </a:lnTo>
                <a:lnTo>
                  <a:pt x="1295400" y="221456"/>
                </a:lnTo>
                <a:lnTo>
                  <a:pt x="1309688" y="204787"/>
                </a:lnTo>
                <a:lnTo>
                  <a:pt x="1307307" y="173831"/>
                </a:lnTo>
                <a:lnTo>
                  <a:pt x="1304925" y="140494"/>
                </a:lnTo>
                <a:lnTo>
                  <a:pt x="1300163" y="116681"/>
                </a:lnTo>
                <a:lnTo>
                  <a:pt x="1283494" y="90487"/>
                </a:lnTo>
                <a:lnTo>
                  <a:pt x="1259682" y="64294"/>
                </a:lnTo>
                <a:lnTo>
                  <a:pt x="1250157" y="42862"/>
                </a:lnTo>
                <a:lnTo>
                  <a:pt x="1247775" y="21431"/>
                </a:lnTo>
                <a:lnTo>
                  <a:pt x="1252538" y="9525"/>
                </a:lnTo>
                <a:lnTo>
                  <a:pt x="1266825" y="0"/>
                </a:lnTo>
                <a:lnTo>
                  <a:pt x="1309688" y="2381"/>
                </a:lnTo>
                <a:lnTo>
                  <a:pt x="1350169" y="14287"/>
                </a:lnTo>
                <a:lnTo>
                  <a:pt x="1452563" y="54769"/>
                </a:lnTo>
                <a:lnTo>
                  <a:pt x="1554957" y="90487"/>
                </a:lnTo>
                <a:lnTo>
                  <a:pt x="1609725" y="111919"/>
                </a:lnTo>
                <a:lnTo>
                  <a:pt x="1659732" y="140494"/>
                </a:lnTo>
                <a:lnTo>
                  <a:pt x="1688307" y="161925"/>
                </a:lnTo>
                <a:lnTo>
                  <a:pt x="1728788" y="192881"/>
                </a:lnTo>
                <a:lnTo>
                  <a:pt x="1747838" y="216694"/>
                </a:lnTo>
                <a:lnTo>
                  <a:pt x="1762125" y="240506"/>
                </a:lnTo>
                <a:lnTo>
                  <a:pt x="1771650" y="261937"/>
                </a:lnTo>
                <a:lnTo>
                  <a:pt x="1771650" y="295275"/>
                </a:lnTo>
                <a:lnTo>
                  <a:pt x="1762125" y="319087"/>
                </a:lnTo>
                <a:lnTo>
                  <a:pt x="1747838" y="340519"/>
                </a:lnTo>
                <a:lnTo>
                  <a:pt x="1707357" y="366712"/>
                </a:lnTo>
                <a:lnTo>
                  <a:pt x="1562100" y="435769"/>
                </a:lnTo>
                <a:lnTo>
                  <a:pt x="1395413" y="502444"/>
                </a:lnTo>
                <a:lnTo>
                  <a:pt x="1223963" y="5595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43092AC-6212-48CE-9296-75E90DCBCD1D}"/>
              </a:ext>
            </a:extLst>
          </p:cNvPr>
          <p:cNvSpPr/>
          <p:nvPr/>
        </p:nvSpPr>
        <p:spPr>
          <a:xfrm>
            <a:off x="5815014" y="1590676"/>
            <a:ext cx="1152525" cy="1285875"/>
          </a:xfrm>
          <a:custGeom>
            <a:avLst/>
            <a:gdLst>
              <a:gd name="connsiteX0" fmla="*/ 802481 w 1152525"/>
              <a:gd name="connsiteY0" fmla="*/ 702469 h 1285875"/>
              <a:gd name="connsiteX1" fmla="*/ 569118 w 1152525"/>
              <a:gd name="connsiteY1" fmla="*/ 935831 h 1285875"/>
              <a:gd name="connsiteX2" fmla="*/ 516731 w 1152525"/>
              <a:gd name="connsiteY2" fmla="*/ 983456 h 1285875"/>
              <a:gd name="connsiteX3" fmla="*/ 385762 w 1152525"/>
              <a:gd name="connsiteY3" fmla="*/ 1071563 h 1285875"/>
              <a:gd name="connsiteX4" fmla="*/ 157162 w 1152525"/>
              <a:gd name="connsiteY4" fmla="*/ 1216819 h 1285875"/>
              <a:gd name="connsiteX5" fmla="*/ 33337 w 1152525"/>
              <a:gd name="connsiteY5" fmla="*/ 1285875 h 1285875"/>
              <a:gd name="connsiteX6" fmla="*/ 0 w 1152525"/>
              <a:gd name="connsiteY6" fmla="*/ 1214438 h 1285875"/>
              <a:gd name="connsiteX7" fmla="*/ 102393 w 1152525"/>
              <a:gd name="connsiteY7" fmla="*/ 1145381 h 1285875"/>
              <a:gd name="connsiteX8" fmla="*/ 180975 w 1152525"/>
              <a:gd name="connsiteY8" fmla="*/ 1076325 h 1285875"/>
              <a:gd name="connsiteX9" fmla="*/ 254793 w 1152525"/>
              <a:gd name="connsiteY9" fmla="*/ 1002506 h 1285875"/>
              <a:gd name="connsiteX10" fmla="*/ 347662 w 1152525"/>
              <a:gd name="connsiteY10" fmla="*/ 909638 h 1285875"/>
              <a:gd name="connsiteX11" fmla="*/ 473868 w 1152525"/>
              <a:gd name="connsiteY11" fmla="*/ 769144 h 1285875"/>
              <a:gd name="connsiteX12" fmla="*/ 578643 w 1152525"/>
              <a:gd name="connsiteY12" fmla="*/ 645319 h 1285875"/>
              <a:gd name="connsiteX13" fmla="*/ 669131 w 1152525"/>
              <a:gd name="connsiteY13" fmla="*/ 516731 h 1285875"/>
              <a:gd name="connsiteX14" fmla="*/ 726281 w 1152525"/>
              <a:gd name="connsiteY14" fmla="*/ 431006 h 1285875"/>
              <a:gd name="connsiteX15" fmla="*/ 771525 w 1152525"/>
              <a:gd name="connsiteY15" fmla="*/ 364331 h 1285875"/>
              <a:gd name="connsiteX16" fmla="*/ 807243 w 1152525"/>
              <a:gd name="connsiteY16" fmla="*/ 302419 h 1285875"/>
              <a:gd name="connsiteX17" fmla="*/ 826293 w 1152525"/>
              <a:gd name="connsiteY17" fmla="*/ 261938 h 1285875"/>
              <a:gd name="connsiteX18" fmla="*/ 831056 w 1152525"/>
              <a:gd name="connsiteY18" fmla="*/ 238125 h 1285875"/>
              <a:gd name="connsiteX19" fmla="*/ 828675 w 1152525"/>
              <a:gd name="connsiteY19" fmla="*/ 200025 h 1285875"/>
              <a:gd name="connsiteX20" fmla="*/ 816768 w 1152525"/>
              <a:gd name="connsiteY20" fmla="*/ 164306 h 1285875"/>
              <a:gd name="connsiteX21" fmla="*/ 792956 w 1152525"/>
              <a:gd name="connsiteY21" fmla="*/ 121444 h 1285875"/>
              <a:gd name="connsiteX22" fmla="*/ 762000 w 1152525"/>
              <a:gd name="connsiteY22" fmla="*/ 83344 h 1285875"/>
              <a:gd name="connsiteX23" fmla="*/ 747712 w 1152525"/>
              <a:gd name="connsiteY23" fmla="*/ 64294 h 1285875"/>
              <a:gd name="connsiteX24" fmla="*/ 740568 w 1152525"/>
              <a:gd name="connsiteY24" fmla="*/ 47625 h 1285875"/>
              <a:gd name="connsiteX25" fmla="*/ 740568 w 1152525"/>
              <a:gd name="connsiteY25" fmla="*/ 33338 h 1285875"/>
              <a:gd name="connsiteX26" fmla="*/ 745331 w 1152525"/>
              <a:gd name="connsiteY26" fmla="*/ 16669 h 1285875"/>
              <a:gd name="connsiteX27" fmla="*/ 759618 w 1152525"/>
              <a:gd name="connsiteY27" fmla="*/ 4763 h 1285875"/>
              <a:gd name="connsiteX28" fmla="*/ 776287 w 1152525"/>
              <a:gd name="connsiteY28" fmla="*/ 0 h 1285875"/>
              <a:gd name="connsiteX29" fmla="*/ 807243 w 1152525"/>
              <a:gd name="connsiteY29" fmla="*/ 4763 h 1285875"/>
              <a:gd name="connsiteX30" fmla="*/ 864393 w 1152525"/>
              <a:gd name="connsiteY30" fmla="*/ 28575 h 1285875"/>
              <a:gd name="connsiteX31" fmla="*/ 914400 w 1152525"/>
              <a:gd name="connsiteY31" fmla="*/ 52388 h 1285875"/>
              <a:gd name="connsiteX32" fmla="*/ 962025 w 1152525"/>
              <a:gd name="connsiteY32" fmla="*/ 78581 h 1285875"/>
              <a:gd name="connsiteX33" fmla="*/ 995362 w 1152525"/>
              <a:gd name="connsiteY33" fmla="*/ 100013 h 1285875"/>
              <a:gd name="connsiteX34" fmla="*/ 1028700 w 1152525"/>
              <a:gd name="connsiteY34" fmla="*/ 123825 h 1285875"/>
              <a:gd name="connsiteX35" fmla="*/ 1059656 w 1152525"/>
              <a:gd name="connsiteY35" fmla="*/ 152400 h 1285875"/>
              <a:gd name="connsiteX36" fmla="*/ 1090612 w 1152525"/>
              <a:gd name="connsiteY36" fmla="*/ 190500 h 1285875"/>
              <a:gd name="connsiteX37" fmla="*/ 1109662 w 1152525"/>
              <a:gd name="connsiteY37" fmla="*/ 219075 h 1285875"/>
              <a:gd name="connsiteX38" fmla="*/ 1128712 w 1152525"/>
              <a:gd name="connsiteY38" fmla="*/ 254794 h 1285875"/>
              <a:gd name="connsiteX39" fmla="*/ 1152525 w 1152525"/>
              <a:gd name="connsiteY39" fmla="*/ 326231 h 1285875"/>
              <a:gd name="connsiteX40" fmla="*/ 1054893 w 1152525"/>
              <a:gd name="connsiteY40" fmla="*/ 431006 h 1285875"/>
              <a:gd name="connsiteX41" fmla="*/ 897731 w 1152525"/>
              <a:gd name="connsiteY41" fmla="*/ 600075 h 1285875"/>
              <a:gd name="connsiteX42" fmla="*/ 802481 w 1152525"/>
              <a:gd name="connsiteY42" fmla="*/ 7024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2525" h="1285875">
                <a:moveTo>
                  <a:pt x="802481" y="702469"/>
                </a:moveTo>
                <a:lnTo>
                  <a:pt x="569118" y="935831"/>
                </a:lnTo>
                <a:lnTo>
                  <a:pt x="516731" y="983456"/>
                </a:lnTo>
                <a:lnTo>
                  <a:pt x="385762" y="1071563"/>
                </a:lnTo>
                <a:lnTo>
                  <a:pt x="157162" y="1216819"/>
                </a:lnTo>
                <a:lnTo>
                  <a:pt x="33337" y="1285875"/>
                </a:lnTo>
                <a:lnTo>
                  <a:pt x="0" y="1214438"/>
                </a:lnTo>
                <a:lnTo>
                  <a:pt x="102393" y="1145381"/>
                </a:lnTo>
                <a:lnTo>
                  <a:pt x="180975" y="1076325"/>
                </a:lnTo>
                <a:lnTo>
                  <a:pt x="254793" y="1002506"/>
                </a:lnTo>
                <a:lnTo>
                  <a:pt x="347662" y="909638"/>
                </a:lnTo>
                <a:lnTo>
                  <a:pt x="473868" y="769144"/>
                </a:lnTo>
                <a:lnTo>
                  <a:pt x="578643" y="645319"/>
                </a:lnTo>
                <a:lnTo>
                  <a:pt x="669131" y="516731"/>
                </a:lnTo>
                <a:lnTo>
                  <a:pt x="726281" y="431006"/>
                </a:lnTo>
                <a:lnTo>
                  <a:pt x="771525" y="364331"/>
                </a:lnTo>
                <a:lnTo>
                  <a:pt x="807243" y="302419"/>
                </a:lnTo>
                <a:lnTo>
                  <a:pt x="826293" y="261938"/>
                </a:lnTo>
                <a:lnTo>
                  <a:pt x="831056" y="238125"/>
                </a:lnTo>
                <a:lnTo>
                  <a:pt x="828675" y="200025"/>
                </a:lnTo>
                <a:lnTo>
                  <a:pt x="816768" y="164306"/>
                </a:lnTo>
                <a:lnTo>
                  <a:pt x="792956" y="121444"/>
                </a:lnTo>
                <a:lnTo>
                  <a:pt x="762000" y="83344"/>
                </a:lnTo>
                <a:lnTo>
                  <a:pt x="747712" y="64294"/>
                </a:lnTo>
                <a:lnTo>
                  <a:pt x="740568" y="47625"/>
                </a:lnTo>
                <a:lnTo>
                  <a:pt x="740568" y="33338"/>
                </a:lnTo>
                <a:lnTo>
                  <a:pt x="745331" y="16669"/>
                </a:lnTo>
                <a:lnTo>
                  <a:pt x="759618" y="4763"/>
                </a:lnTo>
                <a:lnTo>
                  <a:pt x="776287" y="0"/>
                </a:lnTo>
                <a:lnTo>
                  <a:pt x="807243" y="4763"/>
                </a:lnTo>
                <a:lnTo>
                  <a:pt x="864393" y="28575"/>
                </a:lnTo>
                <a:lnTo>
                  <a:pt x="914400" y="52388"/>
                </a:lnTo>
                <a:lnTo>
                  <a:pt x="962025" y="78581"/>
                </a:lnTo>
                <a:lnTo>
                  <a:pt x="995362" y="100013"/>
                </a:lnTo>
                <a:lnTo>
                  <a:pt x="1028700" y="123825"/>
                </a:lnTo>
                <a:lnTo>
                  <a:pt x="1059656" y="152400"/>
                </a:lnTo>
                <a:lnTo>
                  <a:pt x="1090612" y="190500"/>
                </a:lnTo>
                <a:lnTo>
                  <a:pt x="1109662" y="219075"/>
                </a:lnTo>
                <a:lnTo>
                  <a:pt x="1128712" y="254794"/>
                </a:lnTo>
                <a:lnTo>
                  <a:pt x="1152525" y="326231"/>
                </a:lnTo>
                <a:lnTo>
                  <a:pt x="1054893" y="431006"/>
                </a:lnTo>
                <a:lnTo>
                  <a:pt x="897731" y="600075"/>
                </a:lnTo>
                <a:lnTo>
                  <a:pt x="802481" y="702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1D53972-8BEA-4401-A97E-0F77E06CE8F3}"/>
              </a:ext>
            </a:extLst>
          </p:cNvPr>
          <p:cNvSpPr/>
          <p:nvPr/>
        </p:nvSpPr>
        <p:spPr>
          <a:xfrm>
            <a:off x="3724277" y="2647951"/>
            <a:ext cx="2190750" cy="608013"/>
          </a:xfrm>
          <a:custGeom>
            <a:avLst/>
            <a:gdLst>
              <a:gd name="connsiteX0" fmla="*/ 1569244 w 2190750"/>
              <a:gd name="connsiteY0" fmla="*/ 309563 h 607219"/>
              <a:gd name="connsiteX1" fmla="*/ 1328738 w 2190750"/>
              <a:gd name="connsiteY1" fmla="*/ 366713 h 607219"/>
              <a:gd name="connsiteX2" fmla="*/ 1069181 w 2190750"/>
              <a:gd name="connsiteY2" fmla="*/ 419100 h 607219"/>
              <a:gd name="connsiteX3" fmla="*/ 792956 w 2190750"/>
              <a:gd name="connsiteY3" fmla="*/ 490538 h 607219"/>
              <a:gd name="connsiteX4" fmla="*/ 492919 w 2190750"/>
              <a:gd name="connsiteY4" fmla="*/ 571500 h 607219"/>
              <a:gd name="connsiteX5" fmla="*/ 450056 w 2190750"/>
              <a:gd name="connsiteY5" fmla="*/ 585788 h 607219"/>
              <a:gd name="connsiteX6" fmla="*/ 421481 w 2190750"/>
              <a:gd name="connsiteY6" fmla="*/ 595313 h 607219"/>
              <a:gd name="connsiteX7" fmla="*/ 359569 w 2190750"/>
              <a:gd name="connsiteY7" fmla="*/ 604838 h 607219"/>
              <a:gd name="connsiteX8" fmla="*/ 321469 w 2190750"/>
              <a:gd name="connsiteY8" fmla="*/ 607219 h 607219"/>
              <a:gd name="connsiteX9" fmla="*/ 280988 w 2190750"/>
              <a:gd name="connsiteY9" fmla="*/ 604838 h 607219"/>
              <a:gd name="connsiteX10" fmla="*/ 245269 w 2190750"/>
              <a:gd name="connsiteY10" fmla="*/ 600075 h 607219"/>
              <a:gd name="connsiteX11" fmla="*/ 200025 w 2190750"/>
              <a:gd name="connsiteY11" fmla="*/ 585788 h 607219"/>
              <a:gd name="connsiteX12" fmla="*/ 171450 w 2190750"/>
              <a:gd name="connsiteY12" fmla="*/ 569119 h 607219"/>
              <a:gd name="connsiteX13" fmla="*/ 126206 w 2190750"/>
              <a:gd name="connsiteY13" fmla="*/ 538163 h 607219"/>
              <a:gd name="connsiteX14" fmla="*/ 88106 w 2190750"/>
              <a:gd name="connsiteY14" fmla="*/ 502444 h 607219"/>
              <a:gd name="connsiteX15" fmla="*/ 59531 w 2190750"/>
              <a:gd name="connsiteY15" fmla="*/ 464344 h 607219"/>
              <a:gd name="connsiteX16" fmla="*/ 28575 w 2190750"/>
              <a:gd name="connsiteY16" fmla="*/ 414338 h 607219"/>
              <a:gd name="connsiteX17" fmla="*/ 9525 w 2190750"/>
              <a:gd name="connsiteY17" fmla="*/ 376238 h 607219"/>
              <a:gd name="connsiteX18" fmla="*/ 0 w 2190750"/>
              <a:gd name="connsiteY18" fmla="*/ 347663 h 607219"/>
              <a:gd name="connsiteX19" fmla="*/ 0 w 2190750"/>
              <a:gd name="connsiteY19" fmla="*/ 333375 h 607219"/>
              <a:gd name="connsiteX20" fmla="*/ 0 w 2190750"/>
              <a:gd name="connsiteY20" fmla="*/ 321469 h 607219"/>
              <a:gd name="connsiteX21" fmla="*/ 11906 w 2190750"/>
              <a:gd name="connsiteY21" fmla="*/ 311944 h 607219"/>
              <a:gd name="connsiteX22" fmla="*/ 28575 w 2190750"/>
              <a:gd name="connsiteY22" fmla="*/ 309563 h 607219"/>
              <a:gd name="connsiteX23" fmla="*/ 45244 w 2190750"/>
              <a:gd name="connsiteY23" fmla="*/ 311944 h 607219"/>
              <a:gd name="connsiteX24" fmla="*/ 83344 w 2190750"/>
              <a:gd name="connsiteY24" fmla="*/ 328613 h 607219"/>
              <a:gd name="connsiteX25" fmla="*/ 130969 w 2190750"/>
              <a:gd name="connsiteY25" fmla="*/ 352425 h 607219"/>
              <a:gd name="connsiteX26" fmla="*/ 171450 w 2190750"/>
              <a:gd name="connsiteY26" fmla="*/ 369094 h 607219"/>
              <a:gd name="connsiteX27" fmla="*/ 223838 w 2190750"/>
              <a:gd name="connsiteY27" fmla="*/ 388144 h 607219"/>
              <a:gd name="connsiteX28" fmla="*/ 273844 w 2190750"/>
              <a:gd name="connsiteY28" fmla="*/ 402431 h 607219"/>
              <a:gd name="connsiteX29" fmla="*/ 304800 w 2190750"/>
              <a:gd name="connsiteY29" fmla="*/ 407194 h 607219"/>
              <a:gd name="connsiteX30" fmla="*/ 345281 w 2190750"/>
              <a:gd name="connsiteY30" fmla="*/ 404813 h 607219"/>
              <a:gd name="connsiteX31" fmla="*/ 428625 w 2190750"/>
              <a:gd name="connsiteY31" fmla="*/ 385763 h 607219"/>
              <a:gd name="connsiteX32" fmla="*/ 719138 w 2190750"/>
              <a:gd name="connsiteY32" fmla="*/ 316706 h 607219"/>
              <a:gd name="connsiteX33" fmla="*/ 1140619 w 2190750"/>
              <a:gd name="connsiteY33" fmla="*/ 216694 h 607219"/>
              <a:gd name="connsiteX34" fmla="*/ 1335881 w 2190750"/>
              <a:gd name="connsiteY34" fmla="*/ 183356 h 607219"/>
              <a:gd name="connsiteX35" fmla="*/ 1481138 w 2190750"/>
              <a:gd name="connsiteY35" fmla="*/ 145256 h 607219"/>
              <a:gd name="connsiteX36" fmla="*/ 1664494 w 2190750"/>
              <a:gd name="connsiteY36" fmla="*/ 95250 h 607219"/>
              <a:gd name="connsiteX37" fmla="*/ 1702594 w 2190750"/>
              <a:gd name="connsiteY37" fmla="*/ 76200 h 607219"/>
              <a:gd name="connsiteX38" fmla="*/ 1750219 w 2190750"/>
              <a:gd name="connsiteY38" fmla="*/ 47625 h 607219"/>
              <a:gd name="connsiteX39" fmla="*/ 1781175 w 2190750"/>
              <a:gd name="connsiteY39" fmla="*/ 21431 h 607219"/>
              <a:gd name="connsiteX40" fmla="*/ 1809750 w 2190750"/>
              <a:gd name="connsiteY40" fmla="*/ 0 h 607219"/>
              <a:gd name="connsiteX41" fmla="*/ 1852613 w 2190750"/>
              <a:gd name="connsiteY41" fmla="*/ 0 h 607219"/>
              <a:gd name="connsiteX42" fmla="*/ 1914525 w 2190750"/>
              <a:gd name="connsiteY42" fmla="*/ 9525 h 607219"/>
              <a:gd name="connsiteX43" fmla="*/ 1985963 w 2190750"/>
              <a:gd name="connsiteY43" fmla="*/ 28575 h 607219"/>
              <a:gd name="connsiteX44" fmla="*/ 2038350 w 2190750"/>
              <a:gd name="connsiteY44" fmla="*/ 42863 h 607219"/>
              <a:gd name="connsiteX45" fmla="*/ 2102644 w 2190750"/>
              <a:gd name="connsiteY45" fmla="*/ 71438 h 607219"/>
              <a:gd name="connsiteX46" fmla="*/ 2150269 w 2190750"/>
              <a:gd name="connsiteY46" fmla="*/ 100013 h 607219"/>
              <a:gd name="connsiteX47" fmla="*/ 2183606 w 2190750"/>
              <a:gd name="connsiteY47" fmla="*/ 126206 h 607219"/>
              <a:gd name="connsiteX48" fmla="*/ 2190750 w 2190750"/>
              <a:gd name="connsiteY48" fmla="*/ 142875 h 607219"/>
              <a:gd name="connsiteX49" fmla="*/ 2190750 w 2190750"/>
              <a:gd name="connsiteY49" fmla="*/ 169069 h 607219"/>
              <a:gd name="connsiteX50" fmla="*/ 2155031 w 2190750"/>
              <a:gd name="connsiteY50" fmla="*/ 216694 h 607219"/>
              <a:gd name="connsiteX51" fmla="*/ 2109788 w 2190750"/>
              <a:gd name="connsiteY51" fmla="*/ 230981 h 607219"/>
              <a:gd name="connsiteX52" fmla="*/ 1912144 w 2190750"/>
              <a:gd name="connsiteY52" fmla="*/ 257175 h 607219"/>
              <a:gd name="connsiteX53" fmla="*/ 1569244 w 2190750"/>
              <a:gd name="connsiteY53" fmla="*/ 30956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90750" h="607219">
                <a:moveTo>
                  <a:pt x="1569244" y="309563"/>
                </a:moveTo>
                <a:lnTo>
                  <a:pt x="1328738" y="366713"/>
                </a:lnTo>
                <a:lnTo>
                  <a:pt x="1069181" y="419100"/>
                </a:lnTo>
                <a:lnTo>
                  <a:pt x="792956" y="490538"/>
                </a:lnTo>
                <a:lnTo>
                  <a:pt x="492919" y="571500"/>
                </a:lnTo>
                <a:lnTo>
                  <a:pt x="450056" y="585788"/>
                </a:lnTo>
                <a:lnTo>
                  <a:pt x="421481" y="595313"/>
                </a:lnTo>
                <a:lnTo>
                  <a:pt x="359569" y="604838"/>
                </a:lnTo>
                <a:lnTo>
                  <a:pt x="321469" y="607219"/>
                </a:lnTo>
                <a:lnTo>
                  <a:pt x="280988" y="604838"/>
                </a:lnTo>
                <a:lnTo>
                  <a:pt x="245269" y="600075"/>
                </a:lnTo>
                <a:lnTo>
                  <a:pt x="200025" y="585788"/>
                </a:lnTo>
                <a:lnTo>
                  <a:pt x="171450" y="569119"/>
                </a:lnTo>
                <a:lnTo>
                  <a:pt x="126206" y="538163"/>
                </a:lnTo>
                <a:lnTo>
                  <a:pt x="88106" y="502444"/>
                </a:lnTo>
                <a:lnTo>
                  <a:pt x="59531" y="464344"/>
                </a:lnTo>
                <a:lnTo>
                  <a:pt x="28575" y="414338"/>
                </a:lnTo>
                <a:lnTo>
                  <a:pt x="9525" y="376238"/>
                </a:lnTo>
                <a:lnTo>
                  <a:pt x="0" y="347663"/>
                </a:lnTo>
                <a:lnTo>
                  <a:pt x="0" y="333375"/>
                </a:lnTo>
                <a:lnTo>
                  <a:pt x="0" y="321469"/>
                </a:lnTo>
                <a:lnTo>
                  <a:pt x="11906" y="311944"/>
                </a:lnTo>
                <a:lnTo>
                  <a:pt x="28575" y="309563"/>
                </a:lnTo>
                <a:lnTo>
                  <a:pt x="45244" y="311944"/>
                </a:lnTo>
                <a:lnTo>
                  <a:pt x="83344" y="328613"/>
                </a:lnTo>
                <a:lnTo>
                  <a:pt x="130969" y="352425"/>
                </a:lnTo>
                <a:lnTo>
                  <a:pt x="171450" y="369094"/>
                </a:lnTo>
                <a:lnTo>
                  <a:pt x="223838" y="388144"/>
                </a:lnTo>
                <a:lnTo>
                  <a:pt x="273844" y="402431"/>
                </a:lnTo>
                <a:lnTo>
                  <a:pt x="304800" y="407194"/>
                </a:lnTo>
                <a:lnTo>
                  <a:pt x="345281" y="404813"/>
                </a:lnTo>
                <a:lnTo>
                  <a:pt x="428625" y="385763"/>
                </a:lnTo>
                <a:lnTo>
                  <a:pt x="719138" y="316706"/>
                </a:lnTo>
                <a:lnTo>
                  <a:pt x="1140619" y="216694"/>
                </a:lnTo>
                <a:lnTo>
                  <a:pt x="1335881" y="183356"/>
                </a:lnTo>
                <a:lnTo>
                  <a:pt x="1481138" y="145256"/>
                </a:lnTo>
                <a:lnTo>
                  <a:pt x="1664494" y="95250"/>
                </a:lnTo>
                <a:lnTo>
                  <a:pt x="1702594" y="76200"/>
                </a:lnTo>
                <a:lnTo>
                  <a:pt x="1750219" y="47625"/>
                </a:lnTo>
                <a:lnTo>
                  <a:pt x="1781175" y="21431"/>
                </a:lnTo>
                <a:lnTo>
                  <a:pt x="1809750" y="0"/>
                </a:lnTo>
                <a:lnTo>
                  <a:pt x="1852613" y="0"/>
                </a:lnTo>
                <a:lnTo>
                  <a:pt x="1914525" y="9525"/>
                </a:lnTo>
                <a:lnTo>
                  <a:pt x="1985963" y="28575"/>
                </a:lnTo>
                <a:lnTo>
                  <a:pt x="2038350" y="42863"/>
                </a:lnTo>
                <a:lnTo>
                  <a:pt x="2102644" y="71438"/>
                </a:lnTo>
                <a:lnTo>
                  <a:pt x="2150269" y="100013"/>
                </a:lnTo>
                <a:lnTo>
                  <a:pt x="2183606" y="126206"/>
                </a:lnTo>
                <a:lnTo>
                  <a:pt x="2190750" y="142875"/>
                </a:lnTo>
                <a:lnTo>
                  <a:pt x="2190750" y="169069"/>
                </a:lnTo>
                <a:lnTo>
                  <a:pt x="2155031" y="216694"/>
                </a:lnTo>
                <a:lnTo>
                  <a:pt x="2109788" y="230981"/>
                </a:lnTo>
                <a:lnTo>
                  <a:pt x="1912144" y="257175"/>
                </a:lnTo>
                <a:lnTo>
                  <a:pt x="1569244" y="309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6191D78-4029-48F0-84E7-95C2351FFD09}"/>
              </a:ext>
            </a:extLst>
          </p:cNvPr>
          <p:cNvSpPr/>
          <p:nvPr/>
        </p:nvSpPr>
        <p:spPr>
          <a:xfrm rot="16200000">
            <a:off x="3013078" y="3749676"/>
            <a:ext cx="3784600" cy="403225"/>
          </a:xfrm>
          <a:custGeom>
            <a:avLst/>
            <a:gdLst>
              <a:gd name="connsiteX0" fmla="*/ 1889125 w 3784600"/>
              <a:gd name="connsiteY0" fmla="*/ 333375 h 403225"/>
              <a:gd name="connsiteX1" fmla="*/ 1216025 w 3784600"/>
              <a:gd name="connsiteY1" fmla="*/ 317500 h 403225"/>
              <a:gd name="connsiteX2" fmla="*/ 838200 w 3784600"/>
              <a:gd name="connsiteY2" fmla="*/ 314325 h 403225"/>
              <a:gd name="connsiteX3" fmla="*/ 460375 w 3784600"/>
              <a:gd name="connsiteY3" fmla="*/ 314325 h 403225"/>
              <a:gd name="connsiteX4" fmla="*/ 263525 w 3784600"/>
              <a:gd name="connsiteY4" fmla="*/ 314325 h 403225"/>
              <a:gd name="connsiteX5" fmla="*/ 184150 w 3784600"/>
              <a:gd name="connsiteY5" fmla="*/ 304800 h 403225"/>
              <a:gd name="connsiteX6" fmla="*/ 133350 w 3784600"/>
              <a:gd name="connsiteY6" fmla="*/ 292100 h 403225"/>
              <a:gd name="connsiteX7" fmla="*/ 92075 w 3784600"/>
              <a:gd name="connsiteY7" fmla="*/ 276225 h 403225"/>
              <a:gd name="connsiteX8" fmla="*/ 50800 w 3784600"/>
              <a:gd name="connsiteY8" fmla="*/ 254000 h 403225"/>
              <a:gd name="connsiteX9" fmla="*/ 25400 w 3784600"/>
              <a:gd name="connsiteY9" fmla="*/ 231775 h 403225"/>
              <a:gd name="connsiteX10" fmla="*/ 9525 w 3784600"/>
              <a:gd name="connsiteY10" fmla="*/ 212725 h 403225"/>
              <a:gd name="connsiteX11" fmla="*/ 0 w 3784600"/>
              <a:gd name="connsiteY11" fmla="*/ 177800 h 403225"/>
              <a:gd name="connsiteX12" fmla="*/ 0 w 3784600"/>
              <a:gd name="connsiteY12" fmla="*/ 149225 h 403225"/>
              <a:gd name="connsiteX13" fmla="*/ 15875 w 3784600"/>
              <a:gd name="connsiteY13" fmla="*/ 117475 h 403225"/>
              <a:gd name="connsiteX14" fmla="*/ 53975 w 3784600"/>
              <a:gd name="connsiteY14" fmla="*/ 98425 h 403225"/>
              <a:gd name="connsiteX15" fmla="*/ 152400 w 3784600"/>
              <a:gd name="connsiteY15" fmla="*/ 69850 h 403225"/>
              <a:gd name="connsiteX16" fmla="*/ 260350 w 3784600"/>
              <a:gd name="connsiteY16" fmla="*/ 34925 h 403225"/>
              <a:gd name="connsiteX17" fmla="*/ 339725 w 3784600"/>
              <a:gd name="connsiteY17" fmla="*/ 9525 h 403225"/>
              <a:gd name="connsiteX18" fmla="*/ 400050 w 3784600"/>
              <a:gd name="connsiteY18" fmla="*/ 0 h 403225"/>
              <a:gd name="connsiteX19" fmla="*/ 492125 w 3784600"/>
              <a:gd name="connsiteY19" fmla="*/ 3175 h 403225"/>
              <a:gd name="connsiteX20" fmla="*/ 574675 w 3784600"/>
              <a:gd name="connsiteY20" fmla="*/ 19050 h 403225"/>
              <a:gd name="connsiteX21" fmla="*/ 635000 w 3784600"/>
              <a:gd name="connsiteY21" fmla="*/ 34925 h 403225"/>
              <a:gd name="connsiteX22" fmla="*/ 1066800 w 3784600"/>
              <a:gd name="connsiteY22" fmla="*/ 69850 h 403225"/>
              <a:gd name="connsiteX23" fmla="*/ 1654175 w 3784600"/>
              <a:gd name="connsiteY23" fmla="*/ 95250 h 403225"/>
              <a:gd name="connsiteX24" fmla="*/ 2308225 w 3784600"/>
              <a:gd name="connsiteY24" fmla="*/ 114300 h 403225"/>
              <a:gd name="connsiteX25" fmla="*/ 2962275 w 3784600"/>
              <a:gd name="connsiteY25" fmla="*/ 130175 h 403225"/>
              <a:gd name="connsiteX26" fmla="*/ 3492500 w 3784600"/>
              <a:gd name="connsiteY26" fmla="*/ 158750 h 403225"/>
              <a:gd name="connsiteX27" fmla="*/ 3559175 w 3784600"/>
              <a:gd name="connsiteY27" fmla="*/ 152400 h 403225"/>
              <a:gd name="connsiteX28" fmla="*/ 3606800 w 3784600"/>
              <a:gd name="connsiteY28" fmla="*/ 133350 h 403225"/>
              <a:gd name="connsiteX29" fmla="*/ 3635375 w 3784600"/>
              <a:gd name="connsiteY29" fmla="*/ 111125 h 403225"/>
              <a:gd name="connsiteX30" fmla="*/ 3714750 w 3784600"/>
              <a:gd name="connsiteY30" fmla="*/ 25400 h 403225"/>
              <a:gd name="connsiteX31" fmla="*/ 3784600 w 3784600"/>
              <a:gd name="connsiteY31" fmla="*/ 206375 h 403225"/>
              <a:gd name="connsiteX32" fmla="*/ 3686175 w 3784600"/>
              <a:gd name="connsiteY32" fmla="*/ 327025 h 403225"/>
              <a:gd name="connsiteX33" fmla="*/ 3657600 w 3784600"/>
              <a:gd name="connsiteY33" fmla="*/ 352425 h 403225"/>
              <a:gd name="connsiteX34" fmla="*/ 3597275 w 3784600"/>
              <a:gd name="connsiteY34" fmla="*/ 384175 h 403225"/>
              <a:gd name="connsiteX35" fmla="*/ 3524250 w 3784600"/>
              <a:gd name="connsiteY35" fmla="*/ 403225 h 403225"/>
              <a:gd name="connsiteX36" fmla="*/ 3238500 w 3784600"/>
              <a:gd name="connsiteY36" fmla="*/ 396875 h 403225"/>
              <a:gd name="connsiteX37" fmla="*/ 2994025 w 3784600"/>
              <a:gd name="connsiteY37" fmla="*/ 381000 h 403225"/>
              <a:gd name="connsiteX38" fmla="*/ 2841625 w 3784600"/>
              <a:gd name="connsiteY38" fmla="*/ 381000 h 403225"/>
              <a:gd name="connsiteX39" fmla="*/ 2247900 w 3784600"/>
              <a:gd name="connsiteY39" fmla="*/ 342900 h 403225"/>
              <a:gd name="connsiteX40" fmla="*/ 1889125 w 3784600"/>
              <a:gd name="connsiteY40" fmla="*/ 333375 h 40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784600" h="403225">
                <a:moveTo>
                  <a:pt x="1889125" y="333375"/>
                </a:moveTo>
                <a:lnTo>
                  <a:pt x="1216025" y="317500"/>
                </a:lnTo>
                <a:lnTo>
                  <a:pt x="838200" y="314325"/>
                </a:lnTo>
                <a:lnTo>
                  <a:pt x="460375" y="314325"/>
                </a:lnTo>
                <a:lnTo>
                  <a:pt x="263525" y="314325"/>
                </a:lnTo>
                <a:lnTo>
                  <a:pt x="184150" y="304800"/>
                </a:lnTo>
                <a:lnTo>
                  <a:pt x="133350" y="292100"/>
                </a:lnTo>
                <a:lnTo>
                  <a:pt x="92075" y="276225"/>
                </a:lnTo>
                <a:lnTo>
                  <a:pt x="50800" y="254000"/>
                </a:lnTo>
                <a:lnTo>
                  <a:pt x="25400" y="231775"/>
                </a:lnTo>
                <a:lnTo>
                  <a:pt x="9525" y="212725"/>
                </a:lnTo>
                <a:lnTo>
                  <a:pt x="0" y="177800"/>
                </a:lnTo>
                <a:lnTo>
                  <a:pt x="0" y="149225"/>
                </a:lnTo>
                <a:lnTo>
                  <a:pt x="15875" y="117475"/>
                </a:lnTo>
                <a:lnTo>
                  <a:pt x="53975" y="98425"/>
                </a:lnTo>
                <a:lnTo>
                  <a:pt x="152400" y="69850"/>
                </a:lnTo>
                <a:lnTo>
                  <a:pt x="260350" y="34925"/>
                </a:lnTo>
                <a:lnTo>
                  <a:pt x="339725" y="9525"/>
                </a:lnTo>
                <a:lnTo>
                  <a:pt x="400050" y="0"/>
                </a:lnTo>
                <a:lnTo>
                  <a:pt x="492125" y="3175"/>
                </a:lnTo>
                <a:lnTo>
                  <a:pt x="574675" y="19050"/>
                </a:lnTo>
                <a:lnTo>
                  <a:pt x="635000" y="34925"/>
                </a:lnTo>
                <a:lnTo>
                  <a:pt x="1066800" y="69850"/>
                </a:lnTo>
                <a:lnTo>
                  <a:pt x="1654175" y="95250"/>
                </a:lnTo>
                <a:lnTo>
                  <a:pt x="2308225" y="114300"/>
                </a:lnTo>
                <a:lnTo>
                  <a:pt x="2962275" y="130175"/>
                </a:lnTo>
                <a:lnTo>
                  <a:pt x="3492500" y="158750"/>
                </a:lnTo>
                <a:lnTo>
                  <a:pt x="3559175" y="152400"/>
                </a:lnTo>
                <a:lnTo>
                  <a:pt x="3606800" y="133350"/>
                </a:lnTo>
                <a:lnTo>
                  <a:pt x="3635375" y="111125"/>
                </a:lnTo>
                <a:lnTo>
                  <a:pt x="3714750" y="25400"/>
                </a:lnTo>
                <a:lnTo>
                  <a:pt x="3784600" y="206375"/>
                </a:lnTo>
                <a:lnTo>
                  <a:pt x="3686175" y="327025"/>
                </a:lnTo>
                <a:lnTo>
                  <a:pt x="3657600" y="352425"/>
                </a:lnTo>
                <a:lnTo>
                  <a:pt x="3597275" y="384175"/>
                </a:lnTo>
                <a:lnTo>
                  <a:pt x="3524250" y="403225"/>
                </a:lnTo>
                <a:lnTo>
                  <a:pt x="3238500" y="396875"/>
                </a:lnTo>
                <a:lnTo>
                  <a:pt x="2994025" y="381000"/>
                </a:lnTo>
                <a:lnTo>
                  <a:pt x="2841625" y="381000"/>
                </a:lnTo>
                <a:lnTo>
                  <a:pt x="2247900" y="342900"/>
                </a:lnTo>
                <a:lnTo>
                  <a:pt x="1889125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DCB5509-83CB-413B-819F-CC7FA0FC3290}"/>
              </a:ext>
            </a:extLst>
          </p:cNvPr>
          <p:cNvSpPr/>
          <p:nvPr/>
        </p:nvSpPr>
        <p:spPr>
          <a:xfrm rot="16200000">
            <a:off x="3421858" y="3390107"/>
            <a:ext cx="1881187" cy="1098550"/>
          </a:xfrm>
          <a:custGeom>
            <a:avLst/>
            <a:gdLst>
              <a:gd name="connsiteX0" fmla="*/ 981075 w 1881188"/>
              <a:gd name="connsiteY0" fmla="*/ 802481 h 1097756"/>
              <a:gd name="connsiteX1" fmla="*/ 735807 w 1881188"/>
              <a:gd name="connsiteY1" fmla="*/ 638175 h 1097756"/>
              <a:gd name="connsiteX2" fmla="*/ 552450 w 1881188"/>
              <a:gd name="connsiteY2" fmla="*/ 497681 h 1097756"/>
              <a:gd name="connsiteX3" fmla="*/ 342900 w 1881188"/>
              <a:gd name="connsiteY3" fmla="*/ 330993 h 1097756"/>
              <a:gd name="connsiteX4" fmla="*/ 95250 w 1881188"/>
              <a:gd name="connsiteY4" fmla="*/ 130968 h 1097756"/>
              <a:gd name="connsiteX5" fmla="*/ 26194 w 1881188"/>
              <a:gd name="connsiteY5" fmla="*/ 78581 h 1097756"/>
              <a:gd name="connsiteX6" fmla="*/ 9525 w 1881188"/>
              <a:gd name="connsiteY6" fmla="*/ 61912 h 1097756"/>
              <a:gd name="connsiteX7" fmla="*/ 0 w 1881188"/>
              <a:gd name="connsiteY7" fmla="*/ 38100 h 1097756"/>
              <a:gd name="connsiteX8" fmla="*/ 0 w 1881188"/>
              <a:gd name="connsiteY8" fmla="*/ 23812 h 1097756"/>
              <a:gd name="connsiteX9" fmla="*/ 7144 w 1881188"/>
              <a:gd name="connsiteY9" fmla="*/ 9525 h 1097756"/>
              <a:gd name="connsiteX10" fmla="*/ 30957 w 1881188"/>
              <a:gd name="connsiteY10" fmla="*/ 0 h 1097756"/>
              <a:gd name="connsiteX11" fmla="*/ 59532 w 1881188"/>
              <a:gd name="connsiteY11" fmla="*/ 0 h 1097756"/>
              <a:gd name="connsiteX12" fmla="*/ 100013 w 1881188"/>
              <a:gd name="connsiteY12" fmla="*/ 19050 h 1097756"/>
              <a:gd name="connsiteX13" fmla="*/ 283369 w 1881188"/>
              <a:gd name="connsiteY13" fmla="*/ 154781 h 1097756"/>
              <a:gd name="connsiteX14" fmla="*/ 502444 w 1881188"/>
              <a:gd name="connsiteY14" fmla="*/ 302418 h 1097756"/>
              <a:gd name="connsiteX15" fmla="*/ 685800 w 1881188"/>
              <a:gd name="connsiteY15" fmla="*/ 414337 h 1097756"/>
              <a:gd name="connsiteX16" fmla="*/ 878682 w 1881188"/>
              <a:gd name="connsiteY16" fmla="*/ 521493 h 1097756"/>
              <a:gd name="connsiteX17" fmla="*/ 962025 w 1881188"/>
              <a:gd name="connsiteY17" fmla="*/ 571500 h 1097756"/>
              <a:gd name="connsiteX18" fmla="*/ 1173957 w 1881188"/>
              <a:gd name="connsiteY18" fmla="*/ 683418 h 1097756"/>
              <a:gd name="connsiteX19" fmla="*/ 1445419 w 1881188"/>
              <a:gd name="connsiteY19" fmla="*/ 812006 h 1097756"/>
              <a:gd name="connsiteX20" fmla="*/ 1700213 w 1881188"/>
              <a:gd name="connsiteY20" fmla="*/ 916781 h 1097756"/>
              <a:gd name="connsiteX21" fmla="*/ 1871663 w 1881188"/>
              <a:gd name="connsiteY21" fmla="*/ 983456 h 1097756"/>
              <a:gd name="connsiteX22" fmla="*/ 1881188 w 1881188"/>
              <a:gd name="connsiteY22" fmla="*/ 1097756 h 1097756"/>
              <a:gd name="connsiteX23" fmla="*/ 1388269 w 1881188"/>
              <a:gd name="connsiteY23" fmla="*/ 1076325 h 1097756"/>
              <a:gd name="connsiteX24" fmla="*/ 1250157 w 1881188"/>
              <a:gd name="connsiteY24" fmla="*/ 978693 h 1097756"/>
              <a:gd name="connsiteX25" fmla="*/ 1095375 w 1881188"/>
              <a:gd name="connsiteY25" fmla="*/ 876300 h 1097756"/>
              <a:gd name="connsiteX26" fmla="*/ 981075 w 1881188"/>
              <a:gd name="connsiteY26" fmla="*/ 802481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81188" h="1097756">
                <a:moveTo>
                  <a:pt x="981075" y="802481"/>
                </a:moveTo>
                <a:lnTo>
                  <a:pt x="735807" y="638175"/>
                </a:lnTo>
                <a:lnTo>
                  <a:pt x="552450" y="497681"/>
                </a:lnTo>
                <a:lnTo>
                  <a:pt x="342900" y="330993"/>
                </a:lnTo>
                <a:lnTo>
                  <a:pt x="95250" y="130968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0"/>
                </a:lnTo>
                <a:lnTo>
                  <a:pt x="100013" y="19050"/>
                </a:lnTo>
                <a:lnTo>
                  <a:pt x="283369" y="154781"/>
                </a:lnTo>
                <a:lnTo>
                  <a:pt x="502444" y="302418"/>
                </a:lnTo>
                <a:lnTo>
                  <a:pt x="685800" y="414337"/>
                </a:lnTo>
                <a:lnTo>
                  <a:pt x="878682" y="521493"/>
                </a:lnTo>
                <a:lnTo>
                  <a:pt x="962025" y="571500"/>
                </a:lnTo>
                <a:lnTo>
                  <a:pt x="1173957" y="683418"/>
                </a:lnTo>
                <a:lnTo>
                  <a:pt x="1445419" y="812006"/>
                </a:lnTo>
                <a:lnTo>
                  <a:pt x="1700213" y="916781"/>
                </a:lnTo>
                <a:lnTo>
                  <a:pt x="1871663" y="983456"/>
                </a:lnTo>
                <a:lnTo>
                  <a:pt x="1881188" y="1097756"/>
                </a:lnTo>
                <a:lnTo>
                  <a:pt x="1388269" y="1076325"/>
                </a:lnTo>
                <a:lnTo>
                  <a:pt x="1250157" y="978693"/>
                </a:lnTo>
                <a:lnTo>
                  <a:pt x="1095375" y="876300"/>
                </a:lnTo>
                <a:lnTo>
                  <a:pt x="981075" y="802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B123BC-DB69-413F-9002-9F4AF0808608}"/>
              </a:ext>
            </a:extLst>
          </p:cNvPr>
          <p:cNvSpPr/>
          <p:nvPr/>
        </p:nvSpPr>
        <p:spPr>
          <a:xfrm>
            <a:off x="4995863" y="3233739"/>
            <a:ext cx="647700" cy="688975"/>
          </a:xfrm>
          <a:custGeom>
            <a:avLst/>
            <a:gdLst>
              <a:gd name="connsiteX0" fmla="*/ 319087 w 647700"/>
              <a:gd name="connsiteY0" fmla="*/ 388143 h 688181"/>
              <a:gd name="connsiteX1" fmla="*/ 226218 w 647700"/>
              <a:gd name="connsiteY1" fmla="*/ 269081 h 688181"/>
              <a:gd name="connsiteX2" fmla="*/ 190500 w 647700"/>
              <a:gd name="connsiteY2" fmla="*/ 228600 h 688181"/>
              <a:gd name="connsiteX3" fmla="*/ 135731 w 647700"/>
              <a:gd name="connsiteY3" fmla="*/ 171450 h 688181"/>
              <a:gd name="connsiteX4" fmla="*/ 97631 w 647700"/>
              <a:gd name="connsiteY4" fmla="*/ 138112 h 688181"/>
              <a:gd name="connsiteX5" fmla="*/ 57150 w 647700"/>
              <a:gd name="connsiteY5" fmla="*/ 104775 h 688181"/>
              <a:gd name="connsiteX6" fmla="*/ 2381 w 647700"/>
              <a:gd name="connsiteY6" fmla="*/ 61912 h 688181"/>
              <a:gd name="connsiteX7" fmla="*/ 0 w 647700"/>
              <a:gd name="connsiteY7" fmla="*/ 0 h 688181"/>
              <a:gd name="connsiteX8" fmla="*/ 71437 w 647700"/>
              <a:gd name="connsiteY8" fmla="*/ 19050 h 688181"/>
              <a:gd name="connsiteX9" fmla="*/ 133350 w 647700"/>
              <a:gd name="connsiteY9" fmla="*/ 42862 h 688181"/>
              <a:gd name="connsiteX10" fmla="*/ 202406 w 647700"/>
              <a:gd name="connsiteY10" fmla="*/ 73818 h 688181"/>
              <a:gd name="connsiteX11" fmla="*/ 269081 w 647700"/>
              <a:gd name="connsiteY11" fmla="*/ 107156 h 688181"/>
              <a:gd name="connsiteX12" fmla="*/ 333375 w 647700"/>
              <a:gd name="connsiteY12" fmla="*/ 140493 h 688181"/>
              <a:gd name="connsiteX13" fmla="*/ 397668 w 647700"/>
              <a:gd name="connsiteY13" fmla="*/ 180975 h 688181"/>
              <a:gd name="connsiteX14" fmla="*/ 469106 w 647700"/>
              <a:gd name="connsiteY14" fmla="*/ 228600 h 688181"/>
              <a:gd name="connsiteX15" fmla="*/ 514350 w 647700"/>
              <a:gd name="connsiteY15" fmla="*/ 264318 h 688181"/>
              <a:gd name="connsiteX16" fmla="*/ 557212 w 647700"/>
              <a:gd name="connsiteY16" fmla="*/ 304800 h 688181"/>
              <a:gd name="connsiteX17" fmla="*/ 588168 w 647700"/>
              <a:gd name="connsiteY17" fmla="*/ 335756 h 688181"/>
              <a:gd name="connsiteX18" fmla="*/ 607218 w 647700"/>
              <a:gd name="connsiteY18" fmla="*/ 364331 h 688181"/>
              <a:gd name="connsiteX19" fmla="*/ 623887 w 647700"/>
              <a:gd name="connsiteY19" fmla="*/ 395287 h 688181"/>
              <a:gd name="connsiteX20" fmla="*/ 638175 w 647700"/>
              <a:gd name="connsiteY20" fmla="*/ 423862 h 688181"/>
              <a:gd name="connsiteX21" fmla="*/ 645318 w 647700"/>
              <a:gd name="connsiteY21" fmla="*/ 459581 h 688181"/>
              <a:gd name="connsiteX22" fmla="*/ 647700 w 647700"/>
              <a:gd name="connsiteY22" fmla="*/ 504825 h 688181"/>
              <a:gd name="connsiteX23" fmla="*/ 642937 w 647700"/>
              <a:gd name="connsiteY23" fmla="*/ 554831 h 688181"/>
              <a:gd name="connsiteX24" fmla="*/ 633412 w 647700"/>
              <a:gd name="connsiteY24" fmla="*/ 592931 h 688181"/>
              <a:gd name="connsiteX25" fmla="*/ 619125 w 647700"/>
              <a:gd name="connsiteY25" fmla="*/ 631031 h 688181"/>
              <a:gd name="connsiteX26" fmla="*/ 595312 w 647700"/>
              <a:gd name="connsiteY26" fmla="*/ 666750 h 688181"/>
              <a:gd name="connsiteX27" fmla="*/ 576262 w 647700"/>
              <a:gd name="connsiteY27" fmla="*/ 683418 h 688181"/>
              <a:gd name="connsiteX28" fmla="*/ 561975 w 647700"/>
              <a:gd name="connsiteY28" fmla="*/ 688181 h 688181"/>
              <a:gd name="connsiteX29" fmla="*/ 538162 w 647700"/>
              <a:gd name="connsiteY29" fmla="*/ 685800 h 688181"/>
              <a:gd name="connsiteX30" fmla="*/ 509587 w 647700"/>
              <a:gd name="connsiteY30" fmla="*/ 676275 h 688181"/>
              <a:gd name="connsiteX31" fmla="*/ 490537 w 647700"/>
              <a:gd name="connsiteY31" fmla="*/ 654843 h 688181"/>
              <a:gd name="connsiteX32" fmla="*/ 464343 w 647700"/>
              <a:gd name="connsiteY32" fmla="*/ 616743 h 688181"/>
              <a:gd name="connsiteX33" fmla="*/ 419100 w 647700"/>
              <a:gd name="connsiteY33" fmla="*/ 531018 h 688181"/>
              <a:gd name="connsiteX34" fmla="*/ 319087 w 647700"/>
              <a:gd name="connsiteY34" fmla="*/ 388143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7700" h="688181">
                <a:moveTo>
                  <a:pt x="319087" y="388143"/>
                </a:moveTo>
                <a:lnTo>
                  <a:pt x="226218" y="269081"/>
                </a:lnTo>
                <a:lnTo>
                  <a:pt x="190500" y="228600"/>
                </a:lnTo>
                <a:lnTo>
                  <a:pt x="135731" y="171450"/>
                </a:lnTo>
                <a:lnTo>
                  <a:pt x="97631" y="138112"/>
                </a:lnTo>
                <a:lnTo>
                  <a:pt x="57150" y="104775"/>
                </a:lnTo>
                <a:lnTo>
                  <a:pt x="2381" y="61912"/>
                </a:lnTo>
                <a:cubicBezTo>
                  <a:pt x="1587" y="41275"/>
                  <a:pt x="794" y="20637"/>
                  <a:pt x="0" y="0"/>
                </a:cubicBezTo>
                <a:lnTo>
                  <a:pt x="71437" y="19050"/>
                </a:lnTo>
                <a:lnTo>
                  <a:pt x="133350" y="42862"/>
                </a:lnTo>
                <a:lnTo>
                  <a:pt x="202406" y="73818"/>
                </a:lnTo>
                <a:lnTo>
                  <a:pt x="269081" y="107156"/>
                </a:lnTo>
                <a:lnTo>
                  <a:pt x="333375" y="140493"/>
                </a:lnTo>
                <a:lnTo>
                  <a:pt x="397668" y="180975"/>
                </a:lnTo>
                <a:lnTo>
                  <a:pt x="469106" y="228600"/>
                </a:lnTo>
                <a:lnTo>
                  <a:pt x="514350" y="264318"/>
                </a:lnTo>
                <a:lnTo>
                  <a:pt x="557212" y="304800"/>
                </a:lnTo>
                <a:lnTo>
                  <a:pt x="588168" y="335756"/>
                </a:lnTo>
                <a:lnTo>
                  <a:pt x="607218" y="364331"/>
                </a:lnTo>
                <a:lnTo>
                  <a:pt x="623887" y="395287"/>
                </a:lnTo>
                <a:lnTo>
                  <a:pt x="638175" y="423862"/>
                </a:lnTo>
                <a:lnTo>
                  <a:pt x="645318" y="459581"/>
                </a:lnTo>
                <a:lnTo>
                  <a:pt x="647700" y="504825"/>
                </a:lnTo>
                <a:lnTo>
                  <a:pt x="642937" y="554831"/>
                </a:lnTo>
                <a:lnTo>
                  <a:pt x="633412" y="592931"/>
                </a:lnTo>
                <a:lnTo>
                  <a:pt x="619125" y="631031"/>
                </a:lnTo>
                <a:lnTo>
                  <a:pt x="595312" y="666750"/>
                </a:lnTo>
                <a:lnTo>
                  <a:pt x="576262" y="683418"/>
                </a:lnTo>
                <a:lnTo>
                  <a:pt x="561975" y="688181"/>
                </a:lnTo>
                <a:lnTo>
                  <a:pt x="538162" y="685800"/>
                </a:lnTo>
                <a:lnTo>
                  <a:pt x="509587" y="676275"/>
                </a:lnTo>
                <a:lnTo>
                  <a:pt x="490537" y="654843"/>
                </a:lnTo>
                <a:lnTo>
                  <a:pt x="464343" y="616743"/>
                </a:lnTo>
                <a:lnTo>
                  <a:pt x="419100" y="531018"/>
                </a:lnTo>
                <a:lnTo>
                  <a:pt x="319087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D5F31-EF55-4B64-8A90-91E2FC1556E2}"/>
              </a:ext>
            </a:extLst>
          </p:cNvPr>
          <p:cNvSpPr/>
          <p:nvPr/>
        </p:nvSpPr>
        <p:spPr>
          <a:xfrm>
            <a:off x="6799264" y="1798639"/>
            <a:ext cx="1106487" cy="352425"/>
          </a:xfrm>
          <a:custGeom>
            <a:avLst/>
            <a:gdLst>
              <a:gd name="connsiteX0" fmla="*/ 357187 w 1107532"/>
              <a:gd name="connsiteY0" fmla="*/ 223837 h 352425"/>
              <a:gd name="connsiteX1" fmla="*/ 0 w 1107532"/>
              <a:gd name="connsiteY1" fmla="*/ 250031 h 352425"/>
              <a:gd name="connsiteX2" fmla="*/ 97631 w 1107532"/>
              <a:gd name="connsiteY2" fmla="*/ 95250 h 352425"/>
              <a:gd name="connsiteX3" fmla="*/ 483394 w 1107532"/>
              <a:gd name="connsiteY3" fmla="*/ 64294 h 352425"/>
              <a:gd name="connsiteX4" fmla="*/ 719137 w 1107532"/>
              <a:gd name="connsiteY4" fmla="*/ 45244 h 352425"/>
              <a:gd name="connsiteX5" fmla="*/ 814387 w 1107532"/>
              <a:gd name="connsiteY5" fmla="*/ 4762 h 352425"/>
              <a:gd name="connsiteX6" fmla="*/ 831056 w 1107532"/>
              <a:gd name="connsiteY6" fmla="*/ 0 h 352425"/>
              <a:gd name="connsiteX7" fmla="*/ 847725 w 1107532"/>
              <a:gd name="connsiteY7" fmla="*/ 14287 h 352425"/>
              <a:gd name="connsiteX8" fmla="*/ 919162 w 1107532"/>
              <a:gd name="connsiteY8" fmla="*/ 80962 h 352425"/>
              <a:gd name="connsiteX9" fmla="*/ 971550 w 1107532"/>
              <a:gd name="connsiteY9" fmla="*/ 126206 h 352425"/>
              <a:gd name="connsiteX10" fmla="*/ 1023937 w 1107532"/>
              <a:gd name="connsiteY10" fmla="*/ 169069 h 352425"/>
              <a:gd name="connsiteX11" fmla="*/ 1057275 w 1107532"/>
              <a:gd name="connsiteY11" fmla="*/ 202406 h 352425"/>
              <a:gd name="connsiteX12" fmla="*/ 1083469 w 1107532"/>
              <a:gd name="connsiteY12" fmla="*/ 233362 h 352425"/>
              <a:gd name="connsiteX13" fmla="*/ 1097756 w 1107532"/>
              <a:gd name="connsiteY13" fmla="*/ 254794 h 352425"/>
              <a:gd name="connsiteX14" fmla="*/ 1107281 w 1107532"/>
              <a:gd name="connsiteY14" fmla="*/ 285750 h 352425"/>
              <a:gd name="connsiteX15" fmla="*/ 1102519 w 1107532"/>
              <a:gd name="connsiteY15" fmla="*/ 307181 h 352425"/>
              <a:gd name="connsiteX16" fmla="*/ 1085850 w 1107532"/>
              <a:gd name="connsiteY16" fmla="*/ 328612 h 352425"/>
              <a:gd name="connsiteX17" fmla="*/ 1054894 w 1107532"/>
              <a:gd name="connsiteY17" fmla="*/ 352425 h 352425"/>
              <a:gd name="connsiteX18" fmla="*/ 676275 w 1107532"/>
              <a:gd name="connsiteY18" fmla="*/ 202406 h 352425"/>
              <a:gd name="connsiteX19" fmla="*/ 357187 w 1107532"/>
              <a:gd name="connsiteY19" fmla="*/ 2238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7532" h="352425">
                <a:moveTo>
                  <a:pt x="357187" y="223837"/>
                </a:moveTo>
                <a:lnTo>
                  <a:pt x="0" y="250031"/>
                </a:lnTo>
                <a:lnTo>
                  <a:pt x="97631" y="95250"/>
                </a:lnTo>
                <a:lnTo>
                  <a:pt x="483394" y="64294"/>
                </a:lnTo>
                <a:lnTo>
                  <a:pt x="719137" y="45244"/>
                </a:lnTo>
                <a:lnTo>
                  <a:pt x="814387" y="4762"/>
                </a:lnTo>
                <a:lnTo>
                  <a:pt x="831056" y="0"/>
                </a:lnTo>
                <a:lnTo>
                  <a:pt x="847725" y="14287"/>
                </a:lnTo>
                <a:lnTo>
                  <a:pt x="919162" y="80962"/>
                </a:lnTo>
                <a:lnTo>
                  <a:pt x="971550" y="126206"/>
                </a:lnTo>
                <a:lnTo>
                  <a:pt x="1023937" y="169069"/>
                </a:lnTo>
                <a:lnTo>
                  <a:pt x="1057275" y="202406"/>
                </a:lnTo>
                <a:lnTo>
                  <a:pt x="1083469" y="233362"/>
                </a:lnTo>
                <a:lnTo>
                  <a:pt x="1097756" y="254794"/>
                </a:lnTo>
                <a:cubicBezTo>
                  <a:pt x="1107532" y="284122"/>
                  <a:pt x="1107281" y="273329"/>
                  <a:pt x="1107281" y="285750"/>
                </a:cubicBezTo>
                <a:lnTo>
                  <a:pt x="1102519" y="307181"/>
                </a:lnTo>
                <a:lnTo>
                  <a:pt x="1085850" y="328612"/>
                </a:lnTo>
                <a:lnTo>
                  <a:pt x="1054894" y="352425"/>
                </a:lnTo>
                <a:lnTo>
                  <a:pt x="676275" y="202406"/>
                </a:lnTo>
                <a:lnTo>
                  <a:pt x="357187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0CD2795-7E17-4187-8526-B6A48867E8BD}"/>
              </a:ext>
            </a:extLst>
          </p:cNvPr>
          <p:cNvSpPr/>
          <p:nvPr/>
        </p:nvSpPr>
        <p:spPr>
          <a:xfrm>
            <a:off x="5737226" y="1963738"/>
            <a:ext cx="2124075" cy="1758950"/>
          </a:xfrm>
          <a:custGeom>
            <a:avLst/>
            <a:gdLst>
              <a:gd name="connsiteX0" fmla="*/ 866775 w 2124075"/>
              <a:gd name="connsiteY0" fmla="*/ 1352550 h 1757363"/>
              <a:gd name="connsiteX1" fmla="*/ 642938 w 2124075"/>
              <a:gd name="connsiteY1" fmla="*/ 1490663 h 1757363"/>
              <a:gd name="connsiteX2" fmla="*/ 442913 w 2124075"/>
              <a:gd name="connsiteY2" fmla="*/ 1590675 h 1757363"/>
              <a:gd name="connsiteX3" fmla="*/ 266700 w 2124075"/>
              <a:gd name="connsiteY3" fmla="*/ 1669257 h 1757363"/>
              <a:gd name="connsiteX4" fmla="*/ 114300 w 2124075"/>
              <a:gd name="connsiteY4" fmla="*/ 1728788 h 1757363"/>
              <a:gd name="connsiteX5" fmla="*/ 38100 w 2124075"/>
              <a:gd name="connsiteY5" fmla="*/ 1754982 h 1757363"/>
              <a:gd name="connsiteX6" fmla="*/ 21432 w 2124075"/>
              <a:gd name="connsiteY6" fmla="*/ 1757363 h 1757363"/>
              <a:gd name="connsiteX7" fmla="*/ 4763 w 2124075"/>
              <a:gd name="connsiteY7" fmla="*/ 1750219 h 1757363"/>
              <a:gd name="connsiteX8" fmla="*/ 0 w 2124075"/>
              <a:gd name="connsiteY8" fmla="*/ 1738313 h 1757363"/>
              <a:gd name="connsiteX9" fmla="*/ 4763 w 2124075"/>
              <a:gd name="connsiteY9" fmla="*/ 1719263 h 1757363"/>
              <a:gd name="connsiteX10" fmla="*/ 23813 w 2124075"/>
              <a:gd name="connsiteY10" fmla="*/ 1702594 h 1757363"/>
              <a:gd name="connsiteX11" fmla="*/ 200025 w 2124075"/>
              <a:gd name="connsiteY11" fmla="*/ 1612107 h 1757363"/>
              <a:gd name="connsiteX12" fmla="*/ 383382 w 2124075"/>
              <a:gd name="connsiteY12" fmla="*/ 1502569 h 1757363"/>
              <a:gd name="connsiteX13" fmla="*/ 573882 w 2124075"/>
              <a:gd name="connsiteY13" fmla="*/ 1373982 h 1757363"/>
              <a:gd name="connsiteX14" fmla="*/ 735807 w 2124075"/>
              <a:gd name="connsiteY14" fmla="*/ 1262063 h 1757363"/>
              <a:gd name="connsiteX15" fmla="*/ 1040607 w 2124075"/>
              <a:gd name="connsiteY15" fmla="*/ 1026319 h 1757363"/>
              <a:gd name="connsiteX16" fmla="*/ 1143000 w 2124075"/>
              <a:gd name="connsiteY16" fmla="*/ 926307 h 1757363"/>
              <a:gd name="connsiteX17" fmla="*/ 1328738 w 2124075"/>
              <a:gd name="connsiteY17" fmla="*/ 745332 h 1757363"/>
              <a:gd name="connsiteX18" fmla="*/ 1464469 w 2124075"/>
              <a:gd name="connsiteY18" fmla="*/ 602457 h 1757363"/>
              <a:gd name="connsiteX19" fmla="*/ 1593057 w 2124075"/>
              <a:gd name="connsiteY19" fmla="*/ 457200 h 1757363"/>
              <a:gd name="connsiteX20" fmla="*/ 1716882 w 2124075"/>
              <a:gd name="connsiteY20" fmla="*/ 300038 h 1757363"/>
              <a:gd name="connsiteX21" fmla="*/ 1802607 w 2124075"/>
              <a:gd name="connsiteY21" fmla="*/ 166688 h 1757363"/>
              <a:gd name="connsiteX22" fmla="*/ 1802607 w 2124075"/>
              <a:gd name="connsiteY22" fmla="*/ 150019 h 1757363"/>
              <a:gd name="connsiteX23" fmla="*/ 1800225 w 2124075"/>
              <a:gd name="connsiteY23" fmla="*/ 126207 h 1757363"/>
              <a:gd name="connsiteX24" fmla="*/ 1788319 w 2124075"/>
              <a:gd name="connsiteY24" fmla="*/ 97632 h 1757363"/>
              <a:gd name="connsiteX25" fmla="*/ 1774032 w 2124075"/>
              <a:gd name="connsiteY25" fmla="*/ 76200 h 1757363"/>
              <a:gd name="connsiteX26" fmla="*/ 1707357 w 2124075"/>
              <a:gd name="connsiteY26" fmla="*/ 0 h 1757363"/>
              <a:gd name="connsiteX27" fmla="*/ 2124075 w 2124075"/>
              <a:gd name="connsiteY27" fmla="*/ 161925 h 1757363"/>
              <a:gd name="connsiteX28" fmla="*/ 2119313 w 2124075"/>
              <a:gd name="connsiteY28" fmla="*/ 183357 h 1757363"/>
              <a:gd name="connsiteX29" fmla="*/ 2066925 w 2124075"/>
              <a:gd name="connsiteY29" fmla="*/ 228600 h 1757363"/>
              <a:gd name="connsiteX30" fmla="*/ 2031207 w 2124075"/>
              <a:gd name="connsiteY30" fmla="*/ 266700 h 1757363"/>
              <a:gd name="connsiteX31" fmla="*/ 1952625 w 2124075"/>
              <a:gd name="connsiteY31" fmla="*/ 373857 h 1757363"/>
              <a:gd name="connsiteX32" fmla="*/ 1790700 w 2124075"/>
              <a:gd name="connsiteY32" fmla="*/ 569119 h 1757363"/>
              <a:gd name="connsiteX33" fmla="*/ 1659732 w 2124075"/>
              <a:gd name="connsiteY33" fmla="*/ 714375 h 1757363"/>
              <a:gd name="connsiteX34" fmla="*/ 1478757 w 2124075"/>
              <a:gd name="connsiteY34" fmla="*/ 895350 h 1757363"/>
              <a:gd name="connsiteX35" fmla="*/ 1238250 w 2124075"/>
              <a:gd name="connsiteY35" fmla="*/ 1095375 h 1757363"/>
              <a:gd name="connsiteX36" fmla="*/ 1028700 w 2124075"/>
              <a:gd name="connsiteY36" fmla="*/ 1238250 h 1757363"/>
              <a:gd name="connsiteX37" fmla="*/ 866775 w 2124075"/>
              <a:gd name="connsiteY37" fmla="*/ 1352550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1757363">
                <a:moveTo>
                  <a:pt x="866775" y="1352550"/>
                </a:moveTo>
                <a:lnTo>
                  <a:pt x="642938" y="1490663"/>
                </a:lnTo>
                <a:lnTo>
                  <a:pt x="442913" y="1590675"/>
                </a:lnTo>
                <a:lnTo>
                  <a:pt x="266700" y="1669257"/>
                </a:lnTo>
                <a:lnTo>
                  <a:pt x="114300" y="1728788"/>
                </a:lnTo>
                <a:lnTo>
                  <a:pt x="38100" y="1754982"/>
                </a:lnTo>
                <a:lnTo>
                  <a:pt x="21432" y="1757363"/>
                </a:lnTo>
                <a:lnTo>
                  <a:pt x="4763" y="1750219"/>
                </a:lnTo>
                <a:lnTo>
                  <a:pt x="0" y="1738313"/>
                </a:lnTo>
                <a:lnTo>
                  <a:pt x="4763" y="1719263"/>
                </a:lnTo>
                <a:lnTo>
                  <a:pt x="23813" y="1702594"/>
                </a:lnTo>
                <a:lnTo>
                  <a:pt x="200025" y="1612107"/>
                </a:lnTo>
                <a:lnTo>
                  <a:pt x="383382" y="1502569"/>
                </a:lnTo>
                <a:lnTo>
                  <a:pt x="573882" y="1373982"/>
                </a:lnTo>
                <a:lnTo>
                  <a:pt x="735807" y="1262063"/>
                </a:lnTo>
                <a:lnTo>
                  <a:pt x="1040607" y="1026319"/>
                </a:lnTo>
                <a:lnTo>
                  <a:pt x="1143000" y="926307"/>
                </a:lnTo>
                <a:lnTo>
                  <a:pt x="1328738" y="745332"/>
                </a:lnTo>
                <a:lnTo>
                  <a:pt x="1464469" y="602457"/>
                </a:lnTo>
                <a:lnTo>
                  <a:pt x="1593057" y="457200"/>
                </a:lnTo>
                <a:lnTo>
                  <a:pt x="1716882" y="300038"/>
                </a:lnTo>
                <a:lnTo>
                  <a:pt x="1802607" y="166688"/>
                </a:lnTo>
                <a:lnTo>
                  <a:pt x="1802607" y="150019"/>
                </a:lnTo>
                <a:lnTo>
                  <a:pt x="1800225" y="126207"/>
                </a:lnTo>
                <a:lnTo>
                  <a:pt x="1788319" y="97632"/>
                </a:lnTo>
                <a:lnTo>
                  <a:pt x="1774032" y="76200"/>
                </a:lnTo>
                <a:lnTo>
                  <a:pt x="1707357" y="0"/>
                </a:lnTo>
                <a:lnTo>
                  <a:pt x="2124075" y="161925"/>
                </a:lnTo>
                <a:lnTo>
                  <a:pt x="2119313" y="183357"/>
                </a:lnTo>
                <a:lnTo>
                  <a:pt x="2066925" y="228600"/>
                </a:lnTo>
                <a:lnTo>
                  <a:pt x="2031207" y="266700"/>
                </a:lnTo>
                <a:lnTo>
                  <a:pt x="1952625" y="373857"/>
                </a:lnTo>
                <a:lnTo>
                  <a:pt x="1790700" y="569119"/>
                </a:lnTo>
                <a:lnTo>
                  <a:pt x="1659732" y="714375"/>
                </a:lnTo>
                <a:lnTo>
                  <a:pt x="1478757" y="895350"/>
                </a:lnTo>
                <a:lnTo>
                  <a:pt x="1238250" y="1095375"/>
                </a:lnTo>
                <a:lnTo>
                  <a:pt x="1028700" y="1238250"/>
                </a:lnTo>
                <a:lnTo>
                  <a:pt x="866775" y="1352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D58580E-5E81-40D6-B354-E8A238599FD6}"/>
              </a:ext>
            </a:extLst>
          </p:cNvPr>
          <p:cNvSpPr/>
          <p:nvPr/>
        </p:nvSpPr>
        <p:spPr>
          <a:xfrm>
            <a:off x="6310313" y="2505075"/>
            <a:ext cx="603250" cy="534988"/>
          </a:xfrm>
          <a:custGeom>
            <a:avLst/>
            <a:gdLst>
              <a:gd name="connsiteX0" fmla="*/ 361950 w 602456"/>
              <a:gd name="connsiteY0" fmla="*/ 347663 h 535781"/>
              <a:gd name="connsiteX1" fmla="*/ 295275 w 602456"/>
              <a:gd name="connsiteY1" fmla="*/ 257175 h 535781"/>
              <a:gd name="connsiteX2" fmla="*/ 261937 w 602456"/>
              <a:gd name="connsiteY2" fmla="*/ 216694 h 535781"/>
              <a:gd name="connsiteX3" fmla="*/ 204787 w 602456"/>
              <a:gd name="connsiteY3" fmla="*/ 161925 h 535781"/>
              <a:gd name="connsiteX4" fmla="*/ 171450 w 602456"/>
              <a:gd name="connsiteY4" fmla="*/ 133350 h 535781"/>
              <a:gd name="connsiteX5" fmla="*/ 133350 w 602456"/>
              <a:gd name="connsiteY5" fmla="*/ 104775 h 535781"/>
              <a:gd name="connsiteX6" fmla="*/ 85725 w 602456"/>
              <a:gd name="connsiteY6" fmla="*/ 78581 h 535781"/>
              <a:gd name="connsiteX7" fmla="*/ 0 w 602456"/>
              <a:gd name="connsiteY7" fmla="*/ 35719 h 535781"/>
              <a:gd name="connsiteX8" fmla="*/ 19050 w 602456"/>
              <a:gd name="connsiteY8" fmla="*/ 0 h 535781"/>
              <a:gd name="connsiteX9" fmla="*/ 152400 w 602456"/>
              <a:gd name="connsiteY9" fmla="*/ 16669 h 535781"/>
              <a:gd name="connsiteX10" fmla="*/ 269081 w 602456"/>
              <a:gd name="connsiteY10" fmla="*/ 38100 h 535781"/>
              <a:gd name="connsiteX11" fmla="*/ 340518 w 602456"/>
              <a:gd name="connsiteY11" fmla="*/ 57150 h 535781"/>
              <a:gd name="connsiteX12" fmla="*/ 411956 w 602456"/>
              <a:gd name="connsiteY12" fmla="*/ 80963 h 535781"/>
              <a:gd name="connsiteX13" fmla="*/ 445293 w 602456"/>
              <a:gd name="connsiteY13" fmla="*/ 95250 h 535781"/>
              <a:gd name="connsiteX14" fmla="*/ 464343 w 602456"/>
              <a:gd name="connsiteY14" fmla="*/ 109538 h 535781"/>
              <a:gd name="connsiteX15" fmla="*/ 485775 w 602456"/>
              <a:gd name="connsiteY15" fmla="*/ 130969 h 535781"/>
              <a:gd name="connsiteX16" fmla="*/ 511968 w 602456"/>
              <a:gd name="connsiteY16" fmla="*/ 176213 h 535781"/>
              <a:gd name="connsiteX17" fmla="*/ 542925 w 602456"/>
              <a:gd name="connsiteY17" fmla="*/ 257175 h 535781"/>
              <a:gd name="connsiteX18" fmla="*/ 602456 w 602456"/>
              <a:gd name="connsiteY18" fmla="*/ 421481 h 535781"/>
              <a:gd name="connsiteX19" fmla="*/ 471487 w 602456"/>
              <a:gd name="connsiteY19" fmla="*/ 535781 h 535781"/>
              <a:gd name="connsiteX20" fmla="*/ 361950 w 602456"/>
              <a:gd name="connsiteY20" fmla="*/ 347663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2456" h="535781">
                <a:moveTo>
                  <a:pt x="361950" y="347663"/>
                </a:moveTo>
                <a:lnTo>
                  <a:pt x="295275" y="257175"/>
                </a:lnTo>
                <a:lnTo>
                  <a:pt x="261937" y="216694"/>
                </a:lnTo>
                <a:lnTo>
                  <a:pt x="204787" y="161925"/>
                </a:lnTo>
                <a:lnTo>
                  <a:pt x="171450" y="133350"/>
                </a:lnTo>
                <a:lnTo>
                  <a:pt x="133350" y="104775"/>
                </a:lnTo>
                <a:lnTo>
                  <a:pt x="85725" y="78581"/>
                </a:lnTo>
                <a:lnTo>
                  <a:pt x="0" y="35719"/>
                </a:lnTo>
                <a:lnTo>
                  <a:pt x="19050" y="0"/>
                </a:lnTo>
                <a:lnTo>
                  <a:pt x="152400" y="16669"/>
                </a:lnTo>
                <a:lnTo>
                  <a:pt x="269081" y="38100"/>
                </a:lnTo>
                <a:lnTo>
                  <a:pt x="340518" y="57150"/>
                </a:lnTo>
                <a:lnTo>
                  <a:pt x="411956" y="80963"/>
                </a:lnTo>
                <a:lnTo>
                  <a:pt x="445293" y="95250"/>
                </a:lnTo>
                <a:lnTo>
                  <a:pt x="464343" y="109538"/>
                </a:lnTo>
                <a:lnTo>
                  <a:pt x="485775" y="130969"/>
                </a:lnTo>
                <a:lnTo>
                  <a:pt x="511968" y="176213"/>
                </a:lnTo>
                <a:lnTo>
                  <a:pt x="542925" y="257175"/>
                </a:lnTo>
                <a:lnTo>
                  <a:pt x="602456" y="421481"/>
                </a:lnTo>
                <a:lnTo>
                  <a:pt x="471487" y="535781"/>
                </a:lnTo>
                <a:lnTo>
                  <a:pt x="361950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F308DC-09DE-444A-82D0-56CDC64787B6}"/>
              </a:ext>
            </a:extLst>
          </p:cNvPr>
          <p:cNvSpPr/>
          <p:nvPr/>
        </p:nvSpPr>
        <p:spPr>
          <a:xfrm>
            <a:off x="5767388" y="3186113"/>
            <a:ext cx="1503362" cy="1530350"/>
          </a:xfrm>
          <a:custGeom>
            <a:avLst/>
            <a:gdLst>
              <a:gd name="connsiteX0" fmla="*/ 1157287 w 1502568"/>
              <a:gd name="connsiteY0" fmla="*/ 769143 h 1531143"/>
              <a:gd name="connsiteX1" fmla="*/ 904875 w 1502568"/>
              <a:gd name="connsiteY1" fmla="*/ 981075 h 1531143"/>
              <a:gd name="connsiteX2" fmla="*/ 750093 w 1502568"/>
              <a:gd name="connsiteY2" fmla="*/ 1102518 h 1531143"/>
              <a:gd name="connsiteX3" fmla="*/ 573881 w 1502568"/>
              <a:gd name="connsiteY3" fmla="*/ 1223962 h 1531143"/>
              <a:gd name="connsiteX4" fmla="*/ 428625 w 1502568"/>
              <a:gd name="connsiteY4" fmla="*/ 1321593 h 1531143"/>
              <a:gd name="connsiteX5" fmla="*/ 283368 w 1502568"/>
              <a:gd name="connsiteY5" fmla="*/ 1402556 h 1531143"/>
              <a:gd name="connsiteX6" fmla="*/ 128587 w 1502568"/>
              <a:gd name="connsiteY6" fmla="*/ 1478756 h 1531143"/>
              <a:gd name="connsiteX7" fmla="*/ 47625 w 1502568"/>
              <a:gd name="connsiteY7" fmla="*/ 1519237 h 1531143"/>
              <a:gd name="connsiteX8" fmla="*/ 19050 w 1502568"/>
              <a:gd name="connsiteY8" fmla="*/ 1531143 h 1531143"/>
              <a:gd name="connsiteX9" fmla="*/ 7143 w 1502568"/>
              <a:gd name="connsiteY9" fmla="*/ 1528762 h 1531143"/>
              <a:gd name="connsiteX10" fmla="*/ 0 w 1502568"/>
              <a:gd name="connsiteY10" fmla="*/ 1514475 h 1531143"/>
              <a:gd name="connsiteX11" fmla="*/ 11906 w 1502568"/>
              <a:gd name="connsiteY11" fmla="*/ 1478756 h 1531143"/>
              <a:gd name="connsiteX12" fmla="*/ 26193 w 1502568"/>
              <a:gd name="connsiteY12" fmla="*/ 1450181 h 1531143"/>
              <a:gd name="connsiteX13" fmla="*/ 71437 w 1502568"/>
              <a:gd name="connsiteY13" fmla="*/ 1412081 h 1531143"/>
              <a:gd name="connsiteX14" fmla="*/ 297656 w 1502568"/>
              <a:gd name="connsiteY14" fmla="*/ 1247775 h 1531143"/>
              <a:gd name="connsiteX15" fmla="*/ 528637 w 1502568"/>
              <a:gd name="connsiteY15" fmla="*/ 1059656 h 1531143"/>
              <a:gd name="connsiteX16" fmla="*/ 695325 w 1502568"/>
              <a:gd name="connsiteY16" fmla="*/ 909637 h 1531143"/>
              <a:gd name="connsiteX17" fmla="*/ 881062 w 1502568"/>
              <a:gd name="connsiteY17" fmla="*/ 728662 h 1531143"/>
              <a:gd name="connsiteX18" fmla="*/ 964406 w 1502568"/>
              <a:gd name="connsiteY18" fmla="*/ 635793 h 1531143"/>
              <a:gd name="connsiteX19" fmla="*/ 1054893 w 1502568"/>
              <a:gd name="connsiteY19" fmla="*/ 521493 h 1531143"/>
              <a:gd name="connsiteX20" fmla="*/ 1126331 w 1502568"/>
              <a:gd name="connsiteY20" fmla="*/ 423862 h 1531143"/>
              <a:gd name="connsiteX21" fmla="*/ 1169193 w 1502568"/>
              <a:gd name="connsiteY21" fmla="*/ 354806 h 1531143"/>
              <a:gd name="connsiteX22" fmla="*/ 1197768 w 1502568"/>
              <a:gd name="connsiteY22" fmla="*/ 290512 h 1531143"/>
              <a:gd name="connsiteX23" fmla="*/ 1209675 w 1502568"/>
              <a:gd name="connsiteY23" fmla="*/ 254793 h 1531143"/>
              <a:gd name="connsiteX24" fmla="*/ 1212056 w 1502568"/>
              <a:gd name="connsiteY24" fmla="*/ 221456 h 1531143"/>
              <a:gd name="connsiteX25" fmla="*/ 1207293 w 1502568"/>
              <a:gd name="connsiteY25" fmla="*/ 178593 h 1531143"/>
              <a:gd name="connsiteX26" fmla="*/ 1188243 w 1502568"/>
              <a:gd name="connsiteY26" fmla="*/ 111918 h 1531143"/>
              <a:gd name="connsiteX27" fmla="*/ 1171575 w 1502568"/>
              <a:gd name="connsiteY27" fmla="*/ 66675 h 1531143"/>
              <a:gd name="connsiteX28" fmla="*/ 1164431 w 1502568"/>
              <a:gd name="connsiteY28" fmla="*/ 33337 h 1531143"/>
              <a:gd name="connsiteX29" fmla="*/ 1164431 w 1502568"/>
              <a:gd name="connsiteY29" fmla="*/ 16668 h 1531143"/>
              <a:gd name="connsiteX30" fmla="*/ 1166812 w 1502568"/>
              <a:gd name="connsiteY30" fmla="*/ 7143 h 1531143"/>
              <a:gd name="connsiteX31" fmla="*/ 1173956 w 1502568"/>
              <a:gd name="connsiteY31" fmla="*/ 0 h 1531143"/>
              <a:gd name="connsiteX32" fmla="*/ 1185862 w 1502568"/>
              <a:gd name="connsiteY32" fmla="*/ 0 h 1531143"/>
              <a:gd name="connsiteX33" fmla="*/ 1204912 w 1502568"/>
              <a:gd name="connsiteY33" fmla="*/ 11906 h 1531143"/>
              <a:gd name="connsiteX34" fmla="*/ 1276350 w 1502568"/>
              <a:gd name="connsiteY34" fmla="*/ 69056 h 1531143"/>
              <a:gd name="connsiteX35" fmla="*/ 1347787 w 1502568"/>
              <a:gd name="connsiteY35" fmla="*/ 145256 h 1531143"/>
              <a:gd name="connsiteX36" fmla="*/ 1414462 w 1502568"/>
              <a:gd name="connsiteY36" fmla="*/ 221456 h 1531143"/>
              <a:gd name="connsiteX37" fmla="*/ 1466850 w 1502568"/>
              <a:gd name="connsiteY37" fmla="*/ 288131 h 1531143"/>
              <a:gd name="connsiteX38" fmla="*/ 1502568 w 1502568"/>
              <a:gd name="connsiteY38" fmla="*/ 340518 h 1531143"/>
              <a:gd name="connsiteX39" fmla="*/ 1471612 w 1502568"/>
              <a:gd name="connsiteY39" fmla="*/ 461962 h 1531143"/>
              <a:gd name="connsiteX40" fmla="*/ 1440656 w 1502568"/>
              <a:gd name="connsiteY40" fmla="*/ 507206 h 1531143"/>
              <a:gd name="connsiteX41" fmla="*/ 1314450 w 1502568"/>
              <a:gd name="connsiteY41" fmla="*/ 628650 h 1531143"/>
              <a:gd name="connsiteX42" fmla="*/ 1157287 w 1502568"/>
              <a:gd name="connsiteY42" fmla="*/ 76914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02568" h="1531143">
                <a:moveTo>
                  <a:pt x="1157287" y="769143"/>
                </a:moveTo>
                <a:lnTo>
                  <a:pt x="904875" y="981075"/>
                </a:lnTo>
                <a:lnTo>
                  <a:pt x="750093" y="1102518"/>
                </a:lnTo>
                <a:lnTo>
                  <a:pt x="573881" y="1223962"/>
                </a:lnTo>
                <a:lnTo>
                  <a:pt x="428625" y="1321593"/>
                </a:lnTo>
                <a:lnTo>
                  <a:pt x="283368" y="1402556"/>
                </a:lnTo>
                <a:lnTo>
                  <a:pt x="128587" y="1478756"/>
                </a:lnTo>
                <a:lnTo>
                  <a:pt x="47625" y="1519237"/>
                </a:lnTo>
                <a:lnTo>
                  <a:pt x="19050" y="1531143"/>
                </a:lnTo>
                <a:lnTo>
                  <a:pt x="7143" y="1528762"/>
                </a:lnTo>
                <a:lnTo>
                  <a:pt x="0" y="1514475"/>
                </a:lnTo>
                <a:lnTo>
                  <a:pt x="11906" y="1478756"/>
                </a:lnTo>
                <a:lnTo>
                  <a:pt x="26193" y="1450181"/>
                </a:lnTo>
                <a:lnTo>
                  <a:pt x="71437" y="1412081"/>
                </a:lnTo>
                <a:lnTo>
                  <a:pt x="297656" y="1247775"/>
                </a:lnTo>
                <a:lnTo>
                  <a:pt x="528637" y="1059656"/>
                </a:lnTo>
                <a:lnTo>
                  <a:pt x="695325" y="909637"/>
                </a:lnTo>
                <a:lnTo>
                  <a:pt x="881062" y="728662"/>
                </a:lnTo>
                <a:lnTo>
                  <a:pt x="964406" y="635793"/>
                </a:lnTo>
                <a:lnTo>
                  <a:pt x="1054893" y="521493"/>
                </a:lnTo>
                <a:lnTo>
                  <a:pt x="1126331" y="423862"/>
                </a:lnTo>
                <a:lnTo>
                  <a:pt x="1169193" y="354806"/>
                </a:lnTo>
                <a:lnTo>
                  <a:pt x="1197768" y="290512"/>
                </a:lnTo>
                <a:lnTo>
                  <a:pt x="1209675" y="254793"/>
                </a:lnTo>
                <a:lnTo>
                  <a:pt x="1212056" y="221456"/>
                </a:lnTo>
                <a:lnTo>
                  <a:pt x="1207293" y="178593"/>
                </a:lnTo>
                <a:lnTo>
                  <a:pt x="1188243" y="111918"/>
                </a:lnTo>
                <a:lnTo>
                  <a:pt x="1171575" y="66675"/>
                </a:lnTo>
                <a:lnTo>
                  <a:pt x="1164431" y="33337"/>
                </a:lnTo>
                <a:lnTo>
                  <a:pt x="1164431" y="16668"/>
                </a:lnTo>
                <a:lnTo>
                  <a:pt x="1166812" y="7143"/>
                </a:lnTo>
                <a:lnTo>
                  <a:pt x="1173956" y="0"/>
                </a:lnTo>
                <a:lnTo>
                  <a:pt x="1185862" y="0"/>
                </a:lnTo>
                <a:lnTo>
                  <a:pt x="1204912" y="11906"/>
                </a:lnTo>
                <a:lnTo>
                  <a:pt x="1276350" y="69056"/>
                </a:lnTo>
                <a:lnTo>
                  <a:pt x="1347787" y="145256"/>
                </a:lnTo>
                <a:lnTo>
                  <a:pt x="1414462" y="221456"/>
                </a:lnTo>
                <a:lnTo>
                  <a:pt x="1466850" y="288131"/>
                </a:lnTo>
                <a:lnTo>
                  <a:pt x="1502568" y="340518"/>
                </a:lnTo>
                <a:lnTo>
                  <a:pt x="1471612" y="461962"/>
                </a:lnTo>
                <a:lnTo>
                  <a:pt x="1440656" y="507206"/>
                </a:lnTo>
                <a:lnTo>
                  <a:pt x="1314450" y="628650"/>
                </a:lnTo>
                <a:lnTo>
                  <a:pt x="1157287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DCF50A-307E-42DD-8942-091E09E296C2}"/>
              </a:ext>
            </a:extLst>
          </p:cNvPr>
          <p:cNvSpPr/>
          <p:nvPr/>
        </p:nvSpPr>
        <p:spPr>
          <a:xfrm>
            <a:off x="7151688" y="3429000"/>
            <a:ext cx="1192212" cy="376238"/>
          </a:xfrm>
          <a:custGeom>
            <a:avLst/>
            <a:gdLst>
              <a:gd name="connsiteX0" fmla="*/ 388144 w 1193006"/>
              <a:gd name="connsiteY0" fmla="*/ 245269 h 376238"/>
              <a:gd name="connsiteX1" fmla="*/ 0 w 1193006"/>
              <a:gd name="connsiteY1" fmla="*/ 245269 h 376238"/>
              <a:gd name="connsiteX2" fmla="*/ 16669 w 1193006"/>
              <a:gd name="connsiteY2" fmla="*/ 57150 h 376238"/>
              <a:gd name="connsiteX3" fmla="*/ 150019 w 1193006"/>
              <a:gd name="connsiteY3" fmla="*/ 73819 h 376238"/>
              <a:gd name="connsiteX4" fmla="*/ 300037 w 1193006"/>
              <a:gd name="connsiteY4" fmla="*/ 88106 h 376238"/>
              <a:gd name="connsiteX5" fmla="*/ 376237 w 1193006"/>
              <a:gd name="connsiteY5" fmla="*/ 90488 h 376238"/>
              <a:gd name="connsiteX6" fmla="*/ 461962 w 1193006"/>
              <a:gd name="connsiteY6" fmla="*/ 83344 h 376238"/>
              <a:gd name="connsiteX7" fmla="*/ 564356 w 1193006"/>
              <a:gd name="connsiteY7" fmla="*/ 71438 h 376238"/>
              <a:gd name="connsiteX8" fmla="*/ 635794 w 1193006"/>
              <a:gd name="connsiteY8" fmla="*/ 59531 h 376238"/>
              <a:gd name="connsiteX9" fmla="*/ 735806 w 1193006"/>
              <a:gd name="connsiteY9" fmla="*/ 28575 h 376238"/>
              <a:gd name="connsiteX10" fmla="*/ 814387 w 1193006"/>
              <a:gd name="connsiteY10" fmla="*/ 0 h 376238"/>
              <a:gd name="connsiteX11" fmla="*/ 840581 w 1193006"/>
              <a:gd name="connsiteY11" fmla="*/ 4763 h 376238"/>
              <a:gd name="connsiteX12" fmla="*/ 897731 w 1193006"/>
              <a:gd name="connsiteY12" fmla="*/ 23813 h 376238"/>
              <a:gd name="connsiteX13" fmla="*/ 959644 w 1193006"/>
              <a:gd name="connsiteY13" fmla="*/ 57150 h 376238"/>
              <a:gd name="connsiteX14" fmla="*/ 1016794 w 1193006"/>
              <a:gd name="connsiteY14" fmla="*/ 97631 h 376238"/>
              <a:gd name="connsiteX15" fmla="*/ 1073944 w 1193006"/>
              <a:gd name="connsiteY15" fmla="*/ 140494 h 376238"/>
              <a:gd name="connsiteX16" fmla="*/ 1140619 w 1193006"/>
              <a:gd name="connsiteY16" fmla="*/ 204788 h 376238"/>
              <a:gd name="connsiteX17" fmla="*/ 1166812 w 1193006"/>
              <a:gd name="connsiteY17" fmla="*/ 235744 h 376238"/>
              <a:gd name="connsiteX18" fmla="*/ 1181100 w 1193006"/>
              <a:gd name="connsiteY18" fmla="*/ 259556 h 376238"/>
              <a:gd name="connsiteX19" fmla="*/ 1190625 w 1193006"/>
              <a:gd name="connsiteY19" fmla="*/ 283369 h 376238"/>
              <a:gd name="connsiteX20" fmla="*/ 1193006 w 1193006"/>
              <a:gd name="connsiteY20" fmla="*/ 300038 h 376238"/>
              <a:gd name="connsiteX21" fmla="*/ 1185862 w 1193006"/>
              <a:gd name="connsiteY21" fmla="*/ 321469 h 376238"/>
              <a:gd name="connsiteX22" fmla="*/ 1162050 w 1193006"/>
              <a:gd name="connsiteY22" fmla="*/ 342900 h 376238"/>
              <a:gd name="connsiteX23" fmla="*/ 1138237 w 1193006"/>
              <a:gd name="connsiteY23" fmla="*/ 354806 h 376238"/>
              <a:gd name="connsiteX24" fmla="*/ 1112044 w 1193006"/>
              <a:gd name="connsiteY24" fmla="*/ 376238 h 376238"/>
              <a:gd name="connsiteX25" fmla="*/ 757237 w 1193006"/>
              <a:gd name="connsiteY25" fmla="*/ 219075 h 376238"/>
              <a:gd name="connsiteX26" fmla="*/ 728662 w 1193006"/>
              <a:gd name="connsiteY26" fmla="*/ 204788 h 376238"/>
              <a:gd name="connsiteX27" fmla="*/ 714375 w 1193006"/>
              <a:gd name="connsiteY27" fmla="*/ 202406 h 376238"/>
              <a:gd name="connsiteX28" fmla="*/ 685800 w 1193006"/>
              <a:gd name="connsiteY28" fmla="*/ 204788 h 376238"/>
              <a:gd name="connsiteX29" fmla="*/ 554831 w 1193006"/>
              <a:gd name="connsiteY29" fmla="*/ 230981 h 376238"/>
              <a:gd name="connsiteX30" fmla="*/ 388144 w 1193006"/>
              <a:gd name="connsiteY30" fmla="*/ 2452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3006" h="376238">
                <a:moveTo>
                  <a:pt x="388144" y="245269"/>
                </a:moveTo>
                <a:lnTo>
                  <a:pt x="0" y="245269"/>
                </a:lnTo>
                <a:lnTo>
                  <a:pt x="16669" y="57150"/>
                </a:lnTo>
                <a:lnTo>
                  <a:pt x="150019" y="73819"/>
                </a:lnTo>
                <a:lnTo>
                  <a:pt x="300037" y="88106"/>
                </a:lnTo>
                <a:lnTo>
                  <a:pt x="376237" y="90488"/>
                </a:lnTo>
                <a:lnTo>
                  <a:pt x="461962" y="83344"/>
                </a:lnTo>
                <a:lnTo>
                  <a:pt x="564356" y="71438"/>
                </a:lnTo>
                <a:lnTo>
                  <a:pt x="635794" y="59531"/>
                </a:lnTo>
                <a:lnTo>
                  <a:pt x="735806" y="28575"/>
                </a:lnTo>
                <a:lnTo>
                  <a:pt x="814387" y="0"/>
                </a:lnTo>
                <a:lnTo>
                  <a:pt x="840581" y="4763"/>
                </a:lnTo>
                <a:lnTo>
                  <a:pt x="897731" y="23813"/>
                </a:lnTo>
                <a:lnTo>
                  <a:pt x="959644" y="57150"/>
                </a:lnTo>
                <a:lnTo>
                  <a:pt x="1016794" y="97631"/>
                </a:lnTo>
                <a:lnTo>
                  <a:pt x="1073944" y="140494"/>
                </a:lnTo>
                <a:lnTo>
                  <a:pt x="1140619" y="204788"/>
                </a:lnTo>
                <a:lnTo>
                  <a:pt x="1166812" y="235744"/>
                </a:lnTo>
                <a:lnTo>
                  <a:pt x="1181100" y="259556"/>
                </a:lnTo>
                <a:lnTo>
                  <a:pt x="1190625" y="283369"/>
                </a:lnTo>
                <a:lnTo>
                  <a:pt x="1193006" y="300038"/>
                </a:lnTo>
                <a:lnTo>
                  <a:pt x="1185862" y="321469"/>
                </a:lnTo>
                <a:lnTo>
                  <a:pt x="1162050" y="342900"/>
                </a:lnTo>
                <a:lnTo>
                  <a:pt x="1138237" y="354806"/>
                </a:lnTo>
                <a:lnTo>
                  <a:pt x="1112044" y="376238"/>
                </a:lnTo>
                <a:lnTo>
                  <a:pt x="757237" y="219075"/>
                </a:lnTo>
                <a:lnTo>
                  <a:pt x="728662" y="204788"/>
                </a:lnTo>
                <a:lnTo>
                  <a:pt x="714375" y="202406"/>
                </a:lnTo>
                <a:lnTo>
                  <a:pt x="685800" y="204788"/>
                </a:lnTo>
                <a:lnTo>
                  <a:pt x="554831" y="230981"/>
                </a:lnTo>
                <a:lnTo>
                  <a:pt x="3881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C95A9FD-5E7D-45EB-9681-C60A7980AB40}"/>
              </a:ext>
            </a:extLst>
          </p:cNvPr>
          <p:cNvSpPr/>
          <p:nvPr/>
        </p:nvSpPr>
        <p:spPr>
          <a:xfrm>
            <a:off x="5527676" y="3590925"/>
            <a:ext cx="2746375" cy="2495550"/>
          </a:xfrm>
          <a:custGeom>
            <a:avLst/>
            <a:gdLst>
              <a:gd name="connsiteX0" fmla="*/ 1503994 w 2746731"/>
              <a:gd name="connsiteY0" fmla="*/ 1631092 h 2496065"/>
              <a:gd name="connsiteX1" fmla="*/ 1242737 w 2746731"/>
              <a:gd name="connsiteY1" fmla="*/ 1853514 h 2496065"/>
              <a:gd name="connsiteX2" fmla="*/ 1041498 w 2746731"/>
              <a:gd name="connsiteY2" fmla="*/ 1998265 h 2496065"/>
              <a:gd name="connsiteX3" fmla="*/ 815546 w 2746731"/>
              <a:gd name="connsiteY3" fmla="*/ 2135954 h 2496065"/>
              <a:gd name="connsiteX4" fmla="*/ 624899 w 2746731"/>
              <a:gd name="connsiteY4" fmla="*/ 2241869 h 2496065"/>
              <a:gd name="connsiteX5" fmla="*/ 455435 w 2746731"/>
              <a:gd name="connsiteY5" fmla="*/ 2323071 h 2496065"/>
              <a:gd name="connsiteX6" fmla="*/ 268319 w 2746731"/>
              <a:gd name="connsiteY6" fmla="*/ 2407803 h 2496065"/>
              <a:gd name="connsiteX7" fmla="*/ 56488 w 2746731"/>
              <a:gd name="connsiteY7" fmla="*/ 2489004 h 2496065"/>
              <a:gd name="connsiteX8" fmla="*/ 28244 w 2746731"/>
              <a:gd name="connsiteY8" fmla="*/ 2496065 h 2496065"/>
              <a:gd name="connsiteX9" fmla="*/ 7061 w 2746731"/>
              <a:gd name="connsiteY9" fmla="*/ 2489004 h 2496065"/>
              <a:gd name="connsiteX10" fmla="*/ 0 w 2746731"/>
              <a:gd name="connsiteY10" fmla="*/ 2474882 h 2496065"/>
              <a:gd name="connsiteX11" fmla="*/ 3531 w 2746731"/>
              <a:gd name="connsiteY11" fmla="*/ 2450169 h 2496065"/>
              <a:gd name="connsiteX12" fmla="*/ 35305 w 2746731"/>
              <a:gd name="connsiteY12" fmla="*/ 2421925 h 2496065"/>
              <a:gd name="connsiteX13" fmla="*/ 222422 w 2746731"/>
              <a:gd name="connsiteY13" fmla="*/ 2312479 h 2496065"/>
              <a:gd name="connsiteX14" fmla="*/ 416600 w 2746731"/>
              <a:gd name="connsiteY14" fmla="*/ 2192442 h 2496065"/>
              <a:gd name="connsiteX15" fmla="*/ 635491 w 2746731"/>
              <a:gd name="connsiteY15" fmla="*/ 2044161 h 2496065"/>
              <a:gd name="connsiteX16" fmla="*/ 826138 w 2746731"/>
              <a:gd name="connsiteY16" fmla="*/ 1906472 h 2496065"/>
              <a:gd name="connsiteX17" fmla="*/ 1062681 w 2746731"/>
              <a:gd name="connsiteY17" fmla="*/ 1719355 h 2496065"/>
              <a:gd name="connsiteX18" fmla="*/ 1214493 w 2746731"/>
              <a:gd name="connsiteY18" fmla="*/ 1592257 h 2496065"/>
              <a:gd name="connsiteX19" fmla="*/ 1376896 w 2746731"/>
              <a:gd name="connsiteY19" fmla="*/ 1447506 h 2496065"/>
              <a:gd name="connsiteX20" fmla="*/ 1567543 w 2746731"/>
              <a:gd name="connsiteY20" fmla="*/ 1267451 h 2496065"/>
              <a:gd name="connsiteX21" fmla="*/ 1729946 w 2746731"/>
              <a:gd name="connsiteY21" fmla="*/ 1097987 h 2496065"/>
              <a:gd name="connsiteX22" fmla="*/ 1881758 w 2746731"/>
              <a:gd name="connsiteY22" fmla="*/ 921461 h 2496065"/>
              <a:gd name="connsiteX23" fmla="*/ 1994734 w 2746731"/>
              <a:gd name="connsiteY23" fmla="*/ 776711 h 2496065"/>
              <a:gd name="connsiteX24" fmla="*/ 2143015 w 2746731"/>
              <a:gd name="connsiteY24" fmla="*/ 557820 h 2496065"/>
              <a:gd name="connsiteX25" fmla="*/ 2238339 w 2746731"/>
              <a:gd name="connsiteY25" fmla="*/ 409539 h 2496065"/>
              <a:gd name="connsiteX26" fmla="*/ 2354845 w 2746731"/>
              <a:gd name="connsiteY26" fmla="*/ 218892 h 2496065"/>
              <a:gd name="connsiteX27" fmla="*/ 2379559 w 2746731"/>
              <a:gd name="connsiteY27" fmla="*/ 169465 h 2496065"/>
              <a:gd name="connsiteX28" fmla="*/ 2390150 w 2746731"/>
              <a:gd name="connsiteY28" fmla="*/ 137690 h 2496065"/>
              <a:gd name="connsiteX29" fmla="*/ 2397211 w 2746731"/>
              <a:gd name="connsiteY29" fmla="*/ 109446 h 2496065"/>
              <a:gd name="connsiteX30" fmla="*/ 2386620 w 2746731"/>
              <a:gd name="connsiteY30" fmla="*/ 0 h 2496065"/>
              <a:gd name="connsiteX31" fmla="*/ 2746731 w 2746731"/>
              <a:gd name="connsiteY31" fmla="*/ 165934 h 2496065"/>
              <a:gd name="connsiteX32" fmla="*/ 2736139 w 2746731"/>
              <a:gd name="connsiteY32" fmla="*/ 211831 h 2496065"/>
              <a:gd name="connsiteX33" fmla="*/ 2658468 w 2746731"/>
              <a:gd name="connsiteY33" fmla="*/ 321276 h 2496065"/>
              <a:gd name="connsiteX34" fmla="*/ 2496065 w 2746731"/>
              <a:gd name="connsiteY34" fmla="*/ 540167 h 2496065"/>
              <a:gd name="connsiteX35" fmla="*/ 2344254 w 2746731"/>
              <a:gd name="connsiteY35" fmla="*/ 730814 h 2496065"/>
              <a:gd name="connsiteX36" fmla="*/ 2160668 w 2746731"/>
              <a:gd name="connsiteY36" fmla="*/ 942644 h 2496065"/>
              <a:gd name="connsiteX37" fmla="*/ 1973551 w 2746731"/>
              <a:gd name="connsiteY37" fmla="*/ 1161536 h 2496065"/>
              <a:gd name="connsiteX38" fmla="*/ 1737007 w 2746731"/>
              <a:gd name="connsiteY38" fmla="*/ 1408671 h 2496065"/>
              <a:gd name="connsiteX39" fmla="*/ 1503994 w 2746731"/>
              <a:gd name="connsiteY39" fmla="*/ 1631092 h 249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46731" h="2496065">
                <a:moveTo>
                  <a:pt x="1503994" y="1631092"/>
                </a:moveTo>
                <a:lnTo>
                  <a:pt x="1242737" y="1853514"/>
                </a:lnTo>
                <a:lnTo>
                  <a:pt x="1041498" y="1998265"/>
                </a:lnTo>
                <a:lnTo>
                  <a:pt x="815546" y="2135954"/>
                </a:lnTo>
                <a:lnTo>
                  <a:pt x="624899" y="2241869"/>
                </a:lnTo>
                <a:lnTo>
                  <a:pt x="455435" y="2323071"/>
                </a:lnTo>
                <a:lnTo>
                  <a:pt x="268319" y="2407803"/>
                </a:lnTo>
                <a:lnTo>
                  <a:pt x="56488" y="2489004"/>
                </a:lnTo>
                <a:lnTo>
                  <a:pt x="28244" y="2496065"/>
                </a:lnTo>
                <a:lnTo>
                  <a:pt x="7061" y="2489004"/>
                </a:lnTo>
                <a:lnTo>
                  <a:pt x="0" y="2474882"/>
                </a:lnTo>
                <a:lnTo>
                  <a:pt x="3531" y="2450169"/>
                </a:lnTo>
                <a:lnTo>
                  <a:pt x="35305" y="2421925"/>
                </a:lnTo>
                <a:lnTo>
                  <a:pt x="222422" y="2312479"/>
                </a:lnTo>
                <a:lnTo>
                  <a:pt x="416600" y="2192442"/>
                </a:lnTo>
                <a:lnTo>
                  <a:pt x="635491" y="2044161"/>
                </a:lnTo>
                <a:lnTo>
                  <a:pt x="826138" y="1906472"/>
                </a:lnTo>
                <a:lnTo>
                  <a:pt x="1062681" y="1719355"/>
                </a:lnTo>
                <a:lnTo>
                  <a:pt x="1214493" y="1592257"/>
                </a:lnTo>
                <a:lnTo>
                  <a:pt x="1376896" y="1447506"/>
                </a:lnTo>
                <a:lnTo>
                  <a:pt x="1567543" y="1267451"/>
                </a:lnTo>
                <a:lnTo>
                  <a:pt x="1729946" y="1097987"/>
                </a:lnTo>
                <a:lnTo>
                  <a:pt x="1881758" y="921461"/>
                </a:lnTo>
                <a:lnTo>
                  <a:pt x="1994734" y="776711"/>
                </a:lnTo>
                <a:lnTo>
                  <a:pt x="2143015" y="557820"/>
                </a:lnTo>
                <a:lnTo>
                  <a:pt x="2238339" y="409539"/>
                </a:lnTo>
                <a:lnTo>
                  <a:pt x="2354845" y="218892"/>
                </a:lnTo>
                <a:lnTo>
                  <a:pt x="2379559" y="169465"/>
                </a:lnTo>
                <a:lnTo>
                  <a:pt x="2390150" y="137690"/>
                </a:lnTo>
                <a:lnTo>
                  <a:pt x="2397211" y="109446"/>
                </a:lnTo>
                <a:lnTo>
                  <a:pt x="2386620" y="0"/>
                </a:lnTo>
                <a:lnTo>
                  <a:pt x="2746731" y="165934"/>
                </a:lnTo>
                <a:lnTo>
                  <a:pt x="2736139" y="211831"/>
                </a:lnTo>
                <a:lnTo>
                  <a:pt x="2658468" y="321276"/>
                </a:lnTo>
                <a:lnTo>
                  <a:pt x="2496065" y="540167"/>
                </a:lnTo>
                <a:lnTo>
                  <a:pt x="2344254" y="730814"/>
                </a:lnTo>
                <a:lnTo>
                  <a:pt x="2160668" y="942644"/>
                </a:lnTo>
                <a:lnTo>
                  <a:pt x="1973551" y="1161536"/>
                </a:lnTo>
                <a:lnTo>
                  <a:pt x="1737007" y="1408671"/>
                </a:lnTo>
                <a:lnTo>
                  <a:pt x="1503994" y="1631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C05DFC-81DF-4676-9355-CC6E82E6D6CB}"/>
              </a:ext>
            </a:extLst>
          </p:cNvPr>
          <p:cNvSpPr/>
          <p:nvPr/>
        </p:nvSpPr>
        <p:spPr>
          <a:xfrm>
            <a:off x="6429375" y="4259264"/>
            <a:ext cx="742950" cy="619125"/>
          </a:xfrm>
          <a:custGeom>
            <a:avLst/>
            <a:gdLst>
              <a:gd name="connsiteX0" fmla="*/ 392906 w 742950"/>
              <a:gd name="connsiteY0" fmla="*/ 440532 h 619125"/>
              <a:gd name="connsiteX1" fmla="*/ 335756 w 742950"/>
              <a:gd name="connsiteY1" fmla="*/ 350044 h 619125"/>
              <a:gd name="connsiteX2" fmla="*/ 295275 w 742950"/>
              <a:gd name="connsiteY2" fmla="*/ 290513 h 619125"/>
              <a:gd name="connsiteX3" fmla="*/ 252413 w 742950"/>
              <a:gd name="connsiteY3" fmla="*/ 240507 h 619125"/>
              <a:gd name="connsiteX4" fmla="*/ 204788 w 742950"/>
              <a:gd name="connsiteY4" fmla="*/ 192882 h 619125"/>
              <a:gd name="connsiteX5" fmla="*/ 157163 w 742950"/>
              <a:gd name="connsiteY5" fmla="*/ 150019 h 619125"/>
              <a:gd name="connsiteX6" fmla="*/ 111919 w 742950"/>
              <a:gd name="connsiteY6" fmla="*/ 114300 h 619125"/>
              <a:gd name="connsiteX7" fmla="*/ 0 w 742950"/>
              <a:gd name="connsiteY7" fmla="*/ 38100 h 619125"/>
              <a:gd name="connsiteX8" fmla="*/ 61913 w 742950"/>
              <a:gd name="connsiteY8" fmla="*/ 0 h 619125"/>
              <a:gd name="connsiteX9" fmla="*/ 190500 w 742950"/>
              <a:gd name="connsiteY9" fmla="*/ 42863 h 619125"/>
              <a:gd name="connsiteX10" fmla="*/ 292894 w 742950"/>
              <a:gd name="connsiteY10" fmla="*/ 78582 h 619125"/>
              <a:gd name="connsiteX11" fmla="*/ 378619 w 742950"/>
              <a:gd name="connsiteY11" fmla="*/ 116682 h 619125"/>
              <a:gd name="connsiteX12" fmla="*/ 469106 w 742950"/>
              <a:gd name="connsiteY12" fmla="*/ 161925 h 619125"/>
              <a:gd name="connsiteX13" fmla="*/ 547688 w 742950"/>
              <a:gd name="connsiteY13" fmla="*/ 209550 h 619125"/>
              <a:gd name="connsiteX14" fmla="*/ 609600 w 742950"/>
              <a:gd name="connsiteY14" fmla="*/ 259557 h 619125"/>
              <a:gd name="connsiteX15" fmla="*/ 652463 w 742950"/>
              <a:gd name="connsiteY15" fmla="*/ 302419 h 619125"/>
              <a:gd name="connsiteX16" fmla="*/ 681038 w 742950"/>
              <a:gd name="connsiteY16" fmla="*/ 338138 h 619125"/>
              <a:gd name="connsiteX17" fmla="*/ 702469 w 742950"/>
              <a:gd name="connsiteY17" fmla="*/ 371475 h 619125"/>
              <a:gd name="connsiteX18" fmla="*/ 719138 w 742950"/>
              <a:gd name="connsiteY18" fmla="*/ 419100 h 619125"/>
              <a:gd name="connsiteX19" fmla="*/ 728663 w 742950"/>
              <a:gd name="connsiteY19" fmla="*/ 473869 h 619125"/>
              <a:gd name="connsiteX20" fmla="*/ 742950 w 742950"/>
              <a:gd name="connsiteY20" fmla="*/ 595313 h 619125"/>
              <a:gd name="connsiteX21" fmla="*/ 733425 w 742950"/>
              <a:gd name="connsiteY21" fmla="*/ 619125 h 619125"/>
              <a:gd name="connsiteX22" fmla="*/ 645319 w 742950"/>
              <a:gd name="connsiteY22" fmla="*/ 604838 h 619125"/>
              <a:gd name="connsiteX23" fmla="*/ 571500 w 742950"/>
              <a:gd name="connsiteY23" fmla="*/ 585788 h 619125"/>
              <a:gd name="connsiteX24" fmla="*/ 531019 w 742950"/>
              <a:gd name="connsiteY24" fmla="*/ 576263 h 619125"/>
              <a:gd name="connsiteX25" fmla="*/ 485775 w 742950"/>
              <a:gd name="connsiteY25" fmla="*/ 554832 h 619125"/>
              <a:gd name="connsiteX26" fmla="*/ 447675 w 742950"/>
              <a:gd name="connsiteY26" fmla="*/ 523875 h 619125"/>
              <a:gd name="connsiteX27" fmla="*/ 392906 w 742950"/>
              <a:gd name="connsiteY27" fmla="*/ 44053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2950" h="619125">
                <a:moveTo>
                  <a:pt x="392906" y="440532"/>
                </a:moveTo>
                <a:lnTo>
                  <a:pt x="335756" y="350044"/>
                </a:lnTo>
                <a:lnTo>
                  <a:pt x="295275" y="290513"/>
                </a:lnTo>
                <a:lnTo>
                  <a:pt x="252413" y="240507"/>
                </a:lnTo>
                <a:lnTo>
                  <a:pt x="204788" y="192882"/>
                </a:lnTo>
                <a:lnTo>
                  <a:pt x="157163" y="150019"/>
                </a:lnTo>
                <a:lnTo>
                  <a:pt x="111919" y="114300"/>
                </a:lnTo>
                <a:lnTo>
                  <a:pt x="0" y="38100"/>
                </a:lnTo>
                <a:lnTo>
                  <a:pt x="61913" y="0"/>
                </a:lnTo>
                <a:lnTo>
                  <a:pt x="190500" y="42863"/>
                </a:lnTo>
                <a:lnTo>
                  <a:pt x="292894" y="78582"/>
                </a:lnTo>
                <a:lnTo>
                  <a:pt x="378619" y="116682"/>
                </a:lnTo>
                <a:lnTo>
                  <a:pt x="469106" y="161925"/>
                </a:lnTo>
                <a:lnTo>
                  <a:pt x="547688" y="209550"/>
                </a:lnTo>
                <a:lnTo>
                  <a:pt x="609600" y="259557"/>
                </a:lnTo>
                <a:lnTo>
                  <a:pt x="652463" y="302419"/>
                </a:lnTo>
                <a:lnTo>
                  <a:pt x="681038" y="338138"/>
                </a:lnTo>
                <a:lnTo>
                  <a:pt x="702469" y="371475"/>
                </a:lnTo>
                <a:lnTo>
                  <a:pt x="719138" y="419100"/>
                </a:lnTo>
                <a:lnTo>
                  <a:pt x="728663" y="473869"/>
                </a:lnTo>
                <a:lnTo>
                  <a:pt x="742950" y="595313"/>
                </a:lnTo>
                <a:lnTo>
                  <a:pt x="733425" y="619125"/>
                </a:lnTo>
                <a:lnTo>
                  <a:pt x="645319" y="604838"/>
                </a:lnTo>
                <a:lnTo>
                  <a:pt x="571500" y="585788"/>
                </a:lnTo>
                <a:lnTo>
                  <a:pt x="531019" y="576263"/>
                </a:lnTo>
                <a:lnTo>
                  <a:pt x="485775" y="554832"/>
                </a:lnTo>
                <a:lnTo>
                  <a:pt x="447675" y="523875"/>
                </a:lnTo>
                <a:lnTo>
                  <a:pt x="392906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CECD9542-38DD-45F2-95A0-B614C8E33175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B670331-00A0-4E65-ACB6-6F2AC07B8EA1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481C716-F082-410A-9B71-C333391F316A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17D68FF-61BF-430B-93CE-25D14F49C178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56E7B30-0EB7-40B7-8212-3CE9ADF38DC7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F0CAD6F-A1A1-45EC-A334-4BDC8C79EE99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6CE4CE5-65CC-492F-A381-9D2105DDCEE6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BAE559D-D664-4ACB-AF40-56F8BE3C4E15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06083CE7-00B4-443A-A980-B5B737D9D1CF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8948F164-643F-419F-B327-742B51D00C8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142E0420-4C25-4620-9FA6-B34202377A1E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9E609425-2DCE-414F-B38B-520E3722373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A78AE7E6-2D12-4EB0-AD25-135EC07B5C8D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521EF7A5-B6CA-486F-A263-33907F22F825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8ACA7F2-605B-4A21-9A40-128F6152E89D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7E4F23E5-0208-4090-908E-06E9345E59B4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125A912-670B-4C34-B8B6-0C460342BDCC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C84E5EC-513C-4D8E-818D-8AE56CFC3CC1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FA38983-8801-4E2D-97F1-251E64CEC52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D395347B-94DF-440E-ACF3-475AF6464B2F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731F78-F15B-4B94-9AD9-BC94DAC86573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3D011DF-8BFF-4209-86E8-501C179E19F2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BD07B1C-9DF0-4FC0-A23F-F07AD3571F99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7262872C-1A53-4C80-9FF9-7F8E2141041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E1A45AEE-C499-4AC9-921D-5564D7567519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F302A22-850C-4A15-BB82-AD1D6DA7EFDA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20F66290-5BA0-477F-9F05-E3821A2200AB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9F90C4F-041B-4A5E-BC3C-7A1DFD92861E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3116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BABC06-18A7-4162-A957-B3C6D9C7FD5E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0469A41-F83F-4A70-91A1-F40B1F11B407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6756A64-D8F1-4D61-9BA7-4C42914D1893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D7C8E07-E139-4F1F-9C32-AB8E20D50FEE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0DEC40B-7290-4B2E-9AC6-665D2A32BA6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C94D9A4-1496-42BE-B8C6-9DCA675D42CB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E3B5A7B-A030-44EA-97D0-2D26A6AFD6A1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14DFF83A-1DEF-4A83-B192-1E85C6561480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71616241-E5A8-48F9-A1A5-266288CD9093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A19977E9-92EB-435F-8B7E-A4272D711A25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458FD12-3A0D-4791-B4A6-7642F21AFB1C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31D3A55-6760-4DCE-AD11-4E7D5CA2D8C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6F756BC0-5E8E-4EAD-8C18-68E1B3DEE312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5C7EDD7F-AB7A-46D3-89B3-739FF9A9B05C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63949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138A74-7976-4487-BC45-1DD4A7BB85B5}"/>
              </a:ext>
            </a:extLst>
          </p:cNvPr>
          <p:cNvSpPr/>
          <p:nvPr/>
        </p:nvSpPr>
        <p:spPr>
          <a:xfrm>
            <a:off x="5664202" y="1304926"/>
            <a:ext cx="542925" cy="1058863"/>
          </a:xfrm>
          <a:custGeom>
            <a:avLst/>
            <a:gdLst>
              <a:gd name="connsiteX0" fmla="*/ 238125 w 542925"/>
              <a:gd name="connsiteY0" fmla="*/ 757238 h 1059656"/>
              <a:gd name="connsiteX1" fmla="*/ 233362 w 542925"/>
              <a:gd name="connsiteY1" fmla="*/ 464344 h 1059656"/>
              <a:gd name="connsiteX2" fmla="*/ 228600 w 542925"/>
              <a:gd name="connsiteY2" fmla="*/ 383381 h 1059656"/>
              <a:gd name="connsiteX3" fmla="*/ 221456 w 542925"/>
              <a:gd name="connsiteY3" fmla="*/ 316706 h 1059656"/>
              <a:gd name="connsiteX4" fmla="*/ 209550 w 542925"/>
              <a:gd name="connsiteY4" fmla="*/ 285750 h 1059656"/>
              <a:gd name="connsiteX5" fmla="*/ 169069 w 542925"/>
              <a:gd name="connsiteY5" fmla="*/ 221456 h 1059656"/>
              <a:gd name="connsiteX6" fmla="*/ 121444 w 542925"/>
              <a:gd name="connsiteY6" fmla="*/ 154781 h 1059656"/>
              <a:gd name="connsiteX7" fmla="*/ 88106 w 542925"/>
              <a:gd name="connsiteY7" fmla="*/ 121444 h 1059656"/>
              <a:gd name="connsiteX8" fmla="*/ 52387 w 542925"/>
              <a:gd name="connsiteY8" fmla="*/ 85725 h 1059656"/>
              <a:gd name="connsiteX9" fmla="*/ 26194 w 542925"/>
              <a:gd name="connsiteY9" fmla="*/ 64294 h 1059656"/>
              <a:gd name="connsiteX10" fmla="*/ 7144 w 542925"/>
              <a:gd name="connsiteY10" fmla="*/ 42863 h 1059656"/>
              <a:gd name="connsiteX11" fmla="*/ 0 w 542925"/>
              <a:gd name="connsiteY11" fmla="*/ 21431 h 1059656"/>
              <a:gd name="connsiteX12" fmla="*/ 4762 w 542925"/>
              <a:gd name="connsiteY12" fmla="*/ 9525 h 1059656"/>
              <a:gd name="connsiteX13" fmla="*/ 21431 w 542925"/>
              <a:gd name="connsiteY13" fmla="*/ 0 h 1059656"/>
              <a:gd name="connsiteX14" fmla="*/ 69056 w 542925"/>
              <a:gd name="connsiteY14" fmla="*/ 4763 h 1059656"/>
              <a:gd name="connsiteX15" fmla="*/ 157162 w 542925"/>
              <a:gd name="connsiteY15" fmla="*/ 14288 h 1059656"/>
              <a:gd name="connsiteX16" fmla="*/ 254794 w 542925"/>
              <a:gd name="connsiteY16" fmla="*/ 26194 h 1059656"/>
              <a:gd name="connsiteX17" fmla="*/ 307181 w 542925"/>
              <a:gd name="connsiteY17" fmla="*/ 28575 h 1059656"/>
              <a:gd name="connsiteX18" fmla="*/ 345281 w 542925"/>
              <a:gd name="connsiteY18" fmla="*/ 35719 h 1059656"/>
              <a:gd name="connsiteX19" fmla="*/ 373856 w 542925"/>
              <a:gd name="connsiteY19" fmla="*/ 45244 h 1059656"/>
              <a:gd name="connsiteX20" fmla="*/ 409575 w 542925"/>
              <a:gd name="connsiteY20" fmla="*/ 64294 h 1059656"/>
              <a:gd name="connsiteX21" fmla="*/ 466725 w 542925"/>
              <a:gd name="connsiteY21" fmla="*/ 107156 h 1059656"/>
              <a:gd name="connsiteX22" fmla="*/ 523875 w 542925"/>
              <a:gd name="connsiteY22" fmla="*/ 159544 h 1059656"/>
              <a:gd name="connsiteX23" fmla="*/ 538162 w 542925"/>
              <a:gd name="connsiteY23" fmla="*/ 180975 h 1059656"/>
              <a:gd name="connsiteX24" fmla="*/ 542925 w 542925"/>
              <a:gd name="connsiteY24" fmla="*/ 202406 h 1059656"/>
              <a:gd name="connsiteX25" fmla="*/ 535781 w 542925"/>
              <a:gd name="connsiteY25" fmla="*/ 233363 h 1059656"/>
              <a:gd name="connsiteX26" fmla="*/ 521494 w 542925"/>
              <a:gd name="connsiteY26" fmla="*/ 261938 h 1059656"/>
              <a:gd name="connsiteX27" fmla="*/ 500062 w 542925"/>
              <a:gd name="connsiteY27" fmla="*/ 295275 h 1059656"/>
              <a:gd name="connsiteX28" fmla="*/ 488156 w 542925"/>
              <a:gd name="connsiteY28" fmla="*/ 330994 h 1059656"/>
              <a:gd name="connsiteX29" fmla="*/ 466725 w 542925"/>
              <a:gd name="connsiteY29" fmla="*/ 540544 h 1059656"/>
              <a:gd name="connsiteX30" fmla="*/ 459581 w 542925"/>
              <a:gd name="connsiteY30" fmla="*/ 1035844 h 1059656"/>
              <a:gd name="connsiteX31" fmla="*/ 240506 w 542925"/>
              <a:gd name="connsiteY31" fmla="*/ 1059656 h 1059656"/>
              <a:gd name="connsiteX32" fmla="*/ 238125 w 542925"/>
              <a:gd name="connsiteY32" fmla="*/ 757238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2925" h="1059656">
                <a:moveTo>
                  <a:pt x="238125" y="757238"/>
                </a:moveTo>
                <a:cubicBezTo>
                  <a:pt x="236537" y="659607"/>
                  <a:pt x="234950" y="561975"/>
                  <a:pt x="233362" y="464344"/>
                </a:cubicBezTo>
                <a:lnTo>
                  <a:pt x="228600" y="383381"/>
                </a:lnTo>
                <a:lnTo>
                  <a:pt x="221456" y="316706"/>
                </a:lnTo>
                <a:lnTo>
                  <a:pt x="209550" y="285750"/>
                </a:lnTo>
                <a:lnTo>
                  <a:pt x="169069" y="221456"/>
                </a:lnTo>
                <a:lnTo>
                  <a:pt x="121444" y="154781"/>
                </a:lnTo>
                <a:lnTo>
                  <a:pt x="88106" y="121444"/>
                </a:lnTo>
                <a:lnTo>
                  <a:pt x="52387" y="85725"/>
                </a:lnTo>
                <a:lnTo>
                  <a:pt x="26194" y="64294"/>
                </a:lnTo>
                <a:lnTo>
                  <a:pt x="7144" y="42863"/>
                </a:lnTo>
                <a:lnTo>
                  <a:pt x="0" y="21431"/>
                </a:lnTo>
                <a:lnTo>
                  <a:pt x="4762" y="9525"/>
                </a:lnTo>
                <a:lnTo>
                  <a:pt x="21431" y="0"/>
                </a:lnTo>
                <a:lnTo>
                  <a:pt x="69056" y="4763"/>
                </a:lnTo>
                <a:lnTo>
                  <a:pt x="157162" y="14288"/>
                </a:lnTo>
                <a:lnTo>
                  <a:pt x="254794" y="26194"/>
                </a:lnTo>
                <a:lnTo>
                  <a:pt x="307181" y="28575"/>
                </a:lnTo>
                <a:lnTo>
                  <a:pt x="345281" y="35719"/>
                </a:lnTo>
                <a:lnTo>
                  <a:pt x="373856" y="45244"/>
                </a:lnTo>
                <a:lnTo>
                  <a:pt x="409575" y="64294"/>
                </a:lnTo>
                <a:lnTo>
                  <a:pt x="466725" y="107156"/>
                </a:lnTo>
                <a:lnTo>
                  <a:pt x="523875" y="159544"/>
                </a:lnTo>
                <a:lnTo>
                  <a:pt x="538162" y="180975"/>
                </a:lnTo>
                <a:lnTo>
                  <a:pt x="542925" y="202406"/>
                </a:lnTo>
                <a:lnTo>
                  <a:pt x="535781" y="233363"/>
                </a:lnTo>
                <a:lnTo>
                  <a:pt x="521494" y="261938"/>
                </a:lnTo>
                <a:lnTo>
                  <a:pt x="500062" y="295275"/>
                </a:lnTo>
                <a:lnTo>
                  <a:pt x="488156" y="330994"/>
                </a:lnTo>
                <a:lnTo>
                  <a:pt x="466725" y="540544"/>
                </a:lnTo>
                <a:lnTo>
                  <a:pt x="459581" y="1035844"/>
                </a:lnTo>
                <a:lnTo>
                  <a:pt x="240506" y="1059656"/>
                </a:lnTo>
                <a:cubicBezTo>
                  <a:pt x="239712" y="956469"/>
                  <a:pt x="238919" y="853281"/>
                  <a:pt x="238125" y="757238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4C6FDE-C776-4DCE-909F-68AEBB7C8BC5}"/>
              </a:ext>
            </a:extLst>
          </p:cNvPr>
          <p:cNvSpPr/>
          <p:nvPr/>
        </p:nvSpPr>
        <p:spPr>
          <a:xfrm>
            <a:off x="4759327" y="1544638"/>
            <a:ext cx="623887" cy="679450"/>
          </a:xfrm>
          <a:custGeom>
            <a:avLst/>
            <a:gdLst>
              <a:gd name="connsiteX0" fmla="*/ 350044 w 623887"/>
              <a:gd name="connsiteY0" fmla="*/ 552450 h 678657"/>
              <a:gd name="connsiteX1" fmla="*/ 311944 w 623887"/>
              <a:gd name="connsiteY1" fmla="*/ 492919 h 678657"/>
              <a:gd name="connsiteX2" fmla="*/ 257175 w 623887"/>
              <a:gd name="connsiteY2" fmla="*/ 371475 h 678657"/>
              <a:gd name="connsiteX3" fmla="*/ 190500 w 623887"/>
              <a:gd name="connsiteY3" fmla="*/ 269082 h 678657"/>
              <a:gd name="connsiteX4" fmla="*/ 71437 w 623887"/>
              <a:gd name="connsiteY4" fmla="*/ 114300 h 678657"/>
              <a:gd name="connsiteX5" fmla="*/ 19050 w 623887"/>
              <a:gd name="connsiteY5" fmla="*/ 54769 h 678657"/>
              <a:gd name="connsiteX6" fmla="*/ 4762 w 623887"/>
              <a:gd name="connsiteY6" fmla="*/ 40482 h 678657"/>
              <a:gd name="connsiteX7" fmla="*/ 0 w 623887"/>
              <a:gd name="connsiteY7" fmla="*/ 26194 h 678657"/>
              <a:gd name="connsiteX8" fmla="*/ 2381 w 623887"/>
              <a:gd name="connsiteY8" fmla="*/ 14288 h 678657"/>
              <a:gd name="connsiteX9" fmla="*/ 16669 w 623887"/>
              <a:gd name="connsiteY9" fmla="*/ 2382 h 678657"/>
              <a:gd name="connsiteX10" fmla="*/ 33337 w 623887"/>
              <a:gd name="connsiteY10" fmla="*/ 0 h 678657"/>
              <a:gd name="connsiteX11" fmla="*/ 114300 w 623887"/>
              <a:gd name="connsiteY11" fmla="*/ 35719 h 678657"/>
              <a:gd name="connsiteX12" fmla="*/ 242887 w 623887"/>
              <a:gd name="connsiteY12" fmla="*/ 102394 h 678657"/>
              <a:gd name="connsiteX13" fmla="*/ 352425 w 623887"/>
              <a:gd name="connsiteY13" fmla="*/ 173832 h 678657"/>
              <a:gd name="connsiteX14" fmla="*/ 457200 w 623887"/>
              <a:gd name="connsiteY14" fmla="*/ 254794 h 678657"/>
              <a:gd name="connsiteX15" fmla="*/ 578644 w 623887"/>
              <a:gd name="connsiteY15" fmla="*/ 364332 h 678657"/>
              <a:gd name="connsiteX16" fmla="*/ 597694 w 623887"/>
              <a:gd name="connsiteY16" fmla="*/ 397669 h 678657"/>
              <a:gd name="connsiteX17" fmla="*/ 616744 w 623887"/>
              <a:gd name="connsiteY17" fmla="*/ 459582 h 678657"/>
              <a:gd name="connsiteX18" fmla="*/ 623887 w 623887"/>
              <a:gd name="connsiteY18" fmla="*/ 531019 h 678657"/>
              <a:gd name="connsiteX19" fmla="*/ 621506 w 623887"/>
              <a:gd name="connsiteY19" fmla="*/ 581025 h 678657"/>
              <a:gd name="connsiteX20" fmla="*/ 607219 w 623887"/>
              <a:gd name="connsiteY20" fmla="*/ 619125 h 678657"/>
              <a:gd name="connsiteX21" fmla="*/ 585787 w 623887"/>
              <a:gd name="connsiteY21" fmla="*/ 642938 h 678657"/>
              <a:gd name="connsiteX22" fmla="*/ 554831 w 623887"/>
              <a:gd name="connsiteY22" fmla="*/ 664369 h 678657"/>
              <a:gd name="connsiteX23" fmla="*/ 519112 w 623887"/>
              <a:gd name="connsiteY23" fmla="*/ 678657 h 678657"/>
              <a:gd name="connsiteX24" fmla="*/ 488156 w 623887"/>
              <a:gd name="connsiteY24" fmla="*/ 678657 h 678657"/>
              <a:gd name="connsiteX25" fmla="*/ 452437 w 623887"/>
              <a:gd name="connsiteY25" fmla="*/ 666750 h 678657"/>
              <a:gd name="connsiteX26" fmla="*/ 350044 w 623887"/>
              <a:gd name="connsiteY26" fmla="*/ 552450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3887" h="678657">
                <a:moveTo>
                  <a:pt x="350044" y="552450"/>
                </a:moveTo>
                <a:lnTo>
                  <a:pt x="311944" y="492919"/>
                </a:lnTo>
                <a:lnTo>
                  <a:pt x="257175" y="371475"/>
                </a:lnTo>
                <a:lnTo>
                  <a:pt x="190500" y="269082"/>
                </a:lnTo>
                <a:lnTo>
                  <a:pt x="71437" y="114300"/>
                </a:lnTo>
                <a:lnTo>
                  <a:pt x="19050" y="54769"/>
                </a:lnTo>
                <a:lnTo>
                  <a:pt x="4762" y="40482"/>
                </a:lnTo>
                <a:lnTo>
                  <a:pt x="0" y="26194"/>
                </a:lnTo>
                <a:lnTo>
                  <a:pt x="2381" y="14288"/>
                </a:lnTo>
                <a:lnTo>
                  <a:pt x="16669" y="2382"/>
                </a:lnTo>
                <a:lnTo>
                  <a:pt x="33337" y="0"/>
                </a:lnTo>
                <a:lnTo>
                  <a:pt x="114300" y="35719"/>
                </a:lnTo>
                <a:lnTo>
                  <a:pt x="242887" y="102394"/>
                </a:lnTo>
                <a:lnTo>
                  <a:pt x="352425" y="173832"/>
                </a:lnTo>
                <a:lnTo>
                  <a:pt x="457200" y="254794"/>
                </a:lnTo>
                <a:lnTo>
                  <a:pt x="578644" y="364332"/>
                </a:lnTo>
                <a:lnTo>
                  <a:pt x="597694" y="397669"/>
                </a:lnTo>
                <a:lnTo>
                  <a:pt x="616744" y="459582"/>
                </a:lnTo>
                <a:lnTo>
                  <a:pt x="623887" y="531019"/>
                </a:lnTo>
                <a:lnTo>
                  <a:pt x="621506" y="581025"/>
                </a:lnTo>
                <a:lnTo>
                  <a:pt x="607219" y="619125"/>
                </a:lnTo>
                <a:lnTo>
                  <a:pt x="585787" y="642938"/>
                </a:lnTo>
                <a:lnTo>
                  <a:pt x="554831" y="664369"/>
                </a:lnTo>
                <a:lnTo>
                  <a:pt x="519112" y="678657"/>
                </a:lnTo>
                <a:lnTo>
                  <a:pt x="488156" y="678657"/>
                </a:lnTo>
                <a:lnTo>
                  <a:pt x="452437" y="666750"/>
                </a:lnTo>
                <a:lnTo>
                  <a:pt x="350044" y="5524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D12F70-4CA2-439B-8A70-74F3D58AC3C8}"/>
              </a:ext>
            </a:extLst>
          </p:cNvPr>
          <p:cNvSpPr/>
          <p:nvPr/>
        </p:nvSpPr>
        <p:spPr>
          <a:xfrm>
            <a:off x="6545264" y="1458914"/>
            <a:ext cx="785813" cy="860425"/>
          </a:xfrm>
          <a:custGeom>
            <a:avLst/>
            <a:gdLst>
              <a:gd name="connsiteX0" fmla="*/ 378619 w 785813"/>
              <a:gd name="connsiteY0" fmla="*/ 581025 h 859632"/>
              <a:gd name="connsiteX1" fmla="*/ 83344 w 785813"/>
              <a:gd name="connsiteY1" fmla="*/ 857250 h 859632"/>
              <a:gd name="connsiteX2" fmla="*/ 0 w 785813"/>
              <a:gd name="connsiteY2" fmla="*/ 859632 h 859632"/>
              <a:gd name="connsiteX3" fmla="*/ 166688 w 785813"/>
              <a:gd name="connsiteY3" fmla="*/ 595313 h 859632"/>
              <a:gd name="connsiteX4" fmla="*/ 304800 w 785813"/>
              <a:gd name="connsiteY4" fmla="*/ 352425 h 859632"/>
              <a:gd name="connsiteX5" fmla="*/ 342900 w 785813"/>
              <a:gd name="connsiteY5" fmla="*/ 288132 h 859632"/>
              <a:gd name="connsiteX6" fmla="*/ 357188 w 785813"/>
              <a:gd name="connsiteY6" fmla="*/ 269082 h 859632"/>
              <a:gd name="connsiteX7" fmla="*/ 364332 w 785813"/>
              <a:gd name="connsiteY7" fmla="*/ 250032 h 859632"/>
              <a:gd name="connsiteX8" fmla="*/ 366713 w 785813"/>
              <a:gd name="connsiteY8" fmla="*/ 228600 h 859632"/>
              <a:gd name="connsiteX9" fmla="*/ 357188 w 785813"/>
              <a:gd name="connsiteY9" fmla="*/ 202407 h 859632"/>
              <a:gd name="connsiteX10" fmla="*/ 302419 w 785813"/>
              <a:gd name="connsiteY10" fmla="*/ 138113 h 859632"/>
              <a:gd name="connsiteX11" fmla="*/ 230982 w 785813"/>
              <a:gd name="connsiteY11" fmla="*/ 61913 h 859632"/>
              <a:gd name="connsiteX12" fmla="*/ 214313 w 785813"/>
              <a:gd name="connsiteY12" fmla="*/ 42863 h 859632"/>
              <a:gd name="connsiteX13" fmla="*/ 209550 w 785813"/>
              <a:gd name="connsiteY13" fmla="*/ 26194 h 859632"/>
              <a:gd name="connsiteX14" fmla="*/ 214313 w 785813"/>
              <a:gd name="connsiteY14" fmla="*/ 14288 h 859632"/>
              <a:gd name="connsiteX15" fmla="*/ 226219 w 785813"/>
              <a:gd name="connsiteY15" fmla="*/ 4763 h 859632"/>
              <a:gd name="connsiteX16" fmla="*/ 261938 w 785813"/>
              <a:gd name="connsiteY16" fmla="*/ 0 h 859632"/>
              <a:gd name="connsiteX17" fmla="*/ 326232 w 785813"/>
              <a:gd name="connsiteY17" fmla="*/ 7144 h 859632"/>
              <a:gd name="connsiteX18" fmla="*/ 392907 w 785813"/>
              <a:gd name="connsiteY18" fmla="*/ 23813 h 859632"/>
              <a:gd name="connsiteX19" fmla="*/ 435769 w 785813"/>
              <a:gd name="connsiteY19" fmla="*/ 38100 h 859632"/>
              <a:gd name="connsiteX20" fmla="*/ 497682 w 785813"/>
              <a:gd name="connsiteY20" fmla="*/ 66675 h 859632"/>
              <a:gd name="connsiteX21" fmla="*/ 597694 w 785813"/>
              <a:gd name="connsiteY21" fmla="*/ 119063 h 859632"/>
              <a:gd name="connsiteX22" fmla="*/ 700088 w 785813"/>
              <a:gd name="connsiteY22" fmla="*/ 185738 h 859632"/>
              <a:gd name="connsiteX23" fmla="*/ 747713 w 785813"/>
              <a:gd name="connsiteY23" fmla="*/ 219075 h 859632"/>
              <a:gd name="connsiteX24" fmla="*/ 764382 w 785813"/>
              <a:gd name="connsiteY24" fmla="*/ 233363 h 859632"/>
              <a:gd name="connsiteX25" fmla="*/ 776288 w 785813"/>
              <a:gd name="connsiteY25" fmla="*/ 250032 h 859632"/>
              <a:gd name="connsiteX26" fmla="*/ 785813 w 785813"/>
              <a:gd name="connsiteY26" fmla="*/ 269082 h 859632"/>
              <a:gd name="connsiteX27" fmla="*/ 785813 w 785813"/>
              <a:gd name="connsiteY27" fmla="*/ 280988 h 859632"/>
              <a:gd name="connsiteX28" fmla="*/ 776288 w 785813"/>
              <a:gd name="connsiteY28" fmla="*/ 302419 h 859632"/>
              <a:gd name="connsiteX29" fmla="*/ 747713 w 785813"/>
              <a:gd name="connsiteY29" fmla="*/ 321469 h 859632"/>
              <a:gd name="connsiteX30" fmla="*/ 645319 w 785813"/>
              <a:gd name="connsiteY30" fmla="*/ 371475 h 859632"/>
              <a:gd name="connsiteX31" fmla="*/ 533400 w 785813"/>
              <a:gd name="connsiteY31" fmla="*/ 428625 h 859632"/>
              <a:gd name="connsiteX32" fmla="*/ 378619 w 785813"/>
              <a:gd name="connsiteY32" fmla="*/ 581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3" h="859632">
                <a:moveTo>
                  <a:pt x="378619" y="581025"/>
                </a:moveTo>
                <a:lnTo>
                  <a:pt x="83344" y="857250"/>
                </a:lnTo>
                <a:lnTo>
                  <a:pt x="0" y="859632"/>
                </a:lnTo>
                <a:lnTo>
                  <a:pt x="166688" y="595313"/>
                </a:lnTo>
                <a:lnTo>
                  <a:pt x="304800" y="352425"/>
                </a:lnTo>
                <a:lnTo>
                  <a:pt x="342900" y="288132"/>
                </a:lnTo>
                <a:lnTo>
                  <a:pt x="357188" y="269082"/>
                </a:lnTo>
                <a:lnTo>
                  <a:pt x="364332" y="250032"/>
                </a:lnTo>
                <a:lnTo>
                  <a:pt x="366713" y="228600"/>
                </a:lnTo>
                <a:lnTo>
                  <a:pt x="357188" y="202407"/>
                </a:lnTo>
                <a:lnTo>
                  <a:pt x="302419" y="138113"/>
                </a:lnTo>
                <a:lnTo>
                  <a:pt x="230982" y="61913"/>
                </a:lnTo>
                <a:lnTo>
                  <a:pt x="214313" y="42863"/>
                </a:lnTo>
                <a:lnTo>
                  <a:pt x="209550" y="26194"/>
                </a:lnTo>
                <a:lnTo>
                  <a:pt x="214313" y="14288"/>
                </a:lnTo>
                <a:lnTo>
                  <a:pt x="226219" y="4763"/>
                </a:lnTo>
                <a:lnTo>
                  <a:pt x="261938" y="0"/>
                </a:lnTo>
                <a:lnTo>
                  <a:pt x="326232" y="7144"/>
                </a:lnTo>
                <a:lnTo>
                  <a:pt x="392907" y="23813"/>
                </a:lnTo>
                <a:lnTo>
                  <a:pt x="435769" y="38100"/>
                </a:lnTo>
                <a:lnTo>
                  <a:pt x="497682" y="66675"/>
                </a:lnTo>
                <a:lnTo>
                  <a:pt x="597694" y="119063"/>
                </a:lnTo>
                <a:lnTo>
                  <a:pt x="700088" y="185738"/>
                </a:lnTo>
                <a:lnTo>
                  <a:pt x="747713" y="219075"/>
                </a:lnTo>
                <a:lnTo>
                  <a:pt x="764382" y="233363"/>
                </a:lnTo>
                <a:lnTo>
                  <a:pt x="776288" y="250032"/>
                </a:lnTo>
                <a:lnTo>
                  <a:pt x="785813" y="269082"/>
                </a:lnTo>
                <a:lnTo>
                  <a:pt x="785813" y="280988"/>
                </a:lnTo>
                <a:lnTo>
                  <a:pt x="776288" y="302419"/>
                </a:lnTo>
                <a:lnTo>
                  <a:pt x="747713" y="321469"/>
                </a:lnTo>
                <a:lnTo>
                  <a:pt x="645319" y="371475"/>
                </a:lnTo>
                <a:lnTo>
                  <a:pt x="533400" y="428625"/>
                </a:lnTo>
                <a:lnTo>
                  <a:pt x="378619" y="5810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00291CC-B7B1-45E6-BEFB-363F4D4658A2}"/>
              </a:ext>
            </a:extLst>
          </p:cNvPr>
          <p:cNvSpPr/>
          <p:nvPr/>
        </p:nvSpPr>
        <p:spPr>
          <a:xfrm>
            <a:off x="3884613" y="2305051"/>
            <a:ext cx="438150" cy="1057275"/>
          </a:xfrm>
          <a:custGeom>
            <a:avLst/>
            <a:gdLst>
              <a:gd name="connsiteX0" fmla="*/ 335756 w 438150"/>
              <a:gd name="connsiteY0" fmla="*/ 769144 h 1057275"/>
              <a:gd name="connsiteX1" fmla="*/ 254794 w 438150"/>
              <a:gd name="connsiteY1" fmla="*/ 938213 h 1057275"/>
              <a:gd name="connsiteX2" fmla="*/ 226219 w 438150"/>
              <a:gd name="connsiteY2" fmla="*/ 995363 h 1057275"/>
              <a:gd name="connsiteX3" fmla="*/ 197644 w 438150"/>
              <a:gd name="connsiteY3" fmla="*/ 1026319 h 1057275"/>
              <a:gd name="connsiteX4" fmla="*/ 166688 w 438150"/>
              <a:gd name="connsiteY4" fmla="*/ 1047750 h 1057275"/>
              <a:gd name="connsiteX5" fmla="*/ 140494 w 438150"/>
              <a:gd name="connsiteY5" fmla="*/ 1057275 h 1057275"/>
              <a:gd name="connsiteX6" fmla="*/ 119063 w 438150"/>
              <a:gd name="connsiteY6" fmla="*/ 1057275 h 1057275"/>
              <a:gd name="connsiteX7" fmla="*/ 92869 w 438150"/>
              <a:gd name="connsiteY7" fmla="*/ 1050131 h 1057275"/>
              <a:gd name="connsiteX8" fmla="*/ 71438 w 438150"/>
              <a:gd name="connsiteY8" fmla="*/ 1035844 h 1057275"/>
              <a:gd name="connsiteX9" fmla="*/ 45244 w 438150"/>
              <a:gd name="connsiteY9" fmla="*/ 1012031 h 1057275"/>
              <a:gd name="connsiteX10" fmla="*/ 26194 w 438150"/>
              <a:gd name="connsiteY10" fmla="*/ 990600 h 1057275"/>
              <a:gd name="connsiteX11" fmla="*/ 11906 w 438150"/>
              <a:gd name="connsiteY11" fmla="*/ 954881 h 1057275"/>
              <a:gd name="connsiteX12" fmla="*/ 4763 w 438150"/>
              <a:gd name="connsiteY12" fmla="*/ 902494 h 1057275"/>
              <a:gd name="connsiteX13" fmla="*/ 0 w 438150"/>
              <a:gd name="connsiteY13" fmla="*/ 842963 h 1057275"/>
              <a:gd name="connsiteX14" fmla="*/ 9525 w 438150"/>
              <a:gd name="connsiteY14" fmla="*/ 802481 h 1057275"/>
              <a:gd name="connsiteX15" fmla="*/ 45244 w 438150"/>
              <a:gd name="connsiteY15" fmla="*/ 747713 h 1057275"/>
              <a:gd name="connsiteX16" fmla="*/ 88106 w 438150"/>
              <a:gd name="connsiteY16" fmla="*/ 676275 h 1057275"/>
              <a:gd name="connsiteX17" fmla="*/ 135731 w 438150"/>
              <a:gd name="connsiteY17" fmla="*/ 588169 h 1057275"/>
              <a:gd name="connsiteX18" fmla="*/ 178594 w 438150"/>
              <a:gd name="connsiteY18" fmla="*/ 469106 h 1057275"/>
              <a:gd name="connsiteX19" fmla="*/ 197644 w 438150"/>
              <a:gd name="connsiteY19" fmla="*/ 385763 h 1057275"/>
              <a:gd name="connsiteX20" fmla="*/ 204788 w 438150"/>
              <a:gd name="connsiteY20" fmla="*/ 338138 h 1057275"/>
              <a:gd name="connsiteX21" fmla="*/ 204788 w 438150"/>
              <a:gd name="connsiteY21" fmla="*/ 276225 h 1057275"/>
              <a:gd name="connsiteX22" fmla="*/ 200025 w 438150"/>
              <a:gd name="connsiteY22" fmla="*/ 209550 h 1057275"/>
              <a:gd name="connsiteX23" fmla="*/ 190500 w 438150"/>
              <a:gd name="connsiteY23" fmla="*/ 157163 h 1057275"/>
              <a:gd name="connsiteX24" fmla="*/ 164306 w 438150"/>
              <a:gd name="connsiteY24" fmla="*/ 80963 h 1057275"/>
              <a:gd name="connsiteX25" fmla="*/ 145256 w 438150"/>
              <a:gd name="connsiteY25" fmla="*/ 40481 h 1057275"/>
              <a:gd name="connsiteX26" fmla="*/ 138113 w 438150"/>
              <a:gd name="connsiteY26" fmla="*/ 23813 h 1057275"/>
              <a:gd name="connsiteX27" fmla="*/ 138113 w 438150"/>
              <a:gd name="connsiteY27" fmla="*/ 9525 h 1057275"/>
              <a:gd name="connsiteX28" fmla="*/ 147638 w 438150"/>
              <a:gd name="connsiteY28" fmla="*/ 0 h 1057275"/>
              <a:gd name="connsiteX29" fmla="*/ 164306 w 438150"/>
              <a:gd name="connsiteY29" fmla="*/ 0 h 1057275"/>
              <a:gd name="connsiteX30" fmla="*/ 190500 w 438150"/>
              <a:gd name="connsiteY30" fmla="*/ 9525 h 1057275"/>
              <a:gd name="connsiteX31" fmla="*/ 254794 w 438150"/>
              <a:gd name="connsiteY31" fmla="*/ 50006 h 1057275"/>
              <a:gd name="connsiteX32" fmla="*/ 314325 w 438150"/>
              <a:gd name="connsiteY32" fmla="*/ 90488 h 1057275"/>
              <a:gd name="connsiteX33" fmla="*/ 409575 w 438150"/>
              <a:gd name="connsiteY33" fmla="*/ 164306 h 1057275"/>
              <a:gd name="connsiteX34" fmla="*/ 438150 w 438150"/>
              <a:gd name="connsiteY34" fmla="*/ 185738 h 1057275"/>
              <a:gd name="connsiteX35" fmla="*/ 433388 w 438150"/>
              <a:gd name="connsiteY35" fmla="*/ 292894 h 1057275"/>
              <a:gd name="connsiteX36" fmla="*/ 423863 w 438150"/>
              <a:gd name="connsiteY36" fmla="*/ 435769 h 1057275"/>
              <a:gd name="connsiteX37" fmla="*/ 400050 w 438150"/>
              <a:gd name="connsiteY37" fmla="*/ 573881 h 1057275"/>
              <a:gd name="connsiteX38" fmla="*/ 373856 w 438150"/>
              <a:gd name="connsiteY38" fmla="*/ 669131 h 1057275"/>
              <a:gd name="connsiteX39" fmla="*/ 335756 w 438150"/>
              <a:gd name="connsiteY39" fmla="*/ 769144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8150" h="1057275">
                <a:moveTo>
                  <a:pt x="335756" y="769144"/>
                </a:moveTo>
                <a:lnTo>
                  <a:pt x="254794" y="938213"/>
                </a:lnTo>
                <a:lnTo>
                  <a:pt x="226219" y="995363"/>
                </a:lnTo>
                <a:lnTo>
                  <a:pt x="197644" y="1026319"/>
                </a:lnTo>
                <a:lnTo>
                  <a:pt x="166688" y="1047750"/>
                </a:lnTo>
                <a:lnTo>
                  <a:pt x="140494" y="1057275"/>
                </a:lnTo>
                <a:lnTo>
                  <a:pt x="119063" y="1057275"/>
                </a:lnTo>
                <a:lnTo>
                  <a:pt x="92869" y="1050131"/>
                </a:lnTo>
                <a:lnTo>
                  <a:pt x="71438" y="1035844"/>
                </a:lnTo>
                <a:lnTo>
                  <a:pt x="45244" y="1012031"/>
                </a:lnTo>
                <a:lnTo>
                  <a:pt x="26194" y="990600"/>
                </a:lnTo>
                <a:lnTo>
                  <a:pt x="11906" y="954881"/>
                </a:lnTo>
                <a:lnTo>
                  <a:pt x="4763" y="902494"/>
                </a:lnTo>
                <a:lnTo>
                  <a:pt x="0" y="842963"/>
                </a:lnTo>
                <a:lnTo>
                  <a:pt x="9525" y="802481"/>
                </a:lnTo>
                <a:lnTo>
                  <a:pt x="45244" y="747713"/>
                </a:lnTo>
                <a:lnTo>
                  <a:pt x="88106" y="676275"/>
                </a:lnTo>
                <a:lnTo>
                  <a:pt x="135731" y="588169"/>
                </a:lnTo>
                <a:lnTo>
                  <a:pt x="178594" y="469106"/>
                </a:lnTo>
                <a:lnTo>
                  <a:pt x="197644" y="385763"/>
                </a:lnTo>
                <a:lnTo>
                  <a:pt x="204788" y="338138"/>
                </a:lnTo>
                <a:lnTo>
                  <a:pt x="204788" y="276225"/>
                </a:lnTo>
                <a:lnTo>
                  <a:pt x="200025" y="209550"/>
                </a:lnTo>
                <a:lnTo>
                  <a:pt x="190500" y="157163"/>
                </a:lnTo>
                <a:lnTo>
                  <a:pt x="164306" y="80963"/>
                </a:lnTo>
                <a:lnTo>
                  <a:pt x="145256" y="40481"/>
                </a:lnTo>
                <a:lnTo>
                  <a:pt x="138113" y="23813"/>
                </a:lnTo>
                <a:lnTo>
                  <a:pt x="138113" y="9525"/>
                </a:lnTo>
                <a:lnTo>
                  <a:pt x="147638" y="0"/>
                </a:lnTo>
                <a:lnTo>
                  <a:pt x="164306" y="0"/>
                </a:lnTo>
                <a:lnTo>
                  <a:pt x="190500" y="9525"/>
                </a:lnTo>
                <a:lnTo>
                  <a:pt x="254794" y="50006"/>
                </a:lnTo>
                <a:lnTo>
                  <a:pt x="314325" y="90488"/>
                </a:lnTo>
                <a:lnTo>
                  <a:pt x="409575" y="164306"/>
                </a:lnTo>
                <a:lnTo>
                  <a:pt x="438150" y="185738"/>
                </a:lnTo>
                <a:lnTo>
                  <a:pt x="433388" y="292894"/>
                </a:lnTo>
                <a:lnTo>
                  <a:pt x="423863" y="435769"/>
                </a:lnTo>
                <a:lnTo>
                  <a:pt x="400050" y="573881"/>
                </a:lnTo>
                <a:lnTo>
                  <a:pt x="373856" y="669131"/>
                </a:lnTo>
                <a:lnTo>
                  <a:pt x="335756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A19390-CB6B-4C61-AD0E-E6AA7FCE01E2}"/>
              </a:ext>
            </a:extLst>
          </p:cNvPr>
          <p:cNvSpPr/>
          <p:nvPr/>
        </p:nvSpPr>
        <p:spPr>
          <a:xfrm>
            <a:off x="4883152" y="2820989"/>
            <a:ext cx="561975" cy="695325"/>
          </a:xfrm>
          <a:custGeom>
            <a:avLst/>
            <a:gdLst>
              <a:gd name="connsiteX0" fmla="*/ 250031 w 561975"/>
              <a:gd name="connsiteY0" fmla="*/ 500063 h 695325"/>
              <a:gd name="connsiteX1" fmla="*/ 195262 w 561975"/>
              <a:gd name="connsiteY1" fmla="*/ 335757 h 695325"/>
              <a:gd name="connsiteX2" fmla="*/ 147637 w 561975"/>
              <a:gd name="connsiteY2" fmla="*/ 228600 h 695325"/>
              <a:gd name="connsiteX3" fmla="*/ 71437 w 561975"/>
              <a:gd name="connsiteY3" fmla="*/ 128588 h 695325"/>
              <a:gd name="connsiteX4" fmla="*/ 21431 w 561975"/>
              <a:gd name="connsiteY4" fmla="*/ 64294 h 695325"/>
              <a:gd name="connsiteX5" fmla="*/ 4762 w 561975"/>
              <a:gd name="connsiteY5" fmla="*/ 42863 h 695325"/>
              <a:gd name="connsiteX6" fmla="*/ 0 w 561975"/>
              <a:gd name="connsiteY6" fmla="*/ 26194 h 695325"/>
              <a:gd name="connsiteX7" fmla="*/ 0 w 561975"/>
              <a:gd name="connsiteY7" fmla="*/ 14288 h 695325"/>
              <a:gd name="connsiteX8" fmla="*/ 7143 w 561975"/>
              <a:gd name="connsiteY8" fmla="*/ 2382 h 695325"/>
              <a:gd name="connsiteX9" fmla="*/ 30956 w 561975"/>
              <a:gd name="connsiteY9" fmla="*/ 0 h 695325"/>
              <a:gd name="connsiteX10" fmla="*/ 59531 w 561975"/>
              <a:gd name="connsiteY10" fmla="*/ 2382 h 695325"/>
              <a:gd name="connsiteX11" fmla="*/ 147637 w 561975"/>
              <a:gd name="connsiteY11" fmla="*/ 9525 h 695325"/>
              <a:gd name="connsiteX12" fmla="*/ 304800 w 561975"/>
              <a:gd name="connsiteY12" fmla="*/ 26194 h 695325"/>
              <a:gd name="connsiteX13" fmla="*/ 385762 w 561975"/>
              <a:gd name="connsiteY13" fmla="*/ 42863 h 695325"/>
              <a:gd name="connsiteX14" fmla="*/ 419100 w 561975"/>
              <a:gd name="connsiteY14" fmla="*/ 176213 h 695325"/>
              <a:gd name="connsiteX15" fmla="*/ 452437 w 561975"/>
              <a:gd name="connsiteY15" fmla="*/ 292894 h 695325"/>
              <a:gd name="connsiteX16" fmla="*/ 469106 w 561975"/>
              <a:gd name="connsiteY16" fmla="*/ 366713 h 695325"/>
              <a:gd name="connsiteX17" fmla="*/ 483393 w 561975"/>
              <a:gd name="connsiteY17" fmla="*/ 445294 h 695325"/>
              <a:gd name="connsiteX18" fmla="*/ 561975 w 561975"/>
              <a:gd name="connsiteY18" fmla="*/ 559594 h 695325"/>
              <a:gd name="connsiteX19" fmla="*/ 523875 w 561975"/>
              <a:gd name="connsiteY19" fmla="*/ 621507 h 695325"/>
              <a:gd name="connsiteX20" fmla="*/ 481012 w 561975"/>
              <a:gd name="connsiteY20" fmla="*/ 661988 h 695325"/>
              <a:gd name="connsiteX21" fmla="*/ 442912 w 561975"/>
              <a:gd name="connsiteY21" fmla="*/ 683419 h 695325"/>
              <a:gd name="connsiteX22" fmla="*/ 407193 w 561975"/>
              <a:gd name="connsiteY22" fmla="*/ 695325 h 695325"/>
              <a:gd name="connsiteX23" fmla="*/ 383381 w 561975"/>
              <a:gd name="connsiteY23" fmla="*/ 695325 h 695325"/>
              <a:gd name="connsiteX24" fmla="*/ 359568 w 561975"/>
              <a:gd name="connsiteY24" fmla="*/ 688182 h 695325"/>
              <a:gd name="connsiteX25" fmla="*/ 328612 w 561975"/>
              <a:gd name="connsiteY25" fmla="*/ 661988 h 695325"/>
              <a:gd name="connsiteX26" fmla="*/ 292893 w 561975"/>
              <a:gd name="connsiteY26" fmla="*/ 619125 h 695325"/>
              <a:gd name="connsiteX27" fmla="*/ 266700 w 561975"/>
              <a:gd name="connsiteY27" fmla="*/ 569119 h 695325"/>
              <a:gd name="connsiteX28" fmla="*/ 250031 w 561975"/>
              <a:gd name="connsiteY28" fmla="*/ 500063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1975" h="695325">
                <a:moveTo>
                  <a:pt x="250031" y="500063"/>
                </a:moveTo>
                <a:lnTo>
                  <a:pt x="195262" y="335757"/>
                </a:lnTo>
                <a:lnTo>
                  <a:pt x="147637" y="228600"/>
                </a:lnTo>
                <a:lnTo>
                  <a:pt x="71437" y="128588"/>
                </a:lnTo>
                <a:lnTo>
                  <a:pt x="21431" y="64294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7143" y="2382"/>
                </a:lnTo>
                <a:lnTo>
                  <a:pt x="30956" y="0"/>
                </a:lnTo>
                <a:lnTo>
                  <a:pt x="59531" y="2382"/>
                </a:lnTo>
                <a:lnTo>
                  <a:pt x="147637" y="9525"/>
                </a:lnTo>
                <a:lnTo>
                  <a:pt x="304800" y="26194"/>
                </a:lnTo>
                <a:lnTo>
                  <a:pt x="385762" y="42863"/>
                </a:lnTo>
                <a:lnTo>
                  <a:pt x="419100" y="176213"/>
                </a:lnTo>
                <a:lnTo>
                  <a:pt x="452437" y="292894"/>
                </a:lnTo>
                <a:lnTo>
                  <a:pt x="469106" y="366713"/>
                </a:lnTo>
                <a:lnTo>
                  <a:pt x="483393" y="445294"/>
                </a:lnTo>
                <a:lnTo>
                  <a:pt x="561975" y="559594"/>
                </a:lnTo>
                <a:lnTo>
                  <a:pt x="523875" y="621507"/>
                </a:lnTo>
                <a:lnTo>
                  <a:pt x="481012" y="661988"/>
                </a:lnTo>
                <a:lnTo>
                  <a:pt x="442912" y="683419"/>
                </a:lnTo>
                <a:lnTo>
                  <a:pt x="407193" y="695325"/>
                </a:lnTo>
                <a:lnTo>
                  <a:pt x="383381" y="695325"/>
                </a:lnTo>
                <a:lnTo>
                  <a:pt x="359568" y="688182"/>
                </a:lnTo>
                <a:lnTo>
                  <a:pt x="328612" y="661988"/>
                </a:lnTo>
                <a:lnTo>
                  <a:pt x="292893" y="619125"/>
                </a:lnTo>
                <a:lnTo>
                  <a:pt x="266700" y="569119"/>
                </a:lnTo>
                <a:lnTo>
                  <a:pt x="250031" y="500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59C9546-23D4-4706-9E4B-5AED7BE98E92}"/>
              </a:ext>
            </a:extLst>
          </p:cNvPr>
          <p:cNvSpPr/>
          <p:nvPr/>
        </p:nvSpPr>
        <p:spPr>
          <a:xfrm>
            <a:off x="6289676" y="5303839"/>
            <a:ext cx="1190625" cy="758825"/>
          </a:xfrm>
          <a:custGeom>
            <a:avLst/>
            <a:gdLst>
              <a:gd name="connsiteX0" fmla="*/ 762000 w 1190625"/>
              <a:gd name="connsiteY0" fmla="*/ 552450 h 759619"/>
              <a:gd name="connsiteX1" fmla="*/ 566738 w 1190625"/>
              <a:gd name="connsiteY1" fmla="*/ 395287 h 759619"/>
              <a:gd name="connsiteX2" fmla="*/ 452438 w 1190625"/>
              <a:gd name="connsiteY2" fmla="*/ 309562 h 759619"/>
              <a:gd name="connsiteX3" fmla="*/ 316707 w 1190625"/>
              <a:gd name="connsiteY3" fmla="*/ 221456 h 759619"/>
              <a:gd name="connsiteX4" fmla="*/ 173832 w 1190625"/>
              <a:gd name="connsiteY4" fmla="*/ 138112 h 759619"/>
              <a:gd name="connsiteX5" fmla="*/ 47625 w 1190625"/>
              <a:gd name="connsiteY5" fmla="*/ 71437 h 759619"/>
              <a:gd name="connsiteX6" fmla="*/ 21432 w 1190625"/>
              <a:gd name="connsiteY6" fmla="*/ 57150 h 759619"/>
              <a:gd name="connsiteX7" fmla="*/ 4763 w 1190625"/>
              <a:gd name="connsiteY7" fmla="*/ 40481 h 759619"/>
              <a:gd name="connsiteX8" fmla="*/ 0 w 1190625"/>
              <a:gd name="connsiteY8" fmla="*/ 26194 h 759619"/>
              <a:gd name="connsiteX9" fmla="*/ 4763 w 1190625"/>
              <a:gd name="connsiteY9" fmla="*/ 7144 h 759619"/>
              <a:gd name="connsiteX10" fmla="*/ 19050 w 1190625"/>
              <a:gd name="connsiteY10" fmla="*/ 0 h 759619"/>
              <a:gd name="connsiteX11" fmla="*/ 57150 w 1190625"/>
              <a:gd name="connsiteY11" fmla="*/ 0 h 759619"/>
              <a:gd name="connsiteX12" fmla="*/ 171450 w 1190625"/>
              <a:gd name="connsiteY12" fmla="*/ 23812 h 759619"/>
              <a:gd name="connsiteX13" fmla="*/ 385763 w 1190625"/>
              <a:gd name="connsiteY13" fmla="*/ 78581 h 759619"/>
              <a:gd name="connsiteX14" fmla="*/ 607219 w 1190625"/>
              <a:gd name="connsiteY14" fmla="*/ 142875 h 759619"/>
              <a:gd name="connsiteX15" fmla="*/ 833438 w 1190625"/>
              <a:gd name="connsiteY15" fmla="*/ 228600 h 759619"/>
              <a:gd name="connsiteX16" fmla="*/ 885825 w 1190625"/>
              <a:gd name="connsiteY16" fmla="*/ 261937 h 759619"/>
              <a:gd name="connsiteX17" fmla="*/ 988219 w 1190625"/>
              <a:gd name="connsiteY17" fmla="*/ 340519 h 759619"/>
              <a:gd name="connsiteX18" fmla="*/ 1054894 w 1190625"/>
              <a:gd name="connsiteY18" fmla="*/ 409575 h 759619"/>
              <a:gd name="connsiteX19" fmla="*/ 1131094 w 1190625"/>
              <a:gd name="connsiteY19" fmla="*/ 507206 h 759619"/>
              <a:gd name="connsiteX20" fmla="*/ 1169194 w 1190625"/>
              <a:gd name="connsiteY20" fmla="*/ 569119 h 759619"/>
              <a:gd name="connsiteX21" fmla="*/ 1188244 w 1190625"/>
              <a:gd name="connsiteY21" fmla="*/ 621506 h 759619"/>
              <a:gd name="connsiteX22" fmla="*/ 1190625 w 1190625"/>
              <a:gd name="connsiteY22" fmla="*/ 661987 h 759619"/>
              <a:gd name="connsiteX23" fmla="*/ 1181100 w 1190625"/>
              <a:gd name="connsiteY23" fmla="*/ 711994 h 759619"/>
              <a:gd name="connsiteX24" fmla="*/ 1157288 w 1190625"/>
              <a:gd name="connsiteY24" fmla="*/ 740569 h 759619"/>
              <a:gd name="connsiteX25" fmla="*/ 1128713 w 1190625"/>
              <a:gd name="connsiteY25" fmla="*/ 754856 h 759619"/>
              <a:gd name="connsiteX26" fmla="*/ 1088232 w 1190625"/>
              <a:gd name="connsiteY26" fmla="*/ 759619 h 759619"/>
              <a:gd name="connsiteX27" fmla="*/ 1059657 w 1190625"/>
              <a:gd name="connsiteY27" fmla="*/ 757237 h 759619"/>
              <a:gd name="connsiteX28" fmla="*/ 1007269 w 1190625"/>
              <a:gd name="connsiteY28" fmla="*/ 738187 h 759619"/>
              <a:gd name="connsiteX29" fmla="*/ 926307 w 1190625"/>
              <a:gd name="connsiteY29" fmla="*/ 685800 h 759619"/>
              <a:gd name="connsiteX30" fmla="*/ 762000 w 1190625"/>
              <a:gd name="connsiteY30" fmla="*/ 55245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0625" h="759619">
                <a:moveTo>
                  <a:pt x="762000" y="552450"/>
                </a:moveTo>
                <a:lnTo>
                  <a:pt x="566738" y="395287"/>
                </a:lnTo>
                <a:lnTo>
                  <a:pt x="452438" y="309562"/>
                </a:lnTo>
                <a:lnTo>
                  <a:pt x="316707" y="221456"/>
                </a:lnTo>
                <a:lnTo>
                  <a:pt x="173832" y="138112"/>
                </a:lnTo>
                <a:lnTo>
                  <a:pt x="47625" y="71437"/>
                </a:lnTo>
                <a:lnTo>
                  <a:pt x="21432" y="57150"/>
                </a:lnTo>
                <a:lnTo>
                  <a:pt x="4763" y="40481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7150" y="0"/>
                </a:lnTo>
                <a:lnTo>
                  <a:pt x="171450" y="23812"/>
                </a:lnTo>
                <a:lnTo>
                  <a:pt x="385763" y="78581"/>
                </a:lnTo>
                <a:lnTo>
                  <a:pt x="607219" y="142875"/>
                </a:lnTo>
                <a:lnTo>
                  <a:pt x="833438" y="228600"/>
                </a:lnTo>
                <a:lnTo>
                  <a:pt x="885825" y="261937"/>
                </a:lnTo>
                <a:lnTo>
                  <a:pt x="988219" y="340519"/>
                </a:lnTo>
                <a:lnTo>
                  <a:pt x="1054894" y="409575"/>
                </a:lnTo>
                <a:lnTo>
                  <a:pt x="1131094" y="507206"/>
                </a:lnTo>
                <a:lnTo>
                  <a:pt x="1169194" y="569119"/>
                </a:lnTo>
                <a:lnTo>
                  <a:pt x="1188244" y="621506"/>
                </a:lnTo>
                <a:lnTo>
                  <a:pt x="1190625" y="661987"/>
                </a:lnTo>
                <a:lnTo>
                  <a:pt x="1181100" y="711994"/>
                </a:lnTo>
                <a:lnTo>
                  <a:pt x="1157288" y="740569"/>
                </a:lnTo>
                <a:lnTo>
                  <a:pt x="1128713" y="754856"/>
                </a:lnTo>
                <a:lnTo>
                  <a:pt x="1088232" y="759619"/>
                </a:lnTo>
                <a:lnTo>
                  <a:pt x="1059657" y="757237"/>
                </a:lnTo>
                <a:lnTo>
                  <a:pt x="1007269" y="738187"/>
                </a:lnTo>
                <a:lnTo>
                  <a:pt x="926307" y="685800"/>
                </a:lnTo>
                <a:lnTo>
                  <a:pt x="762000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0DAA01F-FA78-4EF0-955B-B9556036F75F}"/>
              </a:ext>
            </a:extLst>
          </p:cNvPr>
          <p:cNvSpPr/>
          <p:nvPr/>
        </p:nvSpPr>
        <p:spPr>
          <a:xfrm rot="16200000">
            <a:off x="4161633" y="4309270"/>
            <a:ext cx="1800225" cy="388937"/>
          </a:xfrm>
          <a:custGeom>
            <a:avLst/>
            <a:gdLst>
              <a:gd name="connsiteX0" fmla="*/ 945357 w 1800225"/>
              <a:gd name="connsiteY0" fmla="*/ 385763 h 388144"/>
              <a:gd name="connsiteX1" fmla="*/ 664369 w 1800225"/>
              <a:gd name="connsiteY1" fmla="*/ 388144 h 388144"/>
              <a:gd name="connsiteX2" fmla="*/ 238125 w 1800225"/>
              <a:gd name="connsiteY2" fmla="*/ 364331 h 388144"/>
              <a:gd name="connsiteX3" fmla="*/ 126207 w 1800225"/>
              <a:gd name="connsiteY3" fmla="*/ 323850 h 388144"/>
              <a:gd name="connsiteX4" fmla="*/ 73819 w 1800225"/>
              <a:gd name="connsiteY4" fmla="*/ 307181 h 388144"/>
              <a:gd name="connsiteX5" fmla="*/ 45244 w 1800225"/>
              <a:gd name="connsiteY5" fmla="*/ 290513 h 388144"/>
              <a:gd name="connsiteX6" fmla="*/ 16669 w 1800225"/>
              <a:gd name="connsiteY6" fmla="*/ 266700 h 388144"/>
              <a:gd name="connsiteX7" fmla="*/ 4763 w 1800225"/>
              <a:gd name="connsiteY7" fmla="*/ 250031 h 388144"/>
              <a:gd name="connsiteX8" fmla="*/ 0 w 1800225"/>
              <a:gd name="connsiteY8" fmla="*/ 223838 h 388144"/>
              <a:gd name="connsiteX9" fmla="*/ 11907 w 1800225"/>
              <a:gd name="connsiteY9" fmla="*/ 192881 h 388144"/>
              <a:gd name="connsiteX10" fmla="*/ 33338 w 1800225"/>
              <a:gd name="connsiteY10" fmla="*/ 169069 h 388144"/>
              <a:gd name="connsiteX11" fmla="*/ 80963 w 1800225"/>
              <a:gd name="connsiteY11" fmla="*/ 145256 h 388144"/>
              <a:gd name="connsiteX12" fmla="*/ 171450 w 1800225"/>
              <a:gd name="connsiteY12" fmla="*/ 121444 h 388144"/>
              <a:gd name="connsiteX13" fmla="*/ 297657 w 1800225"/>
              <a:gd name="connsiteY13" fmla="*/ 100013 h 388144"/>
              <a:gd name="connsiteX14" fmla="*/ 397669 w 1800225"/>
              <a:gd name="connsiteY14" fmla="*/ 95250 h 388144"/>
              <a:gd name="connsiteX15" fmla="*/ 464344 w 1800225"/>
              <a:gd name="connsiteY15" fmla="*/ 116681 h 388144"/>
              <a:gd name="connsiteX16" fmla="*/ 535782 w 1800225"/>
              <a:gd name="connsiteY16" fmla="*/ 135731 h 388144"/>
              <a:gd name="connsiteX17" fmla="*/ 621507 w 1800225"/>
              <a:gd name="connsiteY17" fmla="*/ 150019 h 388144"/>
              <a:gd name="connsiteX18" fmla="*/ 735807 w 1800225"/>
              <a:gd name="connsiteY18" fmla="*/ 159544 h 388144"/>
              <a:gd name="connsiteX19" fmla="*/ 878682 w 1800225"/>
              <a:gd name="connsiteY19" fmla="*/ 161925 h 388144"/>
              <a:gd name="connsiteX20" fmla="*/ 1169194 w 1800225"/>
              <a:gd name="connsiteY20" fmla="*/ 164306 h 388144"/>
              <a:gd name="connsiteX21" fmla="*/ 1419225 w 1800225"/>
              <a:gd name="connsiteY21" fmla="*/ 164306 h 388144"/>
              <a:gd name="connsiteX22" fmla="*/ 1476375 w 1800225"/>
              <a:gd name="connsiteY22" fmla="*/ 157163 h 388144"/>
              <a:gd name="connsiteX23" fmla="*/ 1528763 w 1800225"/>
              <a:gd name="connsiteY23" fmla="*/ 145256 h 388144"/>
              <a:gd name="connsiteX24" fmla="*/ 1576388 w 1800225"/>
              <a:gd name="connsiteY24" fmla="*/ 130969 h 388144"/>
              <a:gd name="connsiteX25" fmla="*/ 1626394 w 1800225"/>
              <a:gd name="connsiteY25" fmla="*/ 104775 h 388144"/>
              <a:gd name="connsiteX26" fmla="*/ 1683544 w 1800225"/>
              <a:gd name="connsiteY26" fmla="*/ 64294 h 388144"/>
              <a:gd name="connsiteX27" fmla="*/ 1743075 w 1800225"/>
              <a:gd name="connsiteY27" fmla="*/ 14288 h 388144"/>
              <a:gd name="connsiteX28" fmla="*/ 1766888 w 1800225"/>
              <a:gd name="connsiteY28" fmla="*/ 0 h 388144"/>
              <a:gd name="connsiteX29" fmla="*/ 1788319 w 1800225"/>
              <a:gd name="connsiteY29" fmla="*/ 0 h 388144"/>
              <a:gd name="connsiteX30" fmla="*/ 1800225 w 1800225"/>
              <a:gd name="connsiteY30" fmla="*/ 9525 h 388144"/>
              <a:gd name="connsiteX31" fmla="*/ 1800225 w 1800225"/>
              <a:gd name="connsiteY31" fmla="*/ 42863 h 388144"/>
              <a:gd name="connsiteX32" fmla="*/ 1776413 w 1800225"/>
              <a:gd name="connsiteY32" fmla="*/ 119063 h 388144"/>
              <a:gd name="connsiteX33" fmla="*/ 1752600 w 1800225"/>
              <a:gd name="connsiteY33" fmla="*/ 190500 h 388144"/>
              <a:gd name="connsiteX34" fmla="*/ 1733550 w 1800225"/>
              <a:gd name="connsiteY34" fmla="*/ 230981 h 388144"/>
              <a:gd name="connsiteX35" fmla="*/ 1645444 w 1800225"/>
              <a:gd name="connsiteY35" fmla="*/ 357188 h 388144"/>
              <a:gd name="connsiteX36" fmla="*/ 1612107 w 1800225"/>
              <a:gd name="connsiteY36" fmla="*/ 385763 h 388144"/>
              <a:gd name="connsiteX37" fmla="*/ 1204913 w 1800225"/>
              <a:gd name="connsiteY37" fmla="*/ 383381 h 388144"/>
              <a:gd name="connsiteX38" fmla="*/ 945357 w 1800225"/>
              <a:gd name="connsiteY38" fmla="*/ 385763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0225" h="388144">
                <a:moveTo>
                  <a:pt x="945357" y="385763"/>
                </a:moveTo>
                <a:lnTo>
                  <a:pt x="664369" y="388144"/>
                </a:lnTo>
                <a:lnTo>
                  <a:pt x="238125" y="364331"/>
                </a:lnTo>
                <a:lnTo>
                  <a:pt x="126207" y="323850"/>
                </a:lnTo>
                <a:lnTo>
                  <a:pt x="73819" y="307181"/>
                </a:lnTo>
                <a:lnTo>
                  <a:pt x="45244" y="290513"/>
                </a:lnTo>
                <a:lnTo>
                  <a:pt x="16669" y="266700"/>
                </a:lnTo>
                <a:lnTo>
                  <a:pt x="4763" y="250031"/>
                </a:lnTo>
                <a:lnTo>
                  <a:pt x="0" y="223838"/>
                </a:lnTo>
                <a:lnTo>
                  <a:pt x="11907" y="192881"/>
                </a:lnTo>
                <a:lnTo>
                  <a:pt x="33338" y="169069"/>
                </a:lnTo>
                <a:lnTo>
                  <a:pt x="80963" y="145256"/>
                </a:lnTo>
                <a:lnTo>
                  <a:pt x="171450" y="121444"/>
                </a:lnTo>
                <a:lnTo>
                  <a:pt x="297657" y="100013"/>
                </a:lnTo>
                <a:lnTo>
                  <a:pt x="397669" y="95250"/>
                </a:lnTo>
                <a:lnTo>
                  <a:pt x="464344" y="116681"/>
                </a:lnTo>
                <a:lnTo>
                  <a:pt x="535782" y="135731"/>
                </a:lnTo>
                <a:lnTo>
                  <a:pt x="621507" y="150019"/>
                </a:lnTo>
                <a:lnTo>
                  <a:pt x="735807" y="159544"/>
                </a:lnTo>
                <a:lnTo>
                  <a:pt x="878682" y="161925"/>
                </a:lnTo>
                <a:lnTo>
                  <a:pt x="1169194" y="164306"/>
                </a:lnTo>
                <a:lnTo>
                  <a:pt x="1419225" y="164306"/>
                </a:lnTo>
                <a:lnTo>
                  <a:pt x="1476375" y="157163"/>
                </a:lnTo>
                <a:lnTo>
                  <a:pt x="1528763" y="145256"/>
                </a:lnTo>
                <a:lnTo>
                  <a:pt x="1576388" y="130969"/>
                </a:lnTo>
                <a:lnTo>
                  <a:pt x="1626394" y="104775"/>
                </a:lnTo>
                <a:lnTo>
                  <a:pt x="1683544" y="64294"/>
                </a:lnTo>
                <a:lnTo>
                  <a:pt x="1743075" y="14288"/>
                </a:lnTo>
                <a:lnTo>
                  <a:pt x="1766888" y="0"/>
                </a:lnTo>
                <a:lnTo>
                  <a:pt x="1788319" y="0"/>
                </a:lnTo>
                <a:lnTo>
                  <a:pt x="1800225" y="9525"/>
                </a:lnTo>
                <a:lnTo>
                  <a:pt x="1800225" y="42863"/>
                </a:lnTo>
                <a:lnTo>
                  <a:pt x="1776413" y="119063"/>
                </a:lnTo>
                <a:lnTo>
                  <a:pt x="1752600" y="190500"/>
                </a:lnTo>
                <a:lnTo>
                  <a:pt x="1733550" y="230981"/>
                </a:lnTo>
                <a:lnTo>
                  <a:pt x="1645444" y="357188"/>
                </a:lnTo>
                <a:lnTo>
                  <a:pt x="1612107" y="385763"/>
                </a:lnTo>
                <a:lnTo>
                  <a:pt x="1204913" y="383381"/>
                </a:lnTo>
                <a:lnTo>
                  <a:pt x="945357" y="3857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7C54DF-1944-452B-B2C7-6D632440847A}"/>
              </a:ext>
            </a:extLst>
          </p:cNvPr>
          <p:cNvSpPr/>
          <p:nvPr/>
        </p:nvSpPr>
        <p:spPr>
          <a:xfrm>
            <a:off x="4224339" y="2157413"/>
            <a:ext cx="4098925" cy="487362"/>
          </a:xfrm>
          <a:custGeom>
            <a:avLst/>
            <a:gdLst>
              <a:gd name="connsiteX0" fmla="*/ 674326 w 4098912"/>
              <a:gd name="connsiteY0" fmla="*/ 402477 h 487209"/>
              <a:gd name="connsiteX1" fmla="*/ 42366 w 4098912"/>
              <a:gd name="connsiteY1" fmla="*/ 469556 h 487209"/>
              <a:gd name="connsiteX2" fmla="*/ 0 w 4098912"/>
              <a:gd name="connsiteY2" fmla="*/ 314214 h 487209"/>
              <a:gd name="connsiteX3" fmla="*/ 434251 w 4098912"/>
              <a:gd name="connsiteY3" fmla="*/ 268318 h 487209"/>
              <a:gd name="connsiteX4" fmla="*/ 826137 w 4098912"/>
              <a:gd name="connsiteY4" fmla="*/ 225952 h 487209"/>
              <a:gd name="connsiteX5" fmla="*/ 1249797 w 4098912"/>
              <a:gd name="connsiteY5" fmla="*/ 176525 h 487209"/>
              <a:gd name="connsiteX6" fmla="*/ 1687580 w 4098912"/>
              <a:gd name="connsiteY6" fmla="*/ 127098 h 487209"/>
              <a:gd name="connsiteX7" fmla="*/ 1895879 w 4098912"/>
              <a:gd name="connsiteY7" fmla="*/ 109445 h 487209"/>
              <a:gd name="connsiteX8" fmla="*/ 2174789 w 4098912"/>
              <a:gd name="connsiteY8" fmla="*/ 105915 h 487209"/>
              <a:gd name="connsiteX9" fmla="*/ 2368966 w 4098912"/>
              <a:gd name="connsiteY9" fmla="*/ 88262 h 487209"/>
              <a:gd name="connsiteX10" fmla="*/ 2503126 w 4098912"/>
              <a:gd name="connsiteY10" fmla="*/ 70610 h 487209"/>
              <a:gd name="connsiteX11" fmla="*/ 2827932 w 4098912"/>
              <a:gd name="connsiteY11" fmla="*/ 63549 h 487209"/>
              <a:gd name="connsiteX12" fmla="*/ 3477544 w 4098912"/>
              <a:gd name="connsiteY12" fmla="*/ 45896 h 487209"/>
              <a:gd name="connsiteX13" fmla="*/ 3544624 w 4098912"/>
              <a:gd name="connsiteY13" fmla="*/ 38835 h 487209"/>
              <a:gd name="connsiteX14" fmla="*/ 3668191 w 4098912"/>
              <a:gd name="connsiteY14" fmla="*/ 0 h 487209"/>
              <a:gd name="connsiteX15" fmla="*/ 3738801 w 4098912"/>
              <a:gd name="connsiteY15" fmla="*/ 42366 h 487209"/>
              <a:gd name="connsiteX16" fmla="*/ 3830594 w 4098912"/>
              <a:gd name="connsiteY16" fmla="*/ 105915 h 487209"/>
              <a:gd name="connsiteX17" fmla="*/ 3904735 w 4098912"/>
              <a:gd name="connsiteY17" fmla="*/ 162403 h 487209"/>
              <a:gd name="connsiteX18" fmla="*/ 3975345 w 4098912"/>
              <a:gd name="connsiteY18" fmla="*/ 222421 h 487209"/>
              <a:gd name="connsiteX19" fmla="*/ 4049485 w 4098912"/>
              <a:gd name="connsiteY19" fmla="*/ 300092 h 487209"/>
              <a:gd name="connsiteX20" fmla="*/ 4081260 w 4098912"/>
              <a:gd name="connsiteY20" fmla="*/ 342458 h 487209"/>
              <a:gd name="connsiteX21" fmla="*/ 4098912 w 4098912"/>
              <a:gd name="connsiteY21" fmla="*/ 381294 h 487209"/>
              <a:gd name="connsiteX22" fmla="*/ 4098912 w 4098912"/>
              <a:gd name="connsiteY22" fmla="*/ 406007 h 487209"/>
              <a:gd name="connsiteX23" fmla="*/ 4095382 w 4098912"/>
              <a:gd name="connsiteY23" fmla="*/ 427190 h 487209"/>
              <a:gd name="connsiteX24" fmla="*/ 4077729 w 4098912"/>
              <a:gd name="connsiteY24" fmla="*/ 458965 h 487209"/>
              <a:gd name="connsiteX25" fmla="*/ 4042424 w 4098912"/>
              <a:gd name="connsiteY25" fmla="*/ 487209 h 487209"/>
              <a:gd name="connsiteX26" fmla="*/ 3992997 w 4098912"/>
              <a:gd name="connsiteY26" fmla="*/ 480148 h 487209"/>
              <a:gd name="connsiteX27" fmla="*/ 3887082 w 4098912"/>
              <a:gd name="connsiteY27" fmla="*/ 466026 h 487209"/>
              <a:gd name="connsiteX28" fmla="*/ 3844716 w 4098912"/>
              <a:gd name="connsiteY28" fmla="*/ 466026 h 487209"/>
              <a:gd name="connsiteX29" fmla="*/ 3594051 w 4098912"/>
              <a:gd name="connsiteY29" fmla="*/ 275379 h 487209"/>
              <a:gd name="connsiteX30" fmla="*/ 3551685 w 4098912"/>
              <a:gd name="connsiteY30" fmla="*/ 243604 h 487209"/>
              <a:gd name="connsiteX31" fmla="*/ 3526971 w 4098912"/>
              <a:gd name="connsiteY31" fmla="*/ 240074 h 487209"/>
              <a:gd name="connsiteX32" fmla="*/ 3149207 w 4098912"/>
              <a:gd name="connsiteY32" fmla="*/ 243604 h 487209"/>
              <a:gd name="connsiteX33" fmla="*/ 2686712 w 4098912"/>
              <a:gd name="connsiteY33" fmla="*/ 250665 h 487209"/>
              <a:gd name="connsiteX34" fmla="*/ 2012386 w 4098912"/>
              <a:gd name="connsiteY34" fmla="*/ 268318 h 487209"/>
              <a:gd name="connsiteX35" fmla="*/ 1701702 w 4098912"/>
              <a:gd name="connsiteY35" fmla="*/ 300092 h 487209"/>
              <a:gd name="connsiteX36" fmla="*/ 963827 w 4098912"/>
              <a:gd name="connsiteY36" fmla="*/ 370702 h 487209"/>
              <a:gd name="connsiteX37" fmla="*/ 674326 w 4098912"/>
              <a:gd name="connsiteY37" fmla="*/ 402477 h 487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98912" h="487209">
                <a:moveTo>
                  <a:pt x="674326" y="402477"/>
                </a:moveTo>
                <a:lnTo>
                  <a:pt x="42366" y="469556"/>
                </a:lnTo>
                <a:lnTo>
                  <a:pt x="0" y="314214"/>
                </a:lnTo>
                <a:lnTo>
                  <a:pt x="434251" y="268318"/>
                </a:lnTo>
                <a:lnTo>
                  <a:pt x="826137" y="225952"/>
                </a:lnTo>
                <a:lnTo>
                  <a:pt x="1249797" y="176525"/>
                </a:lnTo>
                <a:lnTo>
                  <a:pt x="1687580" y="127098"/>
                </a:lnTo>
                <a:lnTo>
                  <a:pt x="1895879" y="109445"/>
                </a:lnTo>
                <a:lnTo>
                  <a:pt x="2174789" y="105915"/>
                </a:lnTo>
                <a:lnTo>
                  <a:pt x="2368966" y="88262"/>
                </a:lnTo>
                <a:lnTo>
                  <a:pt x="2503126" y="70610"/>
                </a:lnTo>
                <a:lnTo>
                  <a:pt x="2827932" y="63549"/>
                </a:lnTo>
                <a:lnTo>
                  <a:pt x="3477544" y="45896"/>
                </a:lnTo>
                <a:lnTo>
                  <a:pt x="3544624" y="38835"/>
                </a:lnTo>
                <a:lnTo>
                  <a:pt x="3668191" y="0"/>
                </a:lnTo>
                <a:lnTo>
                  <a:pt x="3738801" y="42366"/>
                </a:lnTo>
                <a:lnTo>
                  <a:pt x="3830594" y="105915"/>
                </a:lnTo>
                <a:lnTo>
                  <a:pt x="3904735" y="162403"/>
                </a:lnTo>
                <a:lnTo>
                  <a:pt x="3975345" y="222421"/>
                </a:lnTo>
                <a:lnTo>
                  <a:pt x="4049485" y="300092"/>
                </a:lnTo>
                <a:lnTo>
                  <a:pt x="4081260" y="342458"/>
                </a:lnTo>
                <a:lnTo>
                  <a:pt x="4098912" y="381294"/>
                </a:lnTo>
                <a:lnTo>
                  <a:pt x="4098912" y="406007"/>
                </a:lnTo>
                <a:lnTo>
                  <a:pt x="4095382" y="427190"/>
                </a:lnTo>
                <a:lnTo>
                  <a:pt x="4077729" y="458965"/>
                </a:lnTo>
                <a:lnTo>
                  <a:pt x="4042424" y="487209"/>
                </a:lnTo>
                <a:lnTo>
                  <a:pt x="3992997" y="480148"/>
                </a:lnTo>
                <a:lnTo>
                  <a:pt x="3887082" y="466026"/>
                </a:lnTo>
                <a:lnTo>
                  <a:pt x="3844716" y="466026"/>
                </a:lnTo>
                <a:lnTo>
                  <a:pt x="3594051" y="275379"/>
                </a:lnTo>
                <a:lnTo>
                  <a:pt x="3551685" y="243604"/>
                </a:lnTo>
                <a:lnTo>
                  <a:pt x="3526971" y="240074"/>
                </a:lnTo>
                <a:lnTo>
                  <a:pt x="3149207" y="243604"/>
                </a:lnTo>
                <a:lnTo>
                  <a:pt x="2686712" y="250665"/>
                </a:lnTo>
                <a:lnTo>
                  <a:pt x="2012386" y="268318"/>
                </a:lnTo>
                <a:lnTo>
                  <a:pt x="1701702" y="300092"/>
                </a:lnTo>
                <a:lnTo>
                  <a:pt x="963827" y="370702"/>
                </a:lnTo>
                <a:lnTo>
                  <a:pt x="674326" y="4024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D04FB2-2E15-4947-964D-6E37B4F37FCC}"/>
              </a:ext>
            </a:extLst>
          </p:cNvPr>
          <p:cNvSpPr/>
          <p:nvPr/>
        </p:nvSpPr>
        <p:spPr>
          <a:xfrm>
            <a:off x="7470777" y="2306638"/>
            <a:ext cx="619125" cy="646112"/>
          </a:xfrm>
          <a:custGeom>
            <a:avLst/>
            <a:gdLst>
              <a:gd name="connsiteX0" fmla="*/ 190500 w 619125"/>
              <a:gd name="connsiteY0" fmla="*/ 388144 h 645319"/>
              <a:gd name="connsiteX1" fmla="*/ 340519 w 619125"/>
              <a:gd name="connsiteY1" fmla="*/ 219075 h 645319"/>
              <a:gd name="connsiteX2" fmla="*/ 354807 w 619125"/>
              <a:gd name="connsiteY2" fmla="*/ 197644 h 645319"/>
              <a:gd name="connsiteX3" fmla="*/ 354807 w 619125"/>
              <a:gd name="connsiteY3" fmla="*/ 164307 h 645319"/>
              <a:gd name="connsiteX4" fmla="*/ 354807 w 619125"/>
              <a:gd name="connsiteY4" fmla="*/ 142875 h 645319"/>
              <a:gd name="connsiteX5" fmla="*/ 242888 w 619125"/>
              <a:gd name="connsiteY5" fmla="*/ 0 h 645319"/>
              <a:gd name="connsiteX6" fmla="*/ 619125 w 619125"/>
              <a:gd name="connsiteY6" fmla="*/ 307182 h 645319"/>
              <a:gd name="connsiteX7" fmla="*/ 595313 w 619125"/>
              <a:gd name="connsiteY7" fmla="*/ 314325 h 645319"/>
              <a:gd name="connsiteX8" fmla="*/ 504825 w 619125"/>
              <a:gd name="connsiteY8" fmla="*/ 338138 h 645319"/>
              <a:gd name="connsiteX9" fmla="*/ 423863 w 619125"/>
              <a:gd name="connsiteY9" fmla="*/ 376238 h 645319"/>
              <a:gd name="connsiteX10" fmla="*/ 350044 w 619125"/>
              <a:gd name="connsiteY10" fmla="*/ 426244 h 645319"/>
              <a:gd name="connsiteX11" fmla="*/ 261938 w 619125"/>
              <a:gd name="connsiteY11" fmla="*/ 500063 h 645319"/>
              <a:gd name="connsiteX12" fmla="*/ 169069 w 619125"/>
              <a:gd name="connsiteY12" fmla="*/ 569119 h 645319"/>
              <a:gd name="connsiteX13" fmla="*/ 69057 w 619125"/>
              <a:gd name="connsiteY13" fmla="*/ 628650 h 645319"/>
              <a:gd name="connsiteX14" fmla="*/ 33338 w 619125"/>
              <a:gd name="connsiteY14" fmla="*/ 642938 h 645319"/>
              <a:gd name="connsiteX15" fmla="*/ 16669 w 619125"/>
              <a:gd name="connsiteY15" fmla="*/ 645319 h 645319"/>
              <a:gd name="connsiteX16" fmla="*/ 4763 w 619125"/>
              <a:gd name="connsiteY16" fmla="*/ 640557 h 645319"/>
              <a:gd name="connsiteX17" fmla="*/ 0 w 619125"/>
              <a:gd name="connsiteY17" fmla="*/ 623888 h 645319"/>
              <a:gd name="connsiteX18" fmla="*/ 7144 w 619125"/>
              <a:gd name="connsiteY18" fmla="*/ 595313 h 645319"/>
              <a:gd name="connsiteX19" fmla="*/ 54769 w 619125"/>
              <a:gd name="connsiteY19" fmla="*/ 540544 h 645319"/>
              <a:gd name="connsiteX20" fmla="*/ 190500 w 619125"/>
              <a:gd name="connsiteY20" fmla="*/ 3881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125" h="645319">
                <a:moveTo>
                  <a:pt x="190500" y="388144"/>
                </a:moveTo>
                <a:lnTo>
                  <a:pt x="340519" y="219075"/>
                </a:lnTo>
                <a:lnTo>
                  <a:pt x="354807" y="197644"/>
                </a:lnTo>
                <a:lnTo>
                  <a:pt x="354807" y="164307"/>
                </a:lnTo>
                <a:lnTo>
                  <a:pt x="354807" y="142875"/>
                </a:lnTo>
                <a:lnTo>
                  <a:pt x="242888" y="0"/>
                </a:lnTo>
                <a:lnTo>
                  <a:pt x="619125" y="307182"/>
                </a:lnTo>
                <a:lnTo>
                  <a:pt x="595313" y="314325"/>
                </a:lnTo>
                <a:lnTo>
                  <a:pt x="504825" y="338138"/>
                </a:lnTo>
                <a:lnTo>
                  <a:pt x="423863" y="376238"/>
                </a:lnTo>
                <a:lnTo>
                  <a:pt x="350044" y="426244"/>
                </a:lnTo>
                <a:lnTo>
                  <a:pt x="261938" y="500063"/>
                </a:lnTo>
                <a:lnTo>
                  <a:pt x="169069" y="569119"/>
                </a:lnTo>
                <a:lnTo>
                  <a:pt x="69057" y="628650"/>
                </a:lnTo>
                <a:lnTo>
                  <a:pt x="33338" y="642938"/>
                </a:lnTo>
                <a:lnTo>
                  <a:pt x="16669" y="645319"/>
                </a:lnTo>
                <a:lnTo>
                  <a:pt x="4763" y="640557"/>
                </a:lnTo>
                <a:lnTo>
                  <a:pt x="0" y="623888"/>
                </a:lnTo>
                <a:lnTo>
                  <a:pt x="7144" y="595313"/>
                </a:lnTo>
                <a:lnTo>
                  <a:pt x="54769" y="540544"/>
                </a:lnTo>
                <a:lnTo>
                  <a:pt x="190500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A06401-6722-4E1B-96A6-55BAE87A02B4}"/>
              </a:ext>
            </a:extLst>
          </p:cNvPr>
          <p:cNvSpPr/>
          <p:nvPr/>
        </p:nvSpPr>
        <p:spPr>
          <a:xfrm>
            <a:off x="5145088" y="2624138"/>
            <a:ext cx="1917700" cy="749300"/>
          </a:xfrm>
          <a:custGeom>
            <a:avLst/>
            <a:gdLst>
              <a:gd name="connsiteX0" fmla="*/ 695325 w 1916906"/>
              <a:gd name="connsiteY0" fmla="*/ 288131 h 750093"/>
              <a:gd name="connsiteX1" fmla="*/ 104775 w 1916906"/>
              <a:gd name="connsiteY1" fmla="*/ 369093 h 750093"/>
              <a:gd name="connsiteX2" fmla="*/ 0 w 1916906"/>
              <a:gd name="connsiteY2" fmla="*/ 230981 h 750093"/>
              <a:gd name="connsiteX3" fmla="*/ 302419 w 1916906"/>
              <a:gd name="connsiteY3" fmla="*/ 190500 h 750093"/>
              <a:gd name="connsiteX4" fmla="*/ 757238 w 1916906"/>
              <a:gd name="connsiteY4" fmla="*/ 135731 h 750093"/>
              <a:gd name="connsiteX5" fmla="*/ 1447800 w 1916906"/>
              <a:gd name="connsiteY5" fmla="*/ 47625 h 750093"/>
              <a:gd name="connsiteX6" fmla="*/ 1581150 w 1916906"/>
              <a:gd name="connsiteY6" fmla="*/ 0 h 750093"/>
              <a:gd name="connsiteX7" fmla="*/ 1626394 w 1916906"/>
              <a:gd name="connsiteY7" fmla="*/ 21431 h 750093"/>
              <a:gd name="connsiteX8" fmla="*/ 1707356 w 1916906"/>
              <a:gd name="connsiteY8" fmla="*/ 64293 h 750093"/>
              <a:gd name="connsiteX9" fmla="*/ 1778794 w 1916906"/>
              <a:gd name="connsiteY9" fmla="*/ 111918 h 750093"/>
              <a:gd name="connsiteX10" fmla="*/ 1859756 w 1916906"/>
              <a:gd name="connsiteY10" fmla="*/ 183356 h 750093"/>
              <a:gd name="connsiteX11" fmla="*/ 1905000 w 1916906"/>
              <a:gd name="connsiteY11" fmla="*/ 230981 h 750093"/>
              <a:gd name="connsiteX12" fmla="*/ 1916906 w 1916906"/>
              <a:gd name="connsiteY12" fmla="*/ 254793 h 750093"/>
              <a:gd name="connsiteX13" fmla="*/ 1914525 w 1916906"/>
              <a:gd name="connsiteY13" fmla="*/ 285750 h 750093"/>
              <a:gd name="connsiteX14" fmla="*/ 1905000 w 1916906"/>
              <a:gd name="connsiteY14" fmla="*/ 307181 h 750093"/>
              <a:gd name="connsiteX15" fmla="*/ 1876425 w 1916906"/>
              <a:gd name="connsiteY15" fmla="*/ 338137 h 750093"/>
              <a:gd name="connsiteX16" fmla="*/ 1840706 w 1916906"/>
              <a:gd name="connsiteY16" fmla="*/ 366712 h 750093"/>
              <a:gd name="connsiteX17" fmla="*/ 1807369 w 1916906"/>
              <a:gd name="connsiteY17" fmla="*/ 421481 h 750093"/>
              <a:gd name="connsiteX18" fmla="*/ 1762125 w 1916906"/>
              <a:gd name="connsiteY18" fmla="*/ 528637 h 750093"/>
              <a:gd name="connsiteX19" fmla="*/ 1721644 w 1916906"/>
              <a:gd name="connsiteY19" fmla="*/ 631031 h 750093"/>
              <a:gd name="connsiteX20" fmla="*/ 1683544 w 1916906"/>
              <a:gd name="connsiteY20" fmla="*/ 695325 h 750093"/>
              <a:gd name="connsiteX21" fmla="*/ 1650206 w 1916906"/>
              <a:gd name="connsiteY21" fmla="*/ 738187 h 750093"/>
              <a:gd name="connsiteX22" fmla="*/ 1628775 w 1916906"/>
              <a:gd name="connsiteY22" fmla="*/ 745331 h 750093"/>
              <a:gd name="connsiteX23" fmla="*/ 1590675 w 1916906"/>
              <a:gd name="connsiteY23" fmla="*/ 750093 h 750093"/>
              <a:gd name="connsiteX24" fmla="*/ 1547813 w 1916906"/>
              <a:gd name="connsiteY24" fmla="*/ 747712 h 750093"/>
              <a:gd name="connsiteX25" fmla="*/ 1521619 w 1916906"/>
              <a:gd name="connsiteY25" fmla="*/ 738187 h 750093"/>
              <a:gd name="connsiteX26" fmla="*/ 1490663 w 1916906"/>
              <a:gd name="connsiteY26" fmla="*/ 716756 h 750093"/>
              <a:gd name="connsiteX27" fmla="*/ 1462088 w 1916906"/>
              <a:gd name="connsiteY27" fmla="*/ 676275 h 750093"/>
              <a:gd name="connsiteX28" fmla="*/ 1447800 w 1916906"/>
              <a:gd name="connsiteY28" fmla="*/ 628650 h 750093"/>
              <a:gd name="connsiteX29" fmla="*/ 1526381 w 1916906"/>
              <a:gd name="connsiteY29" fmla="*/ 523875 h 750093"/>
              <a:gd name="connsiteX30" fmla="*/ 1581150 w 1916906"/>
              <a:gd name="connsiteY30" fmla="*/ 276225 h 750093"/>
              <a:gd name="connsiteX31" fmla="*/ 1581150 w 1916906"/>
              <a:gd name="connsiteY31" fmla="*/ 250031 h 750093"/>
              <a:gd name="connsiteX32" fmla="*/ 1571625 w 1916906"/>
              <a:gd name="connsiteY32" fmla="*/ 230981 h 750093"/>
              <a:gd name="connsiteX33" fmla="*/ 1547813 w 1916906"/>
              <a:gd name="connsiteY33" fmla="*/ 211931 h 750093"/>
              <a:gd name="connsiteX34" fmla="*/ 1502569 w 1916906"/>
              <a:gd name="connsiteY34" fmla="*/ 202406 h 750093"/>
              <a:gd name="connsiteX35" fmla="*/ 1373981 w 1916906"/>
              <a:gd name="connsiteY35" fmla="*/ 211931 h 750093"/>
              <a:gd name="connsiteX36" fmla="*/ 695325 w 1916906"/>
              <a:gd name="connsiteY36" fmla="*/ 288131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16906" h="750093">
                <a:moveTo>
                  <a:pt x="695325" y="288131"/>
                </a:moveTo>
                <a:lnTo>
                  <a:pt x="104775" y="369093"/>
                </a:lnTo>
                <a:lnTo>
                  <a:pt x="0" y="230981"/>
                </a:lnTo>
                <a:lnTo>
                  <a:pt x="302419" y="190500"/>
                </a:lnTo>
                <a:lnTo>
                  <a:pt x="757238" y="135731"/>
                </a:lnTo>
                <a:lnTo>
                  <a:pt x="1447800" y="47625"/>
                </a:lnTo>
                <a:lnTo>
                  <a:pt x="1581150" y="0"/>
                </a:lnTo>
                <a:lnTo>
                  <a:pt x="1626394" y="21431"/>
                </a:lnTo>
                <a:lnTo>
                  <a:pt x="1707356" y="64293"/>
                </a:lnTo>
                <a:lnTo>
                  <a:pt x="1778794" y="111918"/>
                </a:lnTo>
                <a:lnTo>
                  <a:pt x="1859756" y="183356"/>
                </a:lnTo>
                <a:lnTo>
                  <a:pt x="1905000" y="230981"/>
                </a:lnTo>
                <a:lnTo>
                  <a:pt x="1916906" y="254793"/>
                </a:lnTo>
                <a:lnTo>
                  <a:pt x="1914525" y="285750"/>
                </a:lnTo>
                <a:lnTo>
                  <a:pt x="1905000" y="307181"/>
                </a:lnTo>
                <a:lnTo>
                  <a:pt x="1876425" y="338137"/>
                </a:lnTo>
                <a:lnTo>
                  <a:pt x="1840706" y="366712"/>
                </a:lnTo>
                <a:lnTo>
                  <a:pt x="1807369" y="421481"/>
                </a:lnTo>
                <a:lnTo>
                  <a:pt x="1762125" y="528637"/>
                </a:lnTo>
                <a:lnTo>
                  <a:pt x="1721644" y="631031"/>
                </a:lnTo>
                <a:lnTo>
                  <a:pt x="1683544" y="695325"/>
                </a:lnTo>
                <a:lnTo>
                  <a:pt x="1650206" y="738187"/>
                </a:lnTo>
                <a:lnTo>
                  <a:pt x="1628775" y="745331"/>
                </a:lnTo>
                <a:lnTo>
                  <a:pt x="1590675" y="750093"/>
                </a:lnTo>
                <a:lnTo>
                  <a:pt x="1547813" y="747712"/>
                </a:lnTo>
                <a:lnTo>
                  <a:pt x="1521619" y="738187"/>
                </a:lnTo>
                <a:lnTo>
                  <a:pt x="1490663" y="716756"/>
                </a:lnTo>
                <a:lnTo>
                  <a:pt x="1462088" y="676275"/>
                </a:lnTo>
                <a:lnTo>
                  <a:pt x="1447800" y="628650"/>
                </a:lnTo>
                <a:lnTo>
                  <a:pt x="1526381" y="523875"/>
                </a:lnTo>
                <a:lnTo>
                  <a:pt x="1581150" y="276225"/>
                </a:lnTo>
                <a:lnTo>
                  <a:pt x="1581150" y="250031"/>
                </a:lnTo>
                <a:lnTo>
                  <a:pt x="1571625" y="230981"/>
                </a:lnTo>
                <a:lnTo>
                  <a:pt x="1547813" y="211931"/>
                </a:lnTo>
                <a:lnTo>
                  <a:pt x="1502569" y="202406"/>
                </a:lnTo>
                <a:lnTo>
                  <a:pt x="1373981" y="211931"/>
                </a:lnTo>
                <a:lnTo>
                  <a:pt x="695325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517C7C3-B5D8-459D-8D96-8B883A1EBD16}"/>
              </a:ext>
            </a:extLst>
          </p:cNvPr>
          <p:cNvSpPr/>
          <p:nvPr/>
        </p:nvSpPr>
        <p:spPr>
          <a:xfrm>
            <a:off x="5286376" y="3113089"/>
            <a:ext cx="1420812" cy="314325"/>
          </a:xfrm>
          <a:custGeom>
            <a:avLst/>
            <a:gdLst>
              <a:gd name="connsiteX0" fmla="*/ 638175 w 1421606"/>
              <a:gd name="connsiteY0" fmla="*/ 216694 h 314325"/>
              <a:gd name="connsiteX1" fmla="*/ 257175 w 1421606"/>
              <a:gd name="connsiteY1" fmla="*/ 276225 h 314325"/>
              <a:gd name="connsiteX2" fmla="*/ 61912 w 1421606"/>
              <a:gd name="connsiteY2" fmla="*/ 314325 h 314325"/>
              <a:gd name="connsiteX3" fmla="*/ 0 w 1421606"/>
              <a:gd name="connsiteY3" fmla="*/ 147637 h 314325"/>
              <a:gd name="connsiteX4" fmla="*/ 288131 w 1421606"/>
              <a:gd name="connsiteY4" fmla="*/ 119062 h 314325"/>
              <a:gd name="connsiteX5" fmla="*/ 745331 w 1421606"/>
              <a:gd name="connsiteY5" fmla="*/ 71437 h 314325"/>
              <a:gd name="connsiteX6" fmla="*/ 1112044 w 1421606"/>
              <a:gd name="connsiteY6" fmla="*/ 30956 h 314325"/>
              <a:gd name="connsiteX7" fmla="*/ 1421606 w 1421606"/>
              <a:gd name="connsiteY7" fmla="*/ 0 h 314325"/>
              <a:gd name="connsiteX8" fmla="*/ 1416844 w 1421606"/>
              <a:gd name="connsiteY8" fmla="*/ 154781 h 314325"/>
              <a:gd name="connsiteX9" fmla="*/ 1095375 w 1421606"/>
              <a:gd name="connsiteY9" fmla="*/ 173831 h 314325"/>
              <a:gd name="connsiteX10" fmla="*/ 797719 w 1421606"/>
              <a:gd name="connsiteY10" fmla="*/ 202406 h 314325"/>
              <a:gd name="connsiteX11" fmla="*/ 638175 w 1421606"/>
              <a:gd name="connsiteY11" fmla="*/ 2166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1606" h="314325">
                <a:moveTo>
                  <a:pt x="638175" y="216694"/>
                </a:moveTo>
                <a:lnTo>
                  <a:pt x="257175" y="276225"/>
                </a:lnTo>
                <a:lnTo>
                  <a:pt x="61912" y="314325"/>
                </a:lnTo>
                <a:lnTo>
                  <a:pt x="0" y="147637"/>
                </a:lnTo>
                <a:lnTo>
                  <a:pt x="288131" y="119062"/>
                </a:lnTo>
                <a:lnTo>
                  <a:pt x="745331" y="71437"/>
                </a:lnTo>
                <a:lnTo>
                  <a:pt x="1112044" y="30956"/>
                </a:lnTo>
                <a:lnTo>
                  <a:pt x="1421606" y="0"/>
                </a:lnTo>
                <a:lnTo>
                  <a:pt x="1416844" y="154781"/>
                </a:lnTo>
                <a:lnTo>
                  <a:pt x="1095375" y="173831"/>
                </a:lnTo>
                <a:lnTo>
                  <a:pt x="797719" y="202406"/>
                </a:lnTo>
                <a:lnTo>
                  <a:pt x="63817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E8A3FDC-D601-4897-89CA-DA2DBB80FB2D}"/>
              </a:ext>
            </a:extLst>
          </p:cNvPr>
          <p:cNvSpPr/>
          <p:nvPr/>
        </p:nvSpPr>
        <p:spPr>
          <a:xfrm>
            <a:off x="5140327" y="3519488"/>
            <a:ext cx="2014537" cy="1765300"/>
          </a:xfrm>
          <a:custGeom>
            <a:avLst/>
            <a:gdLst>
              <a:gd name="connsiteX0" fmla="*/ 557893 w 2013857"/>
              <a:gd name="connsiteY0" fmla="*/ 351064 h 1766207"/>
              <a:gd name="connsiteX1" fmla="*/ 43543 w 2013857"/>
              <a:gd name="connsiteY1" fmla="*/ 408214 h 1766207"/>
              <a:gd name="connsiteX2" fmla="*/ 0 w 2013857"/>
              <a:gd name="connsiteY2" fmla="*/ 255814 h 1766207"/>
              <a:gd name="connsiteX3" fmla="*/ 612321 w 2013857"/>
              <a:gd name="connsiteY3" fmla="*/ 182336 h 1766207"/>
              <a:gd name="connsiteX4" fmla="*/ 1099457 w 2013857"/>
              <a:gd name="connsiteY4" fmla="*/ 122464 h 1766207"/>
              <a:gd name="connsiteX5" fmla="*/ 1553936 w 2013857"/>
              <a:gd name="connsiteY5" fmla="*/ 65314 h 1766207"/>
              <a:gd name="connsiteX6" fmla="*/ 1741714 w 2013857"/>
              <a:gd name="connsiteY6" fmla="*/ 0 h 1766207"/>
              <a:gd name="connsiteX7" fmla="*/ 1798864 w 2013857"/>
              <a:gd name="connsiteY7" fmla="*/ 38100 h 1766207"/>
              <a:gd name="connsiteX8" fmla="*/ 1905000 w 2013857"/>
              <a:gd name="connsiteY8" fmla="*/ 133350 h 1766207"/>
              <a:gd name="connsiteX9" fmla="*/ 1983921 w 2013857"/>
              <a:gd name="connsiteY9" fmla="*/ 214993 h 1766207"/>
              <a:gd name="connsiteX10" fmla="*/ 2005693 w 2013857"/>
              <a:gd name="connsiteY10" fmla="*/ 247650 h 1766207"/>
              <a:gd name="connsiteX11" fmla="*/ 2013857 w 2013857"/>
              <a:gd name="connsiteY11" fmla="*/ 280307 h 1766207"/>
              <a:gd name="connsiteX12" fmla="*/ 2013857 w 2013857"/>
              <a:gd name="connsiteY12" fmla="*/ 315686 h 1766207"/>
              <a:gd name="connsiteX13" fmla="*/ 1997528 w 2013857"/>
              <a:gd name="connsiteY13" fmla="*/ 348343 h 1766207"/>
              <a:gd name="connsiteX14" fmla="*/ 1967593 w 2013857"/>
              <a:gd name="connsiteY14" fmla="*/ 381000 h 1766207"/>
              <a:gd name="connsiteX15" fmla="*/ 1953986 w 2013857"/>
              <a:gd name="connsiteY15" fmla="*/ 419100 h 1766207"/>
              <a:gd name="connsiteX16" fmla="*/ 1945821 w 2013857"/>
              <a:gd name="connsiteY16" fmla="*/ 710293 h 1766207"/>
              <a:gd name="connsiteX17" fmla="*/ 1940378 w 2013857"/>
              <a:gd name="connsiteY17" fmla="*/ 1088572 h 1766207"/>
              <a:gd name="connsiteX18" fmla="*/ 1945821 w 2013857"/>
              <a:gd name="connsiteY18" fmla="*/ 1586593 h 1766207"/>
              <a:gd name="connsiteX19" fmla="*/ 1932214 w 2013857"/>
              <a:gd name="connsiteY19" fmla="*/ 1632857 h 1766207"/>
              <a:gd name="connsiteX20" fmla="*/ 1907721 w 2013857"/>
              <a:gd name="connsiteY20" fmla="*/ 1692729 h 1766207"/>
              <a:gd name="connsiteX21" fmla="*/ 1883228 w 2013857"/>
              <a:gd name="connsiteY21" fmla="*/ 1733550 h 1766207"/>
              <a:gd name="connsiteX22" fmla="*/ 1853293 w 2013857"/>
              <a:gd name="connsiteY22" fmla="*/ 1755322 h 1766207"/>
              <a:gd name="connsiteX23" fmla="*/ 1820636 w 2013857"/>
              <a:gd name="connsiteY23" fmla="*/ 1766207 h 1766207"/>
              <a:gd name="connsiteX24" fmla="*/ 1779814 w 2013857"/>
              <a:gd name="connsiteY24" fmla="*/ 1760764 h 1766207"/>
              <a:gd name="connsiteX25" fmla="*/ 1760764 w 2013857"/>
              <a:gd name="connsiteY25" fmla="*/ 1752600 h 1766207"/>
              <a:gd name="connsiteX26" fmla="*/ 1738993 w 2013857"/>
              <a:gd name="connsiteY26" fmla="*/ 1733550 h 1766207"/>
              <a:gd name="connsiteX27" fmla="*/ 1717221 w 2013857"/>
              <a:gd name="connsiteY27" fmla="*/ 1700893 h 1766207"/>
              <a:gd name="connsiteX28" fmla="*/ 1700893 w 2013857"/>
              <a:gd name="connsiteY28" fmla="*/ 1630136 h 1766207"/>
              <a:gd name="connsiteX29" fmla="*/ 1698171 w 2013857"/>
              <a:gd name="connsiteY29" fmla="*/ 1447800 h 1766207"/>
              <a:gd name="connsiteX30" fmla="*/ 1698171 w 2013857"/>
              <a:gd name="connsiteY30" fmla="*/ 1137557 h 1766207"/>
              <a:gd name="connsiteX31" fmla="*/ 1703614 w 2013857"/>
              <a:gd name="connsiteY31" fmla="*/ 960664 h 1766207"/>
              <a:gd name="connsiteX32" fmla="*/ 1695450 w 2013857"/>
              <a:gd name="connsiteY32" fmla="*/ 370114 h 1766207"/>
              <a:gd name="connsiteX33" fmla="*/ 1684564 w 2013857"/>
              <a:gd name="connsiteY33" fmla="*/ 307522 h 1766207"/>
              <a:gd name="connsiteX34" fmla="*/ 1673678 w 2013857"/>
              <a:gd name="connsiteY34" fmla="*/ 280307 h 1766207"/>
              <a:gd name="connsiteX35" fmla="*/ 1654628 w 2013857"/>
              <a:gd name="connsiteY35" fmla="*/ 261257 h 1766207"/>
              <a:gd name="connsiteX36" fmla="*/ 1635578 w 2013857"/>
              <a:gd name="connsiteY36" fmla="*/ 250372 h 1766207"/>
              <a:gd name="connsiteX37" fmla="*/ 1491343 w 2013857"/>
              <a:gd name="connsiteY37" fmla="*/ 247650 h 1766207"/>
              <a:gd name="connsiteX38" fmla="*/ 1298121 w 2013857"/>
              <a:gd name="connsiteY38" fmla="*/ 247650 h 1766207"/>
              <a:gd name="connsiteX39" fmla="*/ 928007 w 2013857"/>
              <a:gd name="connsiteY39" fmla="*/ 302079 h 1766207"/>
              <a:gd name="connsiteX40" fmla="*/ 557893 w 2013857"/>
              <a:gd name="connsiteY40" fmla="*/ 351064 h 1766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13857" h="1766207">
                <a:moveTo>
                  <a:pt x="557893" y="351064"/>
                </a:moveTo>
                <a:lnTo>
                  <a:pt x="43543" y="408214"/>
                </a:lnTo>
                <a:lnTo>
                  <a:pt x="0" y="255814"/>
                </a:lnTo>
                <a:lnTo>
                  <a:pt x="612321" y="182336"/>
                </a:lnTo>
                <a:lnTo>
                  <a:pt x="1099457" y="122464"/>
                </a:lnTo>
                <a:lnTo>
                  <a:pt x="1553936" y="65314"/>
                </a:lnTo>
                <a:lnTo>
                  <a:pt x="1741714" y="0"/>
                </a:lnTo>
                <a:lnTo>
                  <a:pt x="1798864" y="38100"/>
                </a:lnTo>
                <a:lnTo>
                  <a:pt x="1905000" y="133350"/>
                </a:lnTo>
                <a:lnTo>
                  <a:pt x="1983921" y="214993"/>
                </a:lnTo>
                <a:lnTo>
                  <a:pt x="2005693" y="247650"/>
                </a:lnTo>
                <a:lnTo>
                  <a:pt x="2013857" y="280307"/>
                </a:lnTo>
                <a:lnTo>
                  <a:pt x="2013857" y="315686"/>
                </a:lnTo>
                <a:lnTo>
                  <a:pt x="1997528" y="348343"/>
                </a:lnTo>
                <a:lnTo>
                  <a:pt x="1967593" y="381000"/>
                </a:lnTo>
                <a:lnTo>
                  <a:pt x="1953986" y="419100"/>
                </a:lnTo>
                <a:lnTo>
                  <a:pt x="1945821" y="710293"/>
                </a:lnTo>
                <a:cubicBezTo>
                  <a:pt x="1944007" y="836386"/>
                  <a:pt x="1942192" y="962479"/>
                  <a:pt x="1940378" y="1088572"/>
                </a:cubicBezTo>
                <a:cubicBezTo>
                  <a:pt x="1942192" y="1254579"/>
                  <a:pt x="1944007" y="1420586"/>
                  <a:pt x="1945821" y="1586593"/>
                </a:cubicBezTo>
                <a:lnTo>
                  <a:pt x="1932214" y="1632857"/>
                </a:lnTo>
                <a:lnTo>
                  <a:pt x="1907721" y="1692729"/>
                </a:lnTo>
                <a:lnTo>
                  <a:pt x="1883228" y="1733550"/>
                </a:lnTo>
                <a:lnTo>
                  <a:pt x="1853293" y="1755322"/>
                </a:lnTo>
                <a:lnTo>
                  <a:pt x="1820636" y="1766207"/>
                </a:lnTo>
                <a:lnTo>
                  <a:pt x="1779814" y="1760764"/>
                </a:lnTo>
                <a:lnTo>
                  <a:pt x="1760764" y="1752600"/>
                </a:lnTo>
                <a:lnTo>
                  <a:pt x="1738993" y="1733550"/>
                </a:lnTo>
                <a:lnTo>
                  <a:pt x="1717221" y="1700893"/>
                </a:lnTo>
                <a:lnTo>
                  <a:pt x="1700893" y="1630136"/>
                </a:lnTo>
                <a:cubicBezTo>
                  <a:pt x="1699986" y="1569357"/>
                  <a:pt x="1699078" y="1508579"/>
                  <a:pt x="1698171" y="1447800"/>
                </a:cubicBezTo>
                <a:lnTo>
                  <a:pt x="1698171" y="1137557"/>
                </a:lnTo>
                <a:lnTo>
                  <a:pt x="1703614" y="960664"/>
                </a:lnTo>
                <a:lnTo>
                  <a:pt x="1695450" y="370114"/>
                </a:lnTo>
                <a:lnTo>
                  <a:pt x="1684564" y="307522"/>
                </a:lnTo>
                <a:lnTo>
                  <a:pt x="1673678" y="280307"/>
                </a:lnTo>
                <a:lnTo>
                  <a:pt x="1654628" y="261257"/>
                </a:lnTo>
                <a:lnTo>
                  <a:pt x="1635578" y="250372"/>
                </a:lnTo>
                <a:lnTo>
                  <a:pt x="1491343" y="247650"/>
                </a:lnTo>
                <a:lnTo>
                  <a:pt x="1298121" y="247650"/>
                </a:lnTo>
                <a:lnTo>
                  <a:pt x="928007" y="302079"/>
                </a:lnTo>
                <a:lnTo>
                  <a:pt x="557893" y="3510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1DF182-3D8C-440B-BBAC-6BD4A00F6EEE}"/>
              </a:ext>
            </a:extLst>
          </p:cNvPr>
          <p:cNvSpPr/>
          <p:nvPr/>
        </p:nvSpPr>
        <p:spPr>
          <a:xfrm>
            <a:off x="5178426" y="4024313"/>
            <a:ext cx="1731962" cy="355600"/>
          </a:xfrm>
          <a:custGeom>
            <a:avLst/>
            <a:gdLst>
              <a:gd name="connsiteX0" fmla="*/ 607218 w 1731168"/>
              <a:gd name="connsiteY0" fmla="*/ 266700 h 354806"/>
              <a:gd name="connsiteX1" fmla="*/ 266700 w 1731168"/>
              <a:gd name="connsiteY1" fmla="*/ 314325 h 354806"/>
              <a:gd name="connsiteX2" fmla="*/ 14287 w 1731168"/>
              <a:gd name="connsiteY2" fmla="*/ 354806 h 354806"/>
              <a:gd name="connsiteX3" fmla="*/ 0 w 1731168"/>
              <a:gd name="connsiteY3" fmla="*/ 150018 h 354806"/>
              <a:gd name="connsiteX4" fmla="*/ 104775 w 1731168"/>
              <a:gd name="connsiteY4" fmla="*/ 169068 h 354806"/>
              <a:gd name="connsiteX5" fmla="*/ 159543 w 1731168"/>
              <a:gd name="connsiteY5" fmla="*/ 176212 h 354806"/>
              <a:gd name="connsiteX6" fmla="*/ 188118 w 1731168"/>
              <a:gd name="connsiteY6" fmla="*/ 176212 h 354806"/>
              <a:gd name="connsiteX7" fmla="*/ 245268 w 1731168"/>
              <a:gd name="connsiteY7" fmla="*/ 161925 h 354806"/>
              <a:gd name="connsiteX8" fmla="*/ 528637 w 1731168"/>
              <a:gd name="connsiteY8" fmla="*/ 119062 h 354806"/>
              <a:gd name="connsiteX9" fmla="*/ 840581 w 1731168"/>
              <a:gd name="connsiteY9" fmla="*/ 80962 h 354806"/>
              <a:gd name="connsiteX10" fmla="*/ 1050131 w 1731168"/>
              <a:gd name="connsiteY10" fmla="*/ 57150 h 354806"/>
              <a:gd name="connsiteX11" fmla="*/ 1202531 w 1731168"/>
              <a:gd name="connsiteY11" fmla="*/ 47625 h 354806"/>
              <a:gd name="connsiteX12" fmla="*/ 1400175 w 1731168"/>
              <a:gd name="connsiteY12" fmla="*/ 23812 h 354806"/>
              <a:gd name="connsiteX13" fmla="*/ 1731168 w 1731168"/>
              <a:gd name="connsiteY13" fmla="*/ 0 h 354806"/>
              <a:gd name="connsiteX14" fmla="*/ 1731168 w 1731168"/>
              <a:gd name="connsiteY14" fmla="*/ 188118 h 354806"/>
              <a:gd name="connsiteX15" fmla="*/ 1254918 w 1731168"/>
              <a:gd name="connsiteY15" fmla="*/ 185737 h 354806"/>
              <a:gd name="connsiteX16" fmla="*/ 1173956 w 1731168"/>
              <a:gd name="connsiteY16" fmla="*/ 195262 h 354806"/>
              <a:gd name="connsiteX17" fmla="*/ 607218 w 1731168"/>
              <a:gd name="connsiteY17" fmla="*/ 2667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31168" h="354806">
                <a:moveTo>
                  <a:pt x="607218" y="266700"/>
                </a:moveTo>
                <a:lnTo>
                  <a:pt x="266700" y="314325"/>
                </a:lnTo>
                <a:lnTo>
                  <a:pt x="14287" y="354806"/>
                </a:lnTo>
                <a:lnTo>
                  <a:pt x="0" y="150018"/>
                </a:lnTo>
                <a:lnTo>
                  <a:pt x="104775" y="169068"/>
                </a:lnTo>
                <a:lnTo>
                  <a:pt x="159543" y="176212"/>
                </a:lnTo>
                <a:lnTo>
                  <a:pt x="188118" y="176212"/>
                </a:lnTo>
                <a:lnTo>
                  <a:pt x="245268" y="161925"/>
                </a:lnTo>
                <a:lnTo>
                  <a:pt x="528637" y="119062"/>
                </a:lnTo>
                <a:lnTo>
                  <a:pt x="840581" y="80962"/>
                </a:lnTo>
                <a:lnTo>
                  <a:pt x="1050131" y="57150"/>
                </a:lnTo>
                <a:lnTo>
                  <a:pt x="1202531" y="47625"/>
                </a:lnTo>
                <a:lnTo>
                  <a:pt x="1400175" y="23812"/>
                </a:lnTo>
                <a:lnTo>
                  <a:pt x="1731168" y="0"/>
                </a:lnTo>
                <a:lnTo>
                  <a:pt x="1731168" y="188118"/>
                </a:lnTo>
                <a:lnTo>
                  <a:pt x="1254918" y="185737"/>
                </a:lnTo>
                <a:lnTo>
                  <a:pt x="1173956" y="195262"/>
                </a:lnTo>
                <a:lnTo>
                  <a:pt x="607218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0A1AA8E-BC40-4EE8-AB37-2C45E4EA0A02}"/>
              </a:ext>
            </a:extLst>
          </p:cNvPr>
          <p:cNvSpPr/>
          <p:nvPr/>
        </p:nvSpPr>
        <p:spPr>
          <a:xfrm>
            <a:off x="5180013" y="4475164"/>
            <a:ext cx="1730375" cy="352425"/>
          </a:xfrm>
          <a:custGeom>
            <a:avLst/>
            <a:gdLst>
              <a:gd name="connsiteX0" fmla="*/ 590550 w 1731169"/>
              <a:gd name="connsiteY0" fmla="*/ 261937 h 352425"/>
              <a:gd name="connsiteX1" fmla="*/ 2382 w 1731169"/>
              <a:gd name="connsiteY1" fmla="*/ 352425 h 352425"/>
              <a:gd name="connsiteX2" fmla="*/ 0 w 1731169"/>
              <a:gd name="connsiteY2" fmla="*/ 190500 h 352425"/>
              <a:gd name="connsiteX3" fmla="*/ 607219 w 1731169"/>
              <a:gd name="connsiteY3" fmla="*/ 111919 h 352425"/>
              <a:gd name="connsiteX4" fmla="*/ 1107282 w 1731169"/>
              <a:gd name="connsiteY4" fmla="*/ 47625 h 352425"/>
              <a:gd name="connsiteX5" fmla="*/ 1478757 w 1731169"/>
              <a:gd name="connsiteY5" fmla="*/ 9525 h 352425"/>
              <a:gd name="connsiteX6" fmla="*/ 1724025 w 1731169"/>
              <a:gd name="connsiteY6" fmla="*/ 0 h 352425"/>
              <a:gd name="connsiteX7" fmla="*/ 1731169 w 1731169"/>
              <a:gd name="connsiteY7" fmla="*/ 195262 h 352425"/>
              <a:gd name="connsiteX8" fmla="*/ 1507332 w 1731169"/>
              <a:gd name="connsiteY8" fmla="*/ 169069 h 352425"/>
              <a:gd name="connsiteX9" fmla="*/ 1400175 w 1731169"/>
              <a:gd name="connsiteY9" fmla="*/ 169069 h 352425"/>
              <a:gd name="connsiteX10" fmla="*/ 1233488 w 1731169"/>
              <a:gd name="connsiteY10" fmla="*/ 185737 h 352425"/>
              <a:gd name="connsiteX11" fmla="*/ 952500 w 1731169"/>
              <a:gd name="connsiteY11" fmla="*/ 216694 h 352425"/>
              <a:gd name="connsiteX12" fmla="*/ 590550 w 1731169"/>
              <a:gd name="connsiteY12" fmla="*/ 2619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1169" h="352425">
                <a:moveTo>
                  <a:pt x="590550" y="261937"/>
                </a:moveTo>
                <a:lnTo>
                  <a:pt x="2382" y="352425"/>
                </a:lnTo>
                <a:lnTo>
                  <a:pt x="0" y="190500"/>
                </a:lnTo>
                <a:lnTo>
                  <a:pt x="607219" y="111919"/>
                </a:lnTo>
                <a:lnTo>
                  <a:pt x="1107282" y="47625"/>
                </a:lnTo>
                <a:lnTo>
                  <a:pt x="1478757" y="9525"/>
                </a:lnTo>
                <a:lnTo>
                  <a:pt x="1724025" y="0"/>
                </a:lnTo>
                <a:lnTo>
                  <a:pt x="1731169" y="195262"/>
                </a:lnTo>
                <a:lnTo>
                  <a:pt x="1507332" y="169069"/>
                </a:lnTo>
                <a:lnTo>
                  <a:pt x="1400175" y="169069"/>
                </a:lnTo>
                <a:lnTo>
                  <a:pt x="1233488" y="185737"/>
                </a:lnTo>
                <a:lnTo>
                  <a:pt x="952500" y="216694"/>
                </a:lnTo>
                <a:lnTo>
                  <a:pt x="590550" y="261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3EE890-47E9-422A-9E38-FFE84DA33528}"/>
              </a:ext>
            </a:extLst>
          </p:cNvPr>
          <p:cNvSpPr/>
          <p:nvPr/>
        </p:nvSpPr>
        <p:spPr>
          <a:xfrm>
            <a:off x="5143500" y="4962525"/>
            <a:ext cx="1766888" cy="319088"/>
          </a:xfrm>
          <a:custGeom>
            <a:avLst/>
            <a:gdLst>
              <a:gd name="connsiteX0" fmla="*/ 878681 w 1766888"/>
              <a:gd name="connsiteY0" fmla="*/ 230981 h 319088"/>
              <a:gd name="connsiteX1" fmla="*/ 497681 w 1766888"/>
              <a:gd name="connsiteY1" fmla="*/ 269081 h 319088"/>
              <a:gd name="connsiteX2" fmla="*/ 302419 w 1766888"/>
              <a:gd name="connsiteY2" fmla="*/ 300038 h 319088"/>
              <a:gd name="connsiteX3" fmla="*/ 161925 w 1766888"/>
              <a:gd name="connsiteY3" fmla="*/ 319088 h 319088"/>
              <a:gd name="connsiteX4" fmla="*/ 2381 w 1766888"/>
              <a:gd name="connsiteY4" fmla="*/ 316706 h 319088"/>
              <a:gd name="connsiteX5" fmla="*/ 0 w 1766888"/>
              <a:gd name="connsiteY5" fmla="*/ 202406 h 319088"/>
              <a:gd name="connsiteX6" fmla="*/ 185738 w 1766888"/>
              <a:gd name="connsiteY6" fmla="*/ 171450 h 319088"/>
              <a:gd name="connsiteX7" fmla="*/ 621506 w 1766888"/>
              <a:gd name="connsiteY7" fmla="*/ 116681 h 319088"/>
              <a:gd name="connsiteX8" fmla="*/ 1095375 w 1766888"/>
              <a:gd name="connsiteY8" fmla="*/ 59531 h 319088"/>
              <a:gd name="connsiteX9" fmla="*/ 1766888 w 1766888"/>
              <a:gd name="connsiteY9" fmla="*/ 0 h 319088"/>
              <a:gd name="connsiteX10" fmla="*/ 1766888 w 1766888"/>
              <a:gd name="connsiteY10" fmla="*/ 180975 h 319088"/>
              <a:gd name="connsiteX11" fmla="*/ 1373981 w 1766888"/>
              <a:gd name="connsiteY11" fmla="*/ 195263 h 319088"/>
              <a:gd name="connsiteX12" fmla="*/ 1031081 w 1766888"/>
              <a:gd name="connsiteY12" fmla="*/ 219075 h 319088"/>
              <a:gd name="connsiteX13" fmla="*/ 878681 w 1766888"/>
              <a:gd name="connsiteY13" fmla="*/ 230981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66888" h="319088">
                <a:moveTo>
                  <a:pt x="878681" y="230981"/>
                </a:moveTo>
                <a:lnTo>
                  <a:pt x="497681" y="269081"/>
                </a:lnTo>
                <a:lnTo>
                  <a:pt x="302419" y="300038"/>
                </a:lnTo>
                <a:lnTo>
                  <a:pt x="161925" y="319088"/>
                </a:lnTo>
                <a:lnTo>
                  <a:pt x="2381" y="316706"/>
                </a:lnTo>
                <a:cubicBezTo>
                  <a:pt x="1587" y="278606"/>
                  <a:pt x="794" y="240506"/>
                  <a:pt x="0" y="202406"/>
                </a:cubicBezTo>
                <a:lnTo>
                  <a:pt x="185738" y="171450"/>
                </a:lnTo>
                <a:lnTo>
                  <a:pt x="621506" y="116681"/>
                </a:lnTo>
                <a:lnTo>
                  <a:pt x="1095375" y="59531"/>
                </a:lnTo>
                <a:lnTo>
                  <a:pt x="1766888" y="0"/>
                </a:lnTo>
                <a:lnTo>
                  <a:pt x="1766888" y="180975"/>
                </a:lnTo>
                <a:lnTo>
                  <a:pt x="1373981" y="195263"/>
                </a:lnTo>
                <a:lnTo>
                  <a:pt x="1031081" y="219075"/>
                </a:lnTo>
                <a:lnTo>
                  <a:pt x="878681" y="2309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E7C71F4-4FBA-4990-9E99-0C5341788F5A}"/>
              </a:ext>
            </a:extLst>
          </p:cNvPr>
          <p:cNvSpPr/>
          <p:nvPr/>
        </p:nvSpPr>
        <p:spPr>
          <a:xfrm>
            <a:off x="4232276" y="5195889"/>
            <a:ext cx="1552575" cy="822325"/>
          </a:xfrm>
          <a:custGeom>
            <a:avLst/>
            <a:gdLst>
              <a:gd name="connsiteX0" fmla="*/ 857250 w 1552575"/>
              <a:gd name="connsiteY0" fmla="*/ 602456 h 821531"/>
              <a:gd name="connsiteX1" fmla="*/ 511969 w 1552575"/>
              <a:gd name="connsiteY1" fmla="*/ 707231 h 821531"/>
              <a:gd name="connsiteX2" fmla="*/ 204788 w 1552575"/>
              <a:gd name="connsiteY2" fmla="*/ 785812 h 821531"/>
              <a:gd name="connsiteX3" fmla="*/ 38100 w 1552575"/>
              <a:gd name="connsiteY3" fmla="*/ 821531 h 821531"/>
              <a:gd name="connsiteX4" fmla="*/ 14288 w 1552575"/>
              <a:gd name="connsiteY4" fmla="*/ 819150 h 821531"/>
              <a:gd name="connsiteX5" fmla="*/ 0 w 1552575"/>
              <a:gd name="connsiteY5" fmla="*/ 809625 h 821531"/>
              <a:gd name="connsiteX6" fmla="*/ 0 w 1552575"/>
              <a:gd name="connsiteY6" fmla="*/ 792956 h 821531"/>
              <a:gd name="connsiteX7" fmla="*/ 16669 w 1552575"/>
              <a:gd name="connsiteY7" fmla="*/ 769143 h 821531"/>
              <a:gd name="connsiteX8" fmla="*/ 40482 w 1552575"/>
              <a:gd name="connsiteY8" fmla="*/ 754856 h 821531"/>
              <a:gd name="connsiteX9" fmla="*/ 242888 w 1552575"/>
              <a:gd name="connsiteY9" fmla="*/ 688181 h 821531"/>
              <a:gd name="connsiteX10" fmla="*/ 428625 w 1552575"/>
              <a:gd name="connsiteY10" fmla="*/ 614362 h 821531"/>
              <a:gd name="connsiteX11" fmla="*/ 600075 w 1552575"/>
              <a:gd name="connsiteY11" fmla="*/ 538162 h 821531"/>
              <a:gd name="connsiteX12" fmla="*/ 781050 w 1552575"/>
              <a:gd name="connsiteY12" fmla="*/ 450056 h 821531"/>
              <a:gd name="connsiteX13" fmla="*/ 995363 w 1552575"/>
              <a:gd name="connsiteY13" fmla="*/ 340518 h 821531"/>
              <a:gd name="connsiteX14" fmla="*/ 1109663 w 1552575"/>
              <a:gd name="connsiteY14" fmla="*/ 259556 h 821531"/>
              <a:gd name="connsiteX15" fmla="*/ 1133475 w 1552575"/>
              <a:gd name="connsiteY15" fmla="*/ 235743 h 821531"/>
              <a:gd name="connsiteX16" fmla="*/ 1143000 w 1552575"/>
              <a:gd name="connsiteY16" fmla="*/ 214312 h 821531"/>
              <a:gd name="connsiteX17" fmla="*/ 1145382 w 1552575"/>
              <a:gd name="connsiteY17" fmla="*/ 200025 h 821531"/>
              <a:gd name="connsiteX18" fmla="*/ 1145382 w 1552575"/>
              <a:gd name="connsiteY18" fmla="*/ 183356 h 821531"/>
              <a:gd name="connsiteX19" fmla="*/ 1131094 w 1552575"/>
              <a:gd name="connsiteY19" fmla="*/ 154781 h 821531"/>
              <a:gd name="connsiteX20" fmla="*/ 1042988 w 1552575"/>
              <a:gd name="connsiteY20" fmla="*/ 45243 h 821531"/>
              <a:gd name="connsiteX21" fmla="*/ 1176338 w 1552575"/>
              <a:gd name="connsiteY21" fmla="*/ 0 h 821531"/>
              <a:gd name="connsiteX22" fmla="*/ 1285875 w 1552575"/>
              <a:gd name="connsiteY22" fmla="*/ 104775 h 821531"/>
              <a:gd name="connsiteX23" fmla="*/ 1345407 w 1552575"/>
              <a:gd name="connsiteY23" fmla="*/ 130968 h 821531"/>
              <a:gd name="connsiteX24" fmla="*/ 1381125 w 1552575"/>
              <a:gd name="connsiteY24" fmla="*/ 159543 h 821531"/>
              <a:gd name="connsiteX25" fmla="*/ 1443038 w 1552575"/>
              <a:gd name="connsiteY25" fmla="*/ 214312 h 821531"/>
              <a:gd name="connsiteX26" fmla="*/ 1540669 w 1552575"/>
              <a:gd name="connsiteY26" fmla="*/ 307181 h 821531"/>
              <a:gd name="connsiteX27" fmla="*/ 1552575 w 1552575"/>
              <a:gd name="connsiteY27" fmla="*/ 328612 h 821531"/>
              <a:gd name="connsiteX28" fmla="*/ 1552575 w 1552575"/>
              <a:gd name="connsiteY28" fmla="*/ 345281 h 821531"/>
              <a:gd name="connsiteX29" fmla="*/ 1545432 w 1552575"/>
              <a:gd name="connsiteY29" fmla="*/ 369093 h 821531"/>
              <a:gd name="connsiteX30" fmla="*/ 1531144 w 1552575"/>
              <a:gd name="connsiteY30" fmla="*/ 383381 h 821531"/>
              <a:gd name="connsiteX31" fmla="*/ 1469232 w 1552575"/>
              <a:gd name="connsiteY31" fmla="*/ 397668 h 821531"/>
              <a:gd name="connsiteX32" fmla="*/ 1428750 w 1552575"/>
              <a:gd name="connsiteY32" fmla="*/ 397668 h 821531"/>
              <a:gd name="connsiteX33" fmla="*/ 1233488 w 1552575"/>
              <a:gd name="connsiteY33" fmla="*/ 473868 h 821531"/>
              <a:gd name="connsiteX34" fmla="*/ 857250 w 1552575"/>
              <a:gd name="connsiteY34" fmla="*/ 60245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552575" h="821531">
                <a:moveTo>
                  <a:pt x="857250" y="602456"/>
                </a:moveTo>
                <a:lnTo>
                  <a:pt x="511969" y="707231"/>
                </a:lnTo>
                <a:lnTo>
                  <a:pt x="204788" y="785812"/>
                </a:lnTo>
                <a:lnTo>
                  <a:pt x="38100" y="821531"/>
                </a:lnTo>
                <a:lnTo>
                  <a:pt x="14288" y="819150"/>
                </a:lnTo>
                <a:lnTo>
                  <a:pt x="0" y="809625"/>
                </a:lnTo>
                <a:lnTo>
                  <a:pt x="0" y="792956"/>
                </a:lnTo>
                <a:lnTo>
                  <a:pt x="16669" y="769143"/>
                </a:lnTo>
                <a:lnTo>
                  <a:pt x="40482" y="754856"/>
                </a:lnTo>
                <a:lnTo>
                  <a:pt x="242888" y="688181"/>
                </a:lnTo>
                <a:lnTo>
                  <a:pt x="428625" y="614362"/>
                </a:lnTo>
                <a:lnTo>
                  <a:pt x="600075" y="538162"/>
                </a:lnTo>
                <a:lnTo>
                  <a:pt x="781050" y="450056"/>
                </a:lnTo>
                <a:lnTo>
                  <a:pt x="995363" y="340518"/>
                </a:lnTo>
                <a:lnTo>
                  <a:pt x="1109663" y="259556"/>
                </a:lnTo>
                <a:lnTo>
                  <a:pt x="1133475" y="235743"/>
                </a:lnTo>
                <a:lnTo>
                  <a:pt x="1143000" y="214312"/>
                </a:lnTo>
                <a:lnTo>
                  <a:pt x="1145382" y="200025"/>
                </a:lnTo>
                <a:lnTo>
                  <a:pt x="1145382" y="183356"/>
                </a:lnTo>
                <a:lnTo>
                  <a:pt x="1131094" y="154781"/>
                </a:lnTo>
                <a:lnTo>
                  <a:pt x="1042988" y="45243"/>
                </a:lnTo>
                <a:lnTo>
                  <a:pt x="1176338" y="0"/>
                </a:lnTo>
                <a:lnTo>
                  <a:pt x="1285875" y="104775"/>
                </a:lnTo>
                <a:lnTo>
                  <a:pt x="1345407" y="130968"/>
                </a:lnTo>
                <a:lnTo>
                  <a:pt x="1381125" y="159543"/>
                </a:lnTo>
                <a:lnTo>
                  <a:pt x="1443038" y="214312"/>
                </a:lnTo>
                <a:lnTo>
                  <a:pt x="1540669" y="307181"/>
                </a:lnTo>
                <a:lnTo>
                  <a:pt x="1552575" y="328612"/>
                </a:lnTo>
                <a:lnTo>
                  <a:pt x="1552575" y="345281"/>
                </a:lnTo>
                <a:lnTo>
                  <a:pt x="1545432" y="369093"/>
                </a:lnTo>
                <a:lnTo>
                  <a:pt x="1531144" y="383381"/>
                </a:lnTo>
                <a:lnTo>
                  <a:pt x="1469232" y="397668"/>
                </a:lnTo>
                <a:lnTo>
                  <a:pt x="1428750" y="397668"/>
                </a:lnTo>
                <a:lnTo>
                  <a:pt x="1233488" y="473868"/>
                </a:lnTo>
                <a:lnTo>
                  <a:pt x="857250" y="602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3CF0A044-2CAF-445A-A961-BA8BC400EDE2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C8B3D744-07A2-417D-ABDF-9326DADBD455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A704D62E-4DFF-4A3F-8125-2237C4AE2379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712141A5-387E-40D1-9B20-5691AEA74BB0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81CAE2CA-C712-4DCB-A22A-3BAC41ED875D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44EEF62A-6992-4665-BC41-88F9FC9E4ADD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287662-F212-487A-93AD-E16640356BDF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D566EF5D-91AE-4A62-B624-B5F3FAE00231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FDCD6F59-5157-44EE-BACA-20E5DF6CFD3D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29E10B8-7ACF-48B0-9BCB-A860D1D459A3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A749A997-A993-4D09-92F3-2FFE9DDB4294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745DBE66-57F2-4358-BBFB-EDB557234C7E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EA2282D-C0E3-4ECE-93F7-D5D990D8D268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92FDE9F6-1429-416E-9A66-95CC106B89D7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BC226024-1083-4B0F-9B3F-374D6A668E05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CF3BCB11-C5BF-45F6-A9EE-137B8F5EA7B1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05A7B19A-5489-479D-AB10-B513479FD4F4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EFA433DD-5049-4879-8F24-324B5DFDE83C}"/>
              </a:ext>
            </a:extLst>
          </p:cNvPr>
          <p:cNvGrpSpPr/>
          <p:nvPr/>
        </p:nvGrpSpPr>
        <p:grpSpPr>
          <a:xfrm>
            <a:off x="3891066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A7C64E47-F292-4EFB-B6A2-C6091404B1CA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096C7994-AF30-47E4-9E8B-47E4C1E90107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8">
              <a:extLst>
                <a:ext uri="{FF2B5EF4-FFF2-40B4-BE49-F238E27FC236}">
                  <a16:creationId xmlns:a16="http://schemas.microsoft.com/office/drawing/2014/main" id="{A17F64B7-956D-42E6-9953-E927FE4E1859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9">
              <a:extLst>
                <a:ext uri="{FF2B5EF4-FFF2-40B4-BE49-F238E27FC236}">
                  <a16:creationId xmlns:a16="http://schemas.microsoft.com/office/drawing/2014/main" id="{D27B692D-5D30-412C-9555-069C1F99AEF2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1">
              <a:extLst>
                <a:ext uri="{FF2B5EF4-FFF2-40B4-BE49-F238E27FC236}">
                  <a16:creationId xmlns:a16="http://schemas.microsoft.com/office/drawing/2014/main" id="{E8A2F3EB-6934-4461-B430-F99EC3D4E6CA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DAB3FBBA-1FD0-4DCF-AB46-34546A934849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5">
              <a:extLst>
                <a:ext uri="{FF2B5EF4-FFF2-40B4-BE49-F238E27FC236}">
                  <a16:creationId xmlns:a16="http://schemas.microsoft.com/office/drawing/2014/main" id="{2DEF4369-1B59-4E0D-8258-60EA06DA0705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0">
              <a:extLst>
                <a:ext uri="{FF2B5EF4-FFF2-40B4-BE49-F238E27FC236}">
                  <a16:creationId xmlns:a16="http://schemas.microsoft.com/office/drawing/2014/main" id="{87462899-82BD-401E-9F6E-974C517FB689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696E7651-380C-4C74-B65C-55DAAED165FF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B7855BE1-3EE8-4D56-910D-122B4C433EF0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3">
              <a:extLst>
                <a:ext uri="{FF2B5EF4-FFF2-40B4-BE49-F238E27FC236}">
                  <a16:creationId xmlns:a16="http://schemas.microsoft.com/office/drawing/2014/main" id="{9081E82D-F7D5-480F-96D4-145DF813F830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30F24AAE-75F2-495F-ADA9-4B73572CA3BA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18">
              <a:extLst>
                <a:ext uri="{FF2B5EF4-FFF2-40B4-BE49-F238E27FC236}">
                  <a16:creationId xmlns:a16="http://schemas.microsoft.com/office/drawing/2014/main" id="{B0BCA9D2-E337-40DB-8731-0ADFBD8B248B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9">
              <a:extLst>
                <a:ext uri="{FF2B5EF4-FFF2-40B4-BE49-F238E27FC236}">
                  <a16:creationId xmlns:a16="http://schemas.microsoft.com/office/drawing/2014/main" id="{64388655-5B39-4527-929E-3FD1FF4D0370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1">
              <a:extLst>
                <a:ext uri="{FF2B5EF4-FFF2-40B4-BE49-F238E27FC236}">
                  <a16:creationId xmlns:a16="http://schemas.microsoft.com/office/drawing/2014/main" id="{447D753E-DBD7-4477-815C-C77BE46127E7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2">
              <a:extLst>
                <a:ext uri="{FF2B5EF4-FFF2-40B4-BE49-F238E27FC236}">
                  <a16:creationId xmlns:a16="http://schemas.microsoft.com/office/drawing/2014/main" id="{01CAC92A-18E0-4C09-9793-59273FEC0C7A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159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24" grpId="0" animBg="1"/>
      <p:bldP spid="26" grpId="0" animBg="1"/>
      <p:bldP spid="11" grpId="0" animBg="1"/>
      <p:bldP spid="28" grpId="0" animBg="1"/>
      <p:bldP spid="13" grpId="0" animBg="1"/>
      <p:bldP spid="14" grpId="0" animBg="1"/>
      <p:bldP spid="29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2BDB4A70-C67A-4ECA-8F73-8F1BE9481D67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9FC87AD-A95B-4B48-A271-6903383B4D19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24C4F37-2397-4A8A-BC0A-895CE29BC8CF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0B88388-6FD0-4199-907E-711BB6762E6B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9531AE5-195F-4D27-8EAC-4A46DD154936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46801C0-4D39-45FF-A455-1553B5CCB771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EB61E954-895B-42F5-848E-A706C6A473F2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CBD230B3-6D6C-4986-8E32-1CC06A97E28A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7A2F506-A646-422D-A57A-8B218675C23C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DB010B6-863E-4823-B683-7B58A6076235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CE271FA-CF6E-48D2-B1C9-120CDB636F0F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CF3C57D-F961-4C05-94BF-0A126BDC4405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8">
              <a:extLst>
                <a:ext uri="{FF2B5EF4-FFF2-40B4-BE49-F238E27FC236}">
                  <a16:creationId xmlns:a16="http://schemas.microsoft.com/office/drawing/2014/main" id="{8713FFFD-E3FC-43AD-8841-74B1F8EFF215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BCB97E41-17B3-4250-9DA1-589410CED7FD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3EA5661-CE88-4515-ABD8-45CF5A4B78DC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C1DA1934-08EE-41D3-8C48-C2454AE1949A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29EAB8AB-8C39-4DEB-BF26-BAAB4BED9207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732614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07CF3D7-C2D8-4F8F-9F11-C78053F5EBA8}"/>
              </a:ext>
            </a:extLst>
          </p:cNvPr>
          <p:cNvSpPr/>
          <p:nvPr/>
        </p:nvSpPr>
        <p:spPr>
          <a:xfrm>
            <a:off x="4391025" y="1259682"/>
            <a:ext cx="1328738" cy="895350"/>
          </a:xfrm>
          <a:custGeom>
            <a:avLst/>
            <a:gdLst>
              <a:gd name="connsiteX0" fmla="*/ 490538 w 1328738"/>
              <a:gd name="connsiteY0" fmla="*/ 502444 h 895350"/>
              <a:gd name="connsiteX1" fmla="*/ 640556 w 1328738"/>
              <a:gd name="connsiteY1" fmla="*/ 400050 h 895350"/>
              <a:gd name="connsiteX2" fmla="*/ 762000 w 1328738"/>
              <a:gd name="connsiteY2" fmla="*/ 314325 h 895350"/>
              <a:gd name="connsiteX3" fmla="*/ 850106 w 1328738"/>
              <a:gd name="connsiteY3" fmla="*/ 250032 h 895350"/>
              <a:gd name="connsiteX4" fmla="*/ 862013 w 1328738"/>
              <a:gd name="connsiteY4" fmla="*/ 228600 h 895350"/>
              <a:gd name="connsiteX5" fmla="*/ 878681 w 1328738"/>
              <a:gd name="connsiteY5" fmla="*/ 204788 h 895350"/>
              <a:gd name="connsiteX6" fmla="*/ 897731 w 1328738"/>
              <a:gd name="connsiteY6" fmla="*/ 171450 h 895350"/>
              <a:gd name="connsiteX7" fmla="*/ 895350 w 1328738"/>
              <a:gd name="connsiteY7" fmla="*/ 150019 h 895350"/>
              <a:gd name="connsiteX8" fmla="*/ 881063 w 1328738"/>
              <a:gd name="connsiteY8" fmla="*/ 123825 h 895350"/>
              <a:gd name="connsiteX9" fmla="*/ 847725 w 1328738"/>
              <a:gd name="connsiteY9" fmla="*/ 85725 h 895350"/>
              <a:gd name="connsiteX10" fmla="*/ 809625 w 1328738"/>
              <a:gd name="connsiteY10" fmla="*/ 54769 h 895350"/>
              <a:gd name="connsiteX11" fmla="*/ 797719 w 1328738"/>
              <a:gd name="connsiteY11" fmla="*/ 40482 h 895350"/>
              <a:gd name="connsiteX12" fmla="*/ 792956 w 1328738"/>
              <a:gd name="connsiteY12" fmla="*/ 28575 h 895350"/>
              <a:gd name="connsiteX13" fmla="*/ 790575 w 1328738"/>
              <a:gd name="connsiteY13" fmla="*/ 14288 h 895350"/>
              <a:gd name="connsiteX14" fmla="*/ 797719 w 1328738"/>
              <a:gd name="connsiteY14" fmla="*/ 2382 h 895350"/>
              <a:gd name="connsiteX15" fmla="*/ 812006 w 1328738"/>
              <a:gd name="connsiteY15" fmla="*/ 0 h 895350"/>
              <a:gd name="connsiteX16" fmla="*/ 838200 w 1328738"/>
              <a:gd name="connsiteY16" fmla="*/ 2382 h 895350"/>
              <a:gd name="connsiteX17" fmla="*/ 895350 w 1328738"/>
              <a:gd name="connsiteY17" fmla="*/ 14288 h 895350"/>
              <a:gd name="connsiteX18" fmla="*/ 945356 w 1328738"/>
              <a:gd name="connsiteY18" fmla="*/ 26194 h 895350"/>
              <a:gd name="connsiteX19" fmla="*/ 1026319 w 1328738"/>
              <a:gd name="connsiteY19" fmla="*/ 54769 h 895350"/>
              <a:gd name="connsiteX20" fmla="*/ 1085850 w 1328738"/>
              <a:gd name="connsiteY20" fmla="*/ 80963 h 895350"/>
              <a:gd name="connsiteX21" fmla="*/ 1154906 w 1328738"/>
              <a:gd name="connsiteY21" fmla="*/ 116682 h 895350"/>
              <a:gd name="connsiteX22" fmla="*/ 1200150 w 1328738"/>
              <a:gd name="connsiteY22" fmla="*/ 147638 h 895350"/>
              <a:gd name="connsiteX23" fmla="*/ 1257300 w 1328738"/>
              <a:gd name="connsiteY23" fmla="*/ 188119 h 895350"/>
              <a:gd name="connsiteX24" fmla="*/ 1278731 w 1328738"/>
              <a:gd name="connsiteY24" fmla="*/ 207169 h 895350"/>
              <a:gd name="connsiteX25" fmla="*/ 1302544 w 1328738"/>
              <a:gd name="connsiteY25" fmla="*/ 233363 h 895350"/>
              <a:gd name="connsiteX26" fmla="*/ 1316831 w 1328738"/>
              <a:gd name="connsiteY26" fmla="*/ 254794 h 895350"/>
              <a:gd name="connsiteX27" fmla="*/ 1326356 w 1328738"/>
              <a:gd name="connsiteY27" fmla="*/ 276225 h 895350"/>
              <a:gd name="connsiteX28" fmla="*/ 1328738 w 1328738"/>
              <a:gd name="connsiteY28" fmla="*/ 288132 h 895350"/>
              <a:gd name="connsiteX29" fmla="*/ 1328738 w 1328738"/>
              <a:gd name="connsiteY29" fmla="*/ 302419 h 895350"/>
              <a:gd name="connsiteX30" fmla="*/ 1319213 w 1328738"/>
              <a:gd name="connsiteY30" fmla="*/ 319088 h 895350"/>
              <a:gd name="connsiteX31" fmla="*/ 1290638 w 1328738"/>
              <a:gd name="connsiteY31" fmla="*/ 335757 h 895350"/>
              <a:gd name="connsiteX32" fmla="*/ 1233488 w 1328738"/>
              <a:gd name="connsiteY32" fmla="*/ 350044 h 895350"/>
              <a:gd name="connsiteX33" fmla="*/ 1102519 w 1328738"/>
              <a:gd name="connsiteY33" fmla="*/ 400050 h 895350"/>
              <a:gd name="connsiteX34" fmla="*/ 914400 w 1328738"/>
              <a:gd name="connsiteY34" fmla="*/ 495300 h 895350"/>
              <a:gd name="connsiteX35" fmla="*/ 657225 w 1328738"/>
              <a:gd name="connsiteY35" fmla="*/ 616744 h 895350"/>
              <a:gd name="connsiteX36" fmla="*/ 476250 w 1328738"/>
              <a:gd name="connsiteY36" fmla="*/ 702469 h 895350"/>
              <a:gd name="connsiteX37" fmla="*/ 247650 w 1328738"/>
              <a:gd name="connsiteY37" fmla="*/ 804863 h 895350"/>
              <a:gd name="connsiteX38" fmla="*/ 33338 w 1328738"/>
              <a:gd name="connsiteY38" fmla="*/ 895350 h 895350"/>
              <a:gd name="connsiteX39" fmla="*/ 0 w 1328738"/>
              <a:gd name="connsiteY39" fmla="*/ 816769 h 895350"/>
              <a:gd name="connsiteX40" fmla="*/ 159544 w 1328738"/>
              <a:gd name="connsiteY40" fmla="*/ 716757 h 895350"/>
              <a:gd name="connsiteX41" fmla="*/ 352425 w 1328738"/>
              <a:gd name="connsiteY41" fmla="*/ 592932 h 895350"/>
              <a:gd name="connsiteX42" fmla="*/ 490538 w 1328738"/>
              <a:gd name="connsiteY42" fmla="*/ 502444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28738" h="895350">
                <a:moveTo>
                  <a:pt x="490538" y="502444"/>
                </a:moveTo>
                <a:lnTo>
                  <a:pt x="640556" y="400050"/>
                </a:lnTo>
                <a:lnTo>
                  <a:pt x="762000" y="314325"/>
                </a:lnTo>
                <a:lnTo>
                  <a:pt x="850106" y="250032"/>
                </a:lnTo>
                <a:lnTo>
                  <a:pt x="862013" y="228600"/>
                </a:lnTo>
                <a:lnTo>
                  <a:pt x="878681" y="204788"/>
                </a:lnTo>
                <a:lnTo>
                  <a:pt x="897731" y="171450"/>
                </a:lnTo>
                <a:lnTo>
                  <a:pt x="895350" y="150019"/>
                </a:lnTo>
                <a:lnTo>
                  <a:pt x="881063" y="123825"/>
                </a:lnTo>
                <a:lnTo>
                  <a:pt x="847725" y="85725"/>
                </a:lnTo>
                <a:lnTo>
                  <a:pt x="809625" y="54769"/>
                </a:lnTo>
                <a:lnTo>
                  <a:pt x="797719" y="40482"/>
                </a:lnTo>
                <a:lnTo>
                  <a:pt x="792956" y="28575"/>
                </a:lnTo>
                <a:lnTo>
                  <a:pt x="790575" y="14288"/>
                </a:lnTo>
                <a:lnTo>
                  <a:pt x="797719" y="2382"/>
                </a:lnTo>
                <a:lnTo>
                  <a:pt x="812006" y="0"/>
                </a:lnTo>
                <a:lnTo>
                  <a:pt x="838200" y="2382"/>
                </a:lnTo>
                <a:lnTo>
                  <a:pt x="895350" y="14288"/>
                </a:lnTo>
                <a:lnTo>
                  <a:pt x="945356" y="26194"/>
                </a:lnTo>
                <a:lnTo>
                  <a:pt x="1026319" y="54769"/>
                </a:lnTo>
                <a:lnTo>
                  <a:pt x="1085850" y="80963"/>
                </a:lnTo>
                <a:lnTo>
                  <a:pt x="1154906" y="116682"/>
                </a:lnTo>
                <a:lnTo>
                  <a:pt x="1200150" y="147638"/>
                </a:lnTo>
                <a:lnTo>
                  <a:pt x="1257300" y="188119"/>
                </a:lnTo>
                <a:lnTo>
                  <a:pt x="1278731" y="207169"/>
                </a:lnTo>
                <a:lnTo>
                  <a:pt x="1302544" y="233363"/>
                </a:lnTo>
                <a:lnTo>
                  <a:pt x="1316831" y="254794"/>
                </a:lnTo>
                <a:lnTo>
                  <a:pt x="1326356" y="276225"/>
                </a:lnTo>
                <a:lnTo>
                  <a:pt x="1328738" y="288132"/>
                </a:lnTo>
                <a:lnTo>
                  <a:pt x="1328738" y="302419"/>
                </a:lnTo>
                <a:lnTo>
                  <a:pt x="1319213" y="319088"/>
                </a:lnTo>
                <a:lnTo>
                  <a:pt x="1290638" y="335757"/>
                </a:lnTo>
                <a:lnTo>
                  <a:pt x="1233488" y="350044"/>
                </a:lnTo>
                <a:lnTo>
                  <a:pt x="1102519" y="400050"/>
                </a:lnTo>
                <a:lnTo>
                  <a:pt x="914400" y="495300"/>
                </a:lnTo>
                <a:lnTo>
                  <a:pt x="657225" y="616744"/>
                </a:lnTo>
                <a:lnTo>
                  <a:pt x="476250" y="702469"/>
                </a:lnTo>
                <a:lnTo>
                  <a:pt x="247650" y="804863"/>
                </a:lnTo>
                <a:lnTo>
                  <a:pt x="33338" y="895350"/>
                </a:lnTo>
                <a:lnTo>
                  <a:pt x="0" y="816769"/>
                </a:lnTo>
                <a:lnTo>
                  <a:pt x="159544" y="716757"/>
                </a:lnTo>
                <a:lnTo>
                  <a:pt x="352425" y="592932"/>
                </a:lnTo>
                <a:lnTo>
                  <a:pt x="490538" y="5024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7567B6-D766-4EE3-AC8B-15081944A932}"/>
              </a:ext>
            </a:extLst>
          </p:cNvPr>
          <p:cNvSpPr/>
          <p:nvPr/>
        </p:nvSpPr>
        <p:spPr>
          <a:xfrm>
            <a:off x="4802188" y="3360738"/>
            <a:ext cx="393700" cy="1860550"/>
          </a:xfrm>
          <a:custGeom>
            <a:avLst/>
            <a:gdLst>
              <a:gd name="connsiteX0" fmla="*/ 390525 w 392907"/>
              <a:gd name="connsiteY0" fmla="*/ 857250 h 1862137"/>
              <a:gd name="connsiteX1" fmla="*/ 390525 w 392907"/>
              <a:gd name="connsiteY1" fmla="*/ 681037 h 1862137"/>
              <a:gd name="connsiteX2" fmla="*/ 392907 w 392907"/>
              <a:gd name="connsiteY2" fmla="*/ 407194 h 1862137"/>
              <a:gd name="connsiteX3" fmla="*/ 392907 w 392907"/>
              <a:gd name="connsiteY3" fmla="*/ 200025 h 1862137"/>
              <a:gd name="connsiteX4" fmla="*/ 254794 w 392907"/>
              <a:gd name="connsiteY4" fmla="*/ 69056 h 1862137"/>
              <a:gd name="connsiteX5" fmla="*/ 202407 w 392907"/>
              <a:gd name="connsiteY5" fmla="*/ 50006 h 1862137"/>
              <a:gd name="connsiteX6" fmla="*/ 133350 w 392907"/>
              <a:gd name="connsiteY6" fmla="*/ 26194 h 1862137"/>
              <a:gd name="connsiteX7" fmla="*/ 85725 w 392907"/>
              <a:gd name="connsiteY7" fmla="*/ 9525 h 1862137"/>
              <a:gd name="connsiteX8" fmla="*/ 40482 w 392907"/>
              <a:gd name="connsiteY8" fmla="*/ 0 h 1862137"/>
              <a:gd name="connsiteX9" fmla="*/ 26194 w 392907"/>
              <a:gd name="connsiteY9" fmla="*/ 0 h 1862137"/>
              <a:gd name="connsiteX10" fmla="*/ 9525 w 392907"/>
              <a:gd name="connsiteY10" fmla="*/ 0 h 1862137"/>
              <a:gd name="connsiteX11" fmla="*/ 0 w 392907"/>
              <a:gd name="connsiteY11" fmla="*/ 7144 h 1862137"/>
              <a:gd name="connsiteX12" fmla="*/ 0 w 392907"/>
              <a:gd name="connsiteY12" fmla="*/ 19050 h 1862137"/>
              <a:gd name="connsiteX13" fmla="*/ 7144 w 392907"/>
              <a:gd name="connsiteY13" fmla="*/ 38100 h 1862137"/>
              <a:gd name="connsiteX14" fmla="*/ 35719 w 392907"/>
              <a:gd name="connsiteY14" fmla="*/ 66675 h 1862137"/>
              <a:gd name="connsiteX15" fmla="*/ 69057 w 392907"/>
              <a:gd name="connsiteY15" fmla="*/ 104775 h 1862137"/>
              <a:gd name="connsiteX16" fmla="*/ 92869 w 392907"/>
              <a:gd name="connsiteY16" fmla="*/ 135731 h 1862137"/>
              <a:gd name="connsiteX17" fmla="*/ 111919 w 392907"/>
              <a:gd name="connsiteY17" fmla="*/ 171450 h 1862137"/>
              <a:gd name="connsiteX18" fmla="*/ 126207 w 392907"/>
              <a:gd name="connsiteY18" fmla="*/ 207169 h 1862137"/>
              <a:gd name="connsiteX19" fmla="*/ 133350 w 392907"/>
              <a:gd name="connsiteY19" fmla="*/ 238125 h 1862137"/>
              <a:gd name="connsiteX20" fmla="*/ 140494 w 392907"/>
              <a:gd name="connsiteY20" fmla="*/ 278606 h 1862137"/>
              <a:gd name="connsiteX21" fmla="*/ 145257 w 392907"/>
              <a:gd name="connsiteY21" fmla="*/ 338137 h 1862137"/>
              <a:gd name="connsiteX22" fmla="*/ 145257 w 392907"/>
              <a:gd name="connsiteY22" fmla="*/ 564356 h 1862137"/>
              <a:gd name="connsiteX23" fmla="*/ 145257 w 392907"/>
              <a:gd name="connsiteY23" fmla="*/ 797719 h 1862137"/>
              <a:gd name="connsiteX24" fmla="*/ 147638 w 392907"/>
              <a:gd name="connsiteY24" fmla="*/ 1185862 h 1862137"/>
              <a:gd name="connsiteX25" fmla="*/ 145257 w 392907"/>
              <a:gd name="connsiteY25" fmla="*/ 1402556 h 1862137"/>
              <a:gd name="connsiteX26" fmla="*/ 145257 w 392907"/>
              <a:gd name="connsiteY26" fmla="*/ 1478756 h 1862137"/>
              <a:gd name="connsiteX27" fmla="*/ 138113 w 392907"/>
              <a:gd name="connsiteY27" fmla="*/ 1531144 h 1862137"/>
              <a:gd name="connsiteX28" fmla="*/ 133350 w 392907"/>
              <a:gd name="connsiteY28" fmla="*/ 1574006 h 1862137"/>
              <a:gd name="connsiteX29" fmla="*/ 123825 w 392907"/>
              <a:gd name="connsiteY29" fmla="*/ 1616869 h 1862137"/>
              <a:gd name="connsiteX30" fmla="*/ 123825 w 392907"/>
              <a:gd name="connsiteY30" fmla="*/ 1659731 h 1862137"/>
              <a:gd name="connsiteX31" fmla="*/ 133350 w 392907"/>
              <a:gd name="connsiteY31" fmla="*/ 1726406 h 1862137"/>
              <a:gd name="connsiteX32" fmla="*/ 152400 w 392907"/>
              <a:gd name="connsiteY32" fmla="*/ 1781175 h 1862137"/>
              <a:gd name="connsiteX33" fmla="*/ 166688 w 392907"/>
              <a:gd name="connsiteY33" fmla="*/ 1807369 h 1862137"/>
              <a:gd name="connsiteX34" fmla="*/ 176213 w 392907"/>
              <a:gd name="connsiteY34" fmla="*/ 1819275 h 1862137"/>
              <a:gd name="connsiteX35" fmla="*/ 204788 w 392907"/>
              <a:gd name="connsiteY35" fmla="*/ 1840706 h 1862137"/>
              <a:gd name="connsiteX36" fmla="*/ 238125 w 392907"/>
              <a:gd name="connsiteY36" fmla="*/ 1857375 h 1862137"/>
              <a:gd name="connsiteX37" fmla="*/ 254794 w 392907"/>
              <a:gd name="connsiteY37" fmla="*/ 1862137 h 1862137"/>
              <a:gd name="connsiteX38" fmla="*/ 278607 w 392907"/>
              <a:gd name="connsiteY38" fmla="*/ 1862137 h 1862137"/>
              <a:gd name="connsiteX39" fmla="*/ 302419 w 392907"/>
              <a:gd name="connsiteY39" fmla="*/ 1857375 h 1862137"/>
              <a:gd name="connsiteX40" fmla="*/ 338138 w 392907"/>
              <a:gd name="connsiteY40" fmla="*/ 1840706 h 1862137"/>
              <a:gd name="connsiteX41" fmla="*/ 364332 w 392907"/>
              <a:gd name="connsiteY41" fmla="*/ 1819275 h 1862137"/>
              <a:gd name="connsiteX42" fmla="*/ 373857 w 392907"/>
              <a:gd name="connsiteY42" fmla="*/ 1571625 h 1862137"/>
              <a:gd name="connsiteX43" fmla="*/ 390525 w 392907"/>
              <a:gd name="connsiteY43" fmla="*/ 1316831 h 1862137"/>
              <a:gd name="connsiteX44" fmla="*/ 392907 w 392907"/>
              <a:gd name="connsiteY44" fmla="*/ 1223962 h 1862137"/>
              <a:gd name="connsiteX45" fmla="*/ 390525 w 392907"/>
              <a:gd name="connsiteY45" fmla="*/ 857250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2907" h="1862137">
                <a:moveTo>
                  <a:pt x="390525" y="857250"/>
                </a:moveTo>
                <a:lnTo>
                  <a:pt x="390525" y="681037"/>
                </a:lnTo>
                <a:lnTo>
                  <a:pt x="392907" y="407194"/>
                </a:lnTo>
                <a:lnTo>
                  <a:pt x="392907" y="200025"/>
                </a:lnTo>
                <a:lnTo>
                  <a:pt x="254794" y="69056"/>
                </a:lnTo>
                <a:lnTo>
                  <a:pt x="202407" y="50006"/>
                </a:lnTo>
                <a:lnTo>
                  <a:pt x="133350" y="26194"/>
                </a:lnTo>
                <a:lnTo>
                  <a:pt x="85725" y="9525"/>
                </a:lnTo>
                <a:lnTo>
                  <a:pt x="40482" y="0"/>
                </a:lnTo>
                <a:lnTo>
                  <a:pt x="26194" y="0"/>
                </a:lnTo>
                <a:lnTo>
                  <a:pt x="9525" y="0"/>
                </a:lnTo>
                <a:lnTo>
                  <a:pt x="0" y="7144"/>
                </a:lnTo>
                <a:lnTo>
                  <a:pt x="0" y="19050"/>
                </a:lnTo>
                <a:lnTo>
                  <a:pt x="7144" y="38100"/>
                </a:lnTo>
                <a:lnTo>
                  <a:pt x="35719" y="66675"/>
                </a:lnTo>
                <a:lnTo>
                  <a:pt x="69057" y="104775"/>
                </a:lnTo>
                <a:lnTo>
                  <a:pt x="92869" y="135731"/>
                </a:lnTo>
                <a:lnTo>
                  <a:pt x="111919" y="171450"/>
                </a:lnTo>
                <a:lnTo>
                  <a:pt x="126207" y="207169"/>
                </a:lnTo>
                <a:lnTo>
                  <a:pt x="133350" y="238125"/>
                </a:lnTo>
                <a:lnTo>
                  <a:pt x="140494" y="278606"/>
                </a:lnTo>
                <a:lnTo>
                  <a:pt x="145257" y="338137"/>
                </a:lnTo>
                <a:lnTo>
                  <a:pt x="145257" y="564356"/>
                </a:lnTo>
                <a:lnTo>
                  <a:pt x="145257" y="797719"/>
                </a:lnTo>
                <a:cubicBezTo>
                  <a:pt x="146051" y="927100"/>
                  <a:pt x="146844" y="1056481"/>
                  <a:pt x="147638" y="1185862"/>
                </a:cubicBezTo>
                <a:cubicBezTo>
                  <a:pt x="146844" y="1258093"/>
                  <a:pt x="146051" y="1330325"/>
                  <a:pt x="145257" y="1402556"/>
                </a:cubicBezTo>
                <a:lnTo>
                  <a:pt x="145257" y="1478756"/>
                </a:lnTo>
                <a:lnTo>
                  <a:pt x="138113" y="1531144"/>
                </a:lnTo>
                <a:lnTo>
                  <a:pt x="133350" y="1574006"/>
                </a:lnTo>
                <a:lnTo>
                  <a:pt x="123825" y="1616869"/>
                </a:lnTo>
                <a:lnTo>
                  <a:pt x="123825" y="1659731"/>
                </a:lnTo>
                <a:lnTo>
                  <a:pt x="133350" y="1726406"/>
                </a:lnTo>
                <a:lnTo>
                  <a:pt x="152400" y="1781175"/>
                </a:lnTo>
                <a:lnTo>
                  <a:pt x="166688" y="1807369"/>
                </a:lnTo>
                <a:lnTo>
                  <a:pt x="176213" y="1819275"/>
                </a:lnTo>
                <a:lnTo>
                  <a:pt x="204788" y="1840706"/>
                </a:lnTo>
                <a:lnTo>
                  <a:pt x="238125" y="1857375"/>
                </a:lnTo>
                <a:lnTo>
                  <a:pt x="254794" y="1862137"/>
                </a:lnTo>
                <a:lnTo>
                  <a:pt x="278607" y="1862137"/>
                </a:lnTo>
                <a:lnTo>
                  <a:pt x="302419" y="1857375"/>
                </a:lnTo>
                <a:lnTo>
                  <a:pt x="338138" y="1840706"/>
                </a:lnTo>
                <a:lnTo>
                  <a:pt x="364332" y="1819275"/>
                </a:lnTo>
                <a:lnTo>
                  <a:pt x="373857" y="1571625"/>
                </a:lnTo>
                <a:lnTo>
                  <a:pt x="390525" y="1316831"/>
                </a:lnTo>
                <a:lnTo>
                  <a:pt x="392907" y="1223962"/>
                </a:lnTo>
                <a:lnTo>
                  <a:pt x="390525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C18F611-DDFD-42DE-854E-3219B71621F9}"/>
              </a:ext>
            </a:extLst>
          </p:cNvPr>
          <p:cNvSpPr/>
          <p:nvPr/>
        </p:nvSpPr>
        <p:spPr>
          <a:xfrm>
            <a:off x="4189413" y="1980407"/>
            <a:ext cx="334962" cy="1352550"/>
          </a:xfrm>
          <a:custGeom>
            <a:avLst/>
            <a:gdLst>
              <a:gd name="connsiteX0" fmla="*/ 330994 w 335756"/>
              <a:gd name="connsiteY0" fmla="*/ 361950 h 1352550"/>
              <a:gd name="connsiteX1" fmla="*/ 335756 w 335756"/>
              <a:gd name="connsiteY1" fmla="*/ 126206 h 1352550"/>
              <a:gd name="connsiteX2" fmla="*/ 295275 w 335756"/>
              <a:gd name="connsiteY2" fmla="*/ 42862 h 1352550"/>
              <a:gd name="connsiteX3" fmla="*/ 214312 w 335756"/>
              <a:gd name="connsiteY3" fmla="*/ 23812 h 1352550"/>
              <a:gd name="connsiteX4" fmla="*/ 135731 w 335756"/>
              <a:gd name="connsiteY4" fmla="*/ 9525 h 1352550"/>
              <a:gd name="connsiteX5" fmla="*/ 92869 w 335756"/>
              <a:gd name="connsiteY5" fmla="*/ 2381 h 1352550"/>
              <a:gd name="connsiteX6" fmla="*/ 54769 w 335756"/>
              <a:gd name="connsiteY6" fmla="*/ 0 h 1352550"/>
              <a:gd name="connsiteX7" fmla="*/ 23812 w 335756"/>
              <a:gd name="connsiteY7" fmla="*/ 4762 h 1352550"/>
              <a:gd name="connsiteX8" fmla="*/ 9525 w 335756"/>
              <a:gd name="connsiteY8" fmla="*/ 9525 h 1352550"/>
              <a:gd name="connsiteX9" fmla="*/ 0 w 335756"/>
              <a:gd name="connsiteY9" fmla="*/ 16669 h 1352550"/>
              <a:gd name="connsiteX10" fmla="*/ 0 w 335756"/>
              <a:gd name="connsiteY10" fmla="*/ 26194 h 1352550"/>
              <a:gd name="connsiteX11" fmla="*/ 7144 w 335756"/>
              <a:gd name="connsiteY11" fmla="*/ 42862 h 1352550"/>
              <a:gd name="connsiteX12" fmla="*/ 26194 w 335756"/>
              <a:gd name="connsiteY12" fmla="*/ 66675 h 1352550"/>
              <a:gd name="connsiteX13" fmla="*/ 57150 w 335756"/>
              <a:gd name="connsiteY13" fmla="*/ 104775 h 1352550"/>
              <a:gd name="connsiteX14" fmla="*/ 76200 w 335756"/>
              <a:gd name="connsiteY14" fmla="*/ 130969 h 1352550"/>
              <a:gd name="connsiteX15" fmla="*/ 97631 w 335756"/>
              <a:gd name="connsiteY15" fmla="*/ 166687 h 1352550"/>
              <a:gd name="connsiteX16" fmla="*/ 107156 w 335756"/>
              <a:gd name="connsiteY16" fmla="*/ 188119 h 1352550"/>
              <a:gd name="connsiteX17" fmla="*/ 111919 w 335756"/>
              <a:gd name="connsiteY17" fmla="*/ 202406 h 1352550"/>
              <a:gd name="connsiteX18" fmla="*/ 114300 w 335756"/>
              <a:gd name="connsiteY18" fmla="*/ 271462 h 1352550"/>
              <a:gd name="connsiteX19" fmla="*/ 109537 w 335756"/>
              <a:gd name="connsiteY19" fmla="*/ 516731 h 1352550"/>
              <a:gd name="connsiteX20" fmla="*/ 102394 w 335756"/>
              <a:gd name="connsiteY20" fmla="*/ 731044 h 1352550"/>
              <a:gd name="connsiteX21" fmla="*/ 92869 w 335756"/>
              <a:gd name="connsiteY21" fmla="*/ 816769 h 1352550"/>
              <a:gd name="connsiteX22" fmla="*/ 80962 w 335756"/>
              <a:gd name="connsiteY22" fmla="*/ 859631 h 1352550"/>
              <a:gd name="connsiteX23" fmla="*/ 61912 w 335756"/>
              <a:gd name="connsiteY23" fmla="*/ 916781 h 1352550"/>
              <a:gd name="connsiteX24" fmla="*/ 50006 w 335756"/>
              <a:gd name="connsiteY24" fmla="*/ 959644 h 1352550"/>
              <a:gd name="connsiteX25" fmla="*/ 47625 w 335756"/>
              <a:gd name="connsiteY25" fmla="*/ 995362 h 1352550"/>
              <a:gd name="connsiteX26" fmla="*/ 54769 w 335756"/>
              <a:gd name="connsiteY26" fmla="*/ 1054894 h 1352550"/>
              <a:gd name="connsiteX27" fmla="*/ 71437 w 335756"/>
              <a:gd name="connsiteY27" fmla="*/ 1114425 h 1352550"/>
              <a:gd name="connsiteX28" fmla="*/ 92869 w 335756"/>
              <a:gd name="connsiteY28" fmla="*/ 1159669 h 1352550"/>
              <a:gd name="connsiteX29" fmla="*/ 119062 w 335756"/>
              <a:gd name="connsiteY29" fmla="*/ 1212056 h 1352550"/>
              <a:gd name="connsiteX30" fmla="*/ 150019 w 335756"/>
              <a:gd name="connsiteY30" fmla="*/ 1266825 h 1352550"/>
              <a:gd name="connsiteX31" fmla="*/ 171450 w 335756"/>
              <a:gd name="connsiteY31" fmla="*/ 1302544 h 1352550"/>
              <a:gd name="connsiteX32" fmla="*/ 185737 w 335756"/>
              <a:gd name="connsiteY32" fmla="*/ 1323975 h 1352550"/>
              <a:gd name="connsiteX33" fmla="*/ 204787 w 335756"/>
              <a:gd name="connsiteY33" fmla="*/ 1338262 h 1352550"/>
              <a:gd name="connsiteX34" fmla="*/ 226219 w 335756"/>
              <a:gd name="connsiteY34" fmla="*/ 1350169 h 1352550"/>
              <a:gd name="connsiteX35" fmla="*/ 242887 w 335756"/>
              <a:gd name="connsiteY35" fmla="*/ 1352550 h 1352550"/>
              <a:gd name="connsiteX36" fmla="*/ 264319 w 335756"/>
              <a:gd name="connsiteY36" fmla="*/ 1350169 h 1352550"/>
              <a:gd name="connsiteX37" fmla="*/ 285750 w 335756"/>
              <a:gd name="connsiteY37" fmla="*/ 1340644 h 1352550"/>
              <a:gd name="connsiteX38" fmla="*/ 307181 w 335756"/>
              <a:gd name="connsiteY38" fmla="*/ 1323975 h 1352550"/>
              <a:gd name="connsiteX39" fmla="*/ 316706 w 335756"/>
              <a:gd name="connsiteY39" fmla="*/ 892969 h 1352550"/>
              <a:gd name="connsiteX40" fmla="*/ 326231 w 335756"/>
              <a:gd name="connsiteY40" fmla="*/ 592931 h 1352550"/>
              <a:gd name="connsiteX41" fmla="*/ 330994 w 335756"/>
              <a:gd name="connsiteY41" fmla="*/ 361950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5756" h="1352550">
                <a:moveTo>
                  <a:pt x="330994" y="361950"/>
                </a:moveTo>
                <a:cubicBezTo>
                  <a:pt x="332581" y="283369"/>
                  <a:pt x="334169" y="204787"/>
                  <a:pt x="335756" y="126206"/>
                </a:cubicBezTo>
                <a:lnTo>
                  <a:pt x="295275" y="42862"/>
                </a:lnTo>
                <a:lnTo>
                  <a:pt x="214312" y="23812"/>
                </a:lnTo>
                <a:lnTo>
                  <a:pt x="135731" y="9525"/>
                </a:lnTo>
                <a:lnTo>
                  <a:pt x="92869" y="2381"/>
                </a:lnTo>
                <a:lnTo>
                  <a:pt x="54769" y="0"/>
                </a:lnTo>
                <a:lnTo>
                  <a:pt x="23812" y="4762"/>
                </a:lnTo>
                <a:lnTo>
                  <a:pt x="9525" y="9525"/>
                </a:lnTo>
                <a:lnTo>
                  <a:pt x="0" y="16669"/>
                </a:lnTo>
                <a:lnTo>
                  <a:pt x="0" y="26194"/>
                </a:lnTo>
                <a:lnTo>
                  <a:pt x="7144" y="42862"/>
                </a:lnTo>
                <a:lnTo>
                  <a:pt x="26194" y="66675"/>
                </a:lnTo>
                <a:lnTo>
                  <a:pt x="57150" y="104775"/>
                </a:lnTo>
                <a:lnTo>
                  <a:pt x="76200" y="130969"/>
                </a:lnTo>
                <a:lnTo>
                  <a:pt x="97631" y="166687"/>
                </a:lnTo>
                <a:lnTo>
                  <a:pt x="107156" y="188119"/>
                </a:lnTo>
                <a:lnTo>
                  <a:pt x="111919" y="202406"/>
                </a:lnTo>
                <a:cubicBezTo>
                  <a:pt x="112713" y="225425"/>
                  <a:pt x="113506" y="248443"/>
                  <a:pt x="114300" y="271462"/>
                </a:cubicBezTo>
                <a:cubicBezTo>
                  <a:pt x="112712" y="353218"/>
                  <a:pt x="111125" y="434975"/>
                  <a:pt x="109537" y="516731"/>
                </a:cubicBezTo>
                <a:lnTo>
                  <a:pt x="102394" y="731044"/>
                </a:lnTo>
                <a:lnTo>
                  <a:pt x="92869" y="816769"/>
                </a:lnTo>
                <a:lnTo>
                  <a:pt x="80962" y="859631"/>
                </a:lnTo>
                <a:lnTo>
                  <a:pt x="61912" y="916781"/>
                </a:lnTo>
                <a:lnTo>
                  <a:pt x="50006" y="959644"/>
                </a:lnTo>
                <a:lnTo>
                  <a:pt x="47625" y="995362"/>
                </a:lnTo>
                <a:lnTo>
                  <a:pt x="54769" y="1054894"/>
                </a:lnTo>
                <a:lnTo>
                  <a:pt x="71437" y="1114425"/>
                </a:lnTo>
                <a:lnTo>
                  <a:pt x="92869" y="1159669"/>
                </a:lnTo>
                <a:lnTo>
                  <a:pt x="119062" y="1212056"/>
                </a:lnTo>
                <a:lnTo>
                  <a:pt x="150019" y="1266825"/>
                </a:lnTo>
                <a:lnTo>
                  <a:pt x="171450" y="1302544"/>
                </a:lnTo>
                <a:lnTo>
                  <a:pt x="185737" y="1323975"/>
                </a:lnTo>
                <a:lnTo>
                  <a:pt x="204787" y="1338262"/>
                </a:lnTo>
                <a:lnTo>
                  <a:pt x="226219" y="1350169"/>
                </a:lnTo>
                <a:lnTo>
                  <a:pt x="242887" y="1352550"/>
                </a:lnTo>
                <a:lnTo>
                  <a:pt x="264319" y="1350169"/>
                </a:lnTo>
                <a:lnTo>
                  <a:pt x="285750" y="1340644"/>
                </a:lnTo>
                <a:lnTo>
                  <a:pt x="307181" y="1323975"/>
                </a:lnTo>
                <a:lnTo>
                  <a:pt x="316706" y="892969"/>
                </a:lnTo>
                <a:lnTo>
                  <a:pt x="326231" y="592931"/>
                </a:lnTo>
                <a:lnTo>
                  <a:pt x="3309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C5F8EF-BAC2-4F5A-A5B9-47C6D9BCFE27}"/>
              </a:ext>
            </a:extLst>
          </p:cNvPr>
          <p:cNvSpPr/>
          <p:nvPr/>
        </p:nvSpPr>
        <p:spPr>
          <a:xfrm>
            <a:off x="4437064" y="2536033"/>
            <a:ext cx="1089025" cy="790575"/>
          </a:xfrm>
          <a:custGeom>
            <a:avLst/>
            <a:gdLst>
              <a:gd name="connsiteX0" fmla="*/ 452437 w 1090612"/>
              <a:gd name="connsiteY0" fmla="*/ 245269 h 790575"/>
              <a:gd name="connsiteX1" fmla="*/ 228600 w 1090612"/>
              <a:gd name="connsiteY1" fmla="*/ 338138 h 790575"/>
              <a:gd name="connsiteX2" fmla="*/ 73819 w 1090612"/>
              <a:gd name="connsiteY2" fmla="*/ 397669 h 790575"/>
              <a:gd name="connsiteX3" fmla="*/ 0 w 1090612"/>
              <a:gd name="connsiteY3" fmla="*/ 423863 h 790575"/>
              <a:gd name="connsiteX4" fmla="*/ 4762 w 1090612"/>
              <a:gd name="connsiteY4" fmla="*/ 790575 h 790575"/>
              <a:gd name="connsiteX5" fmla="*/ 40481 w 1090612"/>
              <a:gd name="connsiteY5" fmla="*/ 776288 h 790575"/>
              <a:gd name="connsiteX6" fmla="*/ 59531 w 1090612"/>
              <a:gd name="connsiteY6" fmla="*/ 764382 h 790575"/>
              <a:gd name="connsiteX7" fmla="*/ 83344 w 1090612"/>
              <a:gd name="connsiteY7" fmla="*/ 738188 h 790575"/>
              <a:gd name="connsiteX8" fmla="*/ 107156 w 1090612"/>
              <a:gd name="connsiteY8" fmla="*/ 707232 h 790575"/>
              <a:gd name="connsiteX9" fmla="*/ 145256 w 1090612"/>
              <a:gd name="connsiteY9" fmla="*/ 661988 h 790575"/>
              <a:gd name="connsiteX10" fmla="*/ 154781 w 1090612"/>
              <a:gd name="connsiteY10" fmla="*/ 647700 h 790575"/>
              <a:gd name="connsiteX11" fmla="*/ 273844 w 1090612"/>
              <a:gd name="connsiteY11" fmla="*/ 573882 h 790575"/>
              <a:gd name="connsiteX12" fmla="*/ 435769 w 1090612"/>
              <a:gd name="connsiteY12" fmla="*/ 473869 h 790575"/>
              <a:gd name="connsiteX13" fmla="*/ 631031 w 1090612"/>
              <a:gd name="connsiteY13" fmla="*/ 352425 h 790575"/>
              <a:gd name="connsiteX14" fmla="*/ 831056 w 1090612"/>
              <a:gd name="connsiteY14" fmla="*/ 228600 h 790575"/>
              <a:gd name="connsiteX15" fmla="*/ 978694 w 1090612"/>
              <a:gd name="connsiteY15" fmla="*/ 138113 h 790575"/>
              <a:gd name="connsiteX16" fmla="*/ 1090612 w 1090612"/>
              <a:gd name="connsiteY16" fmla="*/ 61913 h 790575"/>
              <a:gd name="connsiteX17" fmla="*/ 1059656 w 1090612"/>
              <a:gd name="connsiteY17" fmla="*/ 0 h 790575"/>
              <a:gd name="connsiteX18" fmla="*/ 816769 w 1090612"/>
              <a:gd name="connsiteY18" fmla="*/ 95250 h 790575"/>
              <a:gd name="connsiteX19" fmla="*/ 635794 w 1090612"/>
              <a:gd name="connsiteY19" fmla="*/ 171450 h 790575"/>
              <a:gd name="connsiteX20" fmla="*/ 452437 w 1090612"/>
              <a:gd name="connsiteY20" fmla="*/ 245269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90612" h="790575">
                <a:moveTo>
                  <a:pt x="452437" y="245269"/>
                </a:moveTo>
                <a:lnTo>
                  <a:pt x="228600" y="338138"/>
                </a:lnTo>
                <a:lnTo>
                  <a:pt x="73819" y="397669"/>
                </a:lnTo>
                <a:lnTo>
                  <a:pt x="0" y="423863"/>
                </a:lnTo>
                <a:cubicBezTo>
                  <a:pt x="1587" y="546100"/>
                  <a:pt x="3175" y="668338"/>
                  <a:pt x="4762" y="790575"/>
                </a:cubicBezTo>
                <a:lnTo>
                  <a:pt x="40481" y="776288"/>
                </a:lnTo>
                <a:lnTo>
                  <a:pt x="59531" y="764382"/>
                </a:lnTo>
                <a:lnTo>
                  <a:pt x="83344" y="738188"/>
                </a:lnTo>
                <a:lnTo>
                  <a:pt x="107156" y="707232"/>
                </a:lnTo>
                <a:lnTo>
                  <a:pt x="145256" y="661988"/>
                </a:lnTo>
                <a:lnTo>
                  <a:pt x="154781" y="647700"/>
                </a:lnTo>
                <a:lnTo>
                  <a:pt x="273844" y="573882"/>
                </a:lnTo>
                <a:lnTo>
                  <a:pt x="435769" y="473869"/>
                </a:lnTo>
                <a:lnTo>
                  <a:pt x="631031" y="352425"/>
                </a:lnTo>
                <a:lnTo>
                  <a:pt x="831056" y="228600"/>
                </a:lnTo>
                <a:lnTo>
                  <a:pt x="978694" y="138113"/>
                </a:lnTo>
                <a:lnTo>
                  <a:pt x="1090612" y="61913"/>
                </a:lnTo>
                <a:lnTo>
                  <a:pt x="1059656" y="0"/>
                </a:lnTo>
                <a:lnTo>
                  <a:pt x="816769" y="95250"/>
                </a:lnTo>
                <a:lnTo>
                  <a:pt x="635794" y="171450"/>
                </a:lnTo>
                <a:lnTo>
                  <a:pt x="452437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8997A7B-263B-420A-9128-7013528A6348}"/>
              </a:ext>
            </a:extLst>
          </p:cNvPr>
          <p:cNvSpPr/>
          <p:nvPr/>
        </p:nvSpPr>
        <p:spPr>
          <a:xfrm>
            <a:off x="5133976" y="2097883"/>
            <a:ext cx="627063" cy="949325"/>
          </a:xfrm>
          <a:custGeom>
            <a:avLst/>
            <a:gdLst>
              <a:gd name="connsiteX0" fmla="*/ 316706 w 626269"/>
              <a:gd name="connsiteY0" fmla="*/ 652463 h 947738"/>
              <a:gd name="connsiteX1" fmla="*/ 276225 w 626269"/>
              <a:gd name="connsiteY1" fmla="*/ 559594 h 947738"/>
              <a:gd name="connsiteX2" fmla="*/ 240506 w 626269"/>
              <a:gd name="connsiteY2" fmla="*/ 490538 h 947738"/>
              <a:gd name="connsiteX3" fmla="*/ 226219 w 626269"/>
              <a:gd name="connsiteY3" fmla="*/ 433388 h 947738"/>
              <a:gd name="connsiteX4" fmla="*/ 214313 w 626269"/>
              <a:gd name="connsiteY4" fmla="*/ 395288 h 947738"/>
              <a:gd name="connsiteX5" fmla="*/ 197644 w 626269"/>
              <a:gd name="connsiteY5" fmla="*/ 350044 h 947738"/>
              <a:gd name="connsiteX6" fmla="*/ 176213 w 626269"/>
              <a:gd name="connsiteY6" fmla="*/ 304800 h 947738"/>
              <a:gd name="connsiteX7" fmla="*/ 154781 w 626269"/>
              <a:gd name="connsiteY7" fmla="*/ 264319 h 947738"/>
              <a:gd name="connsiteX8" fmla="*/ 130969 w 626269"/>
              <a:gd name="connsiteY8" fmla="*/ 219075 h 947738"/>
              <a:gd name="connsiteX9" fmla="*/ 90488 w 626269"/>
              <a:gd name="connsiteY9" fmla="*/ 159544 h 947738"/>
              <a:gd name="connsiteX10" fmla="*/ 61913 w 626269"/>
              <a:gd name="connsiteY10" fmla="*/ 121444 h 947738"/>
              <a:gd name="connsiteX11" fmla="*/ 33338 w 626269"/>
              <a:gd name="connsiteY11" fmla="*/ 83344 h 947738"/>
              <a:gd name="connsiteX12" fmla="*/ 14288 w 626269"/>
              <a:gd name="connsiteY12" fmla="*/ 59532 h 947738"/>
              <a:gd name="connsiteX13" fmla="*/ 2381 w 626269"/>
              <a:gd name="connsiteY13" fmla="*/ 30957 h 947738"/>
              <a:gd name="connsiteX14" fmla="*/ 0 w 626269"/>
              <a:gd name="connsiteY14" fmla="*/ 16669 h 947738"/>
              <a:gd name="connsiteX15" fmla="*/ 2381 w 626269"/>
              <a:gd name="connsiteY15" fmla="*/ 4763 h 947738"/>
              <a:gd name="connsiteX16" fmla="*/ 21431 w 626269"/>
              <a:gd name="connsiteY16" fmla="*/ 0 h 947738"/>
              <a:gd name="connsiteX17" fmla="*/ 57150 w 626269"/>
              <a:gd name="connsiteY17" fmla="*/ 11907 h 947738"/>
              <a:gd name="connsiteX18" fmla="*/ 116681 w 626269"/>
              <a:gd name="connsiteY18" fmla="*/ 45244 h 947738"/>
              <a:gd name="connsiteX19" fmla="*/ 169069 w 626269"/>
              <a:gd name="connsiteY19" fmla="*/ 78582 h 947738"/>
              <a:gd name="connsiteX20" fmla="*/ 254794 w 626269"/>
              <a:gd name="connsiteY20" fmla="*/ 133350 h 947738"/>
              <a:gd name="connsiteX21" fmla="*/ 311944 w 626269"/>
              <a:gd name="connsiteY21" fmla="*/ 171450 h 947738"/>
              <a:gd name="connsiteX22" fmla="*/ 381000 w 626269"/>
              <a:gd name="connsiteY22" fmla="*/ 223838 h 947738"/>
              <a:gd name="connsiteX23" fmla="*/ 421481 w 626269"/>
              <a:gd name="connsiteY23" fmla="*/ 257175 h 947738"/>
              <a:gd name="connsiteX24" fmla="*/ 461963 w 626269"/>
              <a:gd name="connsiteY24" fmla="*/ 292894 h 947738"/>
              <a:gd name="connsiteX25" fmla="*/ 490538 w 626269"/>
              <a:gd name="connsiteY25" fmla="*/ 323850 h 947738"/>
              <a:gd name="connsiteX26" fmla="*/ 511969 w 626269"/>
              <a:gd name="connsiteY26" fmla="*/ 352425 h 947738"/>
              <a:gd name="connsiteX27" fmla="*/ 531019 w 626269"/>
              <a:gd name="connsiteY27" fmla="*/ 383382 h 947738"/>
              <a:gd name="connsiteX28" fmla="*/ 552450 w 626269"/>
              <a:gd name="connsiteY28" fmla="*/ 426244 h 947738"/>
              <a:gd name="connsiteX29" fmla="*/ 564356 w 626269"/>
              <a:gd name="connsiteY29" fmla="*/ 452438 h 947738"/>
              <a:gd name="connsiteX30" fmla="*/ 576263 w 626269"/>
              <a:gd name="connsiteY30" fmla="*/ 488157 h 947738"/>
              <a:gd name="connsiteX31" fmla="*/ 590550 w 626269"/>
              <a:gd name="connsiteY31" fmla="*/ 547688 h 947738"/>
              <a:gd name="connsiteX32" fmla="*/ 595313 w 626269"/>
              <a:gd name="connsiteY32" fmla="*/ 590550 h 947738"/>
              <a:gd name="connsiteX33" fmla="*/ 611981 w 626269"/>
              <a:gd name="connsiteY33" fmla="*/ 652463 h 947738"/>
              <a:gd name="connsiteX34" fmla="*/ 619125 w 626269"/>
              <a:gd name="connsiteY34" fmla="*/ 690563 h 947738"/>
              <a:gd name="connsiteX35" fmla="*/ 626269 w 626269"/>
              <a:gd name="connsiteY35" fmla="*/ 731044 h 947738"/>
              <a:gd name="connsiteX36" fmla="*/ 626269 w 626269"/>
              <a:gd name="connsiteY36" fmla="*/ 771525 h 947738"/>
              <a:gd name="connsiteX37" fmla="*/ 621506 w 626269"/>
              <a:gd name="connsiteY37" fmla="*/ 807244 h 947738"/>
              <a:gd name="connsiteX38" fmla="*/ 614363 w 626269"/>
              <a:gd name="connsiteY38" fmla="*/ 845344 h 947738"/>
              <a:gd name="connsiteX39" fmla="*/ 600075 w 626269"/>
              <a:gd name="connsiteY39" fmla="*/ 878682 h 947738"/>
              <a:gd name="connsiteX40" fmla="*/ 573881 w 626269"/>
              <a:gd name="connsiteY40" fmla="*/ 909638 h 947738"/>
              <a:gd name="connsiteX41" fmla="*/ 535781 w 626269"/>
              <a:gd name="connsiteY41" fmla="*/ 933450 h 947738"/>
              <a:gd name="connsiteX42" fmla="*/ 507206 w 626269"/>
              <a:gd name="connsiteY42" fmla="*/ 945357 h 947738"/>
              <a:gd name="connsiteX43" fmla="*/ 488156 w 626269"/>
              <a:gd name="connsiteY43" fmla="*/ 947738 h 947738"/>
              <a:gd name="connsiteX44" fmla="*/ 459581 w 626269"/>
              <a:gd name="connsiteY44" fmla="*/ 940594 h 947738"/>
              <a:gd name="connsiteX45" fmla="*/ 438150 w 626269"/>
              <a:gd name="connsiteY45" fmla="*/ 926307 h 947738"/>
              <a:gd name="connsiteX46" fmla="*/ 421481 w 626269"/>
              <a:gd name="connsiteY46" fmla="*/ 895350 h 947738"/>
              <a:gd name="connsiteX47" fmla="*/ 385763 w 626269"/>
              <a:gd name="connsiteY47" fmla="*/ 812007 h 947738"/>
              <a:gd name="connsiteX48" fmla="*/ 316706 w 626269"/>
              <a:gd name="connsiteY48" fmla="*/ 652463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6269" h="947738">
                <a:moveTo>
                  <a:pt x="316706" y="652463"/>
                </a:moveTo>
                <a:lnTo>
                  <a:pt x="276225" y="559594"/>
                </a:lnTo>
                <a:lnTo>
                  <a:pt x="240506" y="490538"/>
                </a:lnTo>
                <a:lnTo>
                  <a:pt x="226219" y="433388"/>
                </a:lnTo>
                <a:lnTo>
                  <a:pt x="214313" y="395288"/>
                </a:lnTo>
                <a:lnTo>
                  <a:pt x="197644" y="350044"/>
                </a:lnTo>
                <a:lnTo>
                  <a:pt x="176213" y="304800"/>
                </a:lnTo>
                <a:lnTo>
                  <a:pt x="154781" y="264319"/>
                </a:lnTo>
                <a:lnTo>
                  <a:pt x="130969" y="219075"/>
                </a:lnTo>
                <a:lnTo>
                  <a:pt x="90488" y="159544"/>
                </a:lnTo>
                <a:lnTo>
                  <a:pt x="61913" y="121444"/>
                </a:lnTo>
                <a:lnTo>
                  <a:pt x="33338" y="83344"/>
                </a:lnTo>
                <a:lnTo>
                  <a:pt x="14288" y="59532"/>
                </a:lnTo>
                <a:lnTo>
                  <a:pt x="2381" y="30957"/>
                </a:lnTo>
                <a:lnTo>
                  <a:pt x="0" y="16669"/>
                </a:lnTo>
                <a:lnTo>
                  <a:pt x="2381" y="4763"/>
                </a:lnTo>
                <a:lnTo>
                  <a:pt x="21431" y="0"/>
                </a:lnTo>
                <a:lnTo>
                  <a:pt x="57150" y="11907"/>
                </a:lnTo>
                <a:lnTo>
                  <a:pt x="116681" y="45244"/>
                </a:lnTo>
                <a:lnTo>
                  <a:pt x="169069" y="78582"/>
                </a:lnTo>
                <a:lnTo>
                  <a:pt x="254794" y="133350"/>
                </a:lnTo>
                <a:lnTo>
                  <a:pt x="311944" y="171450"/>
                </a:lnTo>
                <a:lnTo>
                  <a:pt x="381000" y="223838"/>
                </a:lnTo>
                <a:lnTo>
                  <a:pt x="421481" y="257175"/>
                </a:lnTo>
                <a:lnTo>
                  <a:pt x="461963" y="292894"/>
                </a:lnTo>
                <a:lnTo>
                  <a:pt x="490538" y="323850"/>
                </a:lnTo>
                <a:lnTo>
                  <a:pt x="511969" y="352425"/>
                </a:lnTo>
                <a:lnTo>
                  <a:pt x="531019" y="383382"/>
                </a:lnTo>
                <a:lnTo>
                  <a:pt x="552450" y="426244"/>
                </a:lnTo>
                <a:lnTo>
                  <a:pt x="564356" y="452438"/>
                </a:lnTo>
                <a:lnTo>
                  <a:pt x="576263" y="488157"/>
                </a:lnTo>
                <a:lnTo>
                  <a:pt x="590550" y="547688"/>
                </a:lnTo>
                <a:lnTo>
                  <a:pt x="595313" y="590550"/>
                </a:lnTo>
                <a:lnTo>
                  <a:pt x="611981" y="652463"/>
                </a:lnTo>
                <a:lnTo>
                  <a:pt x="619125" y="690563"/>
                </a:lnTo>
                <a:lnTo>
                  <a:pt x="626269" y="731044"/>
                </a:lnTo>
                <a:lnTo>
                  <a:pt x="626269" y="771525"/>
                </a:lnTo>
                <a:lnTo>
                  <a:pt x="621506" y="807244"/>
                </a:lnTo>
                <a:lnTo>
                  <a:pt x="614363" y="845344"/>
                </a:lnTo>
                <a:lnTo>
                  <a:pt x="600075" y="878682"/>
                </a:lnTo>
                <a:lnTo>
                  <a:pt x="573881" y="909638"/>
                </a:lnTo>
                <a:lnTo>
                  <a:pt x="535781" y="933450"/>
                </a:lnTo>
                <a:lnTo>
                  <a:pt x="507206" y="945357"/>
                </a:lnTo>
                <a:lnTo>
                  <a:pt x="488156" y="947738"/>
                </a:lnTo>
                <a:lnTo>
                  <a:pt x="459581" y="940594"/>
                </a:lnTo>
                <a:lnTo>
                  <a:pt x="438150" y="926307"/>
                </a:lnTo>
                <a:lnTo>
                  <a:pt x="421481" y="895350"/>
                </a:lnTo>
                <a:lnTo>
                  <a:pt x="385763" y="812007"/>
                </a:lnTo>
                <a:lnTo>
                  <a:pt x="316706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E919CFF-0C1A-4A0A-97A3-D5602330943A}"/>
              </a:ext>
            </a:extLst>
          </p:cNvPr>
          <p:cNvSpPr/>
          <p:nvPr/>
        </p:nvSpPr>
        <p:spPr>
          <a:xfrm>
            <a:off x="5991225" y="1554163"/>
            <a:ext cx="2103438" cy="495300"/>
          </a:xfrm>
          <a:custGeom>
            <a:avLst/>
            <a:gdLst>
              <a:gd name="connsiteX0" fmla="*/ 957263 w 2102644"/>
              <a:gd name="connsiteY0" fmla="*/ 164307 h 495300"/>
              <a:gd name="connsiteX1" fmla="*/ 678656 w 2102644"/>
              <a:gd name="connsiteY1" fmla="*/ 200025 h 495300"/>
              <a:gd name="connsiteX2" fmla="*/ 473869 w 2102644"/>
              <a:gd name="connsiteY2" fmla="*/ 226219 h 495300"/>
              <a:gd name="connsiteX3" fmla="*/ 345281 w 2102644"/>
              <a:gd name="connsiteY3" fmla="*/ 245269 h 495300"/>
              <a:gd name="connsiteX4" fmla="*/ 323850 w 2102644"/>
              <a:gd name="connsiteY4" fmla="*/ 245269 h 495300"/>
              <a:gd name="connsiteX5" fmla="*/ 273844 w 2102644"/>
              <a:gd name="connsiteY5" fmla="*/ 240507 h 495300"/>
              <a:gd name="connsiteX6" fmla="*/ 223838 w 2102644"/>
              <a:gd name="connsiteY6" fmla="*/ 230982 h 495300"/>
              <a:gd name="connsiteX7" fmla="*/ 173831 w 2102644"/>
              <a:gd name="connsiteY7" fmla="*/ 216694 h 495300"/>
              <a:gd name="connsiteX8" fmla="*/ 142875 w 2102644"/>
              <a:gd name="connsiteY8" fmla="*/ 202407 h 495300"/>
              <a:gd name="connsiteX9" fmla="*/ 109538 w 2102644"/>
              <a:gd name="connsiteY9" fmla="*/ 180975 h 495300"/>
              <a:gd name="connsiteX10" fmla="*/ 78581 w 2102644"/>
              <a:gd name="connsiteY10" fmla="*/ 159544 h 495300"/>
              <a:gd name="connsiteX11" fmla="*/ 47625 w 2102644"/>
              <a:gd name="connsiteY11" fmla="*/ 130969 h 495300"/>
              <a:gd name="connsiteX12" fmla="*/ 23813 w 2102644"/>
              <a:gd name="connsiteY12" fmla="*/ 119063 h 495300"/>
              <a:gd name="connsiteX13" fmla="*/ 7144 w 2102644"/>
              <a:gd name="connsiteY13" fmla="*/ 121444 h 495300"/>
              <a:gd name="connsiteX14" fmla="*/ 0 w 2102644"/>
              <a:gd name="connsiteY14" fmla="*/ 133350 h 495300"/>
              <a:gd name="connsiteX15" fmla="*/ 2381 w 2102644"/>
              <a:gd name="connsiteY15" fmla="*/ 157163 h 495300"/>
              <a:gd name="connsiteX16" fmla="*/ 19050 w 2102644"/>
              <a:gd name="connsiteY16" fmla="*/ 207169 h 495300"/>
              <a:gd name="connsiteX17" fmla="*/ 50006 w 2102644"/>
              <a:gd name="connsiteY17" fmla="*/ 264319 h 495300"/>
              <a:gd name="connsiteX18" fmla="*/ 78581 w 2102644"/>
              <a:gd name="connsiteY18" fmla="*/ 309563 h 495300"/>
              <a:gd name="connsiteX19" fmla="*/ 107156 w 2102644"/>
              <a:gd name="connsiteY19" fmla="*/ 350044 h 495300"/>
              <a:gd name="connsiteX20" fmla="*/ 140494 w 2102644"/>
              <a:gd name="connsiteY20" fmla="*/ 390525 h 495300"/>
              <a:gd name="connsiteX21" fmla="*/ 171450 w 2102644"/>
              <a:gd name="connsiteY21" fmla="*/ 421482 h 495300"/>
              <a:gd name="connsiteX22" fmla="*/ 202406 w 2102644"/>
              <a:gd name="connsiteY22" fmla="*/ 447675 h 495300"/>
              <a:gd name="connsiteX23" fmla="*/ 226219 w 2102644"/>
              <a:gd name="connsiteY23" fmla="*/ 466725 h 495300"/>
              <a:gd name="connsiteX24" fmla="*/ 250031 w 2102644"/>
              <a:gd name="connsiteY24" fmla="*/ 481013 h 495300"/>
              <a:gd name="connsiteX25" fmla="*/ 271463 w 2102644"/>
              <a:gd name="connsiteY25" fmla="*/ 490538 h 495300"/>
              <a:gd name="connsiteX26" fmla="*/ 295275 w 2102644"/>
              <a:gd name="connsiteY26" fmla="*/ 495300 h 495300"/>
              <a:gd name="connsiteX27" fmla="*/ 333375 w 2102644"/>
              <a:gd name="connsiteY27" fmla="*/ 490538 h 495300"/>
              <a:gd name="connsiteX28" fmla="*/ 392906 w 2102644"/>
              <a:gd name="connsiteY28" fmla="*/ 469107 h 495300"/>
              <a:gd name="connsiteX29" fmla="*/ 564356 w 2102644"/>
              <a:gd name="connsiteY29" fmla="*/ 419100 h 495300"/>
              <a:gd name="connsiteX30" fmla="*/ 659606 w 2102644"/>
              <a:gd name="connsiteY30" fmla="*/ 395288 h 495300"/>
              <a:gd name="connsiteX31" fmla="*/ 831056 w 2102644"/>
              <a:gd name="connsiteY31" fmla="*/ 383382 h 495300"/>
              <a:gd name="connsiteX32" fmla="*/ 1054894 w 2102644"/>
              <a:gd name="connsiteY32" fmla="*/ 350044 h 495300"/>
              <a:gd name="connsiteX33" fmla="*/ 1395413 w 2102644"/>
              <a:gd name="connsiteY33" fmla="*/ 304800 h 495300"/>
              <a:gd name="connsiteX34" fmla="*/ 1571625 w 2102644"/>
              <a:gd name="connsiteY34" fmla="*/ 278607 h 495300"/>
              <a:gd name="connsiteX35" fmla="*/ 1671638 w 2102644"/>
              <a:gd name="connsiteY35" fmla="*/ 266700 h 495300"/>
              <a:gd name="connsiteX36" fmla="*/ 2055019 w 2102644"/>
              <a:gd name="connsiteY36" fmla="*/ 311944 h 495300"/>
              <a:gd name="connsiteX37" fmla="*/ 2083594 w 2102644"/>
              <a:gd name="connsiteY37" fmla="*/ 292894 h 495300"/>
              <a:gd name="connsiteX38" fmla="*/ 2095500 w 2102644"/>
              <a:gd name="connsiteY38" fmla="*/ 276225 h 495300"/>
              <a:gd name="connsiteX39" fmla="*/ 2102644 w 2102644"/>
              <a:gd name="connsiteY39" fmla="*/ 257175 h 495300"/>
              <a:gd name="connsiteX40" fmla="*/ 2097881 w 2102644"/>
              <a:gd name="connsiteY40" fmla="*/ 228600 h 495300"/>
              <a:gd name="connsiteX41" fmla="*/ 2078831 w 2102644"/>
              <a:gd name="connsiteY41" fmla="*/ 195263 h 495300"/>
              <a:gd name="connsiteX42" fmla="*/ 2033588 w 2102644"/>
              <a:gd name="connsiteY42" fmla="*/ 152400 h 495300"/>
              <a:gd name="connsiteX43" fmla="*/ 1962150 w 2102644"/>
              <a:gd name="connsiteY43" fmla="*/ 104775 h 495300"/>
              <a:gd name="connsiteX44" fmla="*/ 1854994 w 2102644"/>
              <a:gd name="connsiteY44" fmla="*/ 45244 h 495300"/>
              <a:gd name="connsiteX45" fmla="*/ 1790700 w 2102644"/>
              <a:gd name="connsiteY45" fmla="*/ 4763 h 495300"/>
              <a:gd name="connsiteX46" fmla="*/ 1771650 w 2102644"/>
              <a:gd name="connsiteY46" fmla="*/ 0 h 495300"/>
              <a:gd name="connsiteX47" fmla="*/ 1752600 w 2102644"/>
              <a:gd name="connsiteY47" fmla="*/ 2382 h 495300"/>
              <a:gd name="connsiteX48" fmla="*/ 1666875 w 2102644"/>
              <a:gd name="connsiteY48" fmla="*/ 33338 h 495300"/>
              <a:gd name="connsiteX49" fmla="*/ 1524000 w 2102644"/>
              <a:gd name="connsiteY49" fmla="*/ 83344 h 495300"/>
              <a:gd name="connsiteX50" fmla="*/ 1483519 w 2102644"/>
              <a:gd name="connsiteY50" fmla="*/ 92869 h 495300"/>
              <a:gd name="connsiteX51" fmla="*/ 1252538 w 2102644"/>
              <a:gd name="connsiteY51" fmla="*/ 126207 h 495300"/>
              <a:gd name="connsiteX52" fmla="*/ 957263 w 2102644"/>
              <a:gd name="connsiteY52" fmla="*/ 16430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02644" h="495300">
                <a:moveTo>
                  <a:pt x="957263" y="164307"/>
                </a:moveTo>
                <a:lnTo>
                  <a:pt x="678656" y="200025"/>
                </a:lnTo>
                <a:lnTo>
                  <a:pt x="473869" y="226219"/>
                </a:lnTo>
                <a:lnTo>
                  <a:pt x="345281" y="245269"/>
                </a:lnTo>
                <a:lnTo>
                  <a:pt x="323850" y="245269"/>
                </a:lnTo>
                <a:lnTo>
                  <a:pt x="273844" y="240507"/>
                </a:lnTo>
                <a:lnTo>
                  <a:pt x="223838" y="230982"/>
                </a:lnTo>
                <a:lnTo>
                  <a:pt x="173831" y="216694"/>
                </a:lnTo>
                <a:lnTo>
                  <a:pt x="142875" y="202407"/>
                </a:lnTo>
                <a:lnTo>
                  <a:pt x="109538" y="180975"/>
                </a:lnTo>
                <a:lnTo>
                  <a:pt x="78581" y="159544"/>
                </a:lnTo>
                <a:lnTo>
                  <a:pt x="47625" y="130969"/>
                </a:lnTo>
                <a:lnTo>
                  <a:pt x="23813" y="119063"/>
                </a:lnTo>
                <a:lnTo>
                  <a:pt x="7144" y="121444"/>
                </a:lnTo>
                <a:lnTo>
                  <a:pt x="0" y="133350"/>
                </a:lnTo>
                <a:lnTo>
                  <a:pt x="2381" y="157163"/>
                </a:lnTo>
                <a:lnTo>
                  <a:pt x="19050" y="207169"/>
                </a:lnTo>
                <a:lnTo>
                  <a:pt x="50006" y="264319"/>
                </a:lnTo>
                <a:lnTo>
                  <a:pt x="78581" y="309563"/>
                </a:lnTo>
                <a:lnTo>
                  <a:pt x="107156" y="350044"/>
                </a:lnTo>
                <a:lnTo>
                  <a:pt x="140494" y="390525"/>
                </a:lnTo>
                <a:lnTo>
                  <a:pt x="171450" y="421482"/>
                </a:lnTo>
                <a:lnTo>
                  <a:pt x="202406" y="447675"/>
                </a:lnTo>
                <a:lnTo>
                  <a:pt x="226219" y="466725"/>
                </a:lnTo>
                <a:lnTo>
                  <a:pt x="250031" y="481013"/>
                </a:lnTo>
                <a:lnTo>
                  <a:pt x="271463" y="490538"/>
                </a:lnTo>
                <a:lnTo>
                  <a:pt x="295275" y="495300"/>
                </a:lnTo>
                <a:lnTo>
                  <a:pt x="333375" y="490538"/>
                </a:lnTo>
                <a:lnTo>
                  <a:pt x="392906" y="469107"/>
                </a:lnTo>
                <a:lnTo>
                  <a:pt x="564356" y="419100"/>
                </a:lnTo>
                <a:lnTo>
                  <a:pt x="659606" y="395288"/>
                </a:lnTo>
                <a:lnTo>
                  <a:pt x="831056" y="383382"/>
                </a:lnTo>
                <a:lnTo>
                  <a:pt x="1054894" y="350044"/>
                </a:lnTo>
                <a:lnTo>
                  <a:pt x="1395413" y="304800"/>
                </a:lnTo>
                <a:lnTo>
                  <a:pt x="1571625" y="278607"/>
                </a:lnTo>
                <a:lnTo>
                  <a:pt x="1671638" y="266700"/>
                </a:lnTo>
                <a:lnTo>
                  <a:pt x="2055019" y="311944"/>
                </a:lnTo>
                <a:lnTo>
                  <a:pt x="2083594" y="292894"/>
                </a:lnTo>
                <a:lnTo>
                  <a:pt x="2095500" y="276225"/>
                </a:lnTo>
                <a:lnTo>
                  <a:pt x="2102644" y="257175"/>
                </a:lnTo>
                <a:lnTo>
                  <a:pt x="2097881" y="228600"/>
                </a:lnTo>
                <a:lnTo>
                  <a:pt x="2078831" y="195263"/>
                </a:lnTo>
                <a:lnTo>
                  <a:pt x="2033588" y="152400"/>
                </a:lnTo>
                <a:lnTo>
                  <a:pt x="1962150" y="104775"/>
                </a:lnTo>
                <a:lnTo>
                  <a:pt x="1854994" y="45244"/>
                </a:lnTo>
                <a:lnTo>
                  <a:pt x="1790700" y="4763"/>
                </a:lnTo>
                <a:lnTo>
                  <a:pt x="1771650" y="0"/>
                </a:lnTo>
                <a:lnTo>
                  <a:pt x="1752600" y="2382"/>
                </a:lnTo>
                <a:lnTo>
                  <a:pt x="1666875" y="33338"/>
                </a:lnTo>
                <a:lnTo>
                  <a:pt x="1524000" y="83344"/>
                </a:lnTo>
                <a:lnTo>
                  <a:pt x="1483519" y="92869"/>
                </a:lnTo>
                <a:lnTo>
                  <a:pt x="1252538" y="126207"/>
                </a:lnTo>
                <a:lnTo>
                  <a:pt x="957263" y="164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F7BEBD0-F18A-41F7-94E2-80CA6219F10D}"/>
              </a:ext>
            </a:extLst>
          </p:cNvPr>
          <p:cNvSpPr/>
          <p:nvPr/>
        </p:nvSpPr>
        <p:spPr>
          <a:xfrm>
            <a:off x="7383463" y="1814514"/>
            <a:ext cx="704850" cy="1366837"/>
          </a:xfrm>
          <a:custGeom>
            <a:avLst/>
            <a:gdLst>
              <a:gd name="connsiteX0" fmla="*/ 559594 w 704850"/>
              <a:gd name="connsiteY0" fmla="*/ 366712 h 1366837"/>
              <a:gd name="connsiteX1" fmla="*/ 576263 w 704850"/>
              <a:gd name="connsiteY1" fmla="*/ 300037 h 1366837"/>
              <a:gd name="connsiteX2" fmla="*/ 592932 w 704850"/>
              <a:gd name="connsiteY2" fmla="*/ 223837 h 1366837"/>
              <a:gd name="connsiteX3" fmla="*/ 602457 w 704850"/>
              <a:gd name="connsiteY3" fmla="*/ 173831 h 1366837"/>
              <a:gd name="connsiteX4" fmla="*/ 607219 w 704850"/>
              <a:gd name="connsiteY4" fmla="*/ 154781 h 1366837"/>
              <a:gd name="connsiteX5" fmla="*/ 619125 w 704850"/>
              <a:gd name="connsiteY5" fmla="*/ 121443 h 1366837"/>
              <a:gd name="connsiteX6" fmla="*/ 633413 w 704850"/>
              <a:gd name="connsiteY6" fmla="*/ 95250 h 1366837"/>
              <a:gd name="connsiteX7" fmla="*/ 650082 w 704850"/>
              <a:gd name="connsiteY7" fmla="*/ 71437 h 1366837"/>
              <a:gd name="connsiteX8" fmla="*/ 666750 w 704850"/>
              <a:gd name="connsiteY8" fmla="*/ 54768 h 1366837"/>
              <a:gd name="connsiteX9" fmla="*/ 690563 w 704850"/>
              <a:gd name="connsiteY9" fmla="*/ 30956 h 1366837"/>
              <a:gd name="connsiteX10" fmla="*/ 704850 w 704850"/>
              <a:gd name="connsiteY10" fmla="*/ 0 h 1366837"/>
              <a:gd name="connsiteX11" fmla="*/ 266700 w 704850"/>
              <a:gd name="connsiteY11" fmla="*/ 2381 h 1366837"/>
              <a:gd name="connsiteX12" fmla="*/ 295275 w 704850"/>
              <a:gd name="connsiteY12" fmla="*/ 7143 h 1366837"/>
              <a:gd name="connsiteX13" fmla="*/ 314325 w 704850"/>
              <a:gd name="connsiteY13" fmla="*/ 16668 h 1366837"/>
              <a:gd name="connsiteX14" fmla="*/ 323850 w 704850"/>
              <a:gd name="connsiteY14" fmla="*/ 38100 h 1366837"/>
              <a:gd name="connsiteX15" fmla="*/ 330994 w 704850"/>
              <a:gd name="connsiteY15" fmla="*/ 64293 h 1366837"/>
              <a:gd name="connsiteX16" fmla="*/ 333375 w 704850"/>
              <a:gd name="connsiteY16" fmla="*/ 107156 h 1366837"/>
              <a:gd name="connsiteX17" fmla="*/ 328613 w 704850"/>
              <a:gd name="connsiteY17" fmla="*/ 188118 h 1366837"/>
              <a:gd name="connsiteX18" fmla="*/ 309563 w 704850"/>
              <a:gd name="connsiteY18" fmla="*/ 338137 h 1366837"/>
              <a:gd name="connsiteX19" fmla="*/ 283369 w 704850"/>
              <a:gd name="connsiteY19" fmla="*/ 478631 h 1366837"/>
              <a:gd name="connsiteX20" fmla="*/ 254794 w 704850"/>
              <a:gd name="connsiteY20" fmla="*/ 588168 h 1366837"/>
              <a:gd name="connsiteX21" fmla="*/ 219075 w 704850"/>
              <a:gd name="connsiteY21" fmla="*/ 685800 h 1366837"/>
              <a:gd name="connsiteX22" fmla="*/ 188119 w 704850"/>
              <a:gd name="connsiteY22" fmla="*/ 757237 h 1366837"/>
              <a:gd name="connsiteX23" fmla="*/ 159544 w 704850"/>
              <a:gd name="connsiteY23" fmla="*/ 807243 h 1366837"/>
              <a:gd name="connsiteX24" fmla="*/ 119063 w 704850"/>
              <a:gd name="connsiteY24" fmla="*/ 862012 h 1366837"/>
              <a:gd name="connsiteX25" fmla="*/ 83344 w 704850"/>
              <a:gd name="connsiteY25" fmla="*/ 897731 h 1366837"/>
              <a:gd name="connsiteX26" fmla="*/ 0 w 704850"/>
              <a:gd name="connsiteY26" fmla="*/ 1304925 h 1366837"/>
              <a:gd name="connsiteX27" fmla="*/ 38100 w 704850"/>
              <a:gd name="connsiteY27" fmla="*/ 1347787 h 1366837"/>
              <a:gd name="connsiteX28" fmla="*/ 54769 w 704850"/>
              <a:gd name="connsiteY28" fmla="*/ 1364456 h 1366837"/>
              <a:gd name="connsiteX29" fmla="*/ 66675 w 704850"/>
              <a:gd name="connsiteY29" fmla="*/ 1366837 h 1366837"/>
              <a:gd name="connsiteX30" fmla="*/ 102394 w 704850"/>
              <a:gd name="connsiteY30" fmla="*/ 1357312 h 1366837"/>
              <a:gd name="connsiteX31" fmla="*/ 133350 w 704850"/>
              <a:gd name="connsiteY31" fmla="*/ 1331118 h 1366837"/>
              <a:gd name="connsiteX32" fmla="*/ 178594 w 704850"/>
              <a:gd name="connsiteY32" fmla="*/ 1285875 h 1366837"/>
              <a:gd name="connsiteX33" fmla="*/ 226219 w 704850"/>
              <a:gd name="connsiteY33" fmla="*/ 1219200 h 1366837"/>
              <a:gd name="connsiteX34" fmla="*/ 269082 w 704850"/>
              <a:gd name="connsiteY34" fmla="*/ 1140618 h 1366837"/>
              <a:gd name="connsiteX35" fmla="*/ 314325 w 704850"/>
              <a:gd name="connsiteY35" fmla="*/ 1057275 h 1366837"/>
              <a:gd name="connsiteX36" fmla="*/ 371475 w 704850"/>
              <a:gd name="connsiteY36" fmla="*/ 940593 h 1366837"/>
              <a:gd name="connsiteX37" fmla="*/ 411957 w 704850"/>
              <a:gd name="connsiteY37" fmla="*/ 847725 h 1366837"/>
              <a:gd name="connsiteX38" fmla="*/ 447675 w 704850"/>
              <a:gd name="connsiteY38" fmla="*/ 762000 h 1366837"/>
              <a:gd name="connsiteX39" fmla="*/ 469107 w 704850"/>
              <a:gd name="connsiteY39" fmla="*/ 692943 h 1366837"/>
              <a:gd name="connsiteX40" fmla="*/ 519113 w 704850"/>
              <a:gd name="connsiteY40" fmla="*/ 528637 h 1366837"/>
              <a:gd name="connsiteX41" fmla="*/ 559594 w 704850"/>
              <a:gd name="connsiteY41" fmla="*/ 36671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1366837">
                <a:moveTo>
                  <a:pt x="559594" y="366712"/>
                </a:moveTo>
                <a:lnTo>
                  <a:pt x="576263" y="300037"/>
                </a:lnTo>
                <a:lnTo>
                  <a:pt x="592932" y="223837"/>
                </a:lnTo>
                <a:lnTo>
                  <a:pt x="602457" y="173831"/>
                </a:lnTo>
                <a:lnTo>
                  <a:pt x="607219" y="154781"/>
                </a:lnTo>
                <a:lnTo>
                  <a:pt x="619125" y="121443"/>
                </a:lnTo>
                <a:lnTo>
                  <a:pt x="633413" y="95250"/>
                </a:lnTo>
                <a:lnTo>
                  <a:pt x="650082" y="71437"/>
                </a:lnTo>
                <a:lnTo>
                  <a:pt x="666750" y="54768"/>
                </a:lnTo>
                <a:lnTo>
                  <a:pt x="690563" y="30956"/>
                </a:lnTo>
                <a:lnTo>
                  <a:pt x="704850" y="0"/>
                </a:lnTo>
                <a:lnTo>
                  <a:pt x="266700" y="2381"/>
                </a:lnTo>
                <a:lnTo>
                  <a:pt x="295275" y="7143"/>
                </a:lnTo>
                <a:lnTo>
                  <a:pt x="314325" y="16668"/>
                </a:lnTo>
                <a:lnTo>
                  <a:pt x="323850" y="38100"/>
                </a:lnTo>
                <a:lnTo>
                  <a:pt x="330994" y="64293"/>
                </a:lnTo>
                <a:lnTo>
                  <a:pt x="333375" y="107156"/>
                </a:lnTo>
                <a:lnTo>
                  <a:pt x="328613" y="188118"/>
                </a:lnTo>
                <a:lnTo>
                  <a:pt x="309563" y="338137"/>
                </a:lnTo>
                <a:lnTo>
                  <a:pt x="283369" y="478631"/>
                </a:lnTo>
                <a:lnTo>
                  <a:pt x="254794" y="588168"/>
                </a:lnTo>
                <a:lnTo>
                  <a:pt x="219075" y="685800"/>
                </a:lnTo>
                <a:lnTo>
                  <a:pt x="188119" y="757237"/>
                </a:lnTo>
                <a:lnTo>
                  <a:pt x="159544" y="807243"/>
                </a:lnTo>
                <a:lnTo>
                  <a:pt x="119063" y="862012"/>
                </a:lnTo>
                <a:lnTo>
                  <a:pt x="83344" y="897731"/>
                </a:lnTo>
                <a:lnTo>
                  <a:pt x="0" y="1304925"/>
                </a:lnTo>
                <a:lnTo>
                  <a:pt x="38100" y="1347787"/>
                </a:lnTo>
                <a:lnTo>
                  <a:pt x="54769" y="1364456"/>
                </a:lnTo>
                <a:lnTo>
                  <a:pt x="66675" y="1366837"/>
                </a:lnTo>
                <a:lnTo>
                  <a:pt x="102394" y="1357312"/>
                </a:lnTo>
                <a:lnTo>
                  <a:pt x="133350" y="1331118"/>
                </a:lnTo>
                <a:lnTo>
                  <a:pt x="178594" y="1285875"/>
                </a:lnTo>
                <a:lnTo>
                  <a:pt x="226219" y="1219200"/>
                </a:lnTo>
                <a:lnTo>
                  <a:pt x="269082" y="1140618"/>
                </a:lnTo>
                <a:lnTo>
                  <a:pt x="314325" y="1057275"/>
                </a:lnTo>
                <a:lnTo>
                  <a:pt x="371475" y="940593"/>
                </a:lnTo>
                <a:lnTo>
                  <a:pt x="411957" y="847725"/>
                </a:lnTo>
                <a:lnTo>
                  <a:pt x="447675" y="762000"/>
                </a:lnTo>
                <a:lnTo>
                  <a:pt x="469107" y="692943"/>
                </a:lnTo>
                <a:lnTo>
                  <a:pt x="519113" y="528637"/>
                </a:lnTo>
                <a:lnTo>
                  <a:pt x="559594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E696037-7FA6-44E4-8E0F-43E2E3033F7A}"/>
              </a:ext>
            </a:extLst>
          </p:cNvPr>
          <p:cNvSpPr/>
          <p:nvPr/>
        </p:nvSpPr>
        <p:spPr>
          <a:xfrm>
            <a:off x="6945313" y="2665414"/>
            <a:ext cx="569912" cy="511175"/>
          </a:xfrm>
          <a:custGeom>
            <a:avLst/>
            <a:gdLst>
              <a:gd name="connsiteX0" fmla="*/ 197644 w 569119"/>
              <a:gd name="connsiteY0" fmla="*/ 57150 h 511969"/>
              <a:gd name="connsiteX1" fmla="*/ 385763 w 569119"/>
              <a:gd name="connsiteY1" fmla="*/ 95250 h 511969"/>
              <a:gd name="connsiteX2" fmla="*/ 419100 w 569119"/>
              <a:gd name="connsiteY2" fmla="*/ 95250 h 511969"/>
              <a:gd name="connsiteX3" fmla="*/ 454819 w 569119"/>
              <a:gd name="connsiteY3" fmla="*/ 85725 h 511969"/>
              <a:gd name="connsiteX4" fmla="*/ 490538 w 569119"/>
              <a:gd name="connsiteY4" fmla="*/ 69056 h 511969"/>
              <a:gd name="connsiteX5" fmla="*/ 514350 w 569119"/>
              <a:gd name="connsiteY5" fmla="*/ 52387 h 511969"/>
              <a:gd name="connsiteX6" fmla="*/ 526257 w 569119"/>
              <a:gd name="connsiteY6" fmla="*/ 45244 h 511969"/>
              <a:gd name="connsiteX7" fmla="*/ 569119 w 569119"/>
              <a:gd name="connsiteY7" fmla="*/ 0 h 511969"/>
              <a:gd name="connsiteX8" fmla="*/ 492919 w 569119"/>
              <a:gd name="connsiteY8" fmla="*/ 511969 h 511969"/>
              <a:gd name="connsiteX9" fmla="*/ 459582 w 569119"/>
              <a:gd name="connsiteY9" fmla="*/ 478631 h 511969"/>
              <a:gd name="connsiteX10" fmla="*/ 435769 w 569119"/>
              <a:gd name="connsiteY10" fmla="*/ 452437 h 511969"/>
              <a:gd name="connsiteX11" fmla="*/ 390525 w 569119"/>
              <a:gd name="connsiteY11" fmla="*/ 397669 h 511969"/>
              <a:gd name="connsiteX12" fmla="*/ 340519 w 569119"/>
              <a:gd name="connsiteY12" fmla="*/ 330994 h 511969"/>
              <a:gd name="connsiteX13" fmla="*/ 304800 w 569119"/>
              <a:gd name="connsiteY13" fmla="*/ 278606 h 511969"/>
              <a:gd name="connsiteX14" fmla="*/ 290513 w 569119"/>
              <a:gd name="connsiteY14" fmla="*/ 264319 h 511969"/>
              <a:gd name="connsiteX15" fmla="*/ 245269 w 569119"/>
              <a:gd name="connsiteY15" fmla="*/ 226219 h 511969"/>
              <a:gd name="connsiteX16" fmla="*/ 202407 w 569119"/>
              <a:gd name="connsiteY16" fmla="*/ 197644 h 511969"/>
              <a:gd name="connsiteX17" fmla="*/ 138113 w 569119"/>
              <a:gd name="connsiteY17" fmla="*/ 152400 h 511969"/>
              <a:gd name="connsiteX18" fmla="*/ 90488 w 569119"/>
              <a:gd name="connsiteY18" fmla="*/ 121444 h 511969"/>
              <a:gd name="connsiteX19" fmla="*/ 50007 w 569119"/>
              <a:gd name="connsiteY19" fmla="*/ 95250 h 511969"/>
              <a:gd name="connsiteX20" fmla="*/ 21432 w 569119"/>
              <a:gd name="connsiteY20" fmla="*/ 78581 h 511969"/>
              <a:gd name="connsiteX21" fmla="*/ 9525 w 569119"/>
              <a:gd name="connsiteY21" fmla="*/ 66675 h 511969"/>
              <a:gd name="connsiteX22" fmla="*/ 0 w 569119"/>
              <a:gd name="connsiteY22" fmla="*/ 42862 h 511969"/>
              <a:gd name="connsiteX23" fmla="*/ 2382 w 569119"/>
              <a:gd name="connsiteY23" fmla="*/ 28575 h 511969"/>
              <a:gd name="connsiteX24" fmla="*/ 9525 w 569119"/>
              <a:gd name="connsiteY24" fmla="*/ 23812 h 511969"/>
              <a:gd name="connsiteX25" fmla="*/ 28575 w 569119"/>
              <a:gd name="connsiteY25" fmla="*/ 23812 h 511969"/>
              <a:gd name="connsiteX26" fmla="*/ 128588 w 569119"/>
              <a:gd name="connsiteY26" fmla="*/ 42862 h 511969"/>
              <a:gd name="connsiteX27" fmla="*/ 197644 w 569119"/>
              <a:gd name="connsiteY27" fmla="*/ 571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9119" h="511969">
                <a:moveTo>
                  <a:pt x="197644" y="57150"/>
                </a:moveTo>
                <a:lnTo>
                  <a:pt x="385763" y="95250"/>
                </a:lnTo>
                <a:lnTo>
                  <a:pt x="419100" y="95250"/>
                </a:lnTo>
                <a:lnTo>
                  <a:pt x="454819" y="85725"/>
                </a:lnTo>
                <a:lnTo>
                  <a:pt x="490538" y="69056"/>
                </a:lnTo>
                <a:lnTo>
                  <a:pt x="514350" y="52387"/>
                </a:lnTo>
                <a:lnTo>
                  <a:pt x="526257" y="45244"/>
                </a:lnTo>
                <a:lnTo>
                  <a:pt x="569119" y="0"/>
                </a:lnTo>
                <a:lnTo>
                  <a:pt x="492919" y="511969"/>
                </a:lnTo>
                <a:lnTo>
                  <a:pt x="459582" y="478631"/>
                </a:lnTo>
                <a:lnTo>
                  <a:pt x="435769" y="452437"/>
                </a:lnTo>
                <a:lnTo>
                  <a:pt x="390525" y="397669"/>
                </a:lnTo>
                <a:lnTo>
                  <a:pt x="340519" y="330994"/>
                </a:lnTo>
                <a:lnTo>
                  <a:pt x="304800" y="278606"/>
                </a:lnTo>
                <a:lnTo>
                  <a:pt x="290513" y="264319"/>
                </a:lnTo>
                <a:lnTo>
                  <a:pt x="245269" y="226219"/>
                </a:lnTo>
                <a:lnTo>
                  <a:pt x="202407" y="197644"/>
                </a:lnTo>
                <a:lnTo>
                  <a:pt x="138113" y="152400"/>
                </a:lnTo>
                <a:lnTo>
                  <a:pt x="90488" y="121444"/>
                </a:lnTo>
                <a:lnTo>
                  <a:pt x="50007" y="95250"/>
                </a:lnTo>
                <a:lnTo>
                  <a:pt x="21432" y="78581"/>
                </a:lnTo>
                <a:lnTo>
                  <a:pt x="9525" y="66675"/>
                </a:lnTo>
                <a:lnTo>
                  <a:pt x="0" y="42862"/>
                </a:lnTo>
                <a:lnTo>
                  <a:pt x="2382" y="28575"/>
                </a:lnTo>
                <a:lnTo>
                  <a:pt x="9525" y="23812"/>
                </a:lnTo>
                <a:lnTo>
                  <a:pt x="28575" y="23812"/>
                </a:lnTo>
                <a:lnTo>
                  <a:pt x="128588" y="42862"/>
                </a:lnTo>
                <a:lnTo>
                  <a:pt x="197644" y="571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94EBB54-FB33-461F-8C3F-0CA62731370F}"/>
              </a:ext>
            </a:extLst>
          </p:cNvPr>
          <p:cNvSpPr/>
          <p:nvPr/>
        </p:nvSpPr>
        <p:spPr>
          <a:xfrm>
            <a:off x="5761039" y="1900238"/>
            <a:ext cx="1254125" cy="1289050"/>
          </a:xfrm>
          <a:custGeom>
            <a:avLst/>
            <a:gdLst>
              <a:gd name="connsiteX0" fmla="*/ 742950 w 1254919"/>
              <a:gd name="connsiteY0" fmla="*/ 511968 h 1288256"/>
              <a:gd name="connsiteX1" fmla="*/ 783431 w 1254919"/>
              <a:gd name="connsiteY1" fmla="*/ 450056 h 1288256"/>
              <a:gd name="connsiteX2" fmla="*/ 821531 w 1254919"/>
              <a:gd name="connsiteY2" fmla="*/ 388143 h 1288256"/>
              <a:gd name="connsiteX3" fmla="*/ 852487 w 1254919"/>
              <a:gd name="connsiteY3" fmla="*/ 330993 h 1288256"/>
              <a:gd name="connsiteX4" fmla="*/ 876300 w 1254919"/>
              <a:gd name="connsiteY4" fmla="*/ 283368 h 1288256"/>
              <a:gd name="connsiteX5" fmla="*/ 900112 w 1254919"/>
              <a:gd name="connsiteY5" fmla="*/ 226218 h 1288256"/>
              <a:gd name="connsiteX6" fmla="*/ 907256 w 1254919"/>
              <a:gd name="connsiteY6" fmla="*/ 195262 h 1288256"/>
              <a:gd name="connsiteX7" fmla="*/ 902494 w 1254919"/>
              <a:gd name="connsiteY7" fmla="*/ 173831 h 1288256"/>
              <a:gd name="connsiteX8" fmla="*/ 878681 w 1254919"/>
              <a:gd name="connsiteY8" fmla="*/ 104775 h 1288256"/>
              <a:gd name="connsiteX9" fmla="*/ 842962 w 1254919"/>
              <a:gd name="connsiteY9" fmla="*/ 4762 h 1288256"/>
              <a:gd name="connsiteX10" fmla="*/ 1050131 w 1254919"/>
              <a:gd name="connsiteY10" fmla="*/ 0 h 1288256"/>
              <a:gd name="connsiteX11" fmla="*/ 1114425 w 1254919"/>
              <a:gd name="connsiteY11" fmla="*/ 57150 h 1288256"/>
              <a:gd name="connsiteX12" fmla="*/ 1143000 w 1254919"/>
              <a:gd name="connsiteY12" fmla="*/ 83343 h 1288256"/>
              <a:gd name="connsiteX13" fmla="*/ 1173956 w 1254919"/>
              <a:gd name="connsiteY13" fmla="*/ 111918 h 1288256"/>
              <a:gd name="connsiteX14" fmla="*/ 1202531 w 1254919"/>
              <a:gd name="connsiteY14" fmla="*/ 142875 h 1288256"/>
              <a:gd name="connsiteX15" fmla="*/ 1223962 w 1254919"/>
              <a:gd name="connsiteY15" fmla="*/ 166687 h 1288256"/>
              <a:gd name="connsiteX16" fmla="*/ 1240631 w 1254919"/>
              <a:gd name="connsiteY16" fmla="*/ 192881 h 1288256"/>
              <a:gd name="connsiteX17" fmla="*/ 1252537 w 1254919"/>
              <a:gd name="connsiteY17" fmla="*/ 219075 h 1288256"/>
              <a:gd name="connsiteX18" fmla="*/ 1254919 w 1254919"/>
              <a:gd name="connsiteY18" fmla="*/ 238125 h 1288256"/>
              <a:gd name="connsiteX19" fmla="*/ 1254919 w 1254919"/>
              <a:gd name="connsiteY19" fmla="*/ 259556 h 1288256"/>
              <a:gd name="connsiteX20" fmla="*/ 1243012 w 1254919"/>
              <a:gd name="connsiteY20" fmla="*/ 283368 h 1288256"/>
              <a:gd name="connsiteX21" fmla="*/ 1204912 w 1254919"/>
              <a:gd name="connsiteY21" fmla="*/ 316706 h 1288256"/>
              <a:gd name="connsiteX22" fmla="*/ 1162050 w 1254919"/>
              <a:gd name="connsiteY22" fmla="*/ 361950 h 1288256"/>
              <a:gd name="connsiteX23" fmla="*/ 1128712 w 1254919"/>
              <a:gd name="connsiteY23" fmla="*/ 392906 h 1288256"/>
              <a:gd name="connsiteX24" fmla="*/ 1069181 w 1254919"/>
              <a:gd name="connsiteY24" fmla="*/ 476250 h 1288256"/>
              <a:gd name="connsiteX25" fmla="*/ 1019175 w 1254919"/>
              <a:gd name="connsiteY25" fmla="*/ 535781 h 1288256"/>
              <a:gd name="connsiteX26" fmla="*/ 959644 w 1254919"/>
              <a:gd name="connsiteY26" fmla="*/ 611981 h 1288256"/>
              <a:gd name="connsiteX27" fmla="*/ 892969 w 1254919"/>
              <a:gd name="connsiteY27" fmla="*/ 690562 h 1288256"/>
              <a:gd name="connsiteX28" fmla="*/ 812006 w 1254919"/>
              <a:gd name="connsiteY28" fmla="*/ 778668 h 1288256"/>
              <a:gd name="connsiteX29" fmla="*/ 740569 w 1254919"/>
              <a:gd name="connsiteY29" fmla="*/ 852487 h 1288256"/>
              <a:gd name="connsiteX30" fmla="*/ 650081 w 1254919"/>
              <a:gd name="connsiteY30" fmla="*/ 935831 h 1288256"/>
              <a:gd name="connsiteX31" fmla="*/ 552450 w 1254919"/>
              <a:gd name="connsiteY31" fmla="*/ 1009650 h 1288256"/>
              <a:gd name="connsiteX32" fmla="*/ 473869 w 1254919"/>
              <a:gd name="connsiteY32" fmla="*/ 1064418 h 1288256"/>
              <a:gd name="connsiteX33" fmla="*/ 323850 w 1254919"/>
              <a:gd name="connsiteY33" fmla="*/ 1154906 h 1288256"/>
              <a:gd name="connsiteX34" fmla="*/ 171450 w 1254919"/>
              <a:gd name="connsiteY34" fmla="*/ 1235868 h 1288256"/>
              <a:gd name="connsiteX35" fmla="*/ 69056 w 1254919"/>
              <a:gd name="connsiteY35" fmla="*/ 1281112 h 1288256"/>
              <a:gd name="connsiteX36" fmla="*/ 23812 w 1254919"/>
              <a:gd name="connsiteY36" fmla="*/ 1288256 h 1288256"/>
              <a:gd name="connsiteX37" fmla="*/ 4762 w 1254919"/>
              <a:gd name="connsiteY37" fmla="*/ 1283493 h 1288256"/>
              <a:gd name="connsiteX38" fmla="*/ 0 w 1254919"/>
              <a:gd name="connsiteY38" fmla="*/ 1273968 h 1288256"/>
              <a:gd name="connsiteX39" fmla="*/ 4762 w 1254919"/>
              <a:gd name="connsiteY39" fmla="*/ 1254918 h 1288256"/>
              <a:gd name="connsiteX40" fmla="*/ 21431 w 1254919"/>
              <a:gd name="connsiteY40" fmla="*/ 1233487 h 1288256"/>
              <a:gd name="connsiteX41" fmla="*/ 90487 w 1254919"/>
              <a:gd name="connsiteY41" fmla="*/ 1183481 h 1288256"/>
              <a:gd name="connsiteX42" fmla="*/ 197644 w 1254919"/>
              <a:gd name="connsiteY42" fmla="*/ 1100137 h 1288256"/>
              <a:gd name="connsiteX43" fmla="*/ 269081 w 1254919"/>
              <a:gd name="connsiteY43" fmla="*/ 1040606 h 1288256"/>
              <a:gd name="connsiteX44" fmla="*/ 369094 w 1254919"/>
              <a:gd name="connsiteY44" fmla="*/ 952500 h 1288256"/>
              <a:gd name="connsiteX45" fmla="*/ 442912 w 1254919"/>
              <a:gd name="connsiteY45" fmla="*/ 881062 h 1288256"/>
              <a:gd name="connsiteX46" fmla="*/ 509587 w 1254919"/>
              <a:gd name="connsiteY46" fmla="*/ 814387 h 1288256"/>
              <a:gd name="connsiteX47" fmla="*/ 590550 w 1254919"/>
              <a:gd name="connsiteY47" fmla="*/ 719137 h 1288256"/>
              <a:gd name="connsiteX48" fmla="*/ 657225 w 1254919"/>
              <a:gd name="connsiteY48" fmla="*/ 633412 h 1288256"/>
              <a:gd name="connsiteX49" fmla="*/ 742950 w 1254919"/>
              <a:gd name="connsiteY49" fmla="*/ 51196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4919" h="1288256">
                <a:moveTo>
                  <a:pt x="742950" y="511968"/>
                </a:moveTo>
                <a:lnTo>
                  <a:pt x="783431" y="450056"/>
                </a:lnTo>
                <a:lnTo>
                  <a:pt x="821531" y="388143"/>
                </a:lnTo>
                <a:lnTo>
                  <a:pt x="852487" y="330993"/>
                </a:lnTo>
                <a:lnTo>
                  <a:pt x="876300" y="283368"/>
                </a:lnTo>
                <a:lnTo>
                  <a:pt x="900112" y="226218"/>
                </a:lnTo>
                <a:lnTo>
                  <a:pt x="907256" y="195262"/>
                </a:lnTo>
                <a:lnTo>
                  <a:pt x="902494" y="173831"/>
                </a:lnTo>
                <a:lnTo>
                  <a:pt x="878681" y="104775"/>
                </a:lnTo>
                <a:lnTo>
                  <a:pt x="842962" y="4762"/>
                </a:lnTo>
                <a:lnTo>
                  <a:pt x="1050131" y="0"/>
                </a:lnTo>
                <a:lnTo>
                  <a:pt x="1114425" y="57150"/>
                </a:lnTo>
                <a:lnTo>
                  <a:pt x="1143000" y="83343"/>
                </a:lnTo>
                <a:lnTo>
                  <a:pt x="1173956" y="111918"/>
                </a:lnTo>
                <a:lnTo>
                  <a:pt x="1202531" y="142875"/>
                </a:lnTo>
                <a:lnTo>
                  <a:pt x="1223962" y="166687"/>
                </a:lnTo>
                <a:lnTo>
                  <a:pt x="1240631" y="192881"/>
                </a:lnTo>
                <a:lnTo>
                  <a:pt x="1252537" y="219075"/>
                </a:lnTo>
                <a:lnTo>
                  <a:pt x="1254919" y="238125"/>
                </a:lnTo>
                <a:lnTo>
                  <a:pt x="1254919" y="259556"/>
                </a:lnTo>
                <a:lnTo>
                  <a:pt x="1243012" y="283368"/>
                </a:lnTo>
                <a:lnTo>
                  <a:pt x="1204912" y="316706"/>
                </a:lnTo>
                <a:lnTo>
                  <a:pt x="1162050" y="361950"/>
                </a:lnTo>
                <a:lnTo>
                  <a:pt x="1128712" y="392906"/>
                </a:lnTo>
                <a:lnTo>
                  <a:pt x="1069181" y="476250"/>
                </a:lnTo>
                <a:lnTo>
                  <a:pt x="1019175" y="535781"/>
                </a:lnTo>
                <a:lnTo>
                  <a:pt x="959644" y="611981"/>
                </a:lnTo>
                <a:lnTo>
                  <a:pt x="892969" y="690562"/>
                </a:lnTo>
                <a:lnTo>
                  <a:pt x="812006" y="778668"/>
                </a:lnTo>
                <a:lnTo>
                  <a:pt x="740569" y="852487"/>
                </a:lnTo>
                <a:lnTo>
                  <a:pt x="650081" y="935831"/>
                </a:lnTo>
                <a:lnTo>
                  <a:pt x="552450" y="1009650"/>
                </a:lnTo>
                <a:lnTo>
                  <a:pt x="473869" y="1064418"/>
                </a:lnTo>
                <a:lnTo>
                  <a:pt x="323850" y="1154906"/>
                </a:lnTo>
                <a:lnTo>
                  <a:pt x="171450" y="1235868"/>
                </a:lnTo>
                <a:lnTo>
                  <a:pt x="69056" y="1281112"/>
                </a:lnTo>
                <a:lnTo>
                  <a:pt x="23812" y="1288256"/>
                </a:lnTo>
                <a:lnTo>
                  <a:pt x="4762" y="1283493"/>
                </a:lnTo>
                <a:lnTo>
                  <a:pt x="0" y="1273968"/>
                </a:lnTo>
                <a:lnTo>
                  <a:pt x="4762" y="1254918"/>
                </a:lnTo>
                <a:lnTo>
                  <a:pt x="21431" y="1233487"/>
                </a:lnTo>
                <a:lnTo>
                  <a:pt x="90487" y="1183481"/>
                </a:lnTo>
                <a:lnTo>
                  <a:pt x="197644" y="1100137"/>
                </a:lnTo>
                <a:lnTo>
                  <a:pt x="269081" y="1040606"/>
                </a:lnTo>
                <a:lnTo>
                  <a:pt x="369094" y="952500"/>
                </a:lnTo>
                <a:lnTo>
                  <a:pt x="442912" y="881062"/>
                </a:lnTo>
                <a:lnTo>
                  <a:pt x="509587" y="814387"/>
                </a:lnTo>
                <a:lnTo>
                  <a:pt x="590550" y="719137"/>
                </a:lnTo>
                <a:lnTo>
                  <a:pt x="657225" y="633412"/>
                </a:lnTo>
                <a:lnTo>
                  <a:pt x="742950" y="5119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7CD7FE6-25DD-482E-8C32-8788DC29B895}"/>
              </a:ext>
            </a:extLst>
          </p:cNvPr>
          <p:cNvSpPr/>
          <p:nvPr/>
        </p:nvSpPr>
        <p:spPr>
          <a:xfrm>
            <a:off x="4999039" y="3165476"/>
            <a:ext cx="2300287" cy="2035175"/>
          </a:xfrm>
          <a:custGeom>
            <a:avLst/>
            <a:gdLst>
              <a:gd name="connsiteX0" fmla="*/ 680004 w 2300166"/>
              <a:gd name="connsiteY0" fmla="*/ 195759 h 2034862"/>
              <a:gd name="connsiteX1" fmla="*/ 334850 w 2300166"/>
              <a:gd name="connsiteY1" fmla="*/ 234396 h 2034862"/>
              <a:gd name="connsiteX2" fmla="*/ 0 w 2300166"/>
              <a:gd name="connsiteY2" fmla="*/ 270456 h 2034862"/>
              <a:gd name="connsiteX3" fmla="*/ 100455 w 2300166"/>
              <a:gd name="connsiteY3" fmla="*/ 427579 h 2034862"/>
              <a:gd name="connsiteX4" fmla="*/ 517730 w 2300166"/>
              <a:gd name="connsiteY4" fmla="*/ 386366 h 2034862"/>
              <a:gd name="connsiteX5" fmla="*/ 862884 w 2300166"/>
              <a:gd name="connsiteY5" fmla="*/ 350305 h 2034862"/>
              <a:gd name="connsiteX6" fmla="*/ 1233796 w 2300166"/>
              <a:gd name="connsiteY6" fmla="*/ 309093 h 2034862"/>
              <a:gd name="connsiteX7" fmla="*/ 1493949 w 2300166"/>
              <a:gd name="connsiteY7" fmla="*/ 280759 h 2034862"/>
              <a:gd name="connsiteX8" fmla="*/ 1741223 w 2300166"/>
              <a:gd name="connsiteY8" fmla="*/ 255002 h 2034862"/>
              <a:gd name="connsiteX9" fmla="*/ 1882891 w 2300166"/>
              <a:gd name="connsiteY9" fmla="*/ 242123 h 2034862"/>
              <a:gd name="connsiteX10" fmla="*/ 1906073 w 2300166"/>
              <a:gd name="connsiteY10" fmla="*/ 247274 h 2034862"/>
              <a:gd name="connsiteX11" fmla="*/ 1924103 w 2300166"/>
              <a:gd name="connsiteY11" fmla="*/ 255002 h 2034862"/>
              <a:gd name="connsiteX12" fmla="*/ 1936982 w 2300166"/>
              <a:gd name="connsiteY12" fmla="*/ 262729 h 2034862"/>
              <a:gd name="connsiteX13" fmla="*/ 1947285 w 2300166"/>
              <a:gd name="connsiteY13" fmla="*/ 275608 h 2034862"/>
              <a:gd name="connsiteX14" fmla="*/ 1955013 w 2300166"/>
              <a:gd name="connsiteY14" fmla="*/ 291063 h 2034862"/>
              <a:gd name="connsiteX15" fmla="*/ 1960164 w 2300166"/>
              <a:gd name="connsiteY15" fmla="*/ 321972 h 2034862"/>
              <a:gd name="connsiteX16" fmla="*/ 1952437 w 2300166"/>
              <a:gd name="connsiteY16" fmla="*/ 427579 h 2034862"/>
              <a:gd name="connsiteX17" fmla="*/ 1939558 w 2300166"/>
              <a:gd name="connsiteY17" fmla="*/ 628489 h 2034862"/>
              <a:gd name="connsiteX18" fmla="*/ 1957588 w 2300166"/>
              <a:gd name="connsiteY18" fmla="*/ 757278 h 2034862"/>
              <a:gd name="connsiteX19" fmla="*/ 1949861 w 2300166"/>
              <a:gd name="connsiteY19" fmla="*/ 960764 h 2034862"/>
              <a:gd name="connsiteX20" fmla="*/ 1936982 w 2300166"/>
              <a:gd name="connsiteY20" fmla="*/ 1220917 h 2034862"/>
              <a:gd name="connsiteX21" fmla="*/ 1936982 w 2300166"/>
              <a:gd name="connsiteY21" fmla="*/ 1352282 h 2034862"/>
              <a:gd name="connsiteX22" fmla="*/ 1926679 w 2300166"/>
              <a:gd name="connsiteY22" fmla="*/ 1545465 h 2034862"/>
              <a:gd name="connsiteX23" fmla="*/ 1913800 w 2300166"/>
              <a:gd name="connsiteY23" fmla="*/ 1772133 h 2034862"/>
              <a:gd name="connsiteX24" fmla="*/ 1906073 w 2300166"/>
              <a:gd name="connsiteY24" fmla="*/ 1924104 h 2034862"/>
              <a:gd name="connsiteX25" fmla="*/ 1924103 w 2300166"/>
              <a:gd name="connsiteY25" fmla="*/ 1960165 h 2034862"/>
              <a:gd name="connsiteX26" fmla="*/ 1949861 w 2300166"/>
              <a:gd name="connsiteY26" fmla="*/ 1993650 h 2034862"/>
              <a:gd name="connsiteX27" fmla="*/ 1973043 w 2300166"/>
              <a:gd name="connsiteY27" fmla="*/ 2014256 h 2034862"/>
              <a:gd name="connsiteX28" fmla="*/ 2001377 w 2300166"/>
              <a:gd name="connsiteY28" fmla="*/ 2029710 h 2034862"/>
              <a:gd name="connsiteX29" fmla="*/ 2032286 w 2300166"/>
              <a:gd name="connsiteY29" fmla="*/ 2034862 h 2034862"/>
              <a:gd name="connsiteX30" fmla="*/ 2065771 w 2300166"/>
              <a:gd name="connsiteY30" fmla="*/ 2032286 h 2034862"/>
              <a:gd name="connsiteX31" fmla="*/ 2101832 w 2300166"/>
              <a:gd name="connsiteY31" fmla="*/ 2016832 h 2034862"/>
              <a:gd name="connsiteX32" fmla="*/ 2140468 w 2300166"/>
              <a:gd name="connsiteY32" fmla="*/ 1985922 h 2034862"/>
              <a:gd name="connsiteX33" fmla="*/ 2163650 w 2300166"/>
              <a:gd name="connsiteY33" fmla="*/ 1952437 h 2034862"/>
              <a:gd name="connsiteX34" fmla="*/ 2179105 w 2300166"/>
              <a:gd name="connsiteY34" fmla="*/ 1908649 h 2034862"/>
              <a:gd name="connsiteX35" fmla="*/ 2186832 w 2300166"/>
              <a:gd name="connsiteY35" fmla="*/ 1870012 h 2034862"/>
              <a:gd name="connsiteX36" fmla="*/ 2194560 w 2300166"/>
              <a:gd name="connsiteY36" fmla="*/ 1676829 h 2034862"/>
              <a:gd name="connsiteX37" fmla="*/ 2210014 w 2300166"/>
              <a:gd name="connsiteY37" fmla="*/ 1341979 h 2034862"/>
              <a:gd name="connsiteX38" fmla="*/ 2230620 w 2300166"/>
              <a:gd name="connsiteY38" fmla="*/ 909248 h 2034862"/>
              <a:gd name="connsiteX39" fmla="*/ 2240924 w 2300166"/>
              <a:gd name="connsiteY39" fmla="*/ 618186 h 2034862"/>
              <a:gd name="connsiteX40" fmla="*/ 2251227 w 2300166"/>
              <a:gd name="connsiteY40" fmla="*/ 468791 h 2034862"/>
              <a:gd name="connsiteX41" fmla="*/ 2256378 w 2300166"/>
              <a:gd name="connsiteY41" fmla="*/ 443033 h 2034862"/>
              <a:gd name="connsiteX42" fmla="*/ 2269257 w 2300166"/>
              <a:gd name="connsiteY42" fmla="*/ 412124 h 2034862"/>
              <a:gd name="connsiteX43" fmla="*/ 2289863 w 2300166"/>
              <a:gd name="connsiteY43" fmla="*/ 342578 h 2034862"/>
              <a:gd name="connsiteX44" fmla="*/ 2297591 w 2300166"/>
              <a:gd name="connsiteY44" fmla="*/ 296214 h 2034862"/>
              <a:gd name="connsiteX45" fmla="*/ 2300166 w 2300166"/>
              <a:gd name="connsiteY45" fmla="*/ 257578 h 2034862"/>
              <a:gd name="connsiteX46" fmla="*/ 2295015 w 2300166"/>
              <a:gd name="connsiteY46" fmla="*/ 239547 h 2034862"/>
              <a:gd name="connsiteX47" fmla="*/ 2274409 w 2300166"/>
              <a:gd name="connsiteY47" fmla="*/ 208638 h 2034862"/>
              <a:gd name="connsiteX48" fmla="*/ 2222893 w 2300166"/>
              <a:gd name="connsiteY48" fmla="*/ 154547 h 2034862"/>
              <a:gd name="connsiteX49" fmla="*/ 2173953 w 2300166"/>
              <a:gd name="connsiteY49" fmla="*/ 115910 h 2034862"/>
              <a:gd name="connsiteX50" fmla="*/ 2109559 w 2300166"/>
              <a:gd name="connsiteY50" fmla="*/ 74698 h 2034862"/>
              <a:gd name="connsiteX51" fmla="*/ 2042589 w 2300166"/>
              <a:gd name="connsiteY51" fmla="*/ 43788 h 2034862"/>
              <a:gd name="connsiteX52" fmla="*/ 1980770 w 2300166"/>
              <a:gd name="connsiteY52" fmla="*/ 18030 h 2034862"/>
              <a:gd name="connsiteX53" fmla="*/ 1952437 w 2300166"/>
              <a:gd name="connsiteY53" fmla="*/ 10303 h 2034862"/>
              <a:gd name="connsiteX54" fmla="*/ 1900921 w 2300166"/>
              <a:gd name="connsiteY54" fmla="*/ 0 h 2034862"/>
              <a:gd name="connsiteX55" fmla="*/ 1867436 w 2300166"/>
              <a:gd name="connsiteY55" fmla="*/ 5152 h 2034862"/>
              <a:gd name="connsiteX56" fmla="*/ 1846830 w 2300166"/>
              <a:gd name="connsiteY56" fmla="*/ 12879 h 2034862"/>
              <a:gd name="connsiteX57" fmla="*/ 1833951 w 2300166"/>
              <a:gd name="connsiteY57" fmla="*/ 30909 h 2034862"/>
              <a:gd name="connsiteX58" fmla="*/ 1821072 w 2300166"/>
              <a:gd name="connsiteY58" fmla="*/ 54091 h 2034862"/>
              <a:gd name="connsiteX59" fmla="*/ 1795315 w 2300166"/>
              <a:gd name="connsiteY59" fmla="*/ 66970 h 2034862"/>
              <a:gd name="connsiteX60" fmla="*/ 1635617 w 2300166"/>
              <a:gd name="connsiteY60" fmla="*/ 85001 h 2034862"/>
              <a:gd name="connsiteX61" fmla="*/ 1277584 w 2300166"/>
              <a:gd name="connsiteY61" fmla="*/ 126213 h 2034862"/>
              <a:gd name="connsiteX62" fmla="*/ 971067 w 2300166"/>
              <a:gd name="connsiteY62" fmla="*/ 159698 h 2034862"/>
              <a:gd name="connsiteX63" fmla="*/ 680004 w 2300166"/>
              <a:gd name="connsiteY63" fmla="*/ 195759 h 20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00166" h="2034862">
                <a:moveTo>
                  <a:pt x="680004" y="195759"/>
                </a:moveTo>
                <a:lnTo>
                  <a:pt x="334850" y="234396"/>
                </a:lnTo>
                <a:lnTo>
                  <a:pt x="0" y="270456"/>
                </a:lnTo>
                <a:lnTo>
                  <a:pt x="100455" y="427579"/>
                </a:lnTo>
                <a:lnTo>
                  <a:pt x="517730" y="386366"/>
                </a:lnTo>
                <a:lnTo>
                  <a:pt x="862884" y="350305"/>
                </a:lnTo>
                <a:lnTo>
                  <a:pt x="1233796" y="309093"/>
                </a:lnTo>
                <a:lnTo>
                  <a:pt x="1493949" y="280759"/>
                </a:lnTo>
                <a:lnTo>
                  <a:pt x="1741223" y="255002"/>
                </a:lnTo>
                <a:lnTo>
                  <a:pt x="1882891" y="242123"/>
                </a:lnTo>
                <a:lnTo>
                  <a:pt x="1906073" y="247274"/>
                </a:lnTo>
                <a:lnTo>
                  <a:pt x="1924103" y="255002"/>
                </a:lnTo>
                <a:lnTo>
                  <a:pt x="1936982" y="262729"/>
                </a:lnTo>
                <a:lnTo>
                  <a:pt x="1947285" y="275608"/>
                </a:lnTo>
                <a:lnTo>
                  <a:pt x="1955013" y="291063"/>
                </a:lnTo>
                <a:lnTo>
                  <a:pt x="1960164" y="321972"/>
                </a:lnTo>
                <a:lnTo>
                  <a:pt x="1952437" y="427579"/>
                </a:lnTo>
                <a:lnTo>
                  <a:pt x="1939558" y="628489"/>
                </a:lnTo>
                <a:lnTo>
                  <a:pt x="1957588" y="757278"/>
                </a:lnTo>
                <a:lnTo>
                  <a:pt x="1949861" y="960764"/>
                </a:lnTo>
                <a:lnTo>
                  <a:pt x="1936982" y="1220917"/>
                </a:lnTo>
                <a:lnTo>
                  <a:pt x="1936982" y="1352282"/>
                </a:lnTo>
                <a:lnTo>
                  <a:pt x="1926679" y="1545465"/>
                </a:lnTo>
                <a:lnTo>
                  <a:pt x="1913800" y="1772133"/>
                </a:lnTo>
                <a:lnTo>
                  <a:pt x="1906073" y="1924104"/>
                </a:lnTo>
                <a:lnTo>
                  <a:pt x="1924103" y="1960165"/>
                </a:lnTo>
                <a:lnTo>
                  <a:pt x="1949861" y="1993650"/>
                </a:lnTo>
                <a:lnTo>
                  <a:pt x="1973043" y="2014256"/>
                </a:lnTo>
                <a:lnTo>
                  <a:pt x="2001377" y="2029710"/>
                </a:lnTo>
                <a:lnTo>
                  <a:pt x="2032286" y="2034862"/>
                </a:lnTo>
                <a:lnTo>
                  <a:pt x="2065771" y="2032286"/>
                </a:lnTo>
                <a:lnTo>
                  <a:pt x="2101832" y="2016832"/>
                </a:lnTo>
                <a:lnTo>
                  <a:pt x="2140468" y="1985922"/>
                </a:lnTo>
                <a:lnTo>
                  <a:pt x="2163650" y="1952437"/>
                </a:lnTo>
                <a:lnTo>
                  <a:pt x="2179105" y="1908649"/>
                </a:lnTo>
                <a:lnTo>
                  <a:pt x="2186832" y="1870012"/>
                </a:lnTo>
                <a:lnTo>
                  <a:pt x="2194560" y="1676829"/>
                </a:lnTo>
                <a:lnTo>
                  <a:pt x="2210014" y="1341979"/>
                </a:lnTo>
                <a:lnTo>
                  <a:pt x="2230620" y="909248"/>
                </a:lnTo>
                <a:lnTo>
                  <a:pt x="2240924" y="618186"/>
                </a:lnTo>
                <a:lnTo>
                  <a:pt x="2251227" y="468791"/>
                </a:lnTo>
                <a:lnTo>
                  <a:pt x="2256378" y="443033"/>
                </a:lnTo>
                <a:lnTo>
                  <a:pt x="2269257" y="412124"/>
                </a:lnTo>
                <a:lnTo>
                  <a:pt x="2289863" y="342578"/>
                </a:lnTo>
                <a:lnTo>
                  <a:pt x="2297591" y="296214"/>
                </a:lnTo>
                <a:lnTo>
                  <a:pt x="2300166" y="257578"/>
                </a:lnTo>
                <a:lnTo>
                  <a:pt x="2295015" y="239547"/>
                </a:lnTo>
                <a:lnTo>
                  <a:pt x="2274409" y="208638"/>
                </a:lnTo>
                <a:lnTo>
                  <a:pt x="2222893" y="154547"/>
                </a:lnTo>
                <a:lnTo>
                  <a:pt x="2173953" y="115910"/>
                </a:lnTo>
                <a:lnTo>
                  <a:pt x="2109559" y="74698"/>
                </a:lnTo>
                <a:lnTo>
                  <a:pt x="2042589" y="43788"/>
                </a:lnTo>
                <a:lnTo>
                  <a:pt x="1980770" y="18030"/>
                </a:lnTo>
                <a:lnTo>
                  <a:pt x="1952437" y="10303"/>
                </a:lnTo>
                <a:lnTo>
                  <a:pt x="1900921" y="0"/>
                </a:lnTo>
                <a:lnTo>
                  <a:pt x="1867436" y="5152"/>
                </a:lnTo>
                <a:lnTo>
                  <a:pt x="1846830" y="12879"/>
                </a:lnTo>
                <a:lnTo>
                  <a:pt x="1833951" y="30909"/>
                </a:lnTo>
                <a:lnTo>
                  <a:pt x="1821072" y="54091"/>
                </a:lnTo>
                <a:lnTo>
                  <a:pt x="1795315" y="66970"/>
                </a:lnTo>
                <a:lnTo>
                  <a:pt x="1635617" y="85001"/>
                </a:lnTo>
                <a:lnTo>
                  <a:pt x="1277584" y="126213"/>
                </a:lnTo>
                <a:lnTo>
                  <a:pt x="971067" y="159698"/>
                </a:lnTo>
                <a:lnTo>
                  <a:pt x="680004" y="1957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EEBABDF-DF92-4FCD-8FCB-0C0C388969E8}"/>
              </a:ext>
            </a:extLst>
          </p:cNvPr>
          <p:cNvSpPr/>
          <p:nvPr/>
        </p:nvSpPr>
        <p:spPr>
          <a:xfrm>
            <a:off x="5110163" y="3760789"/>
            <a:ext cx="1905000" cy="320675"/>
          </a:xfrm>
          <a:custGeom>
            <a:avLst/>
            <a:gdLst>
              <a:gd name="connsiteX0" fmla="*/ 895350 w 1905000"/>
              <a:gd name="connsiteY0" fmla="*/ 76200 h 321469"/>
              <a:gd name="connsiteX1" fmla="*/ 1481137 w 1905000"/>
              <a:gd name="connsiteY1" fmla="*/ 30956 h 321469"/>
              <a:gd name="connsiteX2" fmla="*/ 1893093 w 1905000"/>
              <a:gd name="connsiteY2" fmla="*/ 0 h 321469"/>
              <a:gd name="connsiteX3" fmla="*/ 1905000 w 1905000"/>
              <a:gd name="connsiteY3" fmla="*/ 178594 h 321469"/>
              <a:gd name="connsiteX4" fmla="*/ 1595437 w 1905000"/>
              <a:gd name="connsiteY4" fmla="*/ 202406 h 321469"/>
              <a:gd name="connsiteX5" fmla="*/ 1223962 w 1905000"/>
              <a:gd name="connsiteY5" fmla="*/ 230981 h 321469"/>
              <a:gd name="connsiteX6" fmla="*/ 931068 w 1905000"/>
              <a:gd name="connsiteY6" fmla="*/ 252412 h 321469"/>
              <a:gd name="connsiteX7" fmla="*/ 626268 w 1905000"/>
              <a:gd name="connsiteY7" fmla="*/ 276225 h 321469"/>
              <a:gd name="connsiteX8" fmla="*/ 330993 w 1905000"/>
              <a:gd name="connsiteY8" fmla="*/ 297656 h 321469"/>
              <a:gd name="connsiteX9" fmla="*/ 0 w 1905000"/>
              <a:gd name="connsiteY9" fmla="*/ 321469 h 321469"/>
              <a:gd name="connsiteX10" fmla="*/ 26193 w 1905000"/>
              <a:gd name="connsiteY10" fmla="*/ 138112 h 321469"/>
              <a:gd name="connsiteX11" fmla="*/ 326231 w 1905000"/>
              <a:gd name="connsiteY11" fmla="*/ 121444 h 321469"/>
              <a:gd name="connsiteX12" fmla="*/ 640556 w 1905000"/>
              <a:gd name="connsiteY12" fmla="*/ 95250 h 321469"/>
              <a:gd name="connsiteX13" fmla="*/ 895350 w 1905000"/>
              <a:gd name="connsiteY13" fmla="*/ 762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5000" h="321469">
                <a:moveTo>
                  <a:pt x="895350" y="76200"/>
                </a:moveTo>
                <a:lnTo>
                  <a:pt x="1481137" y="30956"/>
                </a:lnTo>
                <a:lnTo>
                  <a:pt x="1893093" y="0"/>
                </a:lnTo>
                <a:lnTo>
                  <a:pt x="1905000" y="178594"/>
                </a:lnTo>
                <a:lnTo>
                  <a:pt x="1595437" y="202406"/>
                </a:lnTo>
                <a:lnTo>
                  <a:pt x="1223962" y="230981"/>
                </a:lnTo>
                <a:lnTo>
                  <a:pt x="931068" y="252412"/>
                </a:lnTo>
                <a:lnTo>
                  <a:pt x="626268" y="276225"/>
                </a:lnTo>
                <a:lnTo>
                  <a:pt x="330993" y="297656"/>
                </a:lnTo>
                <a:lnTo>
                  <a:pt x="0" y="321469"/>
                </a:lnTo>
                <a:lnTo>
                  <a:pt x="26193" y="138112"/>
                </a:lnTo>
                <a:lnTo>
                  <a:pt x="326231" y="121444"/>
                </a:lnTo>
                <a:lnTo>
                  <a:pt x="640556" y="95250"/>
                </a:lnTo>
                <a:lnTo>
                  <a:pt x="89535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D927DDBF-D2FB-450E-A775-6C896C8B9BDB}"/>
              </a:ext>
            </a:extLst>
          </p:cNvPr>
          <p:cNvSpPr/>
          <p:nvPr/>
        </p:nvSpPr>
        <p:spPr>
          <a:xfrm>
            <a:off x="5135564" y="4341813"/>
            <a:ext cx="1857375" cy="273050"/>
          </a:xfrm>
          <a:custGeom>
            <a:avLst/>
            <a:gdLst>
              <a:gd name="connsiteX0" fmla="*/ 990600 w 1857375"/>
              <a:gd name="connsiteY0" fmla="*/ 66675 h 273844"/>
              <a:gd name="connsiteX1" fmla="*/ 1450182 w 1857375"/>
              <a:gd name="connsiteY1" fmla="*/ 30956 h 273844"/>
              <a:gd name="connsiteX2" fmla="*/ 1857375 w 1857375"/>
              <a:gd name="connsiteY2" fmla="*/ 0 h 273844"/>
              <a:gd name="connsiteX3" fmla="*/ 1843088 w 1857375"/>
              <a:gd name="connsiteY3" fmla="*/ 202406 h 273844"/>
              <a:gd name="connsiteX4" fmla="*/ 1588294 w 1857375"/>
              <a:gd name="connsiteY4" fmla="*/ 211931 h 273844"/>
              <a:gd name="connsiteX5" fmla="*/ 1314450 w 1857375"/>
              <a:gd name="connsiteY5" fmla="*/ 223837 h 273844"/>
              <a:gd name="connsiteX6" fmla="*/ 1071563 w 1857375"/>
              <a:gd name="connsiteY6" fmla="*/ 233362 h 273844"/>
              <a:gd name="connsiteX7" fmla="*/ 819150 w 1857375"/>
              <a:gd name="connsiteY7" fmla="*/ 242887 h 273844"/>
              <a:gd name="connsiteX8" fmla="*/ 569119 w 1857375"/>
              <a:gd name="connsiteY8" fmla="*/ 252412 h 273844"/>
              <a:gd name="connsiteX9" fmla="*/ 309563 w 1857375"/>
              <a:gd name="connsiteY9" fmla="*/ 261937 h 273844"/>
              <a:gd name="connsiteX10" fmla="*/ 0 w 1857375"/>
              <a:gd name="connsiteY10" fmla="*/ 273844 h 273844"/>
              <a:gd name="connsiteX11" fmla="*/ 11907 w 1857375"/>
              <a:gd name="connsiteY11" fmla="*/ 142875 h 273844"/>
              <a:gd name="connsiteX12" fmla="*/ 402432 w 1857375"/>
              <a:gd name="connsiteY12" fmla="*/ 111919 h 273844"/>
              <a:gd name="connsiteX13" fmla="*/ 802482 w 1857375"/>
              <a:gd name="connsiteY13" fmla="*/ 80962 h 273844"/>
              <a:gd name="connsiteX14" fmla="*/ 990600 w 1857375"/>
              <a:gd name="connsiteY14" fmla="*/ 6667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7375" h="273844">
                <a:moveTo>
                  <a:pt x="990600" y="66675"/>
                </a:moveTo>
                <a:lnTo>
                  <a:pt x="1450182" y="30956"/>
                </a:lnTo>
                <a:lnTo>
                  <a:pt x="1857375" y="0"/>
                </a:lnTo>
                <a:lnTo>
                  <a:pt x="1843088" y="202406"/>
                </a:lnTo>
                <a:lnTo>
                  <a:pt x="1588294" y="211931"/>
                </a:lnTo>
                <a:lnTo>
                  <a:pt x="1314450" y="223837"/>
                </a:lnTo>
                <a:lnTo>
                  <a:pt x="1071563" y="233362"/>
                </a:lnTo>
                <a:lnTo>
                  <a:pt x="819150" y="242887"/>
                </a:lnTo>
                <a:lnTo>
                  <a:pt x="569119" y="252412"/>
                </a:lnTo>
                <a:lnTo>
                  <a:pt x="309563" y="261937"/>
                </a:lnTo>
                <a:lnTo>
                  <a:pt x="0" y="273844"/>
                </a:lnTo>
                <a:lnTo>
                  <a:pt x="11907" y="142875"/>
                </a:lnTo>
                <a:lnTo>
                  <a:pt x="402432" y="111919"/>
                </a:lnTo>
                <a:lnTo>
                  <a:pt x="802482" y="80962"/>
                </a:lnTo>
                <a:lnTo>
                  <a:pt x="990600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72D9A85-0325-426A-89EA-828C843D244F}"/>
              </a:ext>
            </a:extLst>
          </p:cNvPr>
          <p:cNvSpPr/>
          <p:nvPr/>
        </p:nvSpPr>
        <p:spPr>
          <a:xfrm>
            <a:off x="5106989" y="4905375"/>
            <a:ext cx="1874837" cy="300038"/>
          </a:xfrm>
          <a:custGeom>
            <a:avLst/>
            <a:gdLst>
              <a:gd name="connsiteX0" fmla="*/ 976313 w 1874044"/>
              <a:gd name="connsiteY0" fmla="*/ 50006 h 300038"/>
              <a:gd name="connsiteX1" fmla="*/ 683419 w 1874044"/>
              <a:gd name="connsiteY1" fmla="*/ 69056 h 300038"/>
              <a:gd name="connsiteX2" fmla="*/ 392907 w 1874044"/>
              <a:gd name="connsiteY2" fmla="*/ 88106 h 300038"/>
              <a:gd name="connsiteX3" fmla="*/ 107157 w 1874044"/>
              <a:gd name="connsiteY3" fmla="*/ 107156 h 300038"/>
              <a:gd name="connsiteX4" fmla="*/ 0 w 1874044"/>
              <a:gd name="connsiteY4" fmla="*/ 111919 h 300038"/>
              <a:gd name="connsiteX5" fmla="*/ 14288 w 1874044"/>
              <a:gd name="connsiteY5" fmla="*/ 300038 h 300038"/>
              <a:gd name="connsiteX6" fmla="*/ 42863 w 1874044"/>
              <a:gd name="connsiteY6" fmla="*/ 283369 h 300038"/>
              <a:gd name="connsiteX7" fmla="*/ 57150 w 1874044"/>
              <a:gd name="connsiteY7" fmla="*/ 273844 h 300038"/>
              <a:gd name="connsiteX8" fmla="*/ 78582 w 1874044"/>
              <a:gd name="connsiteY8" fmla="*/ 254794 h 300038"/>
              <a:gd name="connsiteX9" fmla="*/ 95250 w 1874044"/>
              <a:gd name="connsiteY9" fmla="*/ 245269 h 300038"/>
              <a:gd name="connsiteX10" fmla="*/ 178594 w 1874044"/>
              <a:gd name="connsiteY10" fmla="*/ 240506 h 300038"/>
              <a:gd name="connsiteX11" fmla="*/ 454819 w 1874044"/>
              <a:gd name="connsiteY11" fmla="*/ 228600 h 300038"/>
              <a:gd name="connsiteX12" fmla="*/ 783432 w 1874044"/>
              <a:gd name="connsiteY12" fmla="*/ 216694 h 300038"/>
              <a:gd name="connsiteX13" fmla="*/ 1026319 w 1874044"/>
              <a:gd name="connsiteY13" fmla="*/ 207169 h 300038"/>
              <a:gd name="connsiteX14" fmla="*/ 1283494 w 1874044"/>
              <a:gd name="connsiteY14" fmla="*/ 195263 h 300038"/>
              <a:gd name="connsiteX15" fmla="*/ 1552575 w 1874044"/>
              <a:gd name="connsiteY15" fmla="*/ 183356 h 300038"/>
              <a:gd name="connsiteX16" fmla="*/ 1874044 w 1874044"/>
              <a:gd name="connsiteY16" fmla="*/ 171450 h 300038"/>
              <a:gd name="connsiteX17" fmla="*/ 1859757 w 1874044"/>
              <a:gd name="connsiteY17" fmla="*/ 0 h 300038"/>
              <a:gd name="connsiteX18" fmla="*/ 1633538 w 1874044"/>
              <a:gd name="connsiteY18" fmla="*/ 11906 h 300038"/>
              <a:gd name="connsiteX19" fmla="*/ 1335882 w 1874044"/>
              <a:gd name="connsiteY19" fmla="*/ 28575 h 300038"/>
              <a:gd name="connsiteX20" fmla="*/ 976313 w 1874044"/>
              <a:gd name="connsiteY20" fmla="*/ 500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74044" h="300038">
                <a:moveTo>
                  <a:pt x="976313" y="50006"/>
                </a:moveTo>
                <a:lnTo>
                  <a:pt x="683419" y="69056"/>
                </a:lnTo>
                <a:lnTo>
                  <a:pt x="392907" y="88106"/>
                </a:lnTo>
                <a:lnTo>
                  <a:pt x="107157" y="107156"/>
                </a:lnTo>
                <a:lnTo>
                  <a:pt x="0" y="111919"/>
                </a:lnTo>
                <a:lnTo>
                  <a:pt x="14288" y="300038"/>
                </a:lnTo>
                <a:lnTo>
                  <a:pt x="42863" y="283369"/>
                </a:lnTo>
                <a:lnTo>
                  <a:pt x="57150" y="273844"/>
                </a:lnTo>
                <a:lnTo>
                  <a:pt x="78582" y="254794"/>
                </a:lnTo>
                <a:lnTo>
                  <a:pt x="95250" y="245269"/>
                </a:lnTo>
                <a:lnTo>
                  <a:pt x="178594" y="240506"/>
                </a:lnTo>
                <a:lnTo>
                  <a:pt x="454819" y="228600"/>
                </a:lnTo>
                <a:lnTo>
                  <a:pt x="783432" y="216694"/>
                </a:lnTo>
                <a:lnTo>
                  <a:pt x="1026319" y="207169"/>
                </a:lnTo>
                <a:lnTo>
                  <a:pt x="1283494" y="195263"/>
                </a:lnTo>
                <a:lnTo>
                  <a:pt x="1552575" y="183356"/>
                </a:lnTo>
                <a:lnTo>
                  <a:pt x="1874044" y="171450"/>
                </a:lnTo>
                <a:lnTo>
                  <a:pt x="1859757" y="0"/>
                </a:lnTo>
                <a:lnTo>
                  <a:pt x="1633538" y="11906"/>
                </a:lnTo>
                <a:lnTo>
                  <a:pt x="1335882" y="28575"/>
                </a:lnTo>
                <a:lnTo>
                  <a:pt x="976313" y="50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0695171-FB81-45D5-880C-76724C57E59B}"/>
              </a:ext>
            </a:extLst>
          </p:cNvPr>
          <p:cNvSpPr/>
          <p:nvPr/>
        </p:nvSpPr>
        <p:spPr>
          <a:xfrm>
            <a:off x="4224338" y="5210175"/>
            <a:ext cx="1485900" cy="876300"/>
          </a:xfrm>
          <a:custGeom>
            <a:avLst/>
            <a:gdLst>
              <a:gd name="connsiteX0" fmla="*/ 747712 w 1485900"/>
              <a:gd name="connsiteY0" fmla="*/ 423863 h 876300"/>
              <a:gd name="connsiteX1" fmla="*/ 814387 w 1485900"/>
              <a:gd name="connsiteY1" fmla="*/ 376238 h 876300"/>
              <a:gd name="connsiteX2" fmla="*/ 885825 w 1485900"/>
              <a:gd name="connsiteY2" fmla="*/ 323850 h 876300"/>
              <a:gd name="connsiteX3" fmla="*/ 969168 w 1485900"/>
              <a:gd name="connsiteY3" fmla="*/ 254794 h 876300"/>
              <a:gd name="connsiteX4" fmla="*/ 1033462 w 1485900"/>
              <a:gd name="connsiteY4" fmla="*/ 188119 h 876300"/>
              <a:gd name="connsiteX5" fmla="*/ 1038225 w 1485900"/>
              <a:gd name="connsiteY5" fmla="*/ 173831 h 876300"/>
              <a:gd name="connsiteX6" fmla="*/ 1035843 w 1485900"/>
              <a:gd name="connsiteY6" fmla="*/ 157163 h 876300"/>
              <a:gd name="connsiteX7" fmla="*/ 1031081 w 1485900"/>
              <a:gd name="connsiteY7" fmla="*/ 133350 h 876300"/>
              <a:gd name="connsiteX8" fmla="*/ 1016793 w 1485900"/>
              <a:gd name="connsiteY8" fmla="*/ 100013 h 876300"/>
              <a:gd name="connsiteX9" fmla="*/ 997743 w 1485900"/>
              <a:gd name="connsiteY9" fmla="*/ 71438 h 876300"/>
              <a:gd name="connsiteX10" fmla="*/ 981075 w 1485900"/>
              <a:gd name="connsiteY10" fmla="*/ 57150 h 876300"/>
              <a:gd name="connsiteX11" fmla="*/ 966787 w 1485900"/>
              <a:gd name="connsiteY11" fmla="*/ 42863 h 876300"/>
              <a:gd name="connsiteX12" fmla="*/ 957262 w 1485900"/>
              <a:gd name="connsiteY12" fmla="*/ 26194 h 876300"/>
              <a:gd name="connsiteX13" fmla="*/ 957262 w 1485900"/>
              <a:gd name="connsiteY13" fmla="*/ 9525 h 876300"/>
              <a:gd name="connsiteX14" fmla="*/ 966787 w 1485900"/>
              <a:gd name="connsiteY14" fmla="*/ 0 h 876300"/>
              <a:gd name="connsiteX15" fmla="*/ 983456 w 1485900"/>
              <a:gd name="connsiteY15" fmla="*/ 0 h 876300"/>
              <a:gd name="connsiteX16" fmla="*/ 1052512 w 1485900"/>
              <a:gd name="connsiteY16" fmla="*/ 9525 h 876300"/>
              <a:gd name="connsiteX17" fmla="*/ 1107281 w 1485900"/>
              <a:gd name="connsiteY17" fmla="*/ 21431 h 876300"/>
              <a:gd name="connsiteX18" fmla="*/ 1152525 w 1485900"/>
              <a:gd name="connsiteY18" fmla="*/ 33338 h 876300"/>
              <a:gd name="connsiteX19" fmla="*/ 1216818 w 1485900"/>
              <a:gd name="connsiteY19" fmla="*/ 57150 h 876300"/>
              <a:gd name="connsiteX20" fmla="*/ 1271587 w 1485900"/>
              <a:gd name="connsiteY20" fmla="*/ 85725 h 876300"/>
              <a:gd name="connsiteX21" fmla="*/ 1326356 w 1485900"/>
              <a:gd name="connsiteY21" fmla="*/ 114300 h 876300"/>
              <a:gd name="connsiteX22" fmla="*/ 1364456 w 1485900"/>
              <a:gd name="connsiteY22" fmla="*/ 130969 h 876300"/>
              <a:gd name="connsiteX23" fmla="*/ 1431131 w 1485900"/>
              <a:gd name="connsiteY23" fmla="*/ 169069 h 876300"/>
              <a:gd name="connsiteX24" fmla="*/ 1454943 w 1485900"/>
              <a:gd name="connsiteY24" fmla="*/ 188119 h 876300"/>
              <a:gd name="connsiteX25" fmla="*/ 1471612 w 1485900"/>
              <a:gd name="connsiteY25" fmla="*/ 207169 h 876300"/>
              <a:gd name="connsiteX26" fmla="*/ 1478756 w 1485900"/>
              <a:gd name="connsiteY26" fmla="*/ 216694 h 876300"/>
              <a:gd name="connsiteX27" fmla="*/ 1485900 w 1485900"/>
              <a:gd name="connsiteY27" fmla="*/ 235744 h 876300"/>
              <a:gd name="connsiteX28" fmla="*/ 1485900 w 1485900"/>
              <a:gd name="connsiteY28" fmla="*/ 254794 h 876300"/>
              <a:gd name="connsiteX29" fmla="*/ 1471612 w 1485900"/>
              <a:gd name="connsiteY29" fmla="*/ 276225 h 876300"/>
              <a:gd name="connsiteX30" fmla="*/ 1404937 w 1485900"/>
              <a:gd name="connsiteY30" fmla="*/ 314325 h 876300"/>
              <a:gd name="connsiteX31" fmla="*/ 1290637 w 1485900"/>
              <a:gd name="connsiteY31" fmla="*/ 376238 h 876300"/>
              <a:gd name="connsiteX32" fmla="*/ 1202531 w 1485900"/>
              <a:gd name="connsiteY32" fmla="*/ 428625 h 876300"/>
              <a:gd name="connsiteX33" fmla="*/ 1100137 w 1485900"/>
              <a:gd name="connsiteY33" fmla="*/ 497681 h 876300"/>
              <a:gd name="connsiteX34" fmla="*/ 985837 w 1485900"/>
              <a:gd name="connsiteY34" fmla="*/ 566738 h 876300"/>
              <a:gd name="connsiteX35" fmla="*/ 864393 w 1485900"/>
              <a:gd name="connsiteY35" fmla="*/ 626269 h 876300"/>
              <a:gd name="connsiteX36" fmla="*/ 681037 w 1485900"/>
              <a:gd name="connsiteY36" fmla="*/ 707231 h 876300"/>
              <a:gd name="connsiteX37" fmla="*/ 526256 w 1485900"/>
              <a:gd name="connsiteY37" fmla="*/ 762000 h 876300"/>
              <a:gd name="connsiteX38" fmla="*/ 414337 w 1485900"/>
              <a:gd name="connsiteY38" fmla="*/ 795338 h 876300"/>
              <a:gd name="connsiteX39" fmla="*/ 285750 w 1485900"/>
              <a:gd name="connsiteY39" fmla="*/ 828675 h 876300"/>
              <a:gd name="connsiteX40" fmla="*/ 128587 w 1485900"/>
              <a:gd name="connsiteY40" fmla="*/ 864394 h 876300"/>
              <a:gd name="connsiteX41" fmla="*/ 42862 w 1485900"/>
              <a:gd name="connsiteY41" fmla="*/ 876300 h 876300"/>
              <a:gd name="connsiteX42" fmla="*/ 21431 w 1485900"/>
              <a:gd name="connsiteY42" fmla="*/ 876300 h 876300"/>
              <a:gd name="connsiteX43" fmla="*/ 7143 w 1485900"/>
              <a:gd name="connsiteY43" fmla="*/ 871538 h 876300"/>
              <a:gd name="connsiteX44" fmla="*/ 0 w 1485900"/>
              <a:gd name="connsiteY44" fmla="*/ 859631 h 876300"/>
              <a:gd name="connsiteX45" fmla="*/ 4762 w 1485900"/>
              <a:gd name="connsiteY45" fmla="*/ 840581 h 876300"/>
              <a:gd name="connsiteX46" fmla="*/ 21431 w 1485900"/>
              <a:gd name="connsiteY46" fmla="*/ 821531 h 876300"/>
              <a:gd name="connsiteX47" fmla="*/ 40481 w 1485900"/>
              <a:gd name="connsiteY47" fmla="*/ 804863 h 876300"/>
              <a:gd name="connsiteX48" fmla="*/ 138112 w 1485900"/>
              <a:gd name="connsiteY48" fmla="*/ 759619 h 876300"/>
              <a:gd name="connsiteX49" fmla="*/ 278606 w 1485900"/>
              <a:gd name="connsiteY49" fmla="*/ 690563 h 876300"/>
              <a:gd name="connsiteX50" fmla="*/ 400050 w 1485900"/>
              <a:gd name="connsiteY50" fmla="*/ 631031 h 876300"/>
              <a:gd name="connsiteX51" fmla="*/ 566737 w 1485900"/>
              <a:gd name="connsiteY51" fmla="*/ 535781 h 876300"/>
              <a:gd name="connsiteX52" fmla="*/ 747712 w 1485900"/>
              <a:gd name="connsiteY52" fmla="*/ 4238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5900" h="876300">
                <a:moveTo>
                  <a:pt x="747712" y="423863"/>
                </a:moveTo>
                <a:lnTo>
                  <a:pt x="814387" y="376238"/>
                </a:lnTo>
                <a:lnTo>
                  <a:pt x="885825" y="323850"/>
                </a:lnTo>
                <a:lnTo>
                  <a:pt x="969168" y="254794"/>
                </a:lnTo>
                <a:lnTo>
                  <a:pt x="1033462" y="188119"/>
                </a:lnTo>
                <a:lnTo>
                  <a:pt x="1038225" y="173831"/>
                </a:lnTo>
                <a:lnTo>
                  <a:pt x="1035843" y="157163"/>
                </a:lnTo>
                <a:lnTo>
                  <a:pt x="1031081" y="133350"/>
                </a:lnTo>
                <a:lnTo>
                  <a:pt x="1016793" y="100013"/>
                </a:lnTo>
                <a:lnTo>
                  <a:pt x="997743" y="71438"/>
                </a:lnTo>
                <a:lnTo>
                  <a:pt x="981075" y="57150"/>
                </a:lnTo>
                <a:lnTo>
                  <a:pt x="966787" y="42863"/>
                </a:lnTo>
                <a:lnTo>
                  <a:pt x="957262" y="26194"/>
                </a:lnTo>
                <a:lnTo>
                  <a:pt x="957262" y="9525"/>
                </a:lnTo>
                <a:lnTo>
                  <a:pt x="966787" y="0"/>
                </a:lnTo>
                <a:lnTo>
                  <a:pt x="983456" y="0"/>
                </a:lnTo>
                <a:lnTo>
                  <a:pt x="1052512" y="9525"/>
                </a:lnTo>
                <a:lnTo>
                  <a:pt x="1107281" y="21431"/>
                </a:lnTo>
                <a:lnTo>
                  <a:pt x="1152525" y="33338"/>
                </a:lnTo>
                <a:lnTo>
                  <a:pt x="1216818" y="57150"/>
                </a:lnTo>
                <a:lnTo>
                  <a:pt x="1271587" y="85725"/>
                </a:lnTo>
                <a:lnTo>
                  <a:pt x="1326356" y="114300"/>
                </a:lnTo>
                <a:lnTo>
                  <a:pt x="1364456" y="130969"/>
                </a:lnTo>
                <a:lnTo>
                  <a:pt x="1431131" y="169069"/>
                </a:lnTo>
                <a:lnTo>
                  <a:pt x="1454943" y="188119"/>
                </a:lnTo>
                <a:lnTo>
                  <a:pt x="1471612" y="207169"/>
                </a:lnTo>
                <a:lnTo>
                  <a:pt x="1478756" y="216694"/>
                </a:lnTo>
                <a:lnTo>
                  <a:pt x="1485900" y="235744"/>
                </a:lnTo>
                <a:lnTo>
                  <a:pt x="1485900" y="254794"/>
                </a:lnTo>
                <a:lnTo>
                  <a:pt x="1471612" y="276225"/>
                </a:lnTo>
                <a:lnTo>
                  <a:pt x="1404937" y="314325"/>
                </a:lnTo>
                <a:lnTo>
                  <a:pt x="1290637" y="376238"/>
                </a:lnTo>
                <a:lnTo>
                  <a:pt x="1202531" y="428625"/>
                </a:lnTo>
                <a:lnTo>
                  <a:pt x="1100137" y="497681"/>
                </a:lnTo>
                <a:lnTo>
                  <a:pt x="985837" y="566738"/>
                </a:lnTo>
                <a:lnTo>
                  <a:pt x="864393" y="626269"/>
                </a:lnTo>
                <a:lnTo>
                  <a:pt x="681037" y="707231"/>
                </a:lnTo>
                <a:lnTo>
                  <a:pt x="526256" y="762000"/>
                </a:lnTo>
                <a:lnTo>
                  <a:pt x="414337" y="795338"/>
                </a:lnTo>
                <a:lnTo>
                  <a:pt x="285750" y="828675"/>
                </a:lnTo>
                <a:lnTo>
                  <a:pt x="128587" y="864394"/>
                </a:lnTo>
                <a:lnTo>
                  <a:pt x="42862" y="876300"/>
                </a:lnTo>
                <a:lnTo>
                  <a:pt x="21431" y="876300"/>
                </a:lnTo>
                <a:lnTo>
                  <a:pt x="7143" y="871538"/>
                </a:lnTo>
                <a:lnTo>
                  <a:pt x="0" y="859631"/>
                </a:lnTo>
                <a:lnTo>
                  <a:pt x="4762" y="840581"/>
                </a:lnTo>
                <a:lnTo>
                  <a:pt x="21431" y="821531"/>
                </a:lnTo>
                <a:lnTo>
                  <a:pt x="40481" y="804863"/>
                </a:lnTo>
                <a:lnTo>
                  <a:pt x="138112" y="759619"/>
                </a:lnTo>
                <a:lnTo>
                  <a:pt x="278606" y="690563"/>
                </a:lnTo>
                <a:lnTo>
                  <a:pt x="400050" y="631031"/>
                </a:lnTo>
                <a:lnTo>
                  <a:pt x="566737" y="535781"/>
                </a:lnTo>
                <a:lnTo>
                  <a:pt x="747712" y="423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3F88108-EFA9-4B93-A4EE-52909603E452}"/>
              </a:ext>
            </a:extLst>
          </p:cNvPr>
          <p:cNvSpPr/>
          <p:nvPr/>
        </p:nvSpPr>
        <p:spPr>
          <a:xfrm>
            <a:off x="6477000" y="5183189"/>
            <a:ext cx="1195388" cy="885825"/>
          </a:xfrm>
          <a:custGeom>
            <a:avLst/>
            <a:gdLst>
              <a:gd name="connsiteX0" fmla="*/ 466725 w 1195388"/>
              <a:gd name="connsiteY0" fmla="*/ 409575 h 885825"/>
              <a:gd name="connsiteX1" fmla="*/ 573881 w 1195388"/>
              <a:gd name="connsiteY1" fmla="*/ 504825 h 885825"/>
              <a:gd name="connsiteX2" fmla="*/ 633413 w 1195388"/>
              <a:gd name="connsiteY2" fmla="*/ 561975 h 885825"/>
              <a:gd name="connsiteX3" fmla="*/ 692944 w 1195388"/>
              <a:gd name="connsiteY3" fmla="*/ 619125 h 885825"/>
              <a:gd name="connsiteX4" fmla="*/ 752475 w 1195388"/>
              <a:gd name="connsiteY4" fmla="*/ 678657 h 885825"/>
              <a:gd name="connsiteX5" fmla="*/ 800100 w 1195388"/>
              <a:gd name="connsiteY5" fmla="*/ 726282 h 885825"/>
              <a:gd name="connsiteX6" fmla="*/ 840581 w 1195388"/>
              <a:gd name="connsiteY6" fmla="*/ 769144 h 885825"/>
              <a:gd name="connsiteX7" fmla="*/ 888206 w 1195388"/>
              <a:gd name="connsiteY7" fmla="*/ 819150 h 885825"/>
              <a:gd name="connsiteX8" fmla="*/ 909638 w 1195388"/>
              <a:gd name="connsiteY8" fmla="*/ 838200 h 885825"/>
              <a:gd name="connsiteX9" fmla="*/ 933450 w 1195388"/>
              <a:gd name="connsiteY9" fmla="*/ 852488 h 885825"/>
              <a:gd name="connsiteX10" fmla="*/ 966788 w 1195388"/>
              <a:gd name="connsiteY10" fmla="*/ 866775 h 885825"/>
              <a:gd name="connsiteX11" fmla="*/ 997744 w 1195388"/>
              <a:gd name="connsiteY11" fmla="*/ 876300 h 885825"/>
              <a:gd name="connsiteX12" fmla="*/ 1026319 w 1195388"/>
              <a:gd name="connsiteY12" fmla="*/ 885825 h 885825"/>
              <a:gd name="connsiteX13" fmla="*/ 1057275 w 1195388"/>
              <a:gd name="connsiteY13" fmla="*/ 885825 h 885825"/>
              <a:gd name="connsiteX14" fmla="*/ 1090613 w 1195388"/>
              <a:gd name="connsiteY14" fmla="*/ 876300 h 885825"/>
              <a:gd name="connsiteX15" fmla="*/ 1119188 w 1195388"/>
              <a:gd name="connsiteY15" fmla="*/ 862013 h 885825"/>
              <a:gd name="connsiteX16" fmla="*/ 1147763 w 1195388"/>
              <a:gd name="connsiteY16" fmla="*/ 842963 h 885825"/>
              <a:gd name="connsiteX17" fmla="*/ 1171575 w 1195388"/>
              <a:gd name="connsiteY17" fmla="*/ 819150 h 885825"/>
              <a:gd name="connsiteX18" fmla="*/ 1185863 w 1195388"/>
              <a:gd name="connsiteY18" fmla="*/ 792957 h 885825"/>
              <a:gd name="connsiteX19" fmla="*/ 1193006 w 1195388"/>
              <a:gd name="connsiteY19" fmla="*/ 762000 h 885825"/>
              <a:gd name="connsiteX20" fmla="*/ 1195388 w 1195388"/>
              <a:gd name="connsiteY20" fmla="*/ 742950 h 885825"/>
              <a:gd name="connsiteX21" fmla="*/ 1188244 w 1195388"/>
              <a:gd name="connsiteY21" fmla="*/ 707232 h 885825"/>
              <a:gd name="connsiteX22" fmla="*/ 1159669 w 1195388"/>
              <a:gd name="connsiteY22" fmla="*/ 647700 h 885825"/>
              <a:gd name="connsiteX23" fmla="*/ 1131094 w 1195388"/>
              <a:gd name="connsiteY23" fmla="*/ 592932 h 885825"/>
              <a:gd name="connsiteX24" fmla="*/ 1095375 w 1195388"/>
              <a:gd name="connsiteY24" fmla="*/ 533400 h 885825"/>
              <a:gd name="connsiteX25" fmla="*/ 1069181 w 1195388"/>
              <a:gd name="connsiteY25" fmla="*/ 490538 h 885825"/>
              <a:gd name="connsiteX26" fmla="*/ 1031081 w 1195388"/>
              <a:gd name="connsiteY26" fmla="*/ 442913 h 885825"/>
              <a:gd name="connsiteX27" fmla="*/ 988219 w 1195388"/>
              <a:gd name="connsiteY27" fmla="*/ 397669 h 885825"/>
              <a:gd name="connsiteX28" fmla="*/ 938213 w 1195388"/>
              <a:gd name="connsiteY28" fmla="*/ 354807 h 885825"/>
              <a:gd name="connsiteX29" fmla="*/ 885825 w 1195388"/>
              <a:gd name="connsiteY29" fmla="*/ 316707 h 885825"/>
              <a:gd name="connsiteX30" fmla="*/ 828675 w 1195388"/>
              <a:gd name="connsiteY30" fmla="*/ 280988 h 885825"/>
              <a:gd name="connsiteX31" fmla="*/ 733425 w 1195388"/>
              <a:gd name="connsiteY31" fmla="*/ 233363 h 885825"/>
              <a:gd name="connsiteX32" fmla="*/ 604838 w 1195388"/>
              <a:gd name="connsiteY32" fmla="*/ 176213 h 885825"/>
              <a:gd name="connsiteX33" fmla="*/ 466725 w 1195388"/>
              <a:gd name="connsiteY33" fmla="*/ 128588 h 885825"/>
              <a:gd name="connsiteX34" fmla="*/ 340519 w 1195388"/>
              <a:gd name="connsiteY34" fmla="*/ 88107 h 885825"/>
              <a:gd name="connsiteX35" fmla="*/ 173831 w 1195388"/>
              <a:gd name="connsiteY35" fmla="*/ 40482 h 885825"/>
              <a:gd name="connsiteX36" fmla="*/ 83344 w 1195388"/>
              <a:gd name="connsiteY36" fmla="*/ 14288 h 885825"/>
              <a:gd name="connsiteX37" fmla="*/ 35719 w 1195388"/>
              <a:gd name="connsiteY37" fmla="*/ 2382 h 885825"/>
              <a:gd name="connsiteX38" fmla="*/ 16669 w 1195388"/>
              <a:gd name="connsiteY38" fmla="*/ 0 h 885825"/>
              <a:gd name="connsiteX39" fmla="*/ 4763 w 1195388"/>
              <a:gd name="connsiteY39" fmla="*/ 4763 h 885825"/>
              <a:gd name="connsiteX40" fmla="*/ 0 w 1195388"/>
              <a:gd name="connsiteY40" fmla="*/ 19050 h 885825"/>
              <a:gd name="connsiteX41" fmla="*/ 14288 w 1195388"/>
              <a:gd name="connsiteY41" fmla="*/ 47625 h 885825"/>
              <a:gd name="connsiteX42" fmla="*/ 45244 w 1195388"/>
              <a:gd name="connsiteY42" fmla="*/ 73819 h 885825"/>
              <a:gd name="connsiteX43" fmla="*/ 164306 w 1195388"/>
              <a:gd name="connsiteY43" fmla="*/ 159544 h 885825"/>
              <a:gd name="connsiteX44" fmla="*/ 264319 w 1195388"/>
              <a:gd name="connsiteY44" fmla="*/ 235744 h 885825"/>
              <a:gd name="connsiteX45" fmla="*/ 381000 w 1195388"/>
              <a:gd name="connsiteY45" fmla="*/ 330994 h 885825"/>
              <a:gd name="connsiteX46" fmla="*/ 466725 w 1195388"/>
              <a:gd name="connsiteY46" fmla="*/ 4095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95388" h="885825">
                <a:moveTo>
                  <a:pt x="466725" y="409575"/>
                </a:moveTo>
                <a:lnTo>
                  <a:pt x="573881" y="504825"/>
                </a:lnTo>
                <a:lnTo>
                  <a:pt x="633413" y="561975"/>
                </a:lnTo>
                <a:lnTo>
                  <a:pt x="692944" y="619125"/>
                </a:lnTo>
                <a:lnTo>
                  <a:pt x="752475" y="678657"/>
                </a:lnTo>
                <a:lnTo>
                  <a:pt x="800100" y="726282"/>
                </a:lnTo>
                <a:lnTo>
                  <a:pt x="840581" y="769144"/>
                </a:lnTo>
                <a:lnTo>
                  <a:pt x="888206" y="819150"/>
                </a:lnTo>
                <a:lnTo>
                  <a:pt x="909638" y="838200"/>
                </a:lnTo>
                <a:lnTo>
                  <a:pt x="933450" y="852488"/>
                </a:lnTo>
                <a:lnTo>
                  <a:pt x="966788" y="866775"/>
                </a:lnTo>
                <a:lnTo>
                  <a:pt x="997744" y="876300"/>
                </a:lnTo>
                <a:lnTo>
                  <a:pt x="1026319" y="885825"/>
                </a:lnTo>
                <a:lnTo>
                  <a:pt x="1057275" y="885825"/>
                </a:lnTo>
                <a:lnTo>
                  <a:pt x="1090613" y="876300"/>
                </a:lnTo>
                <a:lnTo>
                  <a:pt x="1119188" y="862013"/>
                </a:lnTo>
                <a:lnTo>
                  <a:pt x="1147763" y="842963"/>
                </a:lnTo>
                <a:lnTo>
                  <a:pt x="1171575" y="819150"/>
                </a:lnTo>
                <a:lnTo>
                  <a:pt x="1185863" y="792957"/>
                </a:lnTo>
                <a:lnTo>
                  <a:pt x="1193006" y="762000"/>
                </a:lnTo>
                <a:lnTo>
                  <a:pt x="1195388" y="742950"/>
                </a:lnTo>
                <a:lnTo>
                  <a:pt x="1188244" y="707232"/>
                </a:lnTo>
                <a:lnTo>
                  <a:pt x="1159669" y="647700"/>
                </a:lnTo>
                <a:lnTo>
                  <a:pt x="1131094" y="592932"/>
                </a:lnTo>
                <a:lnTo>
                  <a:pt x="1095375" y="533400"/>
                </a:lnTo>
                <a:lnTo>
                  <a:pt x="1069181" y="490538"/>
                </a:lnTo>
                <a:lnTo>
                  <a:pt x="1031081" y="442913"/>
                </a:lnTo>
                <a:lnTo>
                  <a:pt x="988219" y="397669"/>
                </a:lnTo>
                <a:lnTo>
                  <a:pt x="938213" y="354807"/>
                </a:lnTo>
                <a:lnTo>
                  <a:pt x="885825" y="316707"/>
                </a:lnTo>
                <a:lnTo>
                  <a:pt x="828675" y="280988"/>
                </a:lnTo>
                <a:lnTo>
                  <a:pt x="733425" y="233363"/>
                </a:lnTo>
                <a:lnTo>
                  <a:pt x="604838" y="176213"/>
                </a:lnTo>
                <a:lnTo>
                  <a:pt x="466725" y="128588"/>
                </a:lnTo>
                <a:lnTo>
                  <a:pt x="340519" y="88107"/>
                </a:lnTo>
                <a:lnTo>
                  <a:pt x="173831" y="40482"/>
                </a:lnTo>
                <a:lnTo>
                  <a:pt x="83344" y="14288"/>
                </a:lnTo>
                <a:lnTo>
                  <a:pt x="35719" y="2382"/>
                </a:lnTo>
                <a:lnTo>
                  <a:pt x="16669" y="0"/>
                </a:lnTo>
                <a:lnTo>
                  <a:pt x="4763" y="4763"/>
                </a:lnTo>
                <a:lnTo>
                  <a:pt x="0" y="19050"/>
                </a:lnTo>
                <a:lnTo>
                  <a:pt x="14288" y="47625"/>
                </a:lnTo>
                <a:lnTo>
                  <a:pt x="45244" y="73819"/>
                </a:lnTo>
                <a:lnTo>
                  <a:pt x="164306" y="159544"/>
                </a:lnTo>
                <a:lnTo>
                  <a:pt x="264319" y="235744"/>
                </a:lnTo>
                <a:lnTo>
                  <a:pt x="381000" y="330994"/>
                </a:lnTo>
                <a:lnTo>
                  <a:pt x="4667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B511C11-5CA0-4D5C-917F-C2A69B4F4F9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B0BB7686-4280-445C-89A7-04BBDD9A9C61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FA0117E2-9160-406C-B36C-231CF6FD5F6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FAC8B419-3FB4-41CF-8B1C-02EA3C4AA93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08F89B93-6DBD-4572-A8D1-EED72F1E4E22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7A647BCB-B2FB-49CA-985A-CD815813DEEE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8B917BCE-E22C-4491-9143-1BC35205077A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65D42307-0FFA-41EA-9B7F-B5A10E11BD2A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F3434EDA-9868-48AC-8554-92D3EC9A17A5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9747696A-EC93-4689-8798-062D865E9AB1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FA0FF31-EB07-4D18-8E43-271FC0A73701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00BF5BAA-850D-4E8A-9398-2C411A45D35C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86543065-844B-42B5-9ABF-CD87EC24E43B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8EDA3F03-4776-42F9-B031-D0EA0E466738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9039ED9E-1315-42C2-A6FB-CB55AE6190DF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11BEB994-FDF5-43D7-9F88-F134964DE180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C51AA74-17D6-4454-A901-80A88D55BC6C}"/>
              </a:ext>
            </a:extLst>
          </p:cNvPr>
          <p:cNvGrpSpPr/>
          <p:nvPr/>
        </p:nvGrpSpPr>
        <p:grpSpPr>
          <a:xfrm>
            <a:off x="418306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D44AEB99-0BA0-4A0A-934D-1037DB102A6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1">
              <a:extLst>
                <a:ext uri="{FF2B5EF4-FFF2-40B4-BE49-F238E27FC236}">
                  <a16:creationId xmlns:a16="http://schemas.microsoft.com/office/drawing/2014/main" id="{19136A80-8E8D-42D2-A413-7FB726BEC35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B20B94D-11BB-48D2-8B65-5250549BE13A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C6DEE5EA-3414-4CCF-88E9-7349E8B7EB3B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3D08DB2B-5BF4-4E25-829E-DF85535B53FD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88DDE1E8-AA2E-4100-81D0-6B0D812333E4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8">
              <a:extLst>
                <a:ext uri="{FF2B5EF4-FFF2-40B4-BE49-F238E27FC236}">
                  <a16:creationId xmlns:a16="http://schemas.microsoft.com/office/drawing/2014/main" id="{A46E6324-300E-45E7-95E5-437FAA799383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9">
              <a:extLst>
                <a:ext uri="{FF2B5EF4-FFF2-40B4-BE49-F238E27FC236}">
                  <a16:creationId xmlns:a16="http://schemas.microsoft.com/office/drawing/2014/main" id="{2CCEF488-496F-4AB1-9AE7-301D2D3E0B01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0">
              <a:extLst>
                <a:ext uri="{FF2B5EF4-FFF2-40B4-BE49-F238E27FC236}">
                  <a16:creationId xmlns:a16="http://schemas.microsoft.com/office/drawing/2014/main" id="{81C4D03E-6533-404F-80F4-5D54D716C6DA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6">
              <a:extLst>
                <a:ext uri="{FF2B5EF4-FFF2-40B4-BE49-F238E27FC236}">
                  <a16:creationId xmlns:a16="http://schemas.microsoft.com/office/drawing/2014/main" id="{3FFDB656-7AE6-4711-8954-E9F8B12165A5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9">
              <a:extLst>
                <a:ext uri="{FF2B5EF4-FFF2-40B4-BE49-F238E27FC236}">
                  <a16:creationId xmlns:a16="http://schemas.microsoft.com/office/drawing/2014/main" id="{46E002A5-C011-4DE7-9E5E-15E29B4332A4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60">
              <a:extLst>
                <a:ext uri="{FF2B5EF4-FFF2-40B4-BE49-F238E27FC236}">
                  <a16:creationId xmlns:a16="http://schemas.microsoft.com/office/drawing/2014/main" id="{72DCDCF6-CD10-4D46-9726-5C97FD149540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61">
              <a:extLst>
                <a:ext uri="{FF2B5EF4-FFF2-40B4-BE49-F238E27FC236}">
                  <a16:creationId xmlns:a16="http://schemas.microsoft.com/office/drawing/2014/main" id="{E15225DC-908A-46B3-BECB-5B2AB0A11032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62">
              <a:extLst>
                <a:ext uri="{FF2B5EF4-FFF2-40B4-BE49-F238E27FC236}">
                  <a16:creationId xmlns:a16="http://schemas.microsoft.com/office/drawing/2014/main" id="{D065FA81-BFDF-4B6A-9136-E0B3C901B77A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63">
              <a:extLst>
                <a:ext uri="{FF2B5EF4-FFF2-40B4-BE49-F238E27FC236}">
                  <a16:creationId xmlns:a16="http://schemas.microsoft.com/office/drawing/2014/main" id="{2D876F56-5ABA-4E37-9804-43E7FA74AC6F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3999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2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57" grpId="0" animBg="1"/>
      <p:bldP spid="60" grpId="0" animBg="1"/>
      <p:bldP spid="61" grpId="0" animBg="1"/>
      <p:bldP spid="62" grpId="0" animBg="1"/>
      <p:bldP spid="63" grpId="0" animBg="1"/>
      <p:bldP spid="64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A8561B1-089B-4F60-AC8F-0F99C100AAC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A8A3DC9C-129F-4437-998C-9BB67688098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3CB94750-7E7F-4C75-93D9-715D69AE31E9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6AB763B-AB66-40FD-81BC-D9466A84D0F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16227B01-E2DB-4835-BA9F-D61409963400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A3C39010-822F-4714-B3E7-B9B104E3683F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F9210493-A4C1-4BA5-94E4-91FF305D20CF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B0626FC-26AE-4872-A181-27ECCB37AD72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8E546206-75EC-4A29-8B74-9F318B590130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34AAB240-5E91-4FE4-8A23-817EDA6584B3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59DBBDA-981E-4047-8A0B-F2296594EAA8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DE53CE4B-C0B2-4B2B-AC1A-5D50BD17B5B5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B59646F5-BF77-4D23-9D00-E520F517B011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1BC289FC-6DB0-4AF8-867F-DD5DD96B4CEB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A201A691-1703-4D10-BF38-634B8353BF4E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3DCEB825-4877-4F9C-8B9A-0B2694D84C8A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898390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A65704-B30F-4419-BB19-5EB62732C233}"/>
              </a:ext>
            </a:extLst>
          </p:cNvPr>
          <p:cNvSpPr/>
          <p:nvPr/>
        </p:nvSpPr>
        <p:spPr>
          <a:xfrm>
            <a:off x="3862392" y="1925638"/>
            <a:ext cx="1676400" cy="476250"/>
          </a:xfrm>
          <a:custGeom>
            <a:avLst/>
            <a:gdLst>
              <a:gd name="connsiteX0" fmla="*/ 1171575 w 1676400"/>
              <a:gd name="connsiteY0" fmla="*/ 352425 h 476250"/>
              <a:gd name="connsiteX1" fmla="*/ 885825 w 1676400"/>
              <a:gd name="connsiteY1" fmla="*/ 416719 h 476250"/>
              <a:gd name="connsiteX2" fmla="*/ 766762 w 1676400"/>
              <a:gd name="connsiteY2" fmla="*/ 447675 h 476250"/>
              <a:gd name="connsiteX3" fmla="*/ 585787 w 1676400"/>
              <a:gd name="connsiteY3" fmla="*/ 469107 h 476250"/>
              <a:gd name="connsiteX4" fmla="*/ 488156 w 1676400"/>
              <a:gd name="connsiteY4" fmla="*/ 476250 h 476250"/>
              <a:gd name="connsiteX5" fmla="*/ 407193 w 1676400"/>
              <a:gd name="connsiteY5" fmla="*/ 476250 h 476250"/>
              <a:gd name="connsiteX6" fmla="*/ 364331 w 1676400"/>
              <a:gd name="connsiteY6" fmla="*/ 469107 h 476250"/>
              <a:gd name="connsiteX7" fmla="*/ 300037 w 1676400"/>
              <a:gd name="connsiteY7" fmla="*/ 452438 h 476250"/>
              <a:gd name="connsiteX8" fmla="*/ 235743 w 1676400"/>
              <a:gd name="connsiteY8" fmla="*/ 431007 h 476250"/>
              <a:gd name="connsiteX9" fmla="*/ 183356 w 1676400"/>
              <a:gd name="connsiteY9" fmla="*/ 407194 h 476250"/>
              <a:gd name="connsiteX10" fmla="*/ 150018 w 1676400"/>
              <a:gd name="connsiteY10" fmla="*/ 383382 h 476250"/>
              <a:gd name="connsiteX11" fmla="*/ 119062 w 1676400"/>
              <a:gd name="connsiteY11" fmla="*/ 357188 h 476250"/>
              <a:gd name="connsiteX12" fmla="*/ 88106 w 1676400"/>
              <a:gd name="connsiteY12" fmla="*/ 330994 h 476250"/>
              <a:gd name="connsiteX13" fmla="*/ 66675 w 1676400"/>
              <a:gd name="connsiteY13" fmla="*/ 307182 h 476250"/>
              <a:gd name="connsiteX14" fmla="*/ 45243 w 1676400"/>
              <a:gd name="connsiteY14" fmla="*/ 280988 h 476250"/>
              <a:gd name="connsiteX15" fmla="*/ 26193 w 1676400"/>
              <a:gd name="connsiteY15" fmla="*/ 257175 h 476250"/>
              <a:gd name="connsiteX16" fmla="*/ 9525 w 1676400"/>
              <a:gd name="connsiteY16" fmla="*/ 226219 h 476250"/>
              <a:gd name="connsiteX17" fmla="*/ 0 w 1676400"/>
              <a:gd name="connsiteY17" fmla="*/ 190500 h 476250"/>
              <a:gd name="connsiteX18" fmla="*/ 2381 w 1676400"/>
              <a:gd name="connsiteY18" fmla="*/ 176213 h 476250"/>
              <a:gd name="connsiteX19" fmla="*/ 11906 w 1676400"/>
              <a:gd name="connsiteY19" fmla="*/ 169069 h 476250"/>
              <a:gd name="connsiteX20" fmla="*/ 30956 w 1676400"/>
              <a:gd name="connsiteY20" fmla="*/ 169069 h 476250"/>
              <a:gd name="connsiteX21" fmla="*/ 59531 w 1676400"/>
              <a:gd name="connsiteY21" fmla="*/ 183357 h 476250"/>
              <a:gd name="connsiteX22" fmla="*/ 102393 w 1676400"/>
              <a:gd name="connsiteY22" fmla="*/ 204788 h 476250"/>
              <a:gd name="connsiteX23" fmla="*/ 157162 w 1676400"/>
              <a:gd name="connsiteY23" fmla="*/ 226219 h 476250"/>
              <a:gd name="connsiteX24" fmla="*/ 207168 w 1676400"/>
              <a:gd name="connsiteY24" fmla="*/ 242888 h 476250"/>
              <a:gd name="connsiteX25" fmla="*/ 264318 w 1676400"/>
              <a:gd name="connsiteY25" fmla="*/ 257175 h 476250"/>
              <a:gd name="connsiteX26" fmla="*/ 321468 w 1676400"/>
              <a:gd name="connsiteY26" fmla="*/ 269082 h 476250"/>
              <a:gd name="connsiteX27" fmla="*/ 390525 w 1676400"/>
              <a:gd name="connsiteY27" fmla="*/ 276225 h 476250"/>
              <a:gd name="connsiteX28" fmla="*/ 454818 w 1676400"/>
              <a:gd name="connsiteY28" fmla="*/ 276225 h 476250"/>
              <a:gd name="connsiteX29" fmla="*/ 511968 w 1676400"/>
              <a:gd name="connsiteY29" fmla="*/ 276225 h 476250"/>
              <a:gd name="connsiteX30" fmla="*/ 604837 w 1676400"/>
              <a:gd name="connsiteY30" fmla="*/ 266700 h 476250"/>
              <a:gd name="connsiteX31" fmla="*/ 671512 w 1676400"/>
              <a:gd name="connsiteY31" fmla="*/ 254794 h 476250"/>
              <a:gd name="connsiteX32" fmla="*/ 778668 w 1676400"/>
              <a:gd name="connsiteY32" fmla="*/ 233363 h 476250"/>
              <a:gd name="connsiteX33" fmla="*/ 900112 w 1676400"/>
              <a:gd name="connsiteY33" fmla="*/ 200025 h 476250"/>
              <a:gd name="connsiteX34" fmla="*/ 1045368 w 1676400"/>
              <a:gd name="connsiteY34" fmla="*/ 154782 h 476250"/>
              <a:gd name="connsiteX35" fmla="*/ 1176337 w 1676400"/>
              <a:gd name="connsiteY35" fmla="*/ 109538 h 476250"/>
              <a:gd name="connsiteX36" fmla="*/ 1269206 w 1676400"/>
              <a:gd name="connsiteY36" fmla="*/ 73819 h 476250"/>
              <a:gd name="connsiteX37" fmla="*/ 1295400 w 1676400"/>
              <a:gd name="connsiteY37" fmla="*/ 59532 h 476250"/>
              <a:gd name="connsiteX38" fmla="*/ 1316831 w 1676400"/>
              <a:gd name="connsiteY38" fmla="*/ 42863 h 476250"/>
              <a:gd name="connsiteX39" fmla="*/ 1352550 w 1676400"/>
              <a:gd name="connsiteY39" fmla="*/ 9525 h 476250"/>
              <a:gd name="connsiteX40" fmla="*/ 1373981 w 1676400"/>
              <a:gd name="connsiteY40" fmla="*/ 0 h 476250"/>
              <a:gd name="connsiteX41" fmla="*/ 1445418 w 1676400"/>
              <a:gd name="connsiteY41" fmla="*/ 0 h 476250"/>
              <a:gd name="connsiteX42" fmla="*/ 1514475 w 1676400"/>
              <a:gd name="connsiteY42" fmla="*/ 14288 h 476250"/>
              <a:gd name="connsiteX43" fmla="*/ 1581150 w 1676400"/>
              <a:gd name="connsiteY43" fmla="*/ 35719 h 476250"/>
              <a:gd name="connsiteX44" fmla="*/ 1626393 w 1676400"/>
              <a:gd name="connsiteY44" fmla="*/ 52388 h 476250"/>
              <a:gd name="connsiteX45" fmla="*/ 1643062 w 1676400"/>
              <a:gd name="connsiteY45" fmla="*/ 64294 h 476250"/>
              <a:gd name="connsiteX46" fmla="*/ 1659731 w 1676400"/>
              <a:gd name="connsiteY46" fmla="*/ 83344 h 476250"/>
              <a:gd name="connsiteX47" fmla="*/ 1669256 w 1676400"/>
              <a:gd name="connsiteY47" fmla="*/ 102394 h 476250"/>
              <a:gd name="connsiteX48" fmla="*/ 1676400 w 1676400"/>
              <a:gd name="connsiteY48" fmla="*/ 133350 h 476250"/>
              <a:gd name="connsiteX49" fmla="*/ 1671637 w 1676400"/>
              <a:gd name="connsiteY49" fmla="*/ 157163 h 476250"/>
              <a:gd name="connsiteX50" fmla="*/ 1654968 w 1676400"/>
              <a:gd name="connsiteY50" fmla="*/ 188119 h 476250"/>
              <a:gd name="connsiteX51" fmla="*/ 1616868 w 1676400"/>
              <a:gd name="connsiteY51" fmla="*/ 211932 h 476250"/>
              <a:gd name="connsiteX52" fmla="*/ 1562100 w 1676400"/>
              <a:gd name="connsiteY52" fmla="*/ 242888 h 476250"/>
              <a:gd name="connsiteX53" fmla="*/ 1443037 w 1676400"/>
              <a:gd name="connsiteY53" fmla="*/ 280988 h 476250"/>
              <a:gd name="connsiteX54" fmla="*/ 1314450 w 1676400"/>
              <a:gd name="connsiteY54" fmla="*/ 321469 h 476250"/>
              <a:gd name="connsiteX55" fmla="*/ 1171575 w 1676400"/>
              <a:gd name="connsiteY55" fmla="*/ 3524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76400" h="476250">
                <a:moveTo>
                  <a:pt x="1171575" y="352425"/>
                </a:moveTo>
                <a:lnTo>
                  <a:pt x="885825" y="416719"/>
                </a:lnTo>
                <a:lnTo>
                  <a:pt x="766762" y="447675"/>
                </a:lnTo>
                <a:lnTo>
                  <a:pt x="585787" y="469107"/>
                </a:lnTo>
                <a:lnTo>
                  <a:pt x="488156" y="476250"/>
                </a:lnTo>
                <a:lnTo>
                  <a:pt x="407193" y="476250"/>
                </a:lnTo>
                <a:lnTo>
                  <a:pt x="364331" y="469107"/>
                </a:lnTo>
                <a:lnTo>
                  <a:pt x="300037" y="452438"/>
                </a:lnTo>
                <a:lnTo>
                  <a:pt x="235743" y="431007"/>
                </a:lnTo>
                <a:lnTo>
                  <a:pt x="183356" y="407194"/>
                </a:lnTo>
                <a:lnTo>
                  <a:pt x="150018" y="383382"/>
                </a:lnTo>
                <a:lnTo>
                  <a:pt x="119062" y="357188"/>
                </a:lnTo>
                <a:lnTo>
                  <a:pt x="88106" y="330994"/>
                </a:lnTo>
                <a:lnTo>
                  <a:pt x="66675" y="307182"/>
                </a:lnTo>
                <a:lnTo>
                  <a:pt x="45243" y="280988"/>
                </a:lnTo>
                <a:lnTo>
                  <a:pt x="26193" y="257175"/>
                </a:lnTo>
                <a:lnTo>
                  <a:pt x="9525" y="226219"/>
                </a:lnTo>
                <a:lnTo>
                  <a:pt x="0" y="190500"/>
                </a:lnTo>
                <a:lnTo>
                  <a:pt x="2381" y="176213"/>
                </a:lnTo>
                <a:lnTo>
                  <a:pt x="11906" y="169069"/>
                </a:lnTo>
                <a:lnTo>
                  <a:pt x="30956" y="169069"/>
                </a:lnTo>
                <a:lnTo>
                  <a:pt x="59531" y="183357"/>
                </a:lnTo>
                <a:lnTo>
                  <a:pt x="102393" y="204788"/>
                </a:lnTo>
                <a:lnTo>
                  <a:pt x="157162" y="226219"/>
                </a:lnTo>
                <a:lnTo>
                  <a:pt x="207168" y="242888"/>
                </a:lnTo>
                <a:lnTo>
                  <a:pt x="264318" y="257175"/>
                </a:lnTo>
                <a:lnTo>
                  <a:pt x="321468" y="269082"/>
                </a:lnTo>
                <a:lnTo>
                  <a:pt x="390525" y="276225"/>
                </a:lnTo>
                <a:lnTo>
                  <a:pt x="454818" y="276225"/>
                </a:lnTo>
                <a:lnTo>
                  <a:pt x="511968" y="276225"/>
                </a:lnTo>
                <a:lnTo>
                  <a:pt x="604837" y="266700"/>
                </a:lnTo>
                <a:lnTo>
                  <a:pt x="671512" y="254794"/>
                </a:lnTo>
                <a:lnTo>
                  <a:pt x="778668" y="233363"/>
                </a:lnTo>
                <a:lnTo>
                  <a:pt x="900112" y="200025"/>
                </a:lnTo>
                <a:lnTo>
                  <a:pt x="1045368" y="154782"/>
                </a:lnTo>
                <a:lnTo>
                  <a:pt x="1176337" y="109538"/>
                </a:lnTo>
                <a:lnTo>
                  <a:pt x="1269206" y="73819"/>
                </a:lnTo>
                <a:lnTo>
                  <a:pt x="1295400" y="59532"/>
                </a:lnTo>
                <a:lnTo>
                  <a:pt x="1316831" y="42863"/>
                </a:lnTo>
                <a:lnTo>
                  <a:pt x="1352550" y="9525"/>
                </a:lnTo>
                <a:lnTo>
                  <a:pt x="1373981" y="0"/>
                </a:lnTo>
                <a:lnTo>
                  <a:pt x="1445418" y="0"/>
                </a:lnTo>
                <a:lnTo>
                  <a:pt x="1514475" y="14288"/>
                </a:lnTo>
                <a:lnTo>
                  <a:pt x="1581150" y="35719"/>
                </a:lnTo>
                <a:lnTo>
                  <a:pt x="1626393" y="52388"/>
                </a:lnTo>
                <a:lnTo>
                  <a:pt x="1643062" y="64294"/>
                </a:lnTo>
                <a:lnTo>
                  <a:pt x="1659731" y="83344"/>
                </a:lnTo>
                <a:lnTo>
                  <a:pt x="1669256" y="102394"/>
                </a:lnTo>
                <a:lnTo>
                  <a:pt x="1676400" y="133350"/>
                </a:lnTo>
                <a:lnTo>
                  <a:pt x="1671637" y="157163"/>
                </a:lnTo>
                <a:lnTo>
                  <a:pt x="1654968" y="188119"/>
                </a:lnTo>
                <a:lnTo>
                  <a:pt x="1616868" y="211932"/>
                </a:lnTo>
                <a:lnTo>
                  <a:pt x="1562100" y="242888"/>
                </a:lnTo>
                <a:lnTo>
                  <a:pt x="1443037" y="280988"/>
                </a:lnTo>
                <a:lnTo>
                  <a:pt x="1314450" y="321469"/>
                </a:lnTo>
                <a:lnTo>
                  <a:pt x="1171575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1E817F-FE16-466A-A2BC-E70AE93C555E}"/>
              </a:ext>
            </a:extLst>
          </p:cNvPr>
          <p:cNvSpPr/>
          <p:nvPr/>
        </p:nvSpPr>
        <p:spPr>
          <a:xfrm rot="16200000">
            <a:off x="4837117" y="2760664"/>
            <a:ext cx="2422525" cy="396875"/>
          </a:xfrm>
          <a:custGeom>
            <a:avLst/>
            <a:gdLst>
              <a:gd name="connsiteX0" fmla="*/ 1297781 w 2421731"/>
              <a:gd name="connsiteY0" fmla="*/ 395288 h 397669"/>
              <a:gd name="connsiteX1" fmla="*/ 292894 w 2421731"/>
              <a:gd name="connsiteY1" fmla="*/ 392907 h 397669"/>
              <a:gd name="connsiteX2" fmla="*/ 164306 w 2421731"/>
              <a:gd name="connsiteY2" fmla="*/ 395288 h 397669"/>
              <a:gd name="connsiteX3" fmla="*/ 135731 w 2421731"/>
              <a:gd name="connsiteY3" fmla="*/ 390525 h 397669"/>
              <a:gd name="connsiteX4" fmla="*/ 111919 w 2421731"/>
              <a:gd name="connsiteY4" fmla="*/ 381000 h 397669"/>
              <a:gd name="connsiteX5" fmla="*/ 69056 w 2421731"/>
              <a:gd name="connsiteY5" fmla="*/ 359569 h 397669"/>
              <a:gd name="connsiteX6" fmla="*/ 33337 w 2421731"/>
              <a:gd name="connsiteY6" fmla="*/ 333375 h 397669"/>
              <a:gd name="connsiteX7" fmla="*/ 19050 w 2421731"/>
              <a:gd name="connsiteY7" fmla="*/ 319088 h 397669"/>
              <a:gd name="connsiteX8" fmla="*/ 7144 w 2421731"/>
              <a:gd name="connsiteY8" fmla="*/ 300038 h 397669"/>
              <a:gd name="connsiteX9" fmla="*/ 0 w 2421731"/>
              <a:gd name="connsiteY9" fmla="*/ 271463 h 397669"/>
              <a:gd name="connsiteX10" fmla="*/ 2381 w 2421731"/>
              <a:gd name="connsiteY10" fmla="*/ 221457 h 397669"/>
              <a:gd name="connsiteX11" fmla="*/ 14287 w 2421731"/>
              <a:gd name="connsiteY11" fmla="*/ 190500 h 397669"/>
              <a:gd name="connsiteX12" fmla="*/ 30956 w 2421731"/>
              <a:gd name="connsiteY12" fmla="*/ 171450 h 397669"/>
              <a:gd name="connsiteX13" fmla="*/ 54769 w 2421731"/>
              <a:gd name="connsiteY13" fmla="*/ 154782 h 397669"/>
              <a:gd name="connsiteX14" fmla="*/ 83344 w 2421731"/>
              <a:gd name="connsiteY14" fmla="*/ 142875 h 397669"/>
              <a:gd name="connsiteX15" fmla="*/ 130969 w 2421731"/>
              <a:gd name="connsiteY15" fmla="*/ 133350 h 397669"/>
              <a:gd name="connsiteX16" fmla="*/ 192881 w 2421731"/>
              <a:gd name="connsiteY16" fmla="*/ 126207 h 397669"/>
              <a:gd name="connsiteX17" fmla="*/ 259556 w 2421731"/>
              <a:gd name="connsiteY17" fmla="*/ 130969 h 397669"/>
              <a:gd name="connsiteX18" fmla="*/ 419100 w 2421731"/>
              <a:gd name="connsiteY18" fmla="*/ 147638 h 397669"/>
              <a:gd name="connsiteX19" fmla="*/ 683419 w 2421731"/>
              <a:gd name="connsiteY19" fmla="*/ 166688 h 397669"/>
              <a:gd name="connsiteX20" fmla="*/ 871537 w 2421731"/>
              <a:gd name="connsiteY20" fmla="*/ 173832 h 397669"/>
              <a:gd name="connsiteX21" fmla="*/ 1257300 w 2421731"/>
              <a:gd name="connsiteY21" fmla="*/ 173832 h 397669"/>
              <a:gd name="connsiteX22" fmla="*/ 1662112 w 2421731"/>
              <a:gd name="connsiteY22" fmla="*/ 171450 h 397669"/>
              <a:gd name="connsiteX23" fmla="*/ 2076450 w 2421731"/>
              <a:gd name="connsiteY23" fmla="*/ 173832 h 397669"/>
              <a:gd name="connsiteX24" fmla="*/ 2124075 w 2421731"/>
              <a:gd name="connsiteY24" fmla="*/ 169069 h 397669"/>
              <a:gd name="connsiteX25" fmla="*/ 2162175 w 2421731"/>
              <a:gd name="connsiteY25" fmla="*/ 159544 h 397669"/>
              <a:gd name="connsiteX26" fmla="*/ 2209800 w 2421731"/>
              <a:gd name="connsiteY26" fmla="*/ 138113 h 397669"/>
              <a:gd name="connsiteX27" fmla="*/ 2293144 w 2421731"/>
              <a:gd name="connsiteY27" fmla="*/ 88107 h 397669"/>
              <a:gd name="connsiteX28" fmla="*/ 2347912 w 2421731"/>
              <a:gd name="connsiteY28" fmla="*/ 38100 h 397669"/>
              <a:gd name="connsiteX29" fmla="*/ 2362200 w 2421731"/>
              <a:gd name="connsiteY29" fmla="*/ 21432 h 397669"/>
              <a:gd name="connsiteX30" fmla="*/ 2378869 w 2421731"/>
              <a:gd name="connsiteY30" fmla="*/ 7144 h 397669"/>
              <a:gd name="connsiteX31" fmla="*/ 2397919 w 2421731"/>
              <a:gd name="connsiteY31" fmla="*/ 0 h 397669"/>
              <a:gd name="connsiteX32" fmla="*/ 2409825 w 2421731"/>
              <a:gd name="connsiteY32" fmla="*/ 2382 h 397669"/>
              <a:gd name="connsiteX33" fmla="*/ 2419350 w 2421731"/>
              <a:gd name="connsiteY33" fmla="*/ 7144 h 397669"/>
              <a:gd name="connsiteX34" fmla="*/ 2421731 w 2421731"/>
              <a:gd name="connsiteY34" fmla="*/ 19050 h 397669"/>
              <a:gd name="connsiteX35" fmla="*/ 2412206 w 2421731"/>
              <a:gd name="connsiteY35" fmla="*/ 66675 h 397669"/>
              <a:gd name="connsiteX36" fmla="*/ 2369344 w 2421731"/>
              <a:gd name="connsiteY36" fmla="*/ 180975 h 397669"/>
              <a:gd name="connsiteX37" fmla="*/ 2345531 w 2421731"/>
              <a:gd name="connsiteY37" fmla="*/ 247650 h 397669"/>
              <a:gd name="connsiteX38" fmla="*/ 2319337 w 2421731"/>
              <a:gd name="connsiteY38" fmla="*/ 316707 h 397669"/>
              <a:gd name="connsiteX39" fmla="*/ 2195512 w 2421731"/>
              <a:gd name="connsiteY39" fmla="*/ 376238 h 397669"/>
              <a:gd name="connsiteX40" fmla="*/ 2016919 w 2421731"/>
              <a:gd name="connsiteY40" fmla="*/ 385763 h 397669"/>
              <a:gd name="connsiteX41" fmla="*/ 1838325 w 2421731"/>
              <a:gd name="connsiteY41" fmla="*/ 395288 h 397669"/>
              <a:gd name="connsiteX42" fmla="*/ 1664494 w 2421731"/>
              <a:gd name="connsiteY42" fmla="*/ 397669 h 397669"/>
              <a:gd name="connsiteX43" fmla="*/ 1521619 w 2421731"/>
              <a:gd name="connsiteY43" fmla="*/ 390525 h 397669"/>
              <a:gd name="connsiteX44" fmla="*/ 1297781 w 2421731"/>
              <a:gd name="connsiteY44" fmla="*/ 39528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1731" h="397669">
                <a:moveTo>
                  <a:pt x="1297781" y="395288"/>
                </a:moveTo>
                <a:lnTo>
                  <a:pt x="292894" y="392907"/>
                </a:lnTo>
                <a:lnTo>
                  <a:pt x="164306" y="395288"/>
                </a:lnTo>
                <a:lnTo>
                  <a:pt x="135731" y="390525"/>
                </a:lnTo>
                <a:lnTo>
                  <a:pt x="111919" y="381000"/>
                </a:lnTo>
                <a:lnTo>
                  <a:pt x="69056" y="359569"/>
                </a:lnTo>
                <a:lnTo>
                  <a:pt x="33337" y="333375"/>
                </a:lnTo>
                <a:lnTo>
                  <a:pt x="19050" y="319088"/>
                </a:lnTo>
                <a:lnTo>
                  <a:pt x="7144" y="300038"/>
                </a:lnTo>
                <a:lnTo>
                  <a:pt x="0" y="271463"/>
                </a:lnTo>
                <a:lnTo>
                  <a:pt x="2381" y="221457"/>
                </a:lnTo>
                <a:lnTo>
                  <a:pt x="14287" y="190500"/>
                </a:lnTo>
                <a:lnTo>
                  <a:pt x="30956" y="171450"/>
                </a:lnTo>
                <a:lnTo>
                  <a:pt x="54769" y="154782"/>
                </a:lnTo>
                <a:lnTo>
                  <a:pt x="83344" y="142875"/>
                </a:lnTo>
                <a:lnTo>
                  <a:pt x="130969" y="133350"/>
                </a:lnTo>
                <a:lnTo>
                  <a:pt x="192881" y="126207"/>
                </a:lnTo>
                <a:lnTo>
                  <a:pt x="259556" y="130969"/>
                </a:lnTo>
                <a:lnTo>
                  <a:pt x="419100" y="147638"/>
                </a:lnTo>
                <a:lnTo>
                  <a:pt x="683419" y="166688"/>
                </a:lnTo>
                <a:lnTo>
                  <a:pt x="871537" y="173832"/>
                </a:lnTo>
                <a:lnTo>
                  <a:pt x="1257300" y="173832"/>
                </a:lnTo>
                <a:lnTo>
                  <a:pt x="1662112" y="171450"/>
                </a:lnTo>
                <a:lnTo>
                  <a:pt x="2076450" y="173832"/>
                </a:lnTo>
                <a:lnTo>
                  <a:pt x="2124075" y="169069"/>
                </a:lnTo>
                <a:lnTo>
                  <a:pt x="2162175" y="159544"/>
                </a:lnTo>
                <a:lnTo>
                  <a:pt x="2209800" y="138113"/>
                </a:lnTo>
                <a:lnTo>
                  <a:pt x="2293144" y="88107"/>
                </a:lnTo>
                <a:lnTo>
                  <a:pt x="2347912" y="38100"/>
                </a:lnTo>
                <a:lnTo>
                  <a:pt x="2362200" y="21432"/>
                </a:lnTo>
                <a:lnTo>
                  <a:pt x="2378869" y="7144"/>
                </a:lnTo>
                <a:lnTo>
                  <a:pt x="2397919" y="0"/>
                </a:lnTo>
                <a:lnTo>
                  <a:pt x="2409825" y="2382"/>
                </a:lnTo>
                <a:lnTo>
                  <a:pt x="2419350" y="7144"/>
                </a:lnTo>
                <a:lnTo>
                  <a:pt x="2421731" y="19050"/>
                </a:lnTo>
                <a:lnTo>
                  <a:pt x="2412206" y="66675"/>
                </a:lnTo>
                <a:lnTo>
                  <a:pt x="2369344" y="180975"/>
                </a:lnTo>
                <a:lnTo>
                  <a:pt x="2345531" y="247650"/>
                </a:lnTo>
                <a:lnTo>
                  <a:pt x="2319337" y="316707"/>
                </a:lnTo>
                <a:lnTo>
                  <a:pt x="2195512" y="376238"/>
                </a:lnTo>
                <a:lnTo>
                  <a:pt x="2016919" y="385763"/>
                </a:lnTo>
                <a:lnTo>
                  <a:pt x="1838325" y="395288"/>
                </a:lnTo>
                <a:lnTo>
                  <a:pt x="1664494" y="397669"/>
                </a:lnTo>
                <a:lnTo>
                  <a:pt x="1521619" y="390525"/>
                </a:lnTo>
                <a:lnTo>
                  <a:pt x="1297781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F5E2BB-4F1A-4815-9269-1AFD99069175}"/>
              </a:ext>
            </a:extLst>
          </p:cNvPr>
          <p:cNvSpPr/>
          <p:nvPr/>
        </p:nvSpPr>
        <p:spPr>
          <a:xfrm rot="16200000">
            <a:off x="3644111" y="3207545"/>
            <a:ext cx="2265363" cy="422275"/>
          </a:xfrm>
          <a:custGeom>
            <a:avLst/>
            <a:gdLst>
              <a:gd name="connsiteX0" fmla="*/ 638175 w 2264569"/>
              <a:gd name="connsiteY0" fmla="*/ 385762 h 421481"/>
              <a:gd name="connsiteX1" fmla="*/ 135731 w 2264569"/>
              <a:gd name="connsiteY1" fmla="*/ 390525 h 421481"/>
              <a:gd name="connsiteX2" fmla="*/ 0 w 2264569"/>
              <a:gd name="connsiteY2" fmla="*/ 169068 h 421481"/>
              <a:gd name="connsiteX3" fmla="*/ 157162 w 2264569"/>
              <a:gd name="connsiteY3" fmla="*/ 161925 h 421481"/>
              <a:gd name="connsiteX4" fmla="*/ 611981 w 2264569"/>
              <a:gd name="connsiteY4" fmla="*/ 159543 h 421481"/>
              <a:gd name="connsiteX5" fmla="*/ 1102519 w 2264569"/>
              <a:gd name="connsiteY5" fmla="*/ 161925 h 421481"/>
              <a:gd name="connsiteX6" fmla="*/ 1285875 w 2264569"/>
              <a:gd name="connsiteY6" fmla="*/ 166687 h 421481"/>
              <a:gd name="connsiteX7" fmla="*/ 1354931 w 2264569"/>
              <a:gd name="connsiteY7" fmla="*/ 164306 h 421481"/>
              <a:gd name="connsiteX8" fmla="*/ 1745456 w 2264569"/>
              <a:gd name="connsiteY8" fmla="*/ 161925 h 421481"/>
              <a:gd name="connsiteX9" fmla="*/ 1874044 w 2264569"/>
              <a:gd name="connsiteY9" fmla="*/ 164306 h 421481"/>
              <a:gd name="connsiteX10" fmla="*/ 1935956 w 2264569"/>
              <a:gd name="connsiteY10" fmla="*/ 159543 h 421481"/>
              <a:gd name="connsiteX11" fmla="*/ 1985962 w 2264569"/>
              <a:gd name="connsiteY11" fmla="*/ 150018 h 421481"/>
              <a:gd name="connsiteX12" fmla="*/ 2040731 w 2264569"/>
              <a:gd name="connsiteY12" fmla="*/ 133350 h 421481"/>
              <a:gd name="connsiteX13" fmla="*/ 2074069 w 2264569"/>
              <a:gd name="connsiteY13" fmla="*/ 116681 h 421481"/>
              <a:gd name="connsiteX14" fmla="*/ 2114550 w 2264569"/>
              <a:gd name="connsiteY14" fmla="*/ 88106 h 421481"/>
              <a:gd name="connsiteX15" fmla="*/ 2195512 w 2264569"/>
              <a:gd name="connsiteY15" fmla="*/ 0 h 421481"/>
              <a:gd name="connsiteX16" fmla="*/ 2264569 w 2264569"/>
              <a:gd name="connsiteY16" fmla="*/ 145256 h 421481"/>
              <a:gd name="connsiteX17" fmla="*/ 2169319 w 2264569"/>
              <a:gd name="connsiteY17" fmla="*/ 264318 h 421481"/>
              <a:gd name="connsiteX18" fmla="*/ 2102644 w 2264569"/>
              <a:gd name="connsiteY18" fmla="*/ 340518 h 421481"/>
              <a:gd name="connsiteX19" fmla="*/ 2066925 w 2264569"/>
              <a:gd name="connsiteY19" fmla="*/ 376237 h 421481"/>
              <a:gd name="connsiteX20" fmla="*/ 2028825 w 2264569"/>
              <a:gd name="connsiteY20" fmla="*/ 402431 h 421481"/>
              <a:gd name="connsiteX21" fmla="*/ 2000250 w 2264569"/>
              <a:gd name="connsiteY21" fmla="*/ 411956 h 421481"/>
              <a:gd name="connsiteX22" fmla="*/ 1974056 w 2264569"/>
              <a:gd name="connsiteY22" fmla="*/ 416718 h 421481"/>
              <a:gd name="connsiteX23" fmla="*/ 1928812 w 2264569"/>
              <a:gd name="connsiteY23" fmla="*/ 421481 h 421481"/>
              <a:gd name="connsiteX24" fmla="*/ 1893094 w 2264569"/>
              <a:gd name="connsiteY24" fmla="*/ 416718 h 421481"/>
              <a:gd name="connsiteX25" fmla="*/ 1854994 w 2264569"/>
              <a:gd name="connsiteY25" fmla="*/ 407193 h 421481"/>
              <a:gd name="connsiteX26" fmla="*/ 1809750 w 2264569"/>
              <a:gd name="connsiteY26" fmla="*/ 392906 h 421481"/>
              <a:gd name="connsiteX27" fmla="*/ 1762125 w 2264569"/>
              <a:gd name="connsiteY27" fmla="*/ 385762 h 421481"/>
              <a:gd name="connsiteX28" fmla="*/ 1545431 w 2264569"/>
              <a:gd name="connsiteY28" fmla="*/ 381000 h 421481"/>
              <a:gd name="connsiteX29" fmla="*/ 1326356 w 2264569"/>
              <a:gd name="connsiteY29" fmla="*/ 388143 h 421481"/>
              <a:gd name="connsiteX30" fmla="*/ 1162050 w 2264569"/>
              <a:gd name="connsiteY30" fmla="*/ 381000 h 421481"/>
              <a:gd name="connsiteX31" fmla="*/ 638175 w 2264569"/>
              <a:gd name="connsiteY31" fmla="*/ 385762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64569" h="421481">
                <a:moveTo>
                  <a:pt x="638175" y="385762"/>
                </a:moveTo>
                <a:lnTo>
                  <a:pt x="135731" y="390525"/>
                </a:lnTo>
                <a:lnTo>
                  <a:pt x="0" y="169068"/>
                </a:lnTo>
                <a:lnTo>
                  <a:pt x="157162" y="161925"/>
                </a:lnTo>
                <a:lnTo>
                  <a:pt x="611981" y="159543"/>
                </a:lnTo>
                <a:lnTo>
                  <a:pt x="1102519" y="161925"/>
                </a:lnTo>
                <a:lnTo>
                  <a:pt x="1285875" y="166687"/>
                </a:lnTo>
                <a:lnTo>
                  <a:pt x="1354931" y="164306"/>
                </a:lnTo>
                <a:lnTo>
                  <a:pt x="1745456" y="161925"/>
                </a:lnTo>
                <a:lnTo>
                  <a:pt x="1874044" y="164306"/>
                </a:lnTo>
                <a:lnTo>
                  <a:pt x="1935956" y="159543"/>
                </a:lnTo>
                <a:lnTo>
                  <a:pt x="1985962" y="150018"/>
                </a:lnTo>
                <a:lnTo>
                  <a:pt x="2040731" y="133350"/>
                </a:lnTo>
                <a:lnTo>
                  <a:pt x="2074069" y="116681"/>
                </a:lnTo>
                <a:lnTo>
                  <a:pt x="2114550" y="88106"/>
                </a:lnTo>
                <a:lnTo>
                  <a:pt x="2195512" y="0"/>
                </a:lnTo>
                <a:lnTo>
                  <a:pt x="2264569" y="145256"/>
                </a:lnTo>
                <a:lnTo>
                  <a:pt x="2169319" y="264318"/>
                </a:lnTo>
                <a:lnTo>
                  <a:pt x="2102644" y="340518"/>
                </a:lnTo>
                <a:lnTo>
                  <a:pt x="2066925" y="376237"/>
                </a:lnTo>
                <a:lnTo>
                  <a:pt x="2028825" y="402431"/>
                </a:lnTo>
                <a:lnTo>
                  <a:pt x="2000250" y="411956"/>
                </a:lnTo>
                <a:lnTo>
                  <a:pt x="1974056" y="416718"/>
                </a:lnTo>
                <a:lnTo>
                  <a:pt x="1928812" y="421481"/>
                </a:lnTo>
                <a:lnTo>
                  <a:pt x="1893094" y="416718"/>
                </a:lnTo>
                <a:lnTo>
                  <a:pt x="1854994" y="407193"/>
                </a:lnTo>
                <a:lnTo>
                  <a:pt x="1809750" y="392906"/>
                </a:lnTo>
                <a:lnTo>
                  <a:pt x="1762125" y="385762"/>
                </a:lnTo>
                <a:lnTo>
                  <a:pt x="1545431" y="381000"/>
                </a:lnTo>
                <a:lnTo>
                  <a:pt x="1326356" y="388143"/>
                </a:lnTo>
                <a:lnTo>
                  <a:pt x="1162050" y="381000"/>
                </a:lnTo>
                <a:lnTo>
                  <a:pt x="638175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511B66-BB2F-439A-AF2A-B1607BC8C177}"/>
              </a:ext>
            </a:extLst>
          </p:cNvPr>
          <p:cNvSpPr/>
          <p:nvPr/>
        </p:nvSpPr>
        <p:spPr>
          <a:xfrm>
            <a:off x="3884617" y="3065464"/>
            <a:ext cx="1624012" cy="477837"/>
          </a:xfrm>
          <a:custGeom>
            <a:avLst/>
            <a:gdLst>
              <a:gd name="connsiteX0" fmla="*/ 1250156 w 1624012"/>
              <a:gd name="connsiteY0" fmla="*/ 292894 h 478631"/>
              <a:gd name="connsiteX1" fmla="*/ 1035844 w 1624012"/>
              <a:gd name="connsiteY1" fmla="*/ 350044 h 478631"/>
              <a:gd name="connsiteX2" fmla="*/ 866775 w 1624012"/>
              <a:gd name="connsiteY2" fmla="*/ 385762 h 478631"/>
              <a:gd name="connsiteX3" fmla="*/ 659606 w 1624012"/>
              <a:gd name="connsiteY3" fmla="*/ 428625 h 478631"/>
              <a:gd name="connsiteX4" fmla="*/ 445294 w 1624012"/>
              <a:gd name="connsiteY4" fmla="*/ 476250 h 478631"/>
              <a:gd name="connsiteX5" fmla="*/ 419100 w 1624012"/>
              <a:gd name="connsiteY5" fmla="*/ 478631 h 478631"/>
              <a:gd name="connsiteX6" fmla="*/ 376237 w 1624012"/>
              <a:gd name="connsiteY6" fmla="*/ 471487 h 478631"/>
              <a:gd name="connsiteX7" fmla="*/ 297656 w 1624012"/>
              <a:gd name="connsiteY7" fmla="*/ 452437 h 478631"/>
              <a:gd name="connsiteX8" fmla="*/ 242887 w 1624012"/>
              <a:gd name="connsiteY8" fmla="*/ 433387 h 478631"/>
              <a:gd name="connsiteX9" fmla="*/ 183356 w 1624012"/>
              <a:gd name="connsiteY9" fmla="*/ 407194 h 478631"/>
              <a:gd name="connsiteX10" fmla="*/ 138112 w 1624012"/>
              <a:gd name="connsiteY10" fmla="*/ 381000 h 478631"/>
              <a:gd name="connsiteX11" fmla="*/ 83344 w 1624012"/>
              <a:gd name="connsiteY11" fmla="*/ 340519 h 478631"/>
              <a:gd name="connsiteX12" fmla="*/ 45244 w 1624012"/>
              <a:gd name="connsiteY12" fmla="*/ 311944 h 478631"/>
              <a:gd name="connsiteX13" fmla="*/ 30956 w 1624012"/>
              <a:gd name="connsiteY13" fmla="*/ 297656 h 478631"/>
              <a:gd name="connsiteX14" fmla="*/ 19050 w 1624012"/>
              <a:gd name="connsiteY14" fmla="*/ 283369 h 478631"/>
              <a:gd name="connsiteX15" fmla="*/ 9525 w 1624012"/>
              <a:gd name="connsiteY15" fmla="*/ 269081 h 478631"/>
              <a:gd name="connsiteX16" fmla="*/ 0 w 1624012"/>
              <a:gd name="connsiteY16" fmla="*/ 245269 h 478631"/>
              <a:gd name="connsiteX17" fmla="*/ 0 w 1624012"/>
              <a:gd name="connsiteY17" fmla="*/ 226219 h 478631"/>
              <a:gd name="connsiteX18" fmla="*/ 9525 w 1624012"/>
              <a:gd name="connsiteY18" fmla="*/ 219075 h 478631"/>
              <a:gd name="connsiteX19" fmla="*/ 26194 w 1624012"/>
              <a:gd name="connsiteY19" fmla="*/ 216694 h 478631"/>
              <a:gd name="connsiteX20" fmla="*/ 45244 w 1624012"/>
              <a:gd name="connsiteY20" fmla="*/ 221456 h 478631"/>
              <a:gd name="connsiteX21" fmla="*/ 85725 w 1624012"/>
              <a:gd name="connsiteY21" fmla="*/ 240506 h 478631"/>
              <a:gd name="connsiteX22" fmla="*/ 119062 w 1624012"/>
              <a:gd name="connsiteY22" fmla="*/ 254794 h 478631"/>
              <a:gd name="connsiteX23" fmla="*/ 169069 w 1624012"/>
              <a:gd name="connsiteY23" fmla="*/ 271462 h 478631"/>
              <a:gd name="connsiteX24" fmla="*/ 216694 w 1624012"/>
              <a:gd name="connsiteY24" fmla="*/ 283369 h 478631"/>
              <a:gd name="connsiteX25" fmla="*/ 278606 w 1624012"/>
              <a:gd name="connsiteY25" fmla="*/ 295275 h 478631"/>
              <a:gd name="connsiteX26" fmla="*/ 333375 w 1624012"/>
              <a:gd name="connsiteY26" fmla="*/ 300037 h 478631"/>
              <a:gd name="connsiteX27" fmla="*/ 381000 w 1624012"/>
              <a:gd name="connsiteY27" fmla="*/ 300037 h 478631"/>
              <a:gd name="connsiteX28" fmla="*/ 438150 w 1624012"/>
              <a:gd name="connsiteY28" fmla="*/ 292894 h 478631"/>
              <a:gd name="connsiteX29" fmla="*/ 595312 w 1624012"/>
              <a:gd name="connsiteY29" fmla="*/ 259556 h 478631"/>
              <a:gd name="connsiteX30" fmla="*/ 873919 w 1624012"/>
              <a:gd name="connsiteY30" fmla="*/ 176212 h 478631"/>
              <a:gd name="connsiteX31" fmla="*/ 1038225 w 1624012"/>
              <a:gd name="connsiteY31" fmla="*/ 130969 h 478631"/>
              <a:gd name="connsiteX32" fmla="*/ 1121569 w 1624012"/>
              <a:gd name="connsiteY32" fmla="*/ 104775 h 478631"/>
              <a:gd name="connsiteX33" fmla="*/ 1235869 w 1624012"/>
              <a:gd name="connsiteY33" fmla="*/ 66675 h 478631"/>
              <a:gd name="connsiteX34" fmla="*/ 1316831 w 1624012"/>
              <a:gd name="connsiteY34" fmla="*/ 30956 h 478631"/>
              <a:gd name="connsiteX35" fmla="*/ 1350169 w 1624012"/>
              <a:gd name="connsiteY35" fmla="*/ 9525 h 478631"/>
              <a:gd name="connsiteX36" fmla="*/ 1388269 w 1624012"/>
              <a:gd name="connsiteY36" fmla="*/ 0 h 478631"/>
              <a:gd name="connsiteX37" fmla="*/ 1435894 w 1624012"/>
              <a:gd name="connsiteY37" fmla="*/ 0 h 478631"/>
              <a:gd name="connsiteX38" fmla="*/ 1493044 w 1624012"/>
              <a:gd name="connsiteY38" fmla="*/ 7144 h 478631"/>
              <a:gd name="connsiteX39" fmla="*/ 1538287 w 1624012"/>
              <a:gd name="connsiteY39" fmla="*/ 19050 h 478631"/>
              <a:gd name="connsiteX40" fmla="*/ 1564481 w 1624012"/>
              <a:gd name="connsiteY40" fmla="*/ 33337 h 478631"/>
              <a:gd name="connsiteX41" fmla="*/ 1585912 w 1624012"/>
              <a:gd name="connsiteY41" fmla="*/ 47625 h 478631"/>
              <a:gd name="connsiteX42" fmla="*/ 1600200 w 1624012"/>
              <a:gd name="connsiteY42" fmla="*/ 66675 h 478631"/>
              <a:gd name="connsiteX43" fmla="*/ 1612106 w 1624012"/>
              <a:gd name="connsiteY43" fmla="*/ 90487 h 478631"/>
              <a:gd name="connsiteX44" fmla="*/ 1621631 w 1624012"/>
              <a:gd name="connsiteY44" fmla="*/ 116681 h 478631"/>
              <a:gd name="connsiteX45" fmla="*/ 1624012 w 1624012"/>
              <a:gd name="connsiteY45" fmla="*/ 140494 h 478631"/>
              <a:gd name="connsiteX46" fmla="*/ 1616869 w 1624012"/>
              <a:gd name="connsiteY46" fmla="*/ 161925 h 478631"/>
              <a:gd name="connsiteX47" fmla="*/ 1600200 w 1624012"/>
              <a:gd name="connsiteY47" fmla="*/ 178594 h 478631"/>
              <a:gd name="connsiteX48" fmla="*/ 1574006 w 1624012"/>
              <a:gd name="connsiteY48" fmla="*/ 197644 h 478631"/>
              <a:gd name="connsiteX49" fmla="*/ 1512094 w 1624012"/>
              <a:gd name="connsiteY49" fmla="*/ 226219 h 478631"/>
              <a:gd name="connsiteX50" fmla="*/ 1250156 w 1624012"/>
              <a:gd name="connsiteY50" fmla="*/ 292894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24012" h="478631">
                <a:moveTo>
                  <a:pt x="1250156" y="292894"/>
                </a:moveTo>
                <a:lnTo>
                  <a:pt x="1035844" y="350044"/>
                </a:lnTo>
                <a:lnTo>
                  <a:pt x="866775" y="385762"/>
                </a:lnTo>
                <a:lnTo>
                  <a:pt x="659606" y="428625"/>
                </a:lnTo>
                <a:lnTo>
                  <a:pt x="445294" y="476250"/>
                </a:lnTo>
                <a:lnTo>
                  <a:pt x="419100" y="478631"/>
                </a:lnTo>
                <a:lnTo>
                  <a:pt x="376237" y="471487"/>
                </a:lnTo>
                <a:lnTo>
                  <a:pt x="297656" y="452437"/>
                </a:lnTo>
                <a:lnTo>
                  <a:pt x="242887" y="433387"/>
                </a:lnTo>
                <a:lnTo>
                  <a:pt x="183356" y="407194"/>
                </a:lnTo>
                <a:lnTo>
                  <a:pt x="138112" y="381000"/>
                </a:lnTo>
                <a:lnTo>
                  <a:pt x="83344" y="340519"/>
                </a:lnTo>
                <a:lnTo>
                  <a:pt x="45244" y="311944"/>
                </a:lnTo>
                <a:lnTo>
                  <a:pt x="30956" y="297656"/>
                </a:lnTo>
                <a:lnTo>
                  <a:pt x="19050" y="283369"/>
                </a:lnTo>
                <a:lnTo>
                  <a:pt x="9525" y="269081"/>
                </a:lnTo>
                <a:lnTo>
                  <a:pt x="0" y="245269"/>
                </a:lnTo>
                <a:lnTo>
                  <a:pt x="0" y="226219"/>
                </a:lnTo>
                <a:lnTo>
                  <a:pt x="9525" y="219075"/>
                </a:lnTo>
                <a:lnTo>
                  <a:pt x="26194" y="216694"/>
                </a:lnTo>
                <a:lnTo>
                  <a:pt x="45244" y="221456"/>
                </a:lnTo>
                <a:lnTo>
                  <a:pt x="85725" y="240506"/>
                </a:lnTo>
                <a:lnTo>
                  <a:pt x="119062" y="254794"/>
                </a:lnTo>
                <a:lnTo>
                  <a:pt x="169069" y="271462"/>
                </a:lnTo>
                <a:lnTo>
                  <a:pt x="216694" y="283369"/>
                </a:lnTo>
                <a:lnTo>
                  <a:pt x="278606" y="295275"/>
                </a:lnTo>
                <a:lnTo>
                  <a:pt x="333375" y="300037"/>
                </a:lnTo>
                <a:lnTo>
                  <a:pt x="381000" y="300037"/>
                </a:lnTo>
                <a:lnTo>
                  <a:pt x="438150" y="292894"/>
                </a:lnTo>
                <a:lnTo>
                  <a:pt x="595312" y="259556"/>
                </a:lnTo>
                <a:lnTo>
                  <a:pt x="873919" y="176212"/>
                </a:lnTo>
                <a:lnTo>
                  <a:pt x="1038225" y="130969"/>
                </a:lnTo>
                <a:lnTo>
                  <a:pt x="1121569" y="104775"/>
                </a:lnTo>
                <a:lnTo>
                  <a:pt x="1235869" y="66675"/>
                </a:lnTo>
                <a:lnTo>
                  <a:pt x="1316831" y="30956"/>
                </a:lnTo>
                <a:lnTo>
                  <a:pt x="1350169" y="9525"/>
                </a:lnTo>
                <a:lnTo>
                  <a:pt x="1388269" y="0"/>
                </a:lnTo>
                <a:lnTo>
                  <a:pt x="1435894" y="0"/>
                </a:lnTo>
                <a:lnTo>
                  <a:pt x="1493044" y="7144"/>
                </a:lnTo>
                <a:lnTo>
                  <a:pt x="1538287" y="19050"/>
                </a:lnTo>
                <a:lnTo>
                  <a:pt x="1564481" y="33337"/>
                </a:lnTo>
                <a:lnTo>
                  <a:pt x="1585912" y="47625"/>
                </a:lnTo>
                <a:lnTo>
                  <a:pt x="1600200" y="66675"/>
                </a:lnTo>
                <a:lnTo>
                  <a:pt x="1612106" y="90487"/>
                </a:lnTo>
                <a:lnTo>
                  <a:pt x="1621631" y="116681"/>
                </a:lnTo>
                <a:lnTo>
                  <a:pt x="1624012" y="140494"/>
                </a:lnTo>
                <a:lnTo>
                  <a:pt x="1616869" y="161925"/>
                </a:lnTo>
                <a:lnTo>
                  <a:pt x="1600200" y="178594"/>
                </a:lnTo>
                <a:lnTo>
                  <a:pt x="1574006" y="197644"/>
                </a:lnTo>
                <a:lnTo>
                  <a:pt x="1512094" y="226219"/>
                </a:lnTo>
                <a:lnTo>
                  <a:pt x="1250156" y="2928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354EF4B-1466-4B56-8DAE-5DDDBBFD8EA7}"/>
              </a:ext>
            </a:extLst>
          </p:cNvPr>
          <p:cNvSpPr/>
          <p:nvPr/>
        </p:nvSpPr>
        <p:spPr>
          <a:xfrm>
            <a:off x="3760792" y="4086225"/>
            <a:ext cx="1943100" cy="903288"/>
          </a:xfrm>
          <a:custGeom>
            <a:avLst/>
            <a:gdLst>
              <a:gd name="connsiteX0" fmla="*/ 1278731 w 1943100"/>
              <a:gd name="connsiteY0" fmla="*/ 414338 h 902494"/>
              <a:gd name="connsiteX1" fmla="*/ 1066800 w 1943100"/>
              <a:gd name="connsiteY1" fmla="*/ 521494 h 902494"/>
              <a:gd name="connsiteX2" fmla="*/ 814387 w 1943100"/>
              <a:gd name="connsiteY2" fmla="*/ 642938 h 902494"/>
              <a:gd name="connsiteX3" fmla="*/ 585787 w 1943100"/>
              <a:gd name="connsiteY3" fmla="*/ 750094 h 902494"/>
              <a:gd name="connsiteX4" fmla="*/ 538162 w 1943100"/>
              <a:gd name="connsiteY4" fmla="*/ 771525 h 902494"/>
              <a:gd name="connsiteX5" fmla="*/ 438150 w 1943100"/>
              <a:gd name="connsiteY5" fmla="*/ 812006 h 902494"/>
              <a:gd name="connsiteX6" fmla="*/ 364331 w 1943100"/>
              <a:gd name="connsiteY6" fmla="*/ 862013 h 902494"/>
              <a:gd name="connsiteX7" fmla="*/ 309562 w 1943100"/>
              <a:gd name="connsiteY7" fmla="*/ 900113 h 902494"/>
              <a:gd name="connsiteX8" fmla="*/ 292894 w 1943100"/>
              <a:gd name="connsiteY8" fmla="*/ 902494 h 902494"/>
              <a:gd name="connsiteX9" fmla="*/ 257175 w 1943100"/>
              <a:gd name="connsiteY9" fmla="*/ 888206 h 902494"/>
              <a:gd name="connsiteX10" fmla="*/ 192881 w 1943100"/>
              <a:gd name="connsiteY10" fmla="*/ 850106 h 902494"/>
              <a:gd name="connsiteX11" fmla="*/ 159544 w 1943100"/>
              <a:gd name="connsiteY11" fmla="*/ 823913 h 902494"/>
              <a:gd name="connsiteX12" fmla="*/ 109537 w 1943100"/>
              <a:gd name="connsiteY12" fmla="*/ 776288 h 902494"/>
              <a:gd name="connsiteX13" fmla="*/ 80962 w 1943100"/>
              <a:gd name="connsiteY13" fmla="*/ 745331 h 902494"/>
              <a:gd name="connsiteX14" fmla="*/ 64294 w 1943100"/>
              <a:gd name="connsiteY14" fmla="*/ 719138 h 902494"/>
              <a:gd name="connsiteX15" fmla="*/ 42862 w 1943100"/>
              <a:gd name="connsiteY15" fmla="*/ 685800 h 902494"/>
              <a:gd name="connsiteX16" fmla="*/ 26194 w 1943100"/>
              <a:gd name="connsiteY16" fmla="*/ 650081 h 902494"/>
              <a:gd name="connsiteX17" fmla="*/ 14287 w 1943100"/>
              <a:gd name="connsiteY17" fmla="*/ 607219 h 902494"/>
              <a:gd name="connsiteX18" fmla="*/ 4762 w 1943100"/>
              <a:gd name="connsiteY18" fmla="*/ 559594 h 902494"/>
              <a:gd name="connsiteX19" fmla="*/ 0 w 1943100"/>
              <a:gd name="connsiteY19" fmla="*/ 507206 h 902494"/>
              <a:gd name="connsiteX20" fmla="*/ 2381 w 1943100"/>
              <a:gd name="connsiteY20" fmla="*/ 483394 h 902494"/>
              <a:gd name="connsiteX21" fmla="*/ 7144 w 1943100"/>
              <a:gd name="connsiteY21" fmla="*/ 471488 h 902494"/>
              <a:gd name="connsiteX22" fmla="*/ 23812 w 1943100"/>
              <a:gd name="connsiteY22" fmla="*/ 466725 h 902494"/>
              <a:gd name="connsiteX23" fmla="*/ 47625 w 1943100"/>
              <a:gd name="connsiteY23" fmla="*/ 473869 h 902494"/>
              <a:gd name="connsiteX24" fmla="*/ 69056 w 1943100"/>
              <a:gd name="connsiteY24" fmla="*/ 495300 h 902494"/>
              <a:gd name="connsiteX25" fmla="*/ 90487 w 1943100"/>
              <a:gd name="connsiteY25" fmla="*/ 523875 h 902494"/>
              <a:gd name="connsiteX26" fmla="*/ 130969 w 1943100"/>
              <a:gd name="connsiteY26" fmla="*/ 561975 h 902494"/>
              <a:gd name="connsiteX27" fmla="*/ 159544 w 1943100"/>
              <a:gd name="connsiteY27" fmla="*/ 583406 h 902494"/>
              <a:gd name="connsiteX28" fmla="*/ 183356 w 1943100"/>
              <a:gd name="connsiteY28" fmla="*/ 592931 h 902494"/>
              <a:gd name="connsiteX29" fmla="*/ 207169 w 1943100"/>
              <a:gd name="connsiteY29" fmla="*/ 597694 h 902494"/>
              <a:gd name="connsiteX30" fmla="*/ 240506 w 1943100"/>
              <a:gd name="connsiteY30" fmla="*/ 597694 h 902494"/>
              <a:gd name="connsiteX31" fmla="*/ 290512 w 1943100"/>
              <a:gd name="connsiteY31" fmla="*/ 588169 h 902494"/>
              <a:gd name="connsiteX32" fmla="*/ 473869 w 1943100"/>
              <a:gd name="connsiteY32" fmla="*/ 526256 h 902494"/>
              <a:gd name="connsiteX33" fmla="*/ 997744 w 1943100"/>
              <a:gd name="connsiteY33" fmla="*/ 338138 h 902494"/>
              <a:gd name="connsiteX34" fmla="*/ 1166812 w 1943100"/>
              <a:gd name="connsiteY34" fmla="*/ 288131 h 902494"/>
              <a:gd name="connsiteX35" fmla="*/ 1483519 w 1943100"/>
              <a:gd name="connsiteY35" fmla="*/ 164306 h 902494"/>
              <a:gd name="connsiteX36" fmla="*/ 1719262 w 1943100"/>
              <a:gd name="connsiteY36" fmla="*/ 76200 h 902494"/>
              <a:gd name="connsiteX37" fmla="*/ 1902619 w 1943100"/>
              <a:gd name="connsiteY37" fmla="*/ 4763 h 902494"/>
              <a:gd name="connsiteX38" fmla="*/ 1926431 w 1943100"/>
              <a:gd name="connsiteY38" fmla="*/ 0 h 902494"/>
              <a:gd name="connsiteX39" fmla="*/ 1938337 w 1943100"/>
              <a:gd name="connsiteY39" fmla="*/ 2381 h 902494"/>
              <a:gd name="connsiteX40" fmla="*/ 1943100 w 1943100"/>
              <a:gd name="connsiteY40" fmla="*/ 9525 h 902494"/>
              <a:gd name="connsiteX41" fmla="*/ 1940719 w 1943100"/>
              <a:gd name="connsiteY41" fmla="*/ 35719 h 902494"/>
              <a:gd name="connsiteX42" fmla="*/ 1926431 w 1943100"/>
              <a:gd name="connsiteY42" fmla="*/ 64294 h 902494"/>
              <a:gd name="connsiteX43" fmla="*/ 1819275 w 1943100"/>
              <a:gd name="connsiteY43" fmla="*/ 126206 h 902494"/>
              <a:gd name="connsiteX44" fmla="*/ 1574006 w 1943100"/>
              <a:gd name="connsiteY44" fmla="*/ 261938 h 902494"/>
              <a:gd name="connsiteX45" fmla="*/ 1278731 w 1943100"/>
              <a:gd name="connsiteY45" fmla="*/ 414338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3100" h="902494">
                <a:moveTo>
                  <a:pt x="1278731" y="414338"/>
                </a:moveTo>
                <a:lnTo>
                  <a:pt x="1066800" y="521494"/>
                </a:lnTo>
                <a:lnTo>
                  <a:pt x="814387" y="642938"/>
                </a:lnTo>
                <a:lnTo>
                  <a:pt x="585787" y="750094"/>
                </a:lnTo>
                <a:lnTo>
                  <a:pt x="538162" y="771525"/>
                </a:lnTo>
                <a:lnTo>
                  <a:pt x="438150" y="812006"/>
                </a:lnTo>
                <a:lnTo>
                  <a:pt x="364331" y="862013"/>
                </a:lnTo>
                <a:lnTo>
                  <a:pt x="309562" y="900113"/>
                </a:lnTo>
                <a:lnTo>
                  <a:pt x="292894" y="902494"/>
                </a:lnTo>
                <a:lnTo>
                  <a:pt x="257175" y="888206"/>
                </a:lnTo>
                <a:lnTo>
                  <a:pt x="192881" y="850106"/>
                </a:lnTo>
                <a:lnTo>
                  <a:pt x="159544" y="823913"/>
                </a:lnTo>
                <a:lnTo>
                  <a:pt x="109537" y="776288"/>
                </a:lnTo>
                <a:lnTo>
                  <a:pt x="80962" y="745331"/>
                </a:lnTo>
                <a:lnTo>
                  <a:pt x="64294" y="719138"/>
                </a:lnTo>
                <a:lnTo>
                  <a:pt x="42862" y="685800"/>
                </a:lnTo>
                <a:lnTo>
                  <a:pt x="26194" y="650081"/>
                </a:lnTo>
                <a:lnTo>
                  <a:pt x="14287" y="607219"/>
                </a:lnTo>
                <a:lnTo>
                  <a:pt x="4762" y="559594"/>
                </a:lnTo>
                <a:lnTo>
                  <a:pt x="0" y="507206"/>
                </a:lnTo>
                <a:lnTo>
                  <a:pt x="2381" y="483394"/>
                </a:lnTo>
                <a:lnTo>
                  <a:pt x="7144" y="471488"/>
                </a:lnTo>
                <a:lnTo>
                  <a:pt x="23812" y="466725"/>
                </a:lnTo>
                <a:lnTo>
                  <a:pt x="47625" y="473869"/>
                </a:lnTo>
                <a:lnTo>
                  <a:pt x="69056" y="495300"/>
                </a:lnTo>
                <a:lnTo>
                  <a:pt x="90487" y="523875"/>
                </a:lnTo>
                <a:lnTo>
                  <a:pt x="130969" y="561975"/>
                </a:lnTo>
                <a:lnTo>
                  <a:pt x="159544" y="583406"/>
                </a:lnTo>
                <a:lnTo>
                  <a:pt x="183356" y="592931"/>
                </a:lnTo>
                <a:lnTo>
                  <a:pt x="207169" y="597694"/>
                </a:lnTo>
                <a:lnTo>
                  <a:pt x="240506" y="597694"/>
                </a:lnTo>
                <a:lnTo>
                  <a:pt x="290512" y="588169"/>
                </a:lnTo>
                <a:lnTo>
                  <a:pt x="473869" y="526256"/>
                </a:lnTo>
                <a:lnTo>
                  <a:pt x="997744" y="338138"/>
                </a:lnTo>
                <a:lnTo>
                  <a:pt x="1166812" y="288131"/>
                </a:lnTo>
                <a:lnTo>
                  <a:pt x="1483519" y="164306"/>
                </a:lnTo>
                <a:lnTo>
                  <a:pt x="1719262" y="76200"/>
                </a:lnTo>
                <a:lnTo>
                  <a:pt x="1902619" y="4763"/>
                </a:lnTo>
                <a:lnTo>
                  <a:pt x="1926431" y="0"/>
                </a:lnTo>
                <a:lnTo>
                  <a:pt x="1938337" y="2381"/>
                </a:lnTo>
                <a:lnTo>
                  <a:pt x="1943100" y="9525"/>
                </a:lnTo>
                <a:lnTo>
                  <a:pt x="1940719" y="35719"/>
                </a:lnTo>
                <a:lnTo>
                  <a:pt x="1926431" y="64294"/>
                </a:lnTo>
                <a:lnTo>
                  <a:pt x="1819275" y="126206"/>
                </a:lnTo>
                <a:lnTo>
                  <a:pt x="1574006" y="261938"/>
                </a:lnTo>
                <a:lnTo>
                  <a:pt x="1278731" y="4143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8D13B98-B3C6-4EE4-BA5E-95E7C12C258C}"/>
              </a:ext>
            </a:extLst>
          </p:cNvPr>
          <p:cNvSpPr/>
          <p:nvPr/>
        </p:nvSpPr>
        <p:spPr>
          <a:xfrm rot="16200000">
            <a:off x="5705480" y="1887538"/>
            <a:ext cx="2520950" cy="1857375"/>
          </a:xfrm>
          <a:custGeom>
            <a:avLst/>
            <a:gdLst>
              <a:gd name="connsiteX0" fmla="*/ 1154906 w 2521743"/>
              <a:gd name="connsiteY0" fmla="*/ 1774031 h 1857375"/>
              <a:gd name="connsiteX1" fmla="*/ 578643 w 2521743"/>
              <a:gd name="connsiteY1" fmla="*/ 1759744 h 1857375"/>
              <a:gd name="connsiteX2" fmla="*/ 261937 w 2521743"/>
              <a:gd name="connsiteY2" fmla="*/ 1752600 h 1857375"/>
              <a:gd name="connsiteX3" fmla="*/ 107156 w 2521743"/>
              <a:gd name="connsiteY3" fmla="*/ 1750219 h 1857375"/>
              <a:gd name="connsiteX4" fmla="*/ 59531 w 2521743"/>
              <a:gd name="connsiteY4" fmla="*/ 1743075 h 1857375"/>
              <a:gd name="connsiteX5" fmla="*/ 33337 w 2521743"/>
              <a:gd name="connsiteY5" fmla="*/ 1733550 h 1857375"/>
              <a:gd name="connsiteX6" fmla="*/ 19050 w 2521743"/>
              <a:gd name="connsiteY6" fmla="*/ 1724025 h 1857375"/>
              <a:gd name="connsiteX7" fmla="*/ 7143 w 2521743"/>
              <a:gd name="connsiteY7" fmla="*/ 1704975 h 1857375"/>
              <a:gd name="connsiteX8" fmla="*/ 0 w 2521743"/>
              <a:gd name="connsiteY8" fmla="*/ 1676400 h 1857375"/>
              <a:gd name="connsiteX9" fmla="*/ 7143 w 2521743"/>
              <a:gd name="connsiteY9" fmla="*/ 1626394 h 1857375"/>
              <a:gd name="connsiteX10" fmla="*/ 19050 w 2521743"/>
              <a:gd name="connsiteY10" fmla="*/ 1574006 h 1857375"/>
              <a:gd name="connsiteX11" fmla="*/ 38100 w 2521743"/>
              <a:gd name="connsiteY11" fmla="*/ 1550194 h 1857375"/>
              <a:gd name="connsiteX12" fmla="*/ 69056 w 2521743"/>
              <a:gd name="connsiteY12" fmla="*/ 1531144 h 1857375"/>
              <a:gd name="connsiteX13" fmla="*/ 100012 w 2521743"/>
              <a:gd name="connsiteY13" fmla="*/ 1514475 h 1857375"/>
              <a:gd name="connsiteX14" fmla="*/ 157162 w 2521743"/>
              <a:gd name="connsiteY14" fmla="*/ 1493044 h 1857375"/>
              <a:gd name="connsiteX15" fmla="*/ 230981 w 2521743"/>
              <a:gd name="connsiteY15" fmla="*/ 1473994 h 1857375"/>
              <a:gd name="connsiteX16" fmla="*/ 390525 w 2521743"/>
              <a:gd name="connsiteY16" fmla="*/ 1502569 h 1857375"/>
              <a:gd name="connsiteX17" fmla="*/ 650081 w 2521743"/>
              <a:gd name="connsiteY17" fmla="*/ 1502569 h 1857375"/>
              <a:gd name="connsiteX18" fmla="*/ 916781 w 2521743"/>
              <a:gd name="connsiteY18" fmla="*/ 1500188 h 1857375"/>
              <a:gd name="connsiteX19" fmla="*/ 1083468 w 2521743"/>
              <a:gd name="connsiteY19" fmla="*/ 1507331 h 1857375"/>
              <a:gd name="connsiteX20" fmla="*/ 1588293 w 2521743"/>
              <a:gd name="connsiteY20" fmla="*/ 1502569 h 1857375"/>
              <a:gd name="connsiteX21" fmla="*/ 1731168 w 2521743"/>
              <a:gd name="connsiteY21" fmla="*/ 1504950 h 1857375"/>
              <a:gd name="connsiteX22" fmla="*/ 2178843 w 2521743"/>
              <a:gd name="connsiteY22" fmla="*/ 1500188 h 1857375"/>
              <a:gd name="connsiteX23" fmla="*/ 2219325 w 2521743"/>
              <a:gd name="connsiteY23" fmla="*/ 1497806 h 1857375"/>
              <a:gd name="connsiteX24" fmla="*/ 2245518 w 2521743"/>
              <a:gd name="connsiteY24" fmla="*/ 1488281 h 1857375"/>
              <a:gd name="connsiteX25" fmla="*/ 2266950 w 2521743"/>
              <a:gd name="connsiteY25" fmla="*/ 1471613 h 1857375"/>
              <a:gd name="connsiteX26" fmla="*/ 2278856 w 2521743"/>
              <a:gd name="connsiteY26" fmla="*/ 1431131 h 1857375"/>
              <a:gd name="connsiteX27" fmla="*/ 2269331 w 2521743"/>
              <a:gd name="connsiteY27" fmla="*/ 1369219 h 1857375"/>
              <a:gd name="connsiteX28" fmla="*/ 2202656 w 2521743"/>
              <a:gd name="connsiteY28" fmla="*/ 966788 h 1857375"/>
              <a:gd name="connsiteX29" fmla="*/ 2121693 w 2521743"/>
              <a:gd name="connsiteY29" fmla="*/ 471488 h 1857375"/>
              <a:gd name="connsiteX30" fmla="*/ 2064543 w 2521743"/>
              <a:gd name="connsiteY30" fmla="*/ 135731 h 1857375"/>
              <a:gd name="connsiteX31" fmla="*/ 2247900 w 2521743"/>
              <a:gd name="connsiteY31" fmla="*/ 0 h 1857375"/>
              <a:gd name="connsiteX32" fmla="*/ 2257425 w 2521743"/>
              <a:gd name="connsiteY32" fmla="*/ 221456 h 1857375"/>
              <a:gd name="connsiteX33" fmla="*/ 2293143 w 2521743"/>
              <a:gd name="connsiteY33" fmla="*/ 469106 h 1857375"/>
              <a:gd name="connsiteX34" fmla="*/ 2338387 w 2521743"/>
              <a:gd name="connsiteY34" fmla="*/ 745331 h 1857375"/>
              <a:gd name="connsiteX35" fmla="*/ 2388393 w 2521743"/>
              <a:gd name="connsiteY35" fmla="*/ 992981 h 1857375"/>
              <a:gd name="connsiteX36" fmla="*/ 2447925 w 2521743"/>
              <a:gd name="connsiteY36" fmla="*/ 1259681 h 1857375"/>
              <a:gd name="connsiteX37" fmla="*/ 2455068 w 2521743"/>
              <a:gd name="connsiteY37" fmla="*/ 1297781 h 1857375"/>
              <a:gd name="connsiteX38" fmla="*/ 2464593 w 2521743"/>
              <a:gd name="connsiteY38" fmla="*/ 1321594 h 1857375"/>
              <a:gd name="connsiteX39" fmla="*/ 2500312 w 2521743"/>
              <a:gd name="connsiteY39" fmla="*/ 1383506 h 1857375"/>
              <a:gd name="connsiteX40" fmla="*/ 2519362 w 2521743"/>
              <a:gd name="connsiteY40" fmla="*/ 1412081 h 1857375"/>
              <a:gd name="connsiteX41" fmla="*/ 2521743 w 2521743"/>
              <a:gd name="connsiteY41" fmla="*/ 1423988 h 1857375"/>
              <a:gd name="connsiteX42" fmla="*/ 2509837 w 2521743"/>
              <a:gd name="connsiteY42" fmla="*/ 1471613 h 1857375"/>
              <a:gd name="connsiteX43" fmla="*/ 2493168 w 2521743"/>
              <a:gd name="connsiteY43" fmla="*/ 1519238 h 1857375"/>
              <a:gd name="connsiteX44" fmla="*/ 2452687 w 2521743"/>
              <a:gd name="connsiteY44" fmla="*/ 1600200 h 1857375"/>
              <a:gd name="connsiteX45" fmla="*/ 2386012 w 2521743"/>
              <a:gd name="connsiteY45" fmla="*/ 1700213 h 1857375"/>
              <a:gd name="connsiteX46" fmla="*/ 2338387 w 2521743"/>
              <a:gd name="connsiteY46" fmla="*/ 1764506 h 1857375"/>
              <a:gd name="connsiteX47" fmla="*/ 2300287 w 2521743"/>
              <a:gd name="connsiteY47" fmla="*/ 1816894 h 1857375"/>
              <a:gd name="connsiteX48" fmla="*/ 2278856 w 2521743"/>
              <a:gd name="connsiteY48" fmla="*/ 1833563 h 1857375"/>
              <a:gd name="connsiteX49" fmla="*/ 2257425 w 2521743"/>
              <a:gd name="connsiteY49" fmla="*/ 1847850 h 1857375"/>
              <a:gd name="connsiteX50" fmla="*/ 2226468 w 2521743"/>
              <a:gd name="connsiteY50" fmla="*/ 1854994 h 1857375"/>
              <a:gd name="connsiteX51" fmla="*/ 2202656 w 2521743"/>
              <a:gd name="connsiteY51" fmla="*/ 1857375 h 1857375"/>
              <a:gd name="connsiteX52" fmla="*/ 2159793 w 2521743"/>
              <a:gd name="connsiteY52" fmla="*/ 1852613 h 1857375"/>
              <a:gd name="connsiteX53" fmla="*/ 2124075 w 2521743"/>
              <a:gd name="connsiteY53" fmla="*/ 1840706 h 1857375"/>
              <a:gd name="connsiteX54" fmla="*/ 2076450 w 2521743"/>
              <a:gd name="connsiteY54" fmla="*/ 1816894 h 1857375"/>
              <a:gd name="connsiteX55" fmla="*/ 2033587 w 2521743"/>
              <a:gd name="connsiteY55" fmla="*/ 1802606 h 1857375"/>
              <a:gd name="connsiteX56" fmla="*/ 1966912 w 2521743"/>
              <a:gd name="connsiteY56" fmla="*/ 1790700 h 1857375"/>
              <a:gd name="connsiteX57" fmla="*/ 1635918 w 2521743"/>
              <a:gd name="connsiteY57" fmla="*/ 1783556 h 1857375"/>
              <a:gd name="connsiteX58" fmla="*/ 1154906 w 2521743"/>
              <a:gd name="connsiteY58" fmla="*/ 1774031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21743" h="1857375">
                <a:moveTo>
                  <a:pt x="1154906" y="1774031"/>
                </a:moveTo>
                <a:lnTo>
                  <a:pt x="578643" y="1759744"/>
                </a:lnTo>
                <a:lnTo>
                  <a:pt x="261937" y="1752600"/>
                </a:lnTo>
                <a:lnTo>
                  <a:pt x="107156" y="1750219"/>
                </a:lnTo>
                <a:lnTo>
                  <a:pt x="59531" y="1743075"/>
                </a:lnTo>
                <a:lnTo>
                  <a:pt x="33337" y="1733550"/>
                </a:lnTo>
                <a:lnTo>
                  <a:pt x="19050" y="1724025"/>
                </a:lnTo>
                <a:lnTo>
                  <a:pt x="7143" y="1704975"/>
                </a:lnTo>
                <a:lnTo>
                  <a:pt x="0" y="1676400"/>
                </a:lnTo>
                <a:lnTo>
                  <a:pt x="7143" y="1626394"/>
                </a:lnTo>
                <a:lnTo>
                  <a:pt x="19050" y="1574006"/>
                </a:lnTo>
                <a:lnTo>
                  <a:pt x="38100" y="1550194"/>
                </a:lnTo>
                <a:lnTo>
                  <a:pt x="69056" y="1531144"/>
                </a:lnTo>
                <a:lnTo>
                  <a:pt x="100012" y="1514475"/>
                </a:lnTo>
                <a:lnTo>
                  <a:pt x="157162" y="1493044"/>
                </a:lnTo>
                <a:lnTo>
                  <a:pt x="230981" y="1473994"/>
                </a:lnTo>
                <a:lnTo>
                  <a:pt x="390525" y="1502569"/>
                </a:lnTo>
                <a:lnTo>
                  <a:pt x="650081" y="1502569"/>
                </a:lnTo>
                <a:lnTo>
                  <a:pt x="916781" y="1500188"/>
                </a:lnTo>
                <a:lnTo>
                  <a:pt x="1083468" y="1507331"/>
                </a:lnTo>
                <a:lnTo>
                  <a:pt x="1588293" y="1502569"/>
                </a:lnTo>
                <a:lnTo>
                  <a:pt x="1731168" y="1504950"/>
                </a:lnTo>
                <a:lnTo>
                  <a:pt x="2178843" y="1500188"/>
                </a:lnTo>
                <a:lnTo>
                  <a:pt x="2219325" y="1497806"/>
                </a:lnTo>
                <a:lnTo>
                  <a:pt x="2245518" y="1488281"/>
                </a:lnTo>
                <a:lnTo>
                  <a:pt x="2266950" y="1471613"/>
                </a:lnTo>
                <a:lnTo>
                  <a:pt x="2278856" y="1431131"/>
                </a:lnTo>
                <a:lnTo>
                  <a:pt x="2269331" y="1369219"/>
                </a:lnTo>
                <a:lnTo>
                  <a:pt x="2202656" y="966788"/>
                </a:lnTo>
                <a:lnTo>
                  <a:pt x="2121693" y="471488"/>
                </a:lnTo>
                <a:lnTo>
                  <a:pt x="2064543" y="135731"/>
                </a:lnTo>
                <a:lnTo>
                  <a:pt x="2247900" y="0"/>
                </a:lnTo>
                <a:lnTo>
                  <a:pt x="2257425" y="221456"/>
                </a:lnTo>
                <a:lnTo>
                  <a:pt x="2293143" y="469106"/>
                </a:lnTo>
                <a:lnTo>
                  <a:pt x="2338387" y="745331"/>
                </a:lnTo>
                <a:lnTo>
                  <a:pt x="2388393" y="992981"/>
                </a:lnTo>
                <a:lnTo>
                  <a:pt x="2447925" y="1259681"/>
                </a:lnTo>
                <a:lnTo>
                  <a:pt x="2455068" y="1297781"/>
                </a:lnTo>
                <a:lnTo>
                  <a:pt x="2464593" y="1321594"/>
                </a:lnTo>
                <a:lnTo>
                  <a:pt x="2500312" y="1383506"/>
                </a:lnTo>
                <a:lnTo>
                  <a:pt x="2519362" y="1412081"/>
                </a:lnTo>
                <a:lnTo>
                  <a:pt x="2521743" y="1423988"/>
                </a:lnTo>
                <a:lnTo>
                  <a:pt x="2509837" y="1471613"/>
                </a:lnTo>
                <a:lnTo>
                  <a:pt x="2493168" y="1519238"/>
                </a:lnTo>
                <a:lnTo>
                  <a:pt x="2452687" y="1600200"/>
                </a:lnTo>
                <a:lnTo>
                  <a:pt x="2386012" y="1700213"/>
                </a:lnTo>
                <a:lnTo>
                  <a:pt x="2338387" y="1764506"/>
                </a:lnTo>
                <a:lnTo>
                  <a:pt x="2300287" y="1816894"/>
                </a:lnTo>
                <a:lnTo>
                  <a:pt x="2278856" y="1833563"/>
                </a:lnTo>
                <a:lnTo>
                  <a:pt x="2257425" y="1847850"/>
                </a:lnTo>
                <a:lnTo>
                  <a:pt x="2226468" y="1854994"/>
                </a:lnTo>
                <a:lnTo>
                  <a:pt x="2202656" y="1857375"/>
                </a:lnTo>
                <a:lnTo>
                  <a:pt x="2159793" y="1852613"/>
                </a:lnTo>
                <a:lnTo>
                  <a:pt x="2124075" y="1840706"/>
                </a:lnTo>
                <a:lnTo>
                  <a:pt x="2076450" y="1816894"/>
                </a:lnTo>
                <a:lnTo>
                  <a:pt x="2033587" y="1802606"/>
                </a:lnTo>
                <a:lnTo>
                  <a:pt x="1966912" y="1790700"/>
                </a:lnTo>
                <a:lnTo>
                  <a:pt x="1635918" y="1783556"/>
                </a:lnTo>
                <a:lnTo>
                  <a:pt x="1154906" y="1774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FCD2AC-63A6-4FBB-AB7E-81621C6CF806}"/>
              </a:ext>
            </a:extLst>
          </p:cNvPr>
          <p:cNvSpPr/>
          <p:nvPr/>
        </p:nvSpPr>
        <p:spPr>
          <a:xfrm>
            <a:off x="6181727" y="2314575"/>
            <a:ext cx="1423988" cy="342900"/>
          </a:xfrm>
          <a:custGeom>
            <a:avLst/>
            <a:gdLst>
              <a:gd name="connsiteX0" fmla="*/ 435769 w 1423988"/>
              <a:gd name="connsiteY0" fmla="*/ 295275 h 342900"/>
              <a:gd name="connsiteX1" fmla="*/ 4763 w 1423988"/>
              <a:gd name="connsiteY1" fmla="*/ 342900 h 342900"/>
              <a:gd name="connsiteX2" fmla="*/ 0 w 1423988"/>
              <a:gd name="connsiteY2" fmla="*/ 185738 h 342900"/>
              <a:gd name="connsiteX3" fmla="*/ 147638 w 1423988"/>
              <a:gd name="connsiteY3" fmla="*/ 173831 h 342900"/>
              <a:gd name="connsiteX4" fmla="*/ 473869 w 1423988"/>
              <a:gd name="connsiteY4" fmla="*/ 128588 h 342900"/>
              <a:gd name="connsiteX5" fmla="*/ 795338 w 1423988"/>
              <a:gd name="connsiteY5" fmla="*/ 78581 h 342900"/>
              <a:gd name="connsiteX6" fmla="*/ 1035844 w 1423988"/>
              <a:gd name="connsiteY6" fmla="*/ 40481 h 342900"/>
              <a:gd name="connsiteX7" fmla="*/ 1066800 w 1423988"/>
              <a:gd name="connsiteY7" fmla="*/ 26194 h 342900"/>
              <a:gd name="connsiteX8" fmla="*/ 1112044 w 1423988"/>
              <a:gd name="connsiteY8" fmla="*/ 9525 h 342900"/>
              <a:gd name="connsiteX9" fmla="*/ 1162050 w 1423988"/>
              <a:gd name="connsiteY9" fmla="*/ 2381 h 342900"/>
              <a:gd name="connsiteX10" fmla="*/ 1212056 w 1423988"/>
              <a:gd name="connsiteY10" fmla="*/ 0 h 342900"/>
              <a:gd name="connsiteX11" fmla="*/ 1266825 w 1423988"/>
              <a:gd name="connsiteY11" fmla="*/ 2381 h 342900"/>
              <a:gd name="connsiteX12" fmla="*/ 1323975 w 1423988"/>
              <a:gd name="connsiteY12" fmla="*/ 9525 h 342900"/>
              <a:gd name="connsiteX13" fmla="*/ 1423988 w 1423988"/>
              <a:gd name="connsiteY13" fmla="*/ 38100 h 342900"/>
              <a:gd name="connsiteX14" fmla="*/ 1423988 w 1423988"/>
              <a:gd name="connsiteY14" fmla="*/ 169069 h 342900"/>
              <a:gd name="connsiteX15" fmla="*/ 1133475 w 1423988"/>
              <a:gd name="connsiteY15" fmla="*/ 204788 h 342900"/>
              <a:gd name="connsiteX16" fmla="*/ 838200 w 1423988"/>
              <a:gd name="connsiteY16" fmla="*/ 245269 h 342900"/>
              <a:gd name="connsiteX17" fmla="*/ 435769 w 1423988"/>
              <a:gd name="connsiteY17" fmla="*/ 29527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23988" h="342900">
                <a:moveTo>
                  <a:pt x="435769" y="295275"/>
                </a:moveTo>
                <a:lnTo>
                  <a:pt x="4763" y="342900"/>
                </a:lnTo>
                <a:lnTo>
                  <a:pt x="0" y="185738"/>
                </a:lnTo>
                <a:lnTo>
                  <a:pt x="147638" y="173831"/>
                </a:lnTo>
                <a:lnTo>
                  <a:pt x="473869" y="128588"/>
                </a:lnTo>
                <a:lnTo>
                  <a:pt x="795338" y="78581"/>
                </a:lnTo>
                <a:lnTo>
                  <a:pt x="1035844" y="40481"/>
                </a:lnTo>
                <a:lnTo>
                  <a:pt x="1066800" y="26194"/>
                </a:lnTo>
                <a:lnTo>
                  <a:pt x="1112044" y="9525"/>
                </a:lnTo>
                <a:lnTo>
                  <a:pt x="1162050" y="2381"/>
                </a:lnTo>
                <a:lnTo>
                  <a:pt x="1212056" y="0"/>
                </a:lnTo>
                <a:lnTo>
                  <a:pt x="1266825" y="2381"/>
                </a:lnTo>
                <a:lnTo>
                  <a:pt x="1323975" y="9525"/>
                </a:lnTo>
                <a:lnTo>
                  <a:pt x="1423988" y="38100"/>
                </a:lnTo>
                <a:lnTo>
                  <a:pt x="1423988" y="169069"/>
                </a:lnTo>
                <a:lnTo>
                  <a:pt x="1133475" y="204788"/>
                </a:lnTo>
                <a:lnTo>
                  <a:pt x="838200" y="245269"/>
                </a:lnTo>
                <a:lnTo>
                  <a:pt x="4357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6AF624-F328-497E-8C48-7C8DF07BA82B}"/>
              </a:ext>
            </a:extLst>
          </p:cNvPr>
          <p:cNvSpPr/>
          <p:nvPr/>
        </p:nvSpPr>
        <p:spPr>
          <a:xfrm>
            <a:off x="6165853" y="2971800"/>
            <a:ext cx="1458913" cy="361950"/>
          </a:xfrm>
          <a:custGeom>
            <a:avLst/>
            <a:gdLst>
              <a:gd name="connsiteX0" fmla="*/ 695325 w 1459707"/>
              <a:gd name="connsiteY0" fmla="*/ 276225 h 361950"/>
              <a:gd name="connsiteX1" fmla="*/ 7144 w 1459707"/>
              <a:gd name="connsiteY1" fmla="*/ 361950 h 361950"/>
              <a:gd name="connsiteX2" fmla="*/ 0 w 1459707"/>
              <a:gd name="connsiteY2" fmla="*/ 166688 h 361950"/>
              <a:gd name="connsiteX3" fmla="*/ 150019 w 1459707"/>
              <a:gd name="connsiteY3" fmla="*/ 166688 h 361950"/>
              <a:gd name="connsiteX4" fmla="*/ 323850 w 1459707"/>
              <a:gd name="connsiteY4" fmla="*/ 152400 h 361950"/>
              <a:gd name="connsiteX5" fmla="*/ 523875 w 1459707"/>
              <a:gd name="connsiteY5" fmla="*/ 126206 h 361950"/>
              <a:gd name="connsiteX6" fmla="*/ 733425 w 1459707"/>
              <a:gd name="connsiteY6" fmla="*/ 92869 h 361950"/>
              <a:gd name="connsiteX7" fmla="*/ 954882 w 1459707"/>
              <a:gd name="connsiteY7" fmla="*/ 54769 h 361950"/>
              <a:gd name="connsiteX8" fmla="*/ 1126332 w 1459707"/>
              <a:gd name="connsiteY8" fmla="*/ 21431 h 361950"/>
              <a:gd name="connsiteX9" fmla="*/ 1195388 w 1459707"/>
              <a:gd name="connsiteY9" fmla="*/ 7144 h 361950"/>
              <a:gd name="connsiteX10" fmla="*/ 1264444 w 1459707"/>
              <a:gd name="connsiteY10" fmla="*/ 0 h 361950"/>
              <a:gd name="connsiteX11" fmla="*/ 1362075 w 1459707"/>
              <a:gd name="connsiteY11" fmla="*/ 7144 h 361950"/>
              <a:gd name="connsiteX12" fmla="*/ 1450182 w 1459707"/>
              <a:gd name="connsiteY12" fmla="*/ 19050 h 361950"/>
              <a:gd name="connsiteX13" fmla="*/ 1459707 w 1459707"/>
              <a:gd name="connsiteY13" fmla="*/ 180975 h 361950"/>
              <a:gd name="connsiteX14" fmla="*/ 1083469 w 1459707"/>
              <a:gd name="connsiteY14" fmla="*/ 230981 h 361950"/>
              <a:gd name="connsiteX15" fmla="*/ 695325 w 1459707"/>
              <a:gd name="connsiteY15" fmla="*/ 27622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9707" h="361950">
                <a:moveTo>
                  <a:pt x="695325" y="276225"/>
                </a:moveTo>
                <a:lnTo>
                  <a:pt x="7144" y="361950"/>
                </a:lnTo>
                <a:lnTo>
                  <a:pt x="0" y="166688"/>
                </a:lnTo>
                <a:lnTo>
                  <a:pt x="150019" y="166688"/>
                </a:lnTo>
                <a:lnTo>
                  <a:pt x="323850" y="152400"/>
                </a:lnTo>
                <a:lnTo>
                  <a:pt x="523875" y="126206"/>
                </a:lnTo>
                <a:lnTo>
                  <a:pt x="733425" y="92869"/>
                </a:lnTo>
                <a:lnTo>
                  <a:pt x="954882" y="54769"/>
                </a:lnTo>
                <a:lnTo>
                  <a:pt x="1126332" y="21431"/>
                </a:lnTo>
                <a:lnTo>
                  <a:pt x="1195388" y="7144"/>
                </a:lnTo>
                <a:lnTo>
                  <a:pt x="1264444" y="0"/>
                </a:lnTo>
                <a:lnTo>
                  <a:pt x="1362075" y="7144"/>
                </a:lnTo>
                <a:lnTo>
                  <a:pt x="1450182" y="19050"/>
                </a:lnTo>
                <a:lnTo>
                  <a:pt x="1459707" y="180975"/>
                </a:lnTo>
                <a:lnTo>
                  <a:pt x="1083469" y="230981"/>
                </a:lnTo>
                <a:lnTo>
                  <a:pt x="6953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8B508C-590D-40B5-8C47-D00D9E00F4EA}"/>
              </a:ext>
            </a:extLst>
          </p:cNvPr>
          <p:cNvSpPr/>
          <p:nvPr/>
        </p:nvSpPr>
        <p:spPr>
          <a:xfrm>
            <a:off x="6161090" y="3662363"/>
            <a:ext cx="1452562" cy="355600"/>
          </a:xfrm>
          <a:custGeom>
            <a:avLst/>
            <a:gdLst>
              <a:gd name="connsiteX0" fmla="*/ 616744 w 1452562"/>
              <a:gd name="connsiteY0" fmla="*/ 283368 h 354806"/>
              <a:gd name="connsiteX1" fmla="*/ 169069 w 1452562"/>
              <a:gd name="connsiteY1" fmla="*/ 354806 h 354806"/>
              <a:gd name="connsiteX2" fmla="*/ 0 w 1452562"/>
              <a:gd name="connsiteY2" fmla="*/ 338137 h 354806"/>
              <a:gd name="connsiteX3" fmla="*/ 2381 w 1452562"/>
              <a:gd name="connsiteY3" fmla="*/ 169068 h 354806"/>
              <a:gd name="connsiteX4" fmla="*/ 119062 w 1452562"/>
              <a:gd name="connsiteY4" fmla="*/ 171450 h 354806"/>
              <a:gd name="connsiteX5" fmla="*/ 240506 w 1452562"/>
              <a:gd name="connsiteY5" fmla="*/ 164306 h 354806"/>
              <a:gd name="connsiteX6" fmla="*/ 573881 w 1452562"/>
              <a:gd name="connsiteY6" fmla="*/ 126206 h 354806"/>
              <a:gd name="connsiteX7" fmla="*/ 1021556 w 1452562"/>
              <a:gd name="connsiteY7" fmla="*/ 64293 h 354806"/>
              <a:gd name="connsiteX8" fmla="*/ 1440656 w 1452562"/>
              <a:gd name="connsiteY8" fmla="*/ 0 h 354806"/>
              <a:gd name="connsiteX9" fmla="*/ 1452562 w 1452562"/>
              <a:gd name="connsiteY9" fmla="*/ 183356 h 354806"/>
              <a:gd name="connsiteX10" fmla="*/ 1195387 w 1452562"/>
              <a:gd name="connsiteY10" fmla="*/ 209550 h 354806"/>
              <a:gd name="connsiteX11" fmla="*/ 940594 w 1452562"/>
              <a:gd name="connsiteY11" fmla="*/ 242887 h 354806"/>
              <a:gd name="connsiteX12" fmla="*/ 831056 w 1452562"/>
              <a:gd name="connsiteY12" fmla="*/ 252412 h 354806"/>
              <a:gd name="connsiteX13" fmla="*/ 616744 w 1452562"/>
              <a:gd name="connsiteY13" fmla="*/ 28336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2562" h="354806">
                <a:moveTo>
                  <a:pt x="616744" y="283368"/>
                </a:moveTo>
                <a:lnTo>
                  <a:pt x="169069" y="354806"/>
                </a:lnTo>
                <a:lnTo>
                  <a:pt x="0" y="338137"/>
                </a:lnTo>
                <a:cubicBezTo>
                  <a:pt x="794" y="281781"/>
                  <a:pt x="1587" y="225424"/>
                  <a:pt x="2381" y="169068"/>
                </a:cubicBezTo>
                <a:lnTo>
                  <a:pt x="119062" y="171450"/>
                </a:lnTo>
                <a:lnTo>
                  <a:pt x="240506" y="164306"/>
                </a:lnTo>
                <a:lnTo>
                  <a:pt x="573881" y="126206"/>
                </a:lnTo>
                <a:lnTo>
                  <a:pt x="1021556" y="64293"/>
                </a:lnTo>
                <a:lnTo>
                  <a:pt x="1440656" y="0"/>
                </a:lnTo>
                <a:lnTo>
                  <a:pt x="1452562" y="183356"/>
                </a:lnTo>
                <a:lnTo>
                  <a:pt x="1195387" y="209550"/>
                </a:lnTo>
                <a:lnTo>
                  <a:pt x="940594" y="242887"/>
                </a:lnTo>
                <a:lnTo>
                  <a:pt x="831056" y="252412"/>
                </a:lnTo>
                <a:lnTo>
                  <a:pt x="616744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706E8A2-C41C-42FB-8005-94583A266A26}"/>
              </a:ext>
            </a:extLst>
          </p:cNvPr>
          <p:cNvSpPr/>
          <p:nvPr/>
        </p:nvSpPr>
        <p:spPr>
          <a:xfrm>
            <a:off x="5111753" y="3956051"/>
            <a:ext cx="1624013" cy="1920875"/>
          </a:xfrm>
          <a:custGeom>
            <a:avLst/>
            <a:gdLst>
              <a:gd name="connsiteX0" fmla="*/ 951399 w 1622664"/>
              <a:gd name="connsiteY0" fmla="*/ 1252675 h 1921297"/>
              <a:gd name="connsiteX1" fmla="*/ 790190 w 1622664"/>
              <a:gd name="connsiteY1" fmla="*/ 1398027 h 1921297"/>
              <a:gd name="connsiteX2" fmla="*/ 628981 w 1622664"/>
              <a:gd name="connsiteY2" fmla="*/ 1532809 h 1921297"/>
              <a:gd name="connsiteX3" fmla="*/ 523270 w 1622664"/>
              <a:gd name="connsiteY3" fmla="*/ 1612092 h 1921297"/>
              <a:gd name="connsiteX4" fmla="*/ 338276 w 1622664"/>
              <a:gd name="connsiteY4" fmla="*/ 1736302 h 1921297"/>
              <a:gd name="connsiteX5" fmla="*/ 169138 w 1622664"/>
              <a:gd name="connsiteY5" fmla="*/ 1844656 h 1921297"/>
              <a:gd name="connsiteX6" fmla="*/ 52856 w 1622664"/>
              <a:gd name="connsiteY6" fmla="*/ 1913368 h 1921297"/>
              <a:gd name="connsiteX7" fmla="*/ 26428 w 1622664"/>
              <a:gd name="connsiteY7" fmla="*/ 1921297 h 1921297"/>
              <a:gd name="connsiteX8" fmla="*/ 10571 w 1622664"/>
              <a:gd name="connsiteY8" fmla="*/ 1918654 h 1921297"/>
              <a:gd name="connsiteX9" fmla="*/ 2643 w 1622664"/>
              <a:gd name="connsiteY9" fmla="*/ 1913368 h 1921297"/>
              <a:gd name="connsiteX10" fmla="*/ 0 w 1622664"/>
              <a:gd name="connsiteY10" fmla="*/ 1897512 h 1921297"/>
              <a:gd name="connsiteX11" fmla="*/ 7929 w 1622664"/>
              <a:gd name="connsiteY11" fmla="*/ 1871084 h 1921297"/>
              <a:gd name="connsiteX12" fmla="*/ 26428 w 1622664"/>
              <a:gd name="connsiteY12" fmla="*/ 1849942 h 1921297"/>
              <a:gd name="connsiteX13" fmla="*/ 190280 w 1622664"/>
              <a:gd name="connsiteY13" fmla="*/ 1731017 h 1921297"/>
              <a:gd name="connsiteX14" fmla="*/ 314491 w 1622664"/>
              <a:gd name="connsiteY14" fmla="*/ 1635877 h 1921297"/>
              <a:gd name="connsiteX15" fmla="*/ 451915 w 1622664"/>
              <a:gd name="connsiteY15" fmla="*/ 1516952 h 1921297"/>
              <a:gd name="connsiteX16" fmla="*/ 626338 w 1622664"/>
              <a:gd name="connsiteY16" fmla="*/ 1353100 h 1921297"/>
              <a:gd name="connsiteX17" fmla="*/ 763762 w 1622664"/>
              <a:gd name="connsiteY17" fmla="*/ 1202462 h 1921297"/>
              <a:gd name="connsiteX18" fmla="*/ 895901 w 1622664"/>
              <a:gd name="connsiteY18" fmla="*/ 1043895 h 1921297"/>
              <a:gd name="connsiteX19" fmla="*/ 1012183 w 1622664"/>
              <a:gd name="connsiteY19" fmla="*/ 890615 h 1921297"/>
              <a:gd name="connsiteX20" fmla="*/ 1091466 w 1622664"/>
              <a:gd name="connsiteY20" fmla="*/ 769047 h 1921297"/>
              <a:gd name="connsiteX21" fmla="*/ 1189249 w 1622664"/>
              <a:gd name="connsiteY21" fmla="*/ 605195 h 1921297"/>
              <a:gd name="connsiteX22" fmla="*/ 1239462 w 1622664"/>
              <a:gd name="connsiteY22" fmla="*/ 510055 h 1921297"/>
              <a:gd name="connsiteX23" fmla="*/ 1265889 w 1622664"/>
              <a:gd name="connsiteY23" fmla="*/ 457200 h 1921297"/>
              <a:gd name="connsiteX24" fmla="*/ 1281746 w 1622664"/>
              <a:gd name="connsiteY24" fmla="*/ 420201 h 1921297"/>
              <a:gd name="connsiteX25" fmla="*/ 1287032 w 1622664"/>
              <a:gd name="connsiteY25" fmla="*/ 396416 h 1921297"/>
              <a:gd name="connsiteX26" fmla="*/ 1289674 w 1622664"/>
              <a:gd name="connsiteY26" fmla="*/ 372631 h 1921297"/>
              <a:gd name="connsiteX27" fmla="*/ 1287032 w 1622664"/>
              <a:gd name="connsiteY27" fmla="*/ 338275 h 1921297"/>
              <a:gd name="connsiteX28" fmla="*/ 1273818 w 1622664"/>
              <a:gd name="connsiteY28" fmla="*/ 295990 h 1921297"/>
              <a:gd name="connsiteX29" fmla="*/ 1247390 w 1622664"/>
              <a:gd name="connsiteY29" fmla="*/ 243135 h 1921297"/>
              <a:gd name="connsiteX30" fmla="*/ 1226248 w 1622664"/>
              <a:gd name="connsiteY30" fmla="*/ 195565 h 1921297"/>
              <a:gd name="connsiteX31" fmla="*/ 1191892 w 1622664"/>
              <a:gd name="connsiteY31" fmla="*/ 97782 h 1921297"/>
              <a:gd name="connsiteX32" fmla="*/ 1152250 w 1622664"/>
              <a:gd name="connsiteY32" fmla="*/ 0 h 1921297"/>
              <a:gd name="connsiteX33" fmla="*/ 1228891 w 1622664"/>
              <a:gd name="connsiteY33" fmla="*/ 21142 h 1921297"/>
              <a:gd name="connsiteX34" fmla="*/ 1271175 w 1622664"/>
              <a:gd name="connsiteY34" fmla="*/ 79283 h 1921297"/>
              <a:gd name="connsiteX35" fmla="*/ 1350458 w 1622664"/>
              <a:gd name="connsiteY35" fmla="*/ 145352 h 1921297"/>
              <a:gd name="connsiteX36" fmla="*/ 1448241 w 1622664"/>
              <a:gd name="connsiteY36" fmla="*/ 227278 h 1921297"/>
              <a:gd name="connsiteX37" fmla="*/ 1509025 w 1622664"/>
              <a:gd name="connsiteY37" fmla="*/ 264277 h 1921297"/>
              <a:gd name="connsiteX38" fmla="*/ 1540738 w 1622664"/>
              <a:gd name="connsiteY38" fmla="*/ 282776 h 1921297"/>
              <a:gd name="connsiteX39" fmla="*/ 1577737 w 1622664"/>
              <a:gd name="connsiteY39" fmla="*/ 309204 h 1921297"/>
              <a:gd name="connsiteX40" fmla="*/ 1601522 w 1622664"/>
              <a:gd name="connsiteY40" fmla="*/ 332989 h 1921297"/>
              <a:gd name="connsiteX41" fmla="*/ 1614736 w 1622664"/>
              <a:gd name="connsiteY41" fmla="*/ 354131 h 1921297"/>
              <a:gd name="connsiteX42" fmla="*/ 1622664 w 1622664"/>
              <a:gd name="connsiteY42" fmla="*/ 377916 h 1921297"/>
              <a:gd name="connsiteX43" fmla="*/ 1620021 w 1622664"/>
              <a:gd name="connsiteY43" fmla="*/ 412272 h 1921297"/>
              <a:gd name="connsiteX44" fmla="*/ 1609450 w 1622664"/>
              <a:gd name="connsiteY44" fmla="*/ 443986 h 1921297"/>
              <a:gd name="connsiteX45" fmla="*/ 1585665 w 1622664"/>
              <a:gd name="connsiteY45" fmla="*/ 473056 h 1921297"/>
              <a:gd name="connsiteX46" fmla="*/ 1553952 w 1622664"/>
              <a:gd name="connsiteY46" fmla="*/ 504769 h 1921297"/>
              <a:gd name="connsiteX47" fmla="*/ 1456169 w 1622664"/>
              <a:gd name="connsiteY47" fmla="*/ 652765 h 1921297"/>
              <a:gd name="connsiteX48" fmla="*/ 1324030 w 1622664"/>
              <a:gd name="connsiteY48" fmla="*/ 835116 h 1921297"/>
              <a:gd name="connsiteX49" fmla="*/ 1226248 w 1622664"/>
              <a:gd name="connsiteY49" fmla="*/ 956684 h 1921297"/>
              <a:gd name="connsiteX50" fmla="*/ 1128465 w 1622664"/>
              <a:gd name="connsiteY50" fmla="*/ 1067680 h 1921297"/>
              <a:gd name="connsiteX51" fmla="*/ 951399 w 1622664"/>
              <a:gd name="connsiteY51" fmla="*/ 1252675 h 192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622664" h="1921297">
                <a:moveTo>
                  <a:pt x="951399" y="1252675"/>
                </a:moveTo>
                <a:lnTo>
                  <a:pt x="790190" y="1398027"/>
                </a:lnTo>
                <a:lnTo>
                  <a:pt x="628981" y="1532809"/>
                </a:lnTo>
                <a:lnTo>
                  <a:pt x="523270" y="1612092"/>
                </a:lnTo>
                <a:lnTo>
                  <a:pt x="338276" y="1736302"/>
                </a:lnTo>
                <a:lnTo>
                  <a:pt x="169138" y="1844656"/>
                </a:lnTo>
                <a:lnTo>
                  <a:pt x="52856" y="1913368"/>
                </a:lnTo>
                <a:lnTo>
                  <a:pt x="26428" y="1921297"/>
                </a:lnTo>
                <a:lnTo>
                  <a:pt x="10571" y="1918654"/>
                </a:lnTo>
                <a:lnTo>
                  <a:pt x="2643" y="1913368"/>
                </a:lnTo>
                <a:lnTo>
                  <a:pt x="0" y="1897512"/>
                </a:lnTo>
                <a:lnTo>
                  <a:pt x="7929" y="1871084"/>
                </a:lnTo>
                <a:lnTo>
                  <a:pt x="26428" y="1849942"/>
                </a:lnTo>
                <a:lnTo>
                  <a:pt x="190280" y="1731017"/>
                </a:lnTo>
                <a:lnTo>
                  <a:pt x="314491" y="1635877"/>
                </a:lnTo>
                <a:lnTo>
                  <a:pt x="451915" y="1516952"/>
                </a:lnTo>
                <a:lnTo>
                  <a:pt x="626338" y="1353100"/>
                </a:lnTo>
                <a:lnTo>
                  <a:pt x="763762" y="1202462"/>
                </a:lnTo>
                <a:lnTo>
                  <a:pt x="895901" y="1043895"/>
                </a:lnTo>
                <a:lnTo>
                  <a:pt x="1012183" y="890615"/>
                </a:lnTo>
                <a:lnTo>
                  <a:pt x="1091466" y="769047"/>
                </a:lnTo>
                <a:lnTo>
                  <a:pt x="1189249" y="605195"/>
                </a:lnTo>
                <a:lnTo>
                  <a:pt x="1239462" y="510055"/>
                </a:lnTo>
                <a:lnTo>
                  <a:pt x="1265889" y="457200"/>
                </a:lnTo>
                <a:lnTo>
                  <a:pt x="1281746" y="420201"/>
                </a:lnTo>
                <a:lnTo>
                  <a:pt x="1287032" y="396416"/>
                </a:lnTo>
                <a:lnTo>
                  <a:pt x="1289674" y="372631"/>
                </a:lnTo>
                <a:lnTo>
                  <a:pt x="1287032" y="338275"/>
                </a:lnTo>
                <a:lnTo>
                  <a:pt x="1273818" y="295990"/>
                </a:lnTo>
                <a:lnTo>
                  <a:pt x="1247390" y="243135"/>
                </a:lnTo>
                <a:lnTo>
                  <a:pt x="1226248" y="195565"/>
                </a:lnTo>
                <a:lnTo>
                  <a:pt x="1191892" y="97782"/>
                </a:lnTo>
                <a:lnTo>
                  <a:pt x="1152250" y="0"/>
                </a:lnTo>
                <a:lnTo>
                  <a:pt x="1228891" y="21142"/>
                </a:lnTo>
                <a:lnTo>
                  <a:pt x="1271175" y="79283"/>
                </a:lnTo>
                <a:lnTo>
                  <a:pt x="1350458" y="145352"/>
                </a:lnTo>
                <a:lnTo>
                  <a:pt x="1448241" y="227278"/>
                </a:lnTo>
                <a:lnTo>
                  <a:pt x="1509025" y="264277"/>
                </a:lnTo>
                <a:lnTo>
                  <a:pt x="1540738" y="282776"/>
                </a:lnTo>
                <a:lnTo>
                  <a:pt x="1577737" y="309204"/>
                </a:lnTo>
                <a:lnTo>
                  <a:pt x="1601522" y="332989"/>
                </a:lnTo>
                <a:lnTo>
                  <a:pt x="1614736" y="354131"/>
                </a:lnTo>
                <a:lnTo>
                  <a:pt x="1622664" y="377916"/>
                </a:lnTo>
                <a:lnTo>
                  <a:pt x="1620021" y="412272"/>
                </a:lnTo>
                <a:lnTo>
                  <a:pt x="1609450" y="443986"/>
                </a:lnTo>
                <a:lnTo>
                  <a:pt x="1585665" y="473056"/>
                </a:lnTo>
                <a:lnTo>
                  <a:pt x="1553952" y="504769"/>
                </a:lnTo>
                <a:lnTo>
                  <a:pt x="1456169" y="652765"/>
                </a:lnTo>
                <a:lnTo>
                  <a:pt x="1324030" y="835116"/>
                </a:lnTo>
                <a:lnTo>
                  <a:pt x="1226248" y="956684"/>
                </a:lnTo>
                <a:lnTo>
                  <a:pt x="1128465" y="1067680"/>
                </a:lnTo>
                <a:lnTo>
                  <a:pt x="951399" y="1252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28B0120-9E6B-4EB6-8295-48859573D770}"/>
              </a:ext>
            </a:extLst>
          </p:cNvPr>
          <p:cNvSpPr/>
          <p:nvPr/>
        </p:nvSpPr>
        <p:spPr>
          <a:xfrm rot="16200000">
            <a:off x="6793709" y="3990182"/>
            <a:ext cx="1905000" cy="1620837"/>
          </a:xfrm>
          <a:custGeom>
            <a:avLst/>
            <a:gdLst>
              <a:gd name="connsiteX0" fmla="*/ 892968 w 1905000"/>
              <a:gd name="connsiteY0" fmla="*/ 347663 h 1621632"/>
              <a:gd name="connsiteX1" fmla="*/ 552450 w 1905000"/>
              <a:gd name="connsiteY1" fmla="*/ 338138 h 1621632"/>
              <a:gd name="connsiteX2" fmla="*/ 447675 w 1905000"/>
              <a:gd name="connsiteY2" fmla="*/ 338138 h 1621632"/>
              <a:gd name="connsiteX3" fmla="*/ 395287 w 1905000"/>
              <a:gd name="connsiteY3" fmla="*/ 342900 h 1621632"/>
              <a:gd name="connsiteX4" fmla="*/ 354806 w 1905000"/>
              <a:gd name="connsiteY4" fmla="*/ 352425 h 1621632"/>
              <a:gd name="connsiteX5" fmla="*/ 309562 w 1905000"/>
              <a:gd name="connsiteY5" fmla="*/ 371475 h 1621632"/>
              <a:gd name="connsiteX6" fmla="*/ 288131 w 1905000"/>
              <a:gd name="connsiteY6" fmla="*/ 390525 h 1621632"/>
              <a:gd name="connsiteX7" fmla="*/ 266700 w 1905000"/>
              <a:gd name="connsiteY7" fmla="*/ 414338 h 1621632"/>
              <a:gd name="connsiteX8" fmla="*/ 250031 w 1905000"/>
              <a:gd name="connsiteY8" fmla="*/ 442913 h 1621632"/>
              <a:gd name="connsiteX9" fmla="*/ 238125 w 1905000"/>
              <a:gd name="connsiteY9" fmla="*/ 507207 h 1621632"/>
              <a:gd name="connsiteX10" fmla="*/ 223837 w 1905000"/>
              <a:gd name="connsiteY10" fmla="*/ 631032 h 1621632"/>
              <a:gd name="connsiteX11" fmla="*/ 221456 w 1905000"/>
              <a:gd name="connsiteY11" fmla="*/ 752475 h 1621632"/>
              <a:gd name="connsiteX12" fmla="*/ 228600 w 1905000"/>
              <a:gd name="connsiteY12" fmla="*/ 916782 h 1621632"/>
              <a:gd name="connsiteX13" fmla="*/ 235743 w 1905000"/>
              <a:gd name="connsiteY13" fmla="*/ 1000125 h 1621632"/>
              <a:gd name="connsiteX14" fmla="*/ 250031 w 1905000"/>
              <a:gd name="connsiteY14" fmla="*/ 1083469 h 1621632"/>
              <a:gd name="connsiteX15" fmla="*/ 269081 w 1905000"/>
              <a:gd name="connsiteY15" fmla="*/ 1162050 h 1621632"/>
              <a:gd name="connsiteX16" fmla="*/ 292893 w 1905000"/>
              <a:gd name="connsiteY16" fmla="*/ 1214438 h 1621632"/>
              <a:gd name="connsiteX17" fmla="*/ 326231 w 1905000"/>
              <a:gd name="connsiteY17" fmla="*/ 1507332 h 1621632"/>
              <a:gd name="connsiteX18" fmla="*/ 288131 w 1905000"/>
              <a:gd name="connsiteY18" fmla="*/ 1540669 h 1621632"/>
              <a:gd name="connsiteX19" fmla="*/ 254793 w 1905000"/>
              <a:gd name="connsiteY19" fmla="*/ 1571625 h 1621632"/>
              <a:gd name="connsiteX20" fmla="*/ 216693 w 1905000"/>
              <a:gd name="connsiteY20" fmla="*/ 1604963 h 1621632"/>
              <a:gd name="connsiteX21" fmla="*/ 195262 w 1905000"/>
              <a:gd name="connsiteY21" fmla="*/ 1616869 h 1621632"/>
              <a:gd name="connsiteX22" fmla="*/ 180975 w 1905000"/>
              <a:gd name="connsiteY22" fmla="*/ 1621632 h 1621632"/>
              <a:gd name="connsiteX23" fmla="*/ 159543 w 1905000"/>
              <a:gd name="connsiteY23" fmla="*/ 1616869 h 1621632"/>
              <a:gd name="connsiteX24" fmla="*/ 142875 w 1905000"/>
              <a:gd name="connsiteY24" fmla="*/ 1597819 h 1621632"/>
              <a:gd name="connsiteX25" fmla="*/ 104775 w 1905000"/>
              <a:gd name="connsiteY25" fmla="*/ 1538288 h 1621632"/>
              <a:gd name="connsiteX26" fmla="*/ 83343 w 1905000"/>
              <a:gd name="connsiteY26" fmla="*/ 1488282 h 1621632"/>
              <a:gd name="connsiteX27" fmla="*/ 61912 w 1905000"/>
              <a:gd name="connsiteY27" fmla="*/ 1431132 h 1621632"/>
              <a:gd name="connsiteX28" fmla="*/ 45243 w 1905000"/>
              <a:gd name="connsiteY28" fmla="*/ 1357313 h 1621632"/>
              <a:gd name="connsiteX29" fmla="*/ 23812 w 1905000"/>
              <a:gd name="connsiteY29" fmla="*/ 1226344 h 1621632"/>
              <a:gd name="connsiteX30" fmla="*/ 7143 w 1905000"/>
              <a:gd name="connsiteY30" fmla="*/ 1100138 h 1621632"/>
              <a:gd name="connsiteX31" fmla="*/ 0 w 1905000"/>
              <a:gd name="connsiteY31" fmla="*/ 945357 h 1621632"/>
              <a:gd name="connsiteX32" fmla="*/ 0 w 1905000"/>
              <a:gd name="connsiteY32" fmla="*/ 845344 h 1621632"/>
              <a:gd name="connsiteX33" fmla="*/ 11906 w 1905000"/>
              <a:gd name="connsiteY33" fmla="*/ 685800 h 1621632"/>
              <a:gd name="connsiteX34" fmla="*/ 28575 w 1905000"/>
              <a:gd name="connsiteY34" fmla="*/ 554832 h 1621632"/>
              <a:gd name="connsiteX35" fmla="*/ 42862 w 1905000"/>
              <a:gd name="connsiteY35" fmla="*/ 492919 h 1621632"/>
              <a:gd name="connsiteX36" fmla="*/ 66675 w 1905000"/>
              <a:gd name="connsiteY36" fmla="*/ 428625 h 1621632"/>
              <a:gd name="connsiteX37" fmla="*/ 97631 w 1905000"/>
              <a:gd name="connsiteY37" fmla="*/ 359569 h 1621632"/>
              <a:gd name="connsiteX38" fmla="*/ 128587 w 1905000"/>
              <a:gd name="connsiteY38" fmla="*/ 309563 h 1621632"/>
              <a:gd name="connsiteX39" fmla="*/ 157162 w 1905000"/>
              <a:gd name="connsiteY39" fmla="*/ 273844 h 1621632"/>
              <a:gd name="connsiteX40" fmla="*/ 185737 w 1905000"/>
              <a:gd name="connsiteY40" fmla="*/ 242888 h 1621632"/>
              <a:gd name="connsiteX41" fmla="*/ 219075 w 1905000"/>
              <a:gd name="connsiteY41" fmla="*/ 216694 h 1621632"/>
              <a:gd name="connsiteX42" fmla="*/ 266700 w 1905000"/>
              <a:gd name="connsiteY42" fmla="*/ 192882 h 1621632"/>
              <a:gd name="connsiteX43" fmla="*/ 333375 w 1905000"/>
              <a:gd name="connsiteY43" fmla="*/ 166688 h 1621632"/>
              <a:gd name="connsiteX44" fmla="*/ 402431 w 1905000"/>
              <a:gd name="connsiteY44" fmla="*/ 150019 h 1621632"/>
              <a:gd name="connsiteX45" fmla="*/ 476250 w 1905000"/>
              <a:gd name="connsiteY45" fmla="*/ 138113 h 1621632"/>
              <a:gd name="connsiteX46" fmla="*/ 604837 w 1905000"/>
              <a:gd name="connsiteY46" fmla="*/ 133350 h 1621632"/>
              <a:gd name="connsiteX47" fmla="*/ 957262 w 1905000"/>
              <a:gd name="connsiteY47" fmla="*/ 135732 h 1621632"/>
              <a:gd name="connsiteX48" fmla="*/ 1371600 w 1905000"/>
              <a:gd name="connsiteY48" fmla="*/ 135732 h 1621632"/>
              <a:gd name="connsiteX49" fmla="*/ 1450181 w 1905000"/>
              <a:gd name="connsiteY49" fmla="*/ 140494 h 1621632"/>
              <a:gd name="connsiteX50" fmla="*/ 1514475 w 1905000"/>
              <a:gd name="connsiteY50" fmla="*/ 145257 h 1621632"/>
              <a:gd name="connsiteX51" fmla="*/ 1578768 w 1905000"/>
              <a:gd name="connsiteY51" fmla="*/ 147638 h 1621632"/>
              <a:gd name="connsiteX52" fmla="*/ 1640681 w 1905000"/>
              <a:gd name="connsiteY52" fmla="*/ 145257 h 1621632"/>
              <a:gd name="connsiteX53" fmla="*/ 1676400 w 1905000"/>
              <a:gd name="connsiteY53" fmla="*/ 138113 h 1621632"/>
              <a:gd name="connsiteX54" fmla="*/ 1712118 w 1905000"/>
              <a:gd name="connsiteY54" fmla="*/ 123825 h 1621632"/>
              <a:gd name="connsiteX55" fmla="*/ 1866900 w 1905000"/>
              <a:gd name="connsiteY55" fmla="*/ 0 h 1621632"/>
              <a:gd name="connsiteX56" fmla="*/ 1905000 w 1905000"/>
              <a:gd name="connsiteY56" fmla="*/ 150019 h 1621632"/>
              <a:gd name="connsiteX57" fmla="*/ 1797843 w 1905000"/>
              <a:gd name="connsiteY57" fmla="*/ 276225 h 1621632"/>
              <a:gd name="connsiteX58" fmla="*/ 1750218 w 1905000"/>
              <a:gd name="connsiteY58" fmla="*/ 323850 h 1621632"/>
              <a:gd name="connsiteX59" fmla="*/ 1702593 w 1905000"/>
              <a:gd name="connsiteY59" fmla="*/ 361950 h 1621632"/>
              <a:gd name="connsiteX60" fmla="*/ 1669256 w 1905000"/>
              <a:gd name="connsiteY60" fmla="*/ 385763 h 1621632"/>
              <a:gd name="connsiteX61" fmla="*/ 1621631 w 1905000"/>
              <a:gd name="connsiteY61" fmla="*/ 402432 h 1621632"/>
              <a:gd name="connsiteX62" fmla="*/ 1595437 w 1905000"/>
              <a:gd name="connsiteY62" fmla="*/ 404813 h 1621632"/>
              <a:gd name="connsiteX63" fmla="*/ 1566862 w 1905000"/>
              <a:gd name="connsiteY63" fmla="*/ 404813 h 1621632"/>
              <a:gd name="connsiteX64" fmla="*/ 1545431 w 1905000"/>
              <a:gd name="connsiteY64" fmla="*/ 395288 h 1621632"/>
              <a:gd name="connsiteX65" fmla="*/ 1509712 w 1905000"/>
              <a:gd name="connsiteY65" fmla="*/ 378619 h 1621632"/>
              <a:gd name="connsiteX66" fmla="*/ 1471612 w 1905000"/>
              <a:gd name="connsiteY66" fmla="*/ 364332 h 1621632"/>
              <a:gd name="connsiteX67" fmla="*/ 1402556 w 1905000"/>
              <a:gd name="connsiteY67" fmla="*/ 357188 h 1621632"/>
              <a:gd name="connsiteX68" fmla="*/ 892968 w 1905000"/>
              <a:gd name="connsiteY68" fmla="*/ 3476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905000" h="1621632">
                <a:moveTo>
                  <a:pt x="892968" y="347663"/>
                </a:moveTo>
                <a:lnTo>
                  <a:pt x="552450" y="338138"/>
                </a:lnTo>
                <a:lnTo>
                  <a:pt x="447675" y="338138"/>
                </a:lnTo>
                <a:lnTo>
                  <a:pt x="395287" y="342900"/>
                </a:lnTo>
                <a:lnTo>
                  <a:pt x="354806" y="352425"/>
                </a:lnTo>
                <a:lnTo>
                  <a:pt x="309562" y="371475"/>
                </a:lnTo>
                <a:lnTo>
                  <a:pt x="288131" y="390525"/>
                </a:lnTo>
                <a:lnTo>
                  <a:pt x="266700" y="414338"/>
                </a:lnTo>
                <a:lnTo>
                  <a:pt x="250031" y="442913"/>
                </a:lnTo>
                <a:lnTo>
                  <a:pt x="238125" y="507207"/>
                </a:lnTo>
                <a:lnTo>
                  <a:pt x="223837" y="631032"/>
                </a:lnTo>
                <a:cubicBezTo>
                  <a:pt x="223043" y="671513"/>
                  <a:pt x="222250" y="711994"/>
                  <a:pt x="221456" y="752475"/>
                </a:cubicBezTo>
                <a:lnTo>
                  <a:pt x="228600" y="916782"/>
                </a:lnTo>
                <a:lnTo>
                  <a:pt x="235743" y="1000125"/>
                </a:lnTo>
                <a:lnTo>
                  <a:pt x="250031" y="1083469"/>
                </a:lnTo>
                <a:lnTo>
                  <a:pt x="269081" y="1162050"/>
                </a:lnTo>
                <a:lnTo>
                  <a:pt x="292893" y="1214438"/>
                </a:lnTo>
                <a:lnTo>
                  <a:pt x="326231" y="1507332"/>
                </a:lnTo>
                <a:lnTo>
                  <a:pt x="288131" y="1540669"/>
                </a:lnTo>
                <a:lnTo>
                  <a:pt x="254793" y="1571625"/>
                </a:lnTo>
                <a:lnTo>
                  <a:pt x="216693" y="1604963"/>
                </a:lnTo>
                <a:lnTo>
                  <a:pt x="195262" y="1616869"/>
                </a:lnTo>
                <a:lnTo>
                  <a:pt x="180975" y="1621632"/>
                </a:lnTo>
                <a:lnTo>
                  <a:pt x="159543" y="1616869"/>
                </a:lnTo>
                <a:lnTo>
                  <a:pt x="142875" y="1597819"/>
                </a:lnTo>
                <a:lnTo>
                  <a:pt x="104775" y="1538288"/>
                </a:lnTo>
                <a:lnTo>
                  <a:pt x="83343" y="1488282"/>
                </a:lnTo>
                <a:lnTo>
                  <a:pt x="61912" y="1431132"/>
                </a:lnTo>
                <a:lnTo>
                  <a:pt x="45243" y="1357313"/>
                </a:lnTo>
                <a:lnTo>
                  <a:pt x="23812" y="1226344"/>
                </a:lnTo>
                <a:lnTo>
                  <a:pt x="7143" y="1100138"/>
                </a:lnTo>
                <a:lnTo>
                  <a:pt x="0" y="945357"/>
                </a:lnTo>
                <a:lnTo>
                  <a:pt x="0" y="845344"/>
                </a:lnTo>
                <a:lnTo>
                  <a:pt x="11906" y="685800"/>
                </a:lnTo>
                <a:lnTo>
                  <a:pt x="28575" y="554832"/>
                </a:lnTo>
                <a:lnTo>
                  <a:pt x="42862" y="492919"/>
                </a:lnTo>
                <a:lnTo>
                  <a:pt x="66675" y="428625"/>
                </a:lnTo>
                <a:lnTo>
                  <a:pt x="97631" y="359569"/>
                </a:lnTo>
                <a:lnTo>
                  <a:pt x="128587" y="309563"/>
                </a:lnTo>
                <a:lnTo>
                  <a:pt x="157162" y="273844"/>
                </a:lnTo>
                <a:lnTo>
                  <a:pt x="185737" y="242888"/>
                </a:lnTo>
                <a:lnTo>
                  <a:pt x="219075" y="216694"/>
                </a:lnTo>
                <a:lnTo>
                  <a:pt x="266700" y="192882"/>
                </a:lnTo>
                <a:lnTo>
                  <a:pt x="333375" y="166688"/>
                </a:lnTo>
                <a:lnTo>
                  <a:pt x="402431" y="150019"/>
                </a:lnTo>
                <a:lnTo>
                  <a:pt x="476250" y="138113"/>
                </a:lnTo>
                <a:lnTo>
                  <a:pt x="604837" y="133350"/>
                </a:lnTo>
                <a:lnTo>
                  <a:pt x="957262" y="135732"/>
                </a:lnTo>
                <a:lnTo>
                  <a:pt x="1371600" y="135732"/>
                </a:lnTo>
                <a:lnTo>
                  <a:pt x="1450181" y="140494"/>
                </a:lnTo>
                <a:lnTo>
                  <a:pt x="1514475" y="145257"/>
                </a:lnTo>
                <a:lnTo>
                  <a:pt x="1578768" y="147638"/>
                </a:lnTo>
                <a:lnTo>
                  <a:pt x="1640681" y="145257"/>
                </a:lnTo>
                <a:lnTo>
                  <a:pt x="1676400" y="138113"/>
                </a:lnTo>
                <a:lnTo>
                  <a:pt x="1712118" y="123825"/>
                </a:lnTo>
                <a:lnTo>
                  <a:pt x="1866900" y="0"/>
                </a:lnTo>
                <a:lnTo>
                  <a:pt x="1905000" y="150019"/>
                </a:lnTo>
                <a:lnTo>
                  <a:pt x="1797843" y="276225"/>
                </a:lnTo>
                <a:lnTo>
                  <a:pt x="1750218" y="323850"/>
                </a:lnTo>
                <a:lnTo>
                  <a:pt x="1702593" y="361950"/>
                </a:lnTo>
                <a:lnTo>
                  <a:pt x="1669256" y="385763"/>
                </a:lnTo>
                <a:lnTo>
                  <a:pt x="1621631" y="402432"/>
                </a:lnTo>
                <a:lnTo>
                  <a:pt x="1595437" y="404813"/>
                </a:lnTo>
                <a:lnTo>
                  <a:pt x="1566862" y="404813"/>
                </a:lnTo>
                <a:lnTo>
                  <a:pt x="1545431" y="395288"/>
                </a:lnTo>
                <a:lnTo>
                  <a:pt x="1509712" y="378619"/>
                </a:lnTo>
                <a:lnTo>
                  <a:pt x="1471612" y="364332"/>
                </a:lnTo>
                <a:lnTo>
                  <a:pt x="1402556" y="357188"/>
                </a:lnTo>
                <a:lnTo>
                  <a:pt x="89296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02AB36D-08DA-40D5-ADB6-C6E5D18D737B}"/>
              </a:ext>
            </a:extLst>
          </p:cNvPr>
          <p:cNvSpPr/>
          <p:nvPr/>
        </p:nvSpPr>
        <p:spPr>
          <a:xfrm>
            <a:off x="8120064" y="4770438"/>
            <a:ext cx="346075" cy="749300"/>
          </a:xfrm>
          <a:custGeom>
            <a:avLst/>
            <a:gdLst>
              <a:gd name="connsiteX0" fmla="*/ 226218 w 345281"/>
              <a:gd name="connsiteY0" fmla="*/ 288131 h 750094"/>
              <a:gd name="connsiteX1" fmla="*/ 252412 w 345281"/>
              <a:gd name="connsiteY1" fmla="*/ 454819 h 750094"/>
              <a:gd name="connsiteX2" fmla="*/ 264318 w 345281"/>
              <a:gd name="connsiteY2" fmla="*/ 497681 h 750094"/>
              <a:gd name="connsiteX3" fmla="*/ 283368 w 345281"/>
              <a:gd name="connsiteY3" fmla="*/ 566737 h 750094"/>
              <a:gd name="connsiteX4" fmla="*/ 345281 w 345281"/>
              <a:gd name="connsiteY4" fmla="*/ 711994 h 750094"/>
              <a:gd name="connsiteX5" fmla="*/ 0 w 345281"/>
              <a:gd name="connsiteY5" fmla="*/ 750094 h 750094"/>
              <a:gd name="connsiteX6" fmla="*/ 28575 w 345281"/>
              <a:gd name="connsiteY6" fmla="*/ 690562 h 750094"/>
              <a:gd name="connsiteX7" fmla="*/ 54768 w 345281"/>
              <a:gd name="connsiteY7" fmla="*/ 647700 h 750094"/>
              <a:gd name="connsiteX8" fmla="*/ 76200 w 345281"/>
              <a:gd name="connsiteY8" fmla="*/ 602456 h 750094"/>
              <a:gd name="connsiteX9" fmla="*/ 97631 w 345281"/>
              <a:gd name="connsiteY9" fmla="*/ 535781 h 750094"/>
              <a:gd name="connsiteX10" fmla="*/ 114300 w 345281"/>
              <a:gd name="connsiteY10" fmla="*/ 447675 h 750094"/>
              <a:gd name="connsiteX11" fmla="*/ 130968 w 345281"/>
              <a:gd name="connsiteY11" fmla="*/ 323850 h 750094"/>
              <a:gd name="connsiteX12" fmla="*/ 140493 w 345281"/>
              <a:gd name="connsiteY12" fmla="*/ 226219 h 750094"/>
              <a:gd name="connsiteX13" fmla="*/ 150018 w 345281"/>
              <a:gd name="connsiteY13" fmla="*/ 100012 h 750094"/>
              <a:gd name="connsiteX14" fmla="*/ 154781 w 345281"/>
              <a:gd name="connsiteY14" fmla="*/ 38100 h 750094"/>
              <a:gd name="connsiteX15" fmla="*/ 157162 w 345281"/>
              <a:gd name="connsiteY15" fmla="*/ 21431 h 750094"/>
              <a:gd name="connsiteX16" fmla="*/ 166687 w 345281"/>
              <a:gd name="connsiteY16" fmla="*/ 7144 h 750094"/>
              <a:gd name="connsiteX17" fmla="*/ 173831 w 345281"/>
              <a:gd name="connsiteY17" fmla="*/ 0 h 750094"/>
              <a:gd name="connsiteX18" fmla="*/ 188118 w 345281"/>
              <a:gd name="connsiteY18" fmla="*/ 2381 h 750094"/>
              <a:gd name="connsiteX19" fmla="*/ 195262 w 345281"/>
              <a:gd name="connsiteY19" fmla="*/ 11906 h 750094"/>
              <a:gd name="connsiteX20" fmla="*/ 202406 w 345281"/>
              <a:gd name="connsiteY20" fmla="*/ 40481 h 750094"/>
              <a:gd name="connsiteX21" fmla="*/ 209550 w 345281"/>
              <a:gd name="connsiteY21" fmla="*/ 102394 h 750094"/>
              <a:gd name="connsiteX22" fmla="*/ 226218 w 345281"/>
              <a:gd name="connsiteY22" fmla="*/ 288131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5281" h="750094">
                <a:moveTo>
                  <a:pt x="226218" y="288131"/>
                </a:moveTo>
                <a:lnTo>
                  <a:pt x="252412" y="454819"/>
                </a:lnTo>
                <a:lnTo>
                  <a:pt x="264318" y="497681"/>
                </a:lnTo>
                <a:lnTo>
                  <a:pt x="283368" y="566737"/>
                </a:lnTo>
                <a:lnTo>
                  <a:pt x="345281" y="711994"/>
                </a:lnTo>
                <a:lnTo>
                  <a:pt x="0" y="750094"/>
                </a:lnTo>
                <a:lnTo>
                  <a:pt x="28575" y="690562"/>
                </a:lnTo>
                <a:lnTo>
                  <a:pt x="54768" y="647700"/>
                </a:lnTo>
                <a:lnTo>
                  <a:pt x="76200" y="602456"/>
                </a:lnTo>
                <a:lnTo>
                  <a:pt x="97631" y="535781"/>
                </a:lnTo>
                <a:lnTo>
                  <a:pt x="114300" y="447675"/>
                </a:lnTo>
                <a:lnTo>
                  <a:pt x="130968" y="323850"/>
                </a:lnTo>
                <a:lnTo>
                  <a:pt x="140493" y="226219"/>
                </a:lnTo>
                <a:lnTo>
                  <a:pt x="150018" y="100012"/>
                </a:lnTo>
                <a:lnTo>
                  <a:pt x="154781" y="38100"/>
                </a:lnTo>
                <a:lnTo>
                  <a:pt x="157162" y="21431"/>
                </a:lnTo>
                <a:lnTo>
                  <a:pt x="166687" y="7144"/>
                </a:lnTo>
                <a:lnTo>
                  <a:pt x="173831" y="0"/>
                </a:lnTo>
                <a:lnTo>
                  <a:pt x="188118" y="2381"/>
                </a:lnTo>
                <a:lnTo>
                  <a:pt x="195262" y="11906"/>
                </a:lnTo>
                <a:lnTo>
                  <a:pt x="202406" y="40481"/>
                </a:lnTo>
                <a:lnTo>
                  <a:pt x="209550" y="102394"/>
                </a:lnTo>
                <a:lnTo>
                  <a:pt x="226218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1EA892-07CB-4099-B075-977280F69E60}"/>
              </a:ext>
            </a:extLst>
          </p:cNvPr>
          <p:cNvGrpSpPr/>
          <p:nvPr/>
        </p:nvGrpSpPr>
        <p:grpSpPr>
          <a:xfrm>
            <a:off x="3763172" y="1555751"/>
            <a:ext cx="4795835" cy="4321175"/>
            <a:chOff x="3913192" y="1708151"/>
            <a:chExt cx="4795835" cy="4321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03D41748-9EFB-4FF2-B889-04B17EA7EB73}"/>
                </a:ext>
              </a:extLst>
            </p:cNvPr>
            <p:cNvSpPr/>
            <p:nvPr/>
          </p:nvSpPr>
          <p:spPr>
            <a:xfrm>
              <a:off x="4014792" y="20780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BE90E936-74A3-4CE9-90F4-4EC684E46422}"/>
                </a:ext>
              </a:extLst>
            </p:cNvPr>
            <p:cNvSpPr/>
            <p:nvPr/>
          </p:nvSpPr>
          <p:spPr>
            <a:xfrm rot="16200000">
              <a:off x="4989517" y="29130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4FC368E6-3D9B-491E-B53A-5D7F6724BEB4}"/>
                </a:ext>
              </a:extLst>
            </p:cNvPr>
            <p:cNvSpPr/>
            <p:nvPr/>
          </p:nvSpPr>
          <p:spPr>
            <a:xfrm rot="16200000">
              <a:off x="3796511" y="33599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D38EEF7C-22E0-4FAA-A178-8C490EB2FF5E}"/>
                </a:ext>
              </a:extLst>
            </p:cNvPr>
            <p:cNvSpPr/>
            <p:nvPr/>
          </p:nvSpPr>
          <p:spPr>
            <a:xfrm>
              <a:off x="4037017" y="32178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C837DF52-1277-44E1-8F7B-A9FBC0621B46}"/>
                </a:ext>
              </a:extLst>
            </p:cNvPr>
            <p:cNvSpPr/>
            <p:nvPr/>
          </p:nvSpPr>
          <p:spPr>
            <a:xfrm>
              <a:off x="3913192" y="42386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75D855A7-FD71-4558-9A50-E0578665E5E2}"/>
                </a:ext>
              </a:extLst>
            </p:cNvPr>
            <p:cNvSpPr/>
            <p:nvPr/>
          </p:nvSpPr>
          <p:spPr>
            <a:xfrm rot="16200000">
              <a:off x="5857880" y="20399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441C0A1-E523-4C9B-A914-D5A8384BC8C1}"/>
                </a:ext>
              </a:extLst>
            </p:cNvPr>
            <p:cNvSpPr/>
            <p:nvPr/>
          </p:nvSpPr>
          <p:spPr>
            <a:xfrm>
              <a:off x="6334127" y="24669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4E342AC2-8A4C-4F44-BB70-53E2D1EF8C14}"/>
                </a:ext>
              </a:extLst>
            </p:cNvPr>
            <p:cNvSpPr/>
            <p:nvPr/>
          </p:nvSpPr>
          <p:spPr>
            <a:xfrm>
              <a:off x="6318253" y="31242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6420FAF6-86FB-48D9-948A-3EC10E813527}"/>
                </a:ext>
              </a:extLst>
            </p:cNvPr>
            <p:cNvSpPr/>
            <p:nvPr/>
          </p:nvSpPr>
          <p:spPr>
            <a:xfrm>
              <a:off x="6313490" y="38147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B7696828-E47F-4A95-8E7A-022E4DDDF2BD}"/>
                </a:ext>
              </a:extLst>
            </p:cNvPr>
            <p:cNvSpPr/>
            <p:nvPr/>
          </p:nvSpPr>
          <p:spPr>
            <a:xfrm>
              <a:off x="5264153" y="41084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53A948D7-93C0-4DB2-B3FD-7907123BC998}"/>
                </a:ext>
              </a:extLst>
            </p:cNvPr>
            <p:cNvSpPr/>
            <p:nvPr/>
          </p:nvSpPr>
          <p:spPr>
            <a:xfrm rot="16200000">
              <a:off x="6946109" y="41425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5291D94-9512-46BC-A02A-0D58D4DFA516}"/>
                </a:ext>
              </a:extLst>
            </p:cNvPr>
            <p:cNvSpPr/>
            <p:nvPr/>
          </p:nvSpPr>
          <p:spPr>
            <a:xfrm>
              <a:off x="8272464" y="49228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2E93E94-E181-4C4A-B7EB-C924678A4DAB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EE2F6E6A-F947-4827-9D0A-94DA43CC8D03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767BF27-CEC7-4817-865C-2A9CE419786A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23DA276B-B362-4588-B432-0629A6EF513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1EABE800-2E1D-448F-9AF3-5BF7879A3539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5C6A93DD-52BF-4D00-91DE-543F2AE7D73E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1">
              <a:extLst>
                <a:ext uri="{FF2B5EF4-FFF2-40B4-BE49-F238E27FC236}">
                  <a16:creationId xmlns:a16="http://schemas.microsoft.com/office/drawing/2014/main" id="{BF34D61E-D326-4B98-848D-044A96E153D5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">
              <a:extLst>
                <a:ext uri="{FF2B5EF4-FFF2-40B4-BE49-F238E27FC236}">
                  <a16:creationId xmlns:a16="http://schemas.microsoft.com/office/drawing/2014/main" id="{68923DC6-B6CC-4F9D-A875-E2DA20196313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">
              <a:extLst>
                <a:ext uri="{FF2B5EF4-FFF2-40B4-BE49-F238E27FC236}">
                  <a16:creationId xmlns:a16="http://schemas.microsoft.com/office/drawing/2014/main" id="{515CBFF8-8646-4D30-9ABF-20BAED435F9B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1D8040D1-181A-4BD4-8976-C29E675FA174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DE27ED8C-2286-41F6-96AD-AABEDC5CA060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9FCBDEF0-DFD0-422F-A341-6DE1030C3BD5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1CBA92C9-6812-4F1E-88AC-7AF36F2AE176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3652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3F8F687-CBEF-4B0A-A8CC-596B8EC562D0}"/>
              </a:ext>
            </a:extLst>
          </p:cNvPr>
          <p:cNvSpPr/>
          <p:nvPr/>
        </p:nvSpPr>
        <p:spPr>
          <a:xfrm>
            <a:off x="4711700" y="1576388"/>
            <a:ext cx="482600" cy="1843087"/>
          </a:xfrm>
          <a:custGeom>
            <a:avLst/>
            <a:gdLst>
              <a:gd name="connsiteX0" fmla="*/ 233362 w 483394"/>
              <a:gd name="connsiteY0" fmla="*/ 1166812 h 1843087"/>
              <a:gd name="connsiteX1" fmla="*/ 195262 w 483394"/>
              <a:gd name="connsiteY1" fmla="*/ 476250 h 1843087"/>
              <a:gd name="connsiteX2" fmla="*/ 188119 w 483394"/>
              <a:gd name="connsiteY2" fmla="*/ 304800 h 1843087"/>
              <a:gd name="connsiteX3" fmla="*/ 178594 w 483394"/>
              <a:gd name="connsiteY3" fmla="*/ 269081 h 1843087"/>
              <a:gd name="connsiteX4" fmla="*/ 152400 w 483394"/>
              <a:gd name="connsiteY4" fmla="*/ 219075 h 1843087"/>
              <a:gd name="connsiteX5" fmla="*/ 116681 w 483394"/>
              <a:gd name="connsiteY5" fmla="*/ 169068 h 1843087"/>
              <a:gd name="connsiteX6" fmla="*/ 90487 w 483394"/>
              <a:gd name="connsiteY6" fmla="*/ 133350 h 1843087"/>
              <a:gd name="connsiteX7" fmla="*/ 47625 w 483394"/>
              <a:gd name="connsiteY7" fmla="*/ 97631 h 1843087"/>
              <a:gd name="connsiteX8" fmla="*/ 19050 w 483394"/>
              <a:gd name="connsiteY8" fmla="*/ 78581 h 1843087"/>
              <a:gd name="connsiteX9" fmla="*/ 7144 w 483394"/>
              <a:gd name="connsiteY9" fmla="*/ 61912 h 1843087"/>
              <a:gd name="connsiteX10" fmla="*/ 0 w 483394"/>
              <a:gd name="connsiteY10" fmla="*/ 40481 h 1843087"/>
              <a:gd name="connsiteX11" fmla="*/ 0 w 483394"/>
              <a:gd name="connsiteY11" fmla="*/ 26193 h 1843087"/>
              <a:gd name="connsiteX12" fmla="*/ 4762 w 483394"/>
              <a:gd name="connsiteY12" fmla="*/ 11906 h 1843087"/>
              <a:gd name="connsiteX13" fmla="*/ 14287 w 483394"/>
              <a:gd name="connsiteY13" fmla="*/ 2381 h 1843087"/>
              <a:gd name="connsiteX14" fmla="*/ 33337 w 483394"/>
              <a:gd name="connsiteY14" fmla="*/ 0 h 1843087"/>
              <a:gd name="connsiteX15" fmla="*/ 69056 w 483394"/>
              <a:gd name="connsiteY15" fmla="*/ 7143 h 1843087"/>
              <a:gd name="connsiteX16" fmla="*/ 159544 w 483394"/>
              <a:gd name="connsiteY16" fmla="*/ 33337 h 1843087"/>
              <a:gd name="connsiteX17" fmla="*/ 242887 w 483394"/>
              <a:gd name="connsiteY17" fmla="*/ 64293 h 1843087"/>
              <a:gd name="connsiteX18" fmla="*/ 345281 w 483394"/>
              <a:gd name="connsiteY18" fmla="*/ 114300 h 1843087"/>
              <a:gd name="connsiteX19" fmla="*/ 452437 w 483394"/>
              <a:gd name="connsiteY19" fmla="*/ 180975 h 1843087"/>
              <a:gd name="connsiteX20" fmla="*/ 461962 w 483394"/>
              <a:gd name="connsiteY20" fmla="*/ 290512 h 1843087"/>
              <a:gd name="connsiteX21" fmla="*/ 459581 w 483394"/>
              <a:gd name="connsiteY21" fmla="*/ 583406 h 1843087"/>
              <a:gd name="connsiteX22" fmla="*/ 457200 w 483394"/>
              <a:gd name="connsiteY22" fmla="*/ 888206 h 1843087"/>
              <a:gd name="connsiteX23" fmla="*/ 459581 w 483394"/>
              <a:gd name="connsiteY23" fmla="*/ 997743 h 1843087"/>
              <a:gd name="connsiteX24" fmla="*/ 483394 w 483394"/>
              <a:gd name="connsiteY24" fmla="*/ 1604962 h 1843087"/>
              <a:gd name="connsiteX25" fmla="*/ 471487 w 483394"/>
              <a:gd name="connsiteY25" fmla="*/ 1735931 h 1843087"/>
              <a:gd name="connsiteX26" fmla="*/ 457200 w 483394"/>
              <a:gd name="connsiteY26" fmla="*/ 1771650 h 1843087"/>
              <a:gd name="connsiteX27" fmla="*/ 433387 w 483394"/>
              <a:gd name="connsiteY27" fmla="*/ 1804987 h 1843087"/>
              <a:gd name="connsiteX28" fmla="*/ 414337 w 483394"/>
              <a:gd name="connsiteY28" fmla="*/ 1826418 h 1843087"/>
              <a:gd name="connsiteX29" fmla="*/ 395287 w 483394"/>
              <a:gd name="connsiteY29" fmla="*/ 1838325 h 1843087"/>
              <a:gd name="connsiteX30" fmla="*/ 369094 w 483394"/>
              <a:gd name="connsiteY30" fmla="*/ 1843087 h 1843087"/>
              <a:gd name="connsiteX31" fmla="*/ 347662 w 483394"/>
              <a:gd name="connsiteY31" fmla="*/ 1835943 h 1843087"/>
              <a:gd name="connsiteX32" fmla="*/ 314325 w 483394"/>
              <a:gd name="connsiteY32" fmla="*/ 1807368 h 1843087"/>
              <a:gd name="connsiteX33" fmla="*/ 290512 w 483394"/>
              <a:gd name="connsiteY33" fmla="*/ 1781175 h 1843087"/>
              <a:gd name="connsiteX34" fmla="*/ 271462 w 483394"/>
              <a:gd name="connsiteY34" fmla="*/ 1750218 h 1843087"/>
              <a:gd name="connsiteX35" fmla="*/ 259556 w 483394"/>
              <a:gd name="connsiteY35" fmla="*/ 1693068 h 1843087"/>
              <a:gd name="connsiteX36" fmla="*/ 252412 w 483394"/>
              <a:gd name="connsiteY36" fmla="*/ 1493043 h 1843087"/>
              <a:gd name="connsiteX37" fmla="*/ 233362 w 483394"/>
              <a:gd name="connsiteY37" fmla="*/ 1166812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4" h="1843087">
                <a:moveTo>
                  <a:pt x="233362" y="1166812"/>
                </a:moveTo>
                <a:lnTo>
                  <a:pt x="195262" y="476250"/>
                </a:lnTo>
                <a:lnTo>
                  <a:pt x="188119" y="304800"/>
                </a:lnTo>
                <a:lnTo>
                  <a:pt x="178594" y="269081"/>
                </a:lnTo>
                <a:lnTo>
                  <a:pt x="152400" y="219075"/>
                </a:lnTo>
                <a:lnTo>
                  <a:pt x="116681" y="169068"/>
                </a:lnTo>
                <a:lnTo>
                  <a:pt x="90487" y="133350"/>
                </a:lnTo>
                <a:lnTo>
                  <a:pt x="47625" y="97631"/>
                </a:lnTo>
                <a:lnTo>
                  <a:pt x="19050" y="78581"/>
                </a:lnTo>
                <a:lnTo>
                  <a:pt x="7144" y="61912"/>
                </a:lnTo>
                <a:lnTo>
                  <a:pt x="0" y="40481"/>
                </a:lnTo>
                <a:lnTo>
                  <a:pt x="0" y="26193"/>
                </a:lnTo>
                <a:lnTo>
                  <a:pt x="4762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9056" y="7143"/>
                </a:lnTo>
                <a:lnTo>
                  <a:pt x="159544" y="33337"/>
                </a:lnTo>
                <a:lnTo>
                  <a:pt x="242887" y="64293"/>
                </a:lnTo>
                <a:lnTo>
                  <a:pt x="345281" y="114300"/>
                </a:lnTo>
                <a:lnTo>
                  <a:pt x="452437" y="180975"/>
                </a:lnTo>
                <a:lnTo>
                  <a:pt x="461962" y="290512"/>
                </a:lnTo>
                <a:cubicBezTo>
                  <a:pt x="461168" y="388143"/>
                  <a:pt x="460375" y="485775"/>
                  <a:pt x="459581" y="583406"/>
                </a:cubicBezTo>
                <a:cubicBezTo>
                  <a:pt x="458787" y="685006"/>
                  <a:pt x="457994" y="786606"/>
                  <a:pt x="457200" y="888206"/>
                </a:cubicBezTo>
                <a:cubicBezTo>
                  <a:pt x="457994" y="924718"/>
                  <a:pt x="458787" y="961231"/>
                  <a:pt x="459581" y="997743"/>
                </a:cubicBezTo>
                <a:lnTo>
                  <a:pt x="483394" y="1604962"/>
                </a:lnTo>
                <a:lnTo>
                  <a:pt x="471487" y="1735931"/>
                </a:lnTo>
                <a:lnTo>
                  <a:pt x="457200" y="1771650"/>
                </a:lnTo>
                <a:lnTo>
                  <a:pt x="433387" y="1804987"/>
                </a:lnTo>
                <a:lnTo>
                  <a:pt x="414337" y="1826418"/>
                </a:lnTo>
                <a:lnTo>
                  <a:pt x="395287" y="1838325"/>
                </a:lnTo>
                <a:lnTo>
                  <a:pt x="369094" y="1843087"/>
                </a:lnTo>
                <a:lnTo>
                  <a:pt x="347662" y="1835943"/>
                </a:lnTo>
                <a:lnTo>
                  <a:pt x="314325" y="1807368"/>
                </a:lnTo>
                <a:lnTo>
                  <a:pt x="290512" y="1781175"/>
                </a:lnTo>
                <a:lnTo>
                  <a:pt x="271462" y="1750218"/>
                </a:lnTo>
                <a:lnTo>
                  <a:pt x="259556" y="1693068"/>
                </a:lnTo>
                <a:lnTo>
                  <a:pt x="252412" y="1493043"/>
                </a:lnTo>
                <a:lnTo>
                  <a:pt x="233362" y="1166812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B64DCE-6437-40BB-9A2E-B14A3115A6C3}"/>
              </a:ext>
            </a:extLst>
          </p:cNvPr>
          <p:cNvSpPr/>
          <p:nvPr/>
        </p:nvSpPr>
        <p:spPr>
          <a:xfrm>
            <a:off x="5056188" y="1516062"/>
            <a:ext cx="2144713" cy="1822450"/>
          </a:xfrm>
          <a:custGeom>
            <a:avLst/>
            <a:gdLst>
              <a:gd name="connsiteX0" fmla="*/ 976313 w 2145506"/>
              <a:gd name="connsiteY0" fmla="*/ 264319 h 1821657"/>
              <a:gd name="connsiteX1" fmla="*/ 692944 w 2145506"/>
              <a:gd name="connsiteY1" fmla="*/ 283369 h 1821657"/>
              <a:gd name="connsiteX2" fmla="*/ 516731 w 2145506"/>
              <a:gd name="connsiteY2" fmla="*/ 304800 h 1821657"/>
              <a:gd name="connsiteX3" fmla="*/ 300038 w 2145506"/>
              <a:gd name="connsiteY3" fmla="*/ 340519 h 1821657"/>
              <a:gd name="connsiteX4" fmla="*/ 61913 w 2145506"/>
              <a:gd name="connsiteY4" fmla="*/ 390525 h 1821657"/>
              <a:gd name="connsiteX5" fmla="*/ 0 w 2145506"/>
              <a:gd name="connsiteY5" fmla="*/ 226219 h 1821657"/>
              <a:gd name="connsiteX6" fmla="*/ 404813 w 2145506"/>
              <a:gd name="connsiteY6" fmla="*/ 169069 h 1821657"/>
              <a:gd name="connsiteX7" fmla="*/ 921544 w 2145506"/>
              <a:gd name="connsiteY7" fmla="*/ 116682 h 1821657"/>
              <a:gd name="connsiteX8" fmla="*/ 1283494 w 2145506"/>
              <a:gd name="connsiteY8" fmla="*/ 88107 h 1821657"/>
              <a:gd name="connsiteX9" fmla="*/ 1662113 w 2145506"/>
              <a:gd name="connsiteY9" fmla="*/ 66675 h 1821657"/>
              <a:gd name="connsiteX10" fmla="*/ 1740694 w 2145506"/>
              <a:gd name="connsiteY10" fmla="*/ 23813 h 1821657"/>
              <a:gd name="connsiteX11" fmla="*/ 1785938 w 2145506"/>
              <a:gd name="connsiteY11" fmla="*/ 0 h 1821657"/>
              <a:gd name="connsiteX12" fmla="*/ 1807369 w 2145506"/>
              <a:gd name="connsiteY12" fmla="*/ 2382 h 1821657"/>
              <a:gd name="connsiteX13" fmla="*/ 1859756 w 2145506"/>
              <a:gd name="connsiteY13" fmla="*/ 26194 h 1821657"/>
              <a:gd name="connsiteX14" fmla="*/ 1950244 w 2145506"/>
              <a:gd name="connsiteY14" fmla="*/ 66675 h 1821657"/>
              <a:gd name="connsiteX15" fmla="*/ 2019300 w 2145506"/>
              <a:gd name="connsiteY15" fmla="*/ 116682 h 1821657"/>
              <a:gd name="connsiteX16" fmla="*/ 2074069 w 2145506"/>
              <a:gd name="connsiteY16" fmla="*/ 154782 h 1821657"/>
              <a:gd name="connsiteX17" fmla="*/ 2124075 w 2145506"/>
              <a:gd name="connsiteY17" fmla="*/ 200025 h 1821657"/>
              <a:gd name="connsiteX18" fmla="*/ 2143125 w 2145506"/>
              <a:gd name="connsiteY18" fmla="*/ 228600 h 1821657"/>
              <a:gd name="connsiteX19" fmla="*/ 2145506 w 2145506"/>
              <a:gd name="connsiteY19" fmla="*/ 252413 h 1821657"/>
              <a:gd name="connsiteX20" fmla="*/ 2128838 w 2145506"/>
              <a:gd name="connsiteY20" fmla="*/ 302419 h 1821657"/>
              <a:gd name="connsiteX21" fmla="*/ 2055019 w 2145506"/>
              <a:gd name="connsiteY21" fmla="*/ 450057 h 1821657"/>
              <a:gd name="connsiteX22" fmla="*/ 2016919 w 2145506"/>
              <a:gd name="connsiteY22" fmla="*/ 876300 h 1821657"/>
              <a:gd name="connsiteX23" fmla="*/ 1974056 w 2145506"/>
              <a:gd name="connsiteY23" fmla="*/ 1352550 h 1821657"/>
              <a:gd name="connsiteX24" fmla="*/ 1943100 w 2145506"/>
              <a:gd name="connsiteY24" fmla="*/ 1671638 h 1821657"/>
              <a:gd name="connsiteX25" fmla="*/ 1928813 w 2145506"/>
              <a:gd name="connsiteY25" fmla="*/ 1716882 h 1821657"/>
              <a:gd name="connsiteX26" fmla="*/ 1907381 w 2145506"/>
              <a:gd name="connsiteY26" fmla="*/ 1750219 h 1821657"/>
              <a:gd name="connsiteX27" fmla="*/ 1883569 w 2145506"/>
              <a:gd name="connsiteY27" fmla="*/ 1783557 h 1821657"/>
              <a:gd name="connsiteX28" fmla="*/ 1864519 w 2145506"/>
              <a:gd name="connsiteY28" fmla="*/ 1804988 h 1821657"/>
              <a:gd name="connsiteX29" fmla="*/ 1845469 w 2145506"/>
              <a:gd name="connsiteY29" fmla="*/ 1814513 h 1821657"/>
              <a:gd name="connsiteX30" fmla="*/ 1821656 w 2145506"/>
              <a:gd name="connsiteY30" fmla="*/ 1821657 h 1821657"/>
              <a:gd name="connsiteX31" fmla="*/ 1802606 w 2145506"/>
              <a:gd name="connsiteY31" fmla="*/ 1821657 h 1821657"/>
              <a:gd name="connsiteX32" fmla="*/ 1781175 w 2145506"/>
              <a:gd name="connsiteY32" fmla="*/ 1814513 h 1821657"/>
              <a:gd name="connsiteX33" fmla="*/ 1762125 w 2145506"/>
              <a:gd name="connsiteY33" fmla="*/ 1802607 h 1821657"/>
              <a:gd name="connsiteX34" fmla="*/ 1743075 w 2145506"/>
              <a:gd name="connsiteY34" fmla="*/ 1781175 h 1821657"/>
              <a:gd name="connsiteX35" fmla="*/ 1716881 w 2145506"/>
              <a:gd name="connsiteY35" fmla="*/ 1712119 h 1821657"/>
              <a:gd name="connsiteX36" fmla="*/ 1724025 w 2145506"/>
              <a:gd name="connsiteY36" fmla="*/ 1564482 h 1821657"/>
              <a:gd name="connsiteX37" fmla="*/ 1747838 w 2145506"/>
              <a:gd name="connsiteY37" fmla="*/ 1202532 h 1821657"/>
              <a:gd name="connsiteX38" fmla="*/ 1762125 w 2145506"/>
              <a:gd name="connsiteY38" fmla="*/ 952500 h 1821657"/>
              <a:gd name="connsiteX39" fmla="*/ 1771650 w 2145506"/>
              <a:gd name="connsiteY39" fmla="*/ 809625 h 1821657"/>
              <a:gd name="connsiteX40" fmla="*/ 1771650 w 2145506"/>
              <a:gd name="connsiteY40" fmla="*/ 754857 h 1821657"/>
              <a:gd name="connsiteX41" fmla="*/ 1783556 w 2145506"/>
              <a:gd name="connsiteY41" fmla="*/ 473869 h 1821657"/>
              <a:gd name="connsiteX42" fmla="*/ 1793081 w 2145506"/>
              <a:gd name="connsiteY42" fmla="*/ 340519 h 1821657"/>
              <a:gd name="connsiteX43" fmla="*/ 1793081 w 2145506"/>
              <a:gd name="connsiteY43" fmla="*/ 316707 h 1821657"/>
              <a:gd name="connsiteX44" fmla="*/ 1783556 w 2145506"/>
              <a:gd name="connsiteY44" fmla="*/ 295275 h 1821657"/>
              <a:gd name="connsiteX45" fmla="*/ 1771650 w 2145506"/>
              <a:gd name="connsiteY45" fmla="*/ 280988 h 1821657"/>
              <a:gd name="connsiteX46" fmla="*/ 1757363 w 2145506"/>
              <a:gd name="connsiteY46" fmla="*/ 266700 h 1821657"/>
              <a:gd name="connsiteX47" fmla="*/ 1726406 w 2145506"/>
              <a:gd name="connsiteY47" fmla="*/ 252413 h 1821657"/>
              <a:gd name="connsiteX48" fmla="*/ 1669256 w 2145506"/>
              <a:gd name="connsiteY48" fmla="*/ 245269 h 1821657"/>
              <a:gd name="connsiteX49" fmla="*/ 1423988 w 2145506"/>
              <a:gd name="connsiteY49" fmla="*/ 247650 h 1821657"/>
              <a:gd name="connsiteX50" fmla="*/ 976313 w 2145506"/>
              <a:gd name="connsiteY50" fmla="*/ 264319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5506" h="1821657">
                <a:moveTo>
                  <a:pt x="976313" y="264319"/>
                </a:moveTo>
                <a:lnTo>
                  <a:pt x="692944" y="283369"/>
                </a:lnTo>
                <a:lnTo>
                  <a:pt x="516731" y="304800"/>
                </a:lnTo>
                <a:lnTo>
                  <a:pt x="300038" y="340519"/>
                </a:lnTo>
                <a:lnTo>
                  <a:pt x="61913" y="390525"/>
                </a:lnTo>
                <a:lnTo>
                  <a:pt x="0" y="226219"/>
                </a:lnTo>
                <a:lnTo>
                  <a:pt x="404813" y="169069"/>
                </a:lnTo>
                <a:lnTo>
                  <a:pt x="921544" y="116682"/>
                </a:lnTo>
                <a:lnTo>
                  <a:pt x="1283494" y="88107"/>
                </a:lnTo>
                <a:lnTo>
                  <a:pt x="1662113" y="66675"/>
                </a:lnTo>
                <a:lnTo>
                  <a:pt x="1740694" y="23813"/>
                </a:lnTo>
                <a:lnTo>
                  <a:pt x="1785938" y="0"/>
                </a:lnTo>
                <a:lnTo>
                  <a:pt x="1807369" y="2382"/>
                </a:lnTo>
                <a:lnTo>
                  <a:pt x="1859756" y="26194"/>
                </a:lnTo>
                <a:lnTo>
                  <a:pt x="1950244" y="66675"/>
                </a:lnTo>
                <a:lnTo>
                  <a:pt x="2019300" y="116682"/>
                </a:lnTo>
                <a:lnTo>
                  <a:pt x="2074069" y="154782"/>
                </a:lnTo>
                <a:lnTo>
                  <a:pt x="2124075" y="200025"/>
                </a:lnTo>
                <a:lnTo>
                  <a:pt x="2143125" y="228600"/>
                </a:lnTo>
                <a:lnTo>
                  <a:pt x="2145506" y="252413"/>
                </a:lnTo>
                <a:lnTo>
                  <a:pt x="2128838" y="302419"/>
                </a:lnTo>
                <a:lnTo>
                  <a:pt x="2055019" y="450057"/>
                </a:lnTo>
                <a:lnTo>
                  <a:pt x="2016919" y="876300"/>
                </a:lnTo>
                <a:lnTo>
                  <a:pt x="1974056" y="1352550"/>
                </a:lnTo>
                <a:lnTo>
                  <a:pt x="1943100" y="1671638"/>
                </a:lnTo>
                <a:lnTo>
                  <a:pt x="1928813" y="1716882"/>
                </a:lnTo>
                <a:lnTo>
                  <a:pt x="1907381" y="1750219"/>
                </a:lnTo>
                <a:lnTo>
                  <a:pt x="1883569" y="1783557"/>
                </a:lnTo>
                <a:lnTo>
                  <a:pt x="1864519" y="1804988"/>
                </a:lnTo>
                <a:lnTo>
                  <a:pt x="1845469" y="1814513"/>
                </a:lnTo>
                <a:lnTo>
                  <a:pt x="1821656" y="1821657"/>
                </a:lnTo>
                <a:lnTo>
                  <a:pt x="1802606" y="1821657"/>
                </a:lnTo>
                <a:lnTo>
                  <a:pt x="1781175" y="1814513"/>
                </a:lnTo>
                <a:lnTo>
                  <a:pt x="1762125" y="1802607"/>
                </a:lnTo>
                <a:lnTo>
                  <a:pt x="1743075" y="1781175"/>
                </a:lnTo>
                <a:lnTo>
                  <a:pt x="1716881" y="1712119"/>
                </a:lnTo>
                <a:lnTo>
                  <a:pt x="1724025" y="1564482"/>
                </a:lnTo>
                <a:lnTo>
                  <a:pt x="1747838" y="1202532"/>
                </a:lnTo>
                <a:lnTo>
                  <a:pt x="1762125" y="952500"/>
                </a:lnTo>
                <a:lnTo>
                  <a:pt x="1771650" y="809625"/>
                </a:lnTo>
                <a:lnTo>
                  <a:pt x="1771650" y="754857"/>
                </a:lnTo>
                <a:lnTo>
                  <a:pt x="1783556" y="473869"/>
                </a:lnTo>
                <a:lnTo>
                  <a:pt x="1793081" y="340519"/>
                </a:lnTo>
                <a:lnTo>
                  <a:pt x="1793081" y="316707"/>
                </a:lnTo>
                <a:lnTo>
                  <a:pt x="1783556" y="295275"/>
                </a:lnTo>
                <a:lnTo>
                  <a:pt x="1771650" y="280988"/>
                </a:lnTo>
                <a:lnTo>
                  <a:pt x="1757363" y="266700"/>
                </a:lnTo>
                <a:lnTo>
                  <a:pt x="1726406" y="252413"/>
                </a:lnTo>
                <a:lnTo>
                  <a:pt x="1669256" y="245269"/>
                </a:lnTo>
                <a:lnTo>
                  <a:pt x="1423988" y="247650"/>
                </a:lnTo>
                <a:lnTo>
                  <a:pt x="976313" y="264319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FE37B78-EBC1-4B5E-B26A-BD3C6F4307F2}"/>
              </a:ext>
            </a:extLst>
          </p:cNvPr>
          <p:cNvSpPr/>
          <p:nvPr/>
        </p:nvSpPr>
        <p:spPr>
          <a:xfrm>
            <a:off x="5092700" y="2300288"/>
            <a:ext cx="1778000" cy="320675"/>
          </a:xfrm>
          <a:custGeom>
            <a:avLst/>
            <a:gdLst>
              <a:gd name="connsiteX0" fmla="*/ 900112 w 1778794"/>
              <a:gd name="connsiteY0" fmla="*/ 226218 h 321468"/>
              <a:gd name="connsiteX1" fmla="*/ 469106 w 1778794"/>
              <a:gd name="connsiteY1" fmla="*/ 264318 h 321468"/>
              <a:gd name="connsiteX2" fmla="*/ 7144 w 1778794"/>
              <a:gd name="connsiteY2" fmla="*/ 321468 h 321468"/>
              <a:gd name="connsiteX3" fmla="*/ 0 w 1778794"/>
              <a:gd name="connsiteY3" fmla="*/ 135731 h 321468"/>
              <a:gd name="connsiteX4" fmla="*/ 711994 w 1778794"/>
              <a:gd name="connsiteY4" fmla="*/ 64293 h 321468"/>
              <a:gd name="connsiteX5" fmla="*/ 1362075 w 1778794"/>
              <a:gd name="connsiteY5" fmla="*/ 16668 h 321468"/>
              <a:gd name="connsiteX6" fmla="*/ 1778794 w 1778794"/>
              <a:gd name="connsiteY6" fmla="*/ 0 h 321468"/>
              <a:gd name="connsiteX7" fmla="*/ 1776412 w 1778794"/>
              <a:gd name="connsiteY7" fmla="*/ 200025 h 321468"/>
              <a:gd name="connsiteX8" fmla="*/ 1209675 w 1778794"/>
              <a:gd name="connsiteY8" fmla="*/ 209550 h 321468"/>
              <a:gd name="connsiteX9" fmla="*/ 900112 w 1778794"/>
              <a:gd name="connsiteY9" fmla="*/ 226218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8794" h="321468">
                <a:moveTo>
                  <a:pt x="900112" y="226218"/>
                </a:moveTo>
                <a:lnTo>
                  <a:pt x="469106" y="264318"/>
                </a:lnTo>
                <a:lnTo>
                  <a:pt x="7144" y="321468"/>
                </a:lnTo>
                <a:lnTo>
                  <a:pt x="0" y="135731"/>
                </a:lnTo>
                <a:lnTo>
                  <a:pt x="711994" y="64293"/>
                </a:lnTo>
                <a:lnTo>
                  <a:pt x="1362075" y="16668"/>
                </a:lnTo>
                <a:lnTo>
                  <a:pt x="1778794" y="0"/>
                </a:lnTo>
                <a:lnTo>
                  <a:pt x="1776412" y="200025"/>
                </a:lnTo>
                <a:lnTo>
                  <a:pt x="1209675" y="209550"/>
                </a:lnTo>
                <a:lnTo>
                  <a:pt x="900112" y="2262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2F5D44-3051-456C-8220-262256300222}"/>
              </a:ext>
            </a:extLst>
          </p:cNvPr>
          <p:cNvSpPr/>
          <p:nvPr/>
        </p:nvSpPr>
        <p:spPr>
          <a:xfrm>
            <a:off x="5122863" y="3052762"/>
            <a:ext cx="1714500" cy="292100"/>
          </a:xfrm>
          <a:custGeom>
            <a:avLst/>
            <a:gdLst>
              <a:gd name="connsiteX0" fmla="*/ 1092994 w 1714500"/>
              <a:gd name="connsiteY0" fmla="*/ 204787 h 292893"/>
              <a:gd name="connsiteX1" fmla="*/ 897731 w 1714500"/>
              <a:gd name="connsiteY1" fmla="*/ 204787 h 292893"/>
              <a:gd name="connsiteX2" fmla="*/ 426244 w 1714500"/>
              <a:gd name="connsiteY2" fmla="*/ 254793 h 292893"/>
              <a:gd name="connsiteX3" fmla="*/ 0 w 1714500"/>
              <a:gd name="connsiteY3" fmla="*/ 292893 h 292893"/>
              <a:gd name="connsiteX4" fmla="*/ 0 w 1714500"/>
              <a:gd name="connsiteY4" fmla="*/ 102393 h 292893"/>
              <a:gd name="connsiteX5" fmla="*/ 345281 w 1714500"/>
              <a:gd name="connsiteY5" fmla="*/ 59531 h 292893"/>
              <a:gd name="connsiteX6" fmla="*/ 819150 w 1714500"/>
              <a:gd name="connsiteY6" fmla="*/ 16668 h 292893"/>
              <a:gd name="connsiteX7" fmla="*/ 1271587 w 1714500"/>
              <a:gd name="connsiteY7" fmla="*/ 0 h 292893"/>
              <a:gd name="connsiteX8" fmla="*/ 1697831 w 1714500"/>
              <a:gd name="connsiteY8" fmla="*/ 2381 h 292893"/>
              <a:gd name="connsiteX9" fmla="*/ 1714500 w 1714500"/>
              <a:gd name="connsiteY9" fmla="*/ 211931 h 292893"/>
              <a:gd name="connsiteX10" fmla="*/ 1092994 w 1714500"/>
              <a:gd name="connsiteY10" fmla="*/ 204787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4500" h="292893">
                <a:moveTo>
                  <a:pt x="1092994" y="204787"/>
                </a:moveTo>
                <a:lnTo>
                  <a:pt x="897731" y="204787"/>
                </a:lnTo>
                <a:lnTo>
                  <a:pt x="426244" y="254793"/>
                </a:lnTo>
                <a:lnTo>
                  <a:pt x="0" y="292893"/>
                </a:lnTo>
                <a:lnTo>
                  <a:pt x="0" y="102393"/>
                </a:lnTo>
                <a:lnTo>
                  <a:pt x="345281" y="59531"/>
                </a:lnTo>
                <a:lnTo>
                  <a:pt x="819150" y="16668"/>
                </a:lnTo>
                <a:lnTo>
                  <a:pt x="1271587" y="0"/>
                </a:lnTo>
                <a:lnTo>
                  <a:pt x="1697831" y="2381"/>
                </a:lnTo>
                <a:lnTo>
                  <a:pt x="1714500" y="211931"/>
                </a:lnTo>
                <a:lnTo>
                  <a:pt x="1092994" y="2047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029E05-E5C8-451C-A983-0B3E4D7DCDE4}"/>
              </a:ext>
            </a:extLst>
          </p:cNvPr>
          <p:cNvSpPr/>
          <p:nvPr/>
        </p:nvSpPr>
        <p:spPr>
          <a:xfrm>
            <a:off x="3781426" y="3228974"/>
            <a:ext cx="1914525" cy="1277938"/>
          </a:xfrm>
          <a:custGeom>
            <a:avLst/>
            <a:gdLst>
              <a:gd name="connsiteX0" fmla="*/ 1126331 w 1914525"/>
              <a:gd name="connsiteY0" fmla="*/ 852488 h 1278731"/>
              <a:gd name="connsiteX1" fmla="*/ 919163 w 1914525"/>
              <a:gd name="connsiteY1" fmla="*/ 957263 h 1278731"/>
              <a:gd name="connsiteX2" fmla="*/ 592931 w 1914525"/>
              <a:gd name="connsiteY2" fmla="*/ 1097756 h 1278731"/>
              <a:gd name="connsiteX3" fmla="*/ 316706 w 1914525"/>
              <a:gd name="connsiteY3" fmla="*/ 1197769 h 1278731"/>
              <a:gd name="connsiteX4" fmla="*/ 83344 w 1914525"/>
              <a:gd name="connsiteY4" fmla="*/ 1269206 h 1278731"/>
              <a:gd name="connsiteX5" fmla="*/ 38100 w 1914525"/>
              <a:gd name="connsiteY5" fmla="*/ 1278731 h 1278731"/>
              <a:gd name="connsiteX6" fmla="*/ 23813 w 1914525"/>
              <a:gd name="connsiteY6" fmla="*/ 1276350 h 1278731"/>
              <a:gd name="connsiteX7" fmla="*/ 7144 w 1914525"/>
              <a:gd name="connsiteY7" fmla="*/ 1269206 h 1278731"/>
              <a:gd name="connsiteX8" fmla="*/ 0 w 1914525"/>
              <a:gd name="connsiteY8" fmla="*/ 1254919 h 1278731"/>
              <a:gd name="connsiteX9" fmla="*/ 9525 w 1914525"/>
              <a:gd name="connsiteY9" fmla="*/ 1231106 h 1278731"/>
              <a:gd name="connsiteX10" fmla="*/ 28575 w 1914525"/>
              <a:gd name="connsiteY10" fmla="*/ 1209675 h 1278731"/>
              <a:gd name="connsiteX11" fmla="*/ 257175 w 1914525"/>
              <a:gd name="connsiteY11" fmla="*/ 1104900 h 1278731"/>
              <a:gd name="connsiteX12" fmla="*/ 542925 w 1914525"/>
              <a:gd name="connsiteY12" fmla="*/ 969169 h 1278731"/>
              <a:gd name="connsiteX13" fmla="*/ 857250 w 1914525"/>
              <a:gd name="connsiteY13" fmla="*/ 795338 h 1278731"/>
              <a:gd name="connsiteX14" fmla="*/ 1021556 w 1914525"/>
              <a:gd name="connsiteY14" fmla="*/ 695325 h 1278731"/>
              <a:gd name="connsiteX15" fmla="*/ 1173956 w 1914525"/>
              <a:gd name="connsiteY15" fmla="*/ 592931 h 1278731"/>
              <a:gd name="connsiteX16" fmla="*/ 1335881 w 1914525"/>
              <a:gd name="connsiteY16" fmla="*/ 459581 h 1278731"/>
              <a:gd name="connsiteX17" fmla="*/ 1419225 w 1914525"/>
              <a:gd name="connsiteY17" fmla="*/ 376238 h 1278731"/>
              <a:gd name="connsiteX18" fmla="*/ 1473994 w 1914525"/>
              <a:gd name="connsiteY18" fmla="*/ 323850 h 1278731"/>
              <a:gd name="connsiteX19" fmla="*/ 1524000 w 1914525"/>
              <a:gd name="connsiteY19" fmla="*/ 261938 h 1278731"/>
              <a:gd name="connsiteX20" fmla="*/ 1554956 w 1914525"/>
              <a:gd name="connsiteY20" fmla="*/ 209550 h 1278731"/>
              <a:gd name="connsiteX21" fmla="*/ 1576388 w 1914525"/>
              <a:gd name="connsiteY21" fmla="*/ 164306 h 1278731"/>
              <a:gd name="connsiteX22" fmla="*/ 1588294 w 1914525"/>
              <a:gd name="connsiteY22" fmla="*/ 116681 h 1278731"/>
              <a:gd name="connsiteX23" fmla="*/ 1588294 w 1914525"/>
              <a:gd name="connsiteY23" fmla="*/ 38100 h 1278731"/>
              <a:gd name="connsiteX24" fmla="*/ 1759744 w 1914525"/>
              <a:gd name="connsiteY24" fmla="*/ 0 h 1278731"/>
              <a:gd name="connsiteX25" fmla="*/ 1847850 w 1914525"/>
              <a:gd name="connsiteY25" fmla="*/ 161925 h 1278731"/>
              <a:gd name="connsiteX26" fmla="*/ 1866900 w 1914525"/>
              <a:gd name="connsiteY26" fmla="*/ 185738 h 1278731"/>
              <a:gd name="connsiteX27" fmla="*/ 1890713 w 1914525"/>
              <a:gd name="connsiteY27" fmla="*/ 221456 h 1278731"/>
              <a:gd name="connsiteX28" fmla="*/ 1909763 w 1914525"/>
              <a:gd name="connsiteY28" fmla="*/ 254794 h 1278731"/>
              <a:gd name="connsiteX29" fmla="*/ 1914525 w 1914525"/>
              <a:gd name="connsiteY29" fmla="*/ 273844 h 1278731"/>
              <a:gd name="connsiteX30" fmla="*/ 1914525 w 1914525"/>
              <a:gd name="connsiteY30" fmla="*/ 314325 h 1278731"/>
              <a:gd name="connsiteX31" fmla="*/ 1900238 w 1914525"/>
              <a:gd name="connsiteY31" fmla="*/ 335756 h 1278731"/>
              <a:gd name="connsiteX32" fmla="*/ 1859756 w 1914525"/>
              <a:gd name="connsiteY32" fmla="*/ 350044 h 1278731"/>
              <a:gd name="connsiteX33" fmla="*/ 1816894 w 1914525"/>
              <a:gd name="connsiteY33" fmla="*/ 366713 h 1278731"/>
              <a:gd name="connsiteX34" fmla="*/ 1774031 w 1914525"/>
              <a:gd name="connsiteY34" fmla="*/ 402431 h 1278731"/>
              <a:gd name="connsiteX35" fmla="*/ 1557338 w 1914525"/>
              <a:gd name="connsiteY35" fmla="*/ 597694 h 1278731"/>
              <a:gd name="connsiteX36" fmla="*/ 1369219 w 1914525"/>
              <a:gd name="connsiteY36" fmla="*/ 711994 h 1278731"/>
              <a:gd name="connsiteX37" fmla="*/ 1126331 w 1914525"/>
              <a:gd name="connsiteY37" fmla="*/ 852488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14525" h="1278731">
                <a:moveTo>
                  <a:pt x="1126331" y="852488"/>
                </a:moveTo>
                <a:lnTo>
                  <a:pt x="919163" y="957263"/>
                </a:lnTo>
                <a:lnTo>
                  <a:pt x="592931" y="1097756"/>
                </a:lnTo>
                <a:lnTo>
                  <a:pt x="316706" y="1197769"/>
                </a:lnTo>
                <a:lnTo>
                  <a:pt x="83344" y="1269206"/>
                </a:lnTo>
                <a:lnTo>
                  <a:pt x="38100" y="1278731"/>
                </a:lnTo>
                <a:lnTo>
                  <a:pt x="23813" y="1276350"/>
                </a:lnTo>
                <a:lnTo>
                  <a:pt x="7144" y="1269206"/>
                </a:lnTo>
                <a:lnTo>
                  <a:pt x="0" y="1254919"/>
                </a:lnTo>
                <a:lnTo>
                  <a:pt x="9525" y="1231106"/>
                </a:lnTo>
                <a:lnTo>
                  <a:pt x="28575" y="1209675"/>
                </a:lnTo>
                <a:lnTo>
                  <a:pt x="257175" y="1104900"/>
                </a:lnTo>
                <a:lnTo>
                  <a:pt x="542925" y="969169"/>
                </a:lnTo>
                <a:lnTo>
                  <a:pt x="857250" y="795338"/>
                </a:lnTo>
                <a:lnTo>
                  <a:pt x="1021556" y="695325"/>
                </a:lnTo>
                <a:lnTo>
                  <a:pt x="1173956" y="592931"/>
                </a:lnTo>
                <a:lnTo>
                  <a:pt x="1335881" y="459581"/>
                </a:lnTo>
                <a:lnTo>
                  <a:pt x="1419225" y="376238"/>
                </a:lnTo>
                <a:lnTo>
                  <a:pt x="1473994" y="323850"/>
                </a:lnTo>
                <a:lnTo>
                  <a:pt x="1524000" y="261938"/>
                </a:lnTo>
                <a:lnTo>
                  <a:pt x="1554956" y="209550"/>
                </a:lnTo>
                <a:lnTo>
                  <a:pt x="1576388" y="164306"/>
                </a:lnTo>
                <a:lnTo>
                  <a:pt x="1588294" y="116681"/>
                </a:lnTo>
                <a:lnTo>
                  <a:pt x="1588294" y="38100"/>
                </a:lnTo>
                <a:lnTo>
                  <a:pt x="1759744" y="0"/>
                </a:lnTo>
                <a:lnTo>
                  <a:pt x="1847850" y="161925"/>
                </a:lnTo>
                <a:lnTo>
                  <a:pt x="1866900" y="185738"/>
                </a:lnTo>
                <a:lnTo>
                  <a:pt x="1890713" y="221456"/>
                </a:lnTo>
                <a:lnTo>
                  <a:pt x="1909763" y="254794"/>
                </a:lnTo>
                <a:lnTo>
                  <a:pt x="1914525" y="273844"/>
                </a:lnTo>
                <a:lnTo>
                  <a:pt x="1914525" y="314325"/>
                </a:lnTo>
                <a:lnTo>
                  <a:pt x="1900238" y="335756"/>
                </a:lnTo>
                <a:lnTo>
                  <a:pt x="1859756" y="350044"/>
                </a:lnTo>
                <a:lnTo>
                  <a:pt x="1816894" y="366713"/>
                </a:lnTo>
                <a:lnTo>
                  <a:pt x="1774031" y="402431"/>
                </a:lnTo>
                <a:lnTo>
                  <a:pt x="1557338" y="597694"/>
                </a:lnTo>
                <a:lnTo>
                  <a:pt x="1369219" y="711994"/>
                </a:lnTo>
                <a:lnTo>
                  <a:pt x="1126331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FE56BE-8097-45CC-A70A-43F796DDF2FD}"/>
              </a:ext>
            </a:extLst>
          </p:cNvPr>
          <p:cNvSpPr/>
          <p:nvPr/>
        </p:nvSpPr>
        <p:spPr>
          <a:xfrm>
            <a:off x="5259388" y="3636962"/>
            <a:ext cx="2684462" cy="449262"/>
          </a:xfrm>
          <a:custGeom>
            <a:avLst/>
            <a:gdLst>
              <a:gd name="connsiteX0" fmla="*/ 1814513 w 2683669"/>
              <a:gd name="connsiteY0" fmla="*/ 261937 h 450056"/>
              <a:gd name="connsiteX1" fmla="*/ 1371600 w 2683669"/>
              <a:gd name="connsiteY1" fmla="*/ 292894 h 450056"/>
              <a:gd name="connsiteX2" fmla="*/ 1266825 w 2683669"/>
              <a:gd name="connsiteY2" fmla="*/ 283369 h 450056"/>
              <a:gd name="connsiteX3" fmla="*/ 940594 w 2683669"/>
              <a:gd name="connsiteY3" fmla="*/ 338137 h 450056"/>
              <a:gd name="connsiteX4" fmla="*/ 597694 w 2683669"/>
              <a:gd name="connsiteY4" fmla="*/ 409575 h 450056"/>
              <a:gd name="connsiteX5" fmla="*/ 392907 w 2683669"/>
              <a:gd name="connsiteY5" fmla="*/ 450056 h 450056"/>
              <a:gd name="connsiteX6" fmla="*/ 297657 w 2683669"/>
              <a:gd name="connsiteY6" fmla="*/ 447675 h 450056"/>
              <a:gd name="connsiteX7" fmla="*/ 238125 w 2683669"/>
              <a:gd name="connsiteY7" fmla="*/ 435769 h 450056"/>
              <a:gd name="connsiteX8" fmla="*/ 183357 w 2683669"/>
              <a:gd name="connsiteY8" fmla="*/ 419100 h 450056"/>
              <a:gd name="connsiteX9" fmla="*/ 147638 w 2683669"/>
              <a:gd name="connsiteY9" fmla="*/ 400050 h 450056"/>
              <a:gd name="connsiteX10" fmla="*/ 121444 w 2683669"/>
              <a:gd name="connsiteY10" fmla="*/ 376237 h 450056"/>
              <a:gd name="connsiteX11" fmla="*/ 83344 w 2683669"/>
              <a:gd name="connsiteY11" fmla="*/ 323850 h 450056"/>
              <a:gd name="connsiteX12" fmla="*/ 0 w 2683669"/>
              <a:gd name="connsiteY12" fmla="*/ 185737 h 450056"/>
              <a:gd name="connsiteX13" fmla="*/ 45244 w 2683669"/>
              <a:gd name="connsiteY13" fmla="*/ 157162 h 450056"/>
              <a:gd name="connsiteX14" fmla="*/ 147638 w 2683669"/>
              <a:gd name="connsiteY14" fmla="*/ 204787 h 450056"/>
              <a:gd name="connsiteX15" fmla="*/ 245269 w 2683669"/>
              <a:gd name="connsiteY15" fmla="*/ 230981 h 450056"/>
              <a:gd name="connsiteX16" fmla="*/ 304800 w 2683669"/>
              <a:gd name="connsiteY16" fmla="*/ 245269 h 450056"/>
              <a:gd name="connsiteX17" fmla="*/ 361950 w 2683669"/>
              <a:gd name="connsiteY17" fmla="*/ 250031 h 450056"/>
              <a:gd name="connsiteX18" fmla="*/ 447675 w 2683669"/>
              <a:gd name="connsiteY18" fmla="*/ 238125 h 450056"/>
              <a:gd name="connsiteX19" fmla="*/ 995363 w 2683669"/>
              <a:gd name="connsiteY19" fmla="*/ 166687 h 450056"/>
              <a:gd name="connsiteX20" fmla="*/ 1500188 w 2683669"/>
              <a:gd name="connsiteY20" fmla="*/ 109537 h 450056"/>
              <a:gd name="connsiteX21" fmla="*/ 1831182 w 2683669"/>
              <a:gd name="connsiteY21" fmla="*/ 78581 h 450056"/>
              <a:gd name="connsiteX22" fmla="*/ 2147888 w 2683669"/>
              <a:gd name="connsiteY22" fmla="*/ 40481 h 450056"/>
              <a:gd name="connsiteX23" fmla="*/ 2195513 w 2683669"/>
              <a:gd name="connsiteY23" fmla="*/ 26194 h 450056"/>
              <a:gd name="connsiteX24" fmla="*/ 2235994 w 2683669"/>
              <a:gd name="connsiteY24" fmla="*/ 0 h 450056"/>
              <a:gd name="connsiteX25" fmla="*/ 2290763 w 2683669"/>
              <a:gd name="connsiteY25" fmla="*/ 14287 h 450056"/>
              <a:gd name="connsiteX26" fmla="*/ 2397919 w 2683669"/>
              <a:gd name="connsiteY26" fmla="*/ 61912 h 450056"/>
              <a:gd name="connsiteX27" fmla="*/ 2500313 w 2683669"/>
              <a:gd name="connsiteY27" fmla="*/ 111919 h 450056"/>
              <a:gd name="connsiteX28" fmla="*/ 2581275 w 2683669"/>
              <a:gd name="connsiteY28" fmla="*/ 171450 h 450056"/>
              <a:gd name="connsiteX29" fmla="*/ 2631282 w 2683669"/>
              <a:gd name="connsiteY29" fmla="*/ 214312 h 450056"/>
              <a:gd name="connsiteX30" fmla="*/ 2667000 w 2683669"/>
              <a:gd name="connsiteY30" fmla="*/ 254794 h 450056"/>
              <a:gd name="connsiteX31" fmla="*/ 2681288 w 2683669"/>
              <a:gd name="connsiteY31" fmla="*/ 283369 h 450056"/>
              <a:gd name="connsiteX32" fmla="*/ 2683669 w 2683669"/>
              <a:gd name="connsiteY32" fmla="*/ 316706 h 450056"/>
              <a:gd name="connsiteX33" fmla="*/ 2671763 w 2683669"/>
              <a:gd name="connsiteY33" fmla="*/ 352425 h 450056"/>
              <a:gd name="connsiteX34" fmla="*/ 2628900 w 2683669"/>
              <a:gd name="connsiteY34" fmla="*/ 373856 h 450056"/>
              <a:gd name="connsiteX35" fmla="*/ 2257425 w 2683669"/>
              <a:gd name="connsiteY35" fmla="*/ 273844 h 450056"/>
              <a:gd name="connsiteX36" fmla="*/ 2157413 w 2683669"/>
              <a:gd name="connsiteY36" fmla="*/ 252412 h 450056"/>
              <a:gd name="connsiteX37" fmla="*/ 2026444 w 2683669"/>
              <a:gd name="connsiteY37" fmla="*/ 245269 h 450056"/>
              <a:gd name="connsiteX38" fmla="*/ 1814513 w 2683669"/>
              <a:gd name="connsiteY38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83669" h="450056">
                <a:moveTo>
                  <a:pt x="1814513" y="261937"/>
                </a:moveTo>
                <a:lnTo>
                  <a:pt x="1371600" y="292894"/>
                </a:lnTo>
                <a:lnTo>
                  <a:pt x="1266825" y="283369"/>
                </a:lnTo>
                <a:lnTo>
                  <a:pt x="940594" y="338137"/>
                </a:lnTo>
                <a:lnTo>
                  <a:pt x="597694" y="409575"/>
                </a:lnTo>
                <a:lnTo>
                  <a:pt x="392907" y="450056"/>
                </a:lnTo>
                <a:lnTo>
                  <a:pt x="297657" y="447675"/>
                </a:lnTo>
                <a:lnTo>
                  <a:pt x="238125" y="435769"/>
                </a:lnTo>
                <a:lnTo>
                  <a:pt x="183357" y="419100"/>
                </a:lnTo>
                <a:lnTo>
                  <a:pt x="147638" y="400050"/>
                </a:lnTo>
                <a:lnTo>
                  <a:pt x="121444" y="376237"/>
                </a:lnTo>
                <a:lnTo>
                  <a:pt x="83344" y="323850"/>
                </a:lnTo>
                <a:lnTo>
                  <a:pt x="0" y="185737"/>
                </a:lnTo>
                <a:lnTo>
                  <a:pt x="45244" y="157162"/>
                </a:lnTo>
                <a:lnTo>
                  <a:pt x="147638" y="204787"/>
                </a:lnTo>
                <a:lnTo>
                  <a:pt x="245269" y="230981"/>
                </a:lnTo>
                <a:lnTo>
                  <a:pt x="304800" y="245269"/>
                </a:lnTo>
                <a:lnTo>
                  <a:pt x="361950" y="250031"/>
                </a:lnTo>
                <a:lnTo>
                  <a:pt x="447675" y="238125"/>
                </a:lnTo>
                <a:lnTo>
                  <a:pt x="995363" y="166687"/>
                </a:lnTo>
                <a:lnTo>
                  <a:pt x="1500188" y="109537"/>
                </a:lnTo>
                <a:lnTo>
                  <a:pt x="1831182" y="78581"/>
                </a:lnTo>
                <a:lnTo>
                  <a:pt x="2147888" y="40481"/>
                </a:lnTo>
                <a:lnTo>
                  <a:pt x="2195513" y="26194"/>
                </a:lnTo>
                <a:lnTo>
                  <a:pt x="2235994" y="0"/>
                </a:lnTo>
                <a:lnTo>
                  <a:pt x="2290763" y="14287"/>
                </a:lnTo>
                <a:lnTo>
                  <a:pt x="2397919" y="61912"/>
                </a:lnTo>
                <a:lnTo>
                  <a:pt x="2500313" y="111919"/>
                </a:lnTo>
                <a:lnTo>
                  <a:pt x="2581275" y="171450"/>
                </a:lnTo>
                <a:lnTo>
                  <a:pt x="2631282" y="214312"/>
                </a:lnTo>
                <a:lnTo>
                  <a:pt x="2667000" y="254794"/>
                </a:lnTo>
                <a:lnTo>
                  <a:pt x="2681288" y="283369"/>
                </a:lnTo>
                <a:lnTo>
                  <a:pt x="2683669" y="316706"/>
                </a:lnTo>
                <a:lnTo>
                  <a:pt x="2671763" y="352425"/>
                </a:lnTo>
                <a:lnTo>
                  <a:pt x="2628900" y="373856"/>
                </a:lnTo>
                <a:lnTo>
                  <a:pt x="2257425" y="273844"/>
                </a:lnTo>
                <a:lnTo>
                  <a:pt x="2157413" y="252412"/>
                </a:lnTo>
                <a:lnTo>
                  <a:pt x="2026444" y="245269"/>
                </a:lnTo>
                <a:lnTo>
                  <a:pt x="18145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5EF6974-325D-4141-82AA-43FC56B21E46}"/>
              </a:ext>
            </a:extLst>
          </p:cNvPr>
          <p:cNvSpPr/>
          <p:nvPr/>
        </p:nvSpPr>
        <p:spPr>
          <a:xfrm>
            <a:off x="6242050" y="3860800"/>
            <a:ext cx="1670050" cy="2346325"/>
          </a:xfrm>
          <a:custGeom>
            <a:avLst/>
            <a:gdLst>
              <a:gd name="connsiteX0" fmla="*/ 1257300 w 1673225"/>
              <a:gd name="connsiteY0" fmla="*/ 1012825 h 2346325"/>
              <a:gd name="connsiteX1" fmla="*/ 1060450 w 1673225"/>
              <a:gd name="connsiteY1" fmla="*/ 1390650 h 2346325"/>
              <a:gd name="connsiteX2" fmla="*/ 917575 w 1673225"/>
              <a:gd name="connsiteY2" fmla="*/ 1625600 h 2346325"/>
              <a:gd name="connsiteX3" fmla="*/ 812800 w 1673225"/>
              <a:gd name="connsiteY3" fmla="*/ 1787525 h 2346325"/>
              <a:gd name="connsiteX4" fmla="*/ 704850 w 1673225"/>
              <a:gd name="connsiteY4" fmla="*/ 1933575 h 2346325"/>
              <a:gd name="connsiteX5" fmla="*/ 603250 w 1673225"/>
              <a:gd name="connsiteY5" fmla="*/ 2047875 h 2346325"/>
              <a:gd name="connsiteX6" fmla="*/ 473075 w 1673225"/>
              <a:gd name="connsiteY6" fmla="*/ 2165350 h 2346325"/>
              <a:gd name="connsiteX7" fmla="*/ 342900 w 1673225"/>
              <a:gd name="connsiteY7" fmla="*/ 2257425 h 2346325"/>
              <a:gd name="connsiteX8" fmla="*/ 247650 w 1673225"/>
              <a:gd name="connsiteY8" fmla="*/ 2305050 h 2346325"/>
              <a:gd name="connsiteX9" fmla="*/ 174625 w 1673225"/>
              <a:gd name="connsiteY9" fmla="*/ 2336800 h 2346325"/>
              <a:gd name="connsiteX10" fmla="*/ 133350 w 1673225"/>
              <a:gd name="connsiteY10" fmla="*/ 2346325 h 2346325"/>
              <a:gd name="connsiteX11" fmla="*/ 114300 w 1673225"/>
              <a:gd name="connsiteY11" fmla="*/ 2346325 h 2346325"/>
              <a:gd name="connsiteX12" fmla="*/ 88900 w 1673225"/>
              <a:gd name="connsiteY12" fmla="*/ 2339975 h 2346325"/>
              <a:gd name="connsiteX13" fmla="*/ 66675 w 1673225"/>
              <a:gd name="connsiteY13" fmla="*/ 2324100 h 2346325"/>
              <a:gd name="connsiteX14" fmla="*/ 47625 w 1673225"/>
              <a:gd name="connsiteY14" fmla="*/ 2298700 h 2346325"/>
              <a:gd name="connsiteX15" fmla="*/ 25400 w 1673225"/>
              <a:gd name="connsiteY15" fmla="*/ 2263775 h 2346325"/>
              <a:gd name="connsiteX16" fmla="*/ 3175 w 1673225"/>
              <a:gd name="connsiteY16" fmla="*/ 2216150 h 2346325"/>
              <a:gd name="connsiteX17" fmla="*/ 0 w 1673225"/>
              <a:gd name="connsiteY17" fmla="*/ 2187575 h 2346325"/>
              <a:gd name="connsiteX18" fmla="*/ 247650 w 1673225"/>
              <a:gd name="connsiteY18" fmla="*/ 1997075 h 2346325"/>
              <a:gd name="connsiteX19" fmla="*/ 374650 w 1673225"/>
              <a:gd name="connsiteY19" fmla="*/ 1905000 h 2346325"/>
              <a:gd name="connsiteX20" fmla="*/ 479425 w 1673225"/>
              <a:gd name="connsiteY20" fmla="*/ 1806575 h 2346325"/>
              <a:gd name="connsiteX21" fmla="*/ 590550 w 1673225"/>
              <a:gd name="connsiteY21" fmla="*/ 1682750 h 2346325"/>
              <a:gd name="connsiteX22" fmla="*/ 711200 w 1673225"/>
              <a:gd name="connsiteY22" fmla="*/ 1514475 h 2346325"/>
              <a:gd name="connsiteX23" fmla="*/ 822325 w 1673225"/>
              <a:gd name="connsiteY23" fmla="*/ 1336675 h 2346325"/>
              <a:gd name="connsiteX24" fmla="*/ 923925 w 1673225"/>
              <a:gd name="connsiteY24" fmla="*/ 1149350 h 2346325"/>
              <a:gd name="connsiteX25" fmla="*/ 987425 w 1673225"/>
              <a:gd name="connsiteY25" fmla="*/ 1009650 h 2346325"/>
              <a:gd name="connsiteX26" fmla="*/ 1066800 w 1673225"/>
              <a:gd name="connsiteY26" fmla="*/ 822325 h 2346325"/>
              <a:gd name="connsiteX27" fmla="*/ 1168400 w 1673225"/>
              <a:gd name="connsiteY27" fmla="*/ 574675 h 2346325"/>
              <a:gd name="connsiteX28" fmla="*/ 1225550 w 1673225"/>
              <a:gd name="connsiteY28" fmla="*/ 412750 h 2346325"/>
              <a:gd name="connsiteX29" fmla="*/ 1285875 w 1673225"/>
              <a:gd name="connsiteY29" fmla="*/ 241300 h 2346325"/>
              <a:gd name="connsiteX30" fmla="*/ 1323975 w 1673225"/>
              <a:gd name="connsiteY30" fmla="*/ 136525 h 2346325"/>
              <a:gd name="connsiteX31" fmla="*/ 1327150 w 1673225"/>
              <a:gd name="connsiteY31" fmla="*/ 117475 h 2346325"/>
              <a:gd name="connsiteX32" fmla="*/ 1314450 w 1673225"/>
              <a:gd name="connsiteY32" fmla="*/ 82550 h 2346325"/>
              <a:gd name="connsiteX33" fmla="*/ 1244600 w 1673225"/>
              <a:gd name="connsiteY33" fmla="*/ 0 h 2346325"/>
              <a:gd name="connsiteX34" fmla="*/ 1673225 w 1673225"/>
              <a:gd name="connsiteY34" fmla="*/ 127000 h 2346325"/>
              <a:gd name="connsiteX35" fmla="*/ 1651000 w 1673225"/>
              <a:gd name="connsiteY35" fmla="*/ 149225 h 2346325"/>
              <a:gd name="connsiteX36" fmla="*/ 1609725 w 1673225"/>
              <a:gd name="connsiteY36" fmla="*/ 187325 h 2346325"/>
              <a:gd name="connsiteX37" fmla="*/ 1577975 w 1673225"/>
              <a:gd name="connsiteY37" fmla="*/ 222250 h 2346325"/>
              <a:gd name="connsiteX38" fmla="*/ 1565275 w 1673225"/>
              <a:gd name="connsiteY38" fmla="*/ 254000 h 2346325"/>
              <a:gd name="connsiteX39" fmla="*/ 1530350 w 1673225"/>
              <a:gd name="connsiteY39" fmla="*/ 349250 h 2346325"/>
              <a:gd name="connsiteX40" fmla="*/ 1428750 w 1673225"/>
              <a:gd name="connsiteY40" fmla="*/ 619125 h 2346325"/>
              <a:gd name="connsiteX41" fmla="*/ 1257300 w 1673225"/>
              <a:gd name="connsiteY41" fmla="*/ 1012825 h 2346325"/>
              <a:gd name="connsiteX0" fmla="*/ 1376398 w 1792323"/>
              <a:gd name="connsiteY0" fmla="*/ 1012825 h 2346325"/>
              <a:gd name="connsiteX1" fmla="*/ 1179548 w 1792323"/>
              <a:gd name="connsiteY1" fmla="*/ 1390650 h 2346325"/>
              <a:gd name="connsiteX2" fmla="*/ 1036673 w 1792323"/>
              <a:gd name="connsiteY2" fmla="*/ 1625600 h 2346325"/>
              <a:gd name="connsiteX3" fmla="*/ 931898 w 1792323"/>
              <a:gd name="connsiteY3" fmla="*/ 1787525 h 2346325"/>
              <a:gd name="connsiteX4" fmla="*/ 823948 w 1792323"/>
              <a:gd name="connsiteY4" fmla="*/ 1933575 h 2346325"/>
              <a:gd name="connsiteX5" fmla="*/ 722348 w 1792323"/>
              <a:gd name="connsiteY5" fmla="*/ 2047875 h 2346325"/>
              <a:gd name="connsiteX6" fmla="*/ 592173 w 1792323"/>
              <a:gd name="connsiteY6" fmla="*/ 2165350 h 2346325"/>
              <a:gd name="connsiteX7" fmla="*/ 461998 w 1792323"/>
              <a:gd name="connsiteY7" fmla="*/ 2257425 h 2346325"/>
              <a:gd name="connsiteX8" fmla="*/ 366748 w 1792323"/>
              <a:gd name="connsiteY8" fmla="*/ 2305050 h 2346325"/>
              <a:gd name="connsiteX9" fmla="*/ 293723 w 1792323"/>
              <a:gd name="connsiteY9" fmla="*/ 2336800 h 2346325"/>
              <a:gd name="connsiteX10" fmla="*/ 252448 w 1792323"/>
              <a:gd name="connsiteY10" fmla="*/ 2346325 h 2346325"/>
              <a:gd name="connsiteX11" fmla="*/ 233398 w 1792323"/>
              <a:gd name="connsiteY11" fmla="*/ 2346325 h 2346325"/>
              <a:gd name="connsiteX12" fmla="*/ 207998 w 1792323"/>
              <a:gd name="connsiteY12" fmla="*/ 2339975 h 2346325"/>
              <a:gd name="connsiteX13" fmla="*/ 185773 w 1792323"/>
              <a:gd name="connsiteY13" fmla="*/ 2324100 h 2346325"/>
              <a:gd name="connsiteX14" fmla="*/ 166723 w 1792323"/>
              <a:gd name="connsiteY14" fmla="*/ 2298700 h 2346325"/>
              <a:gd name="connsiteX15" fmla="*/ 144498 w 1792323"/>
              <a:gd name="connsiteY15" fmla="*/ 2263775 h 2346325"/>
              <a:gd name="connsiteX16" fmla="*/ 122273 w 1792323"/>
              <a:gd name="connsiteY16" fmla="*/ 2216150 h 2346325"/>
              <a:gd name="connsiteX17" fmla="*/ 0 w 1792323"/>
              <a:gd name="connsiteY17" fmla="*/ 1901799 h 2346325"/>
              <a:gd name="connsiteX18" fmla="*/ 366748 w 1792323"/>
              <a:gd name="connsiteY18" fmla="*/ 1997075 h 2346325"/>
              <a:gd name="connsiteX19" fmla="*/ 493748 w 1792323"/>
              <a:gd name="connsiteY19" fmla="*/ 1905000 h 2346325"/>
              <a:gd name="connsiteX20" fmla="*/ 598523 w 1792323"/>
              <a:gd name="connsiteY20" fmla="*/ 1806575 h 2346325"/>
              <a:gd name="connsiteX21" fmla="*/ 709648 w 1792323"/>
              <a:gd name="connsiteY21" fmla="*/ 1682750 h 2346325"/>
              <a:gd name="connsiteX22" fmla="*/ 830298 w 1792323"/>
              <a:gd name="connsiteY22" fmla="*/ 1514475 h 2346325"/>
              <a:gd name="connsiteX23" fmla="*/ 941423 w 1792323"/>
              <a:gd name="connsiteY23" fmla="*/ 1336675 h 2346325"/>
              <a:gd name="connsiteX24" fmla="*/ 1043023 w 1792323"/>
              <a:gd name="connsiteY24" fmla="*/ 1149350 h 2346325"/>
              <a:gd name="connsiteX25" fmla="*/ 1106523 w 1792323"/>
              <a:gd name="connsiteY25" fmla="*/ 1009650 h 2346325"/>
              <a:gd name="connsiteX26" fmla="*/ 1185898 w 1792323"/>
              <a:gd name="connsiteY26" fmla="*/ 822325 h 2346325"/>
              <a:gd name="connsiteX27" fmla="*/ 1287498 w 1792323"/>
              <a:gd name="connsiteY27" fmla="*/ 574675 h 2346325"/>
              <a:gd name="connsiteX28" fmla="*/ 1344648 w 1792323"/>
              <a:gd name="connsiteY28" fmla="*/ 412750 h 2346325"/>
              <a:gd name="connsiteX29" fmla="*/ 1404973 w 1792323"/>
              <a:gd name="connsiteY29" fmla="*/ 241300 h 2346325"/>
              <a:gd name="connsiteX30" fmla="*/ 1443073 w 1792323"/>
              <a:gd name="connsiteY30" fmla="*/ 136525 h 2346325"/>
              <a:gd name="connsiteX31" fmla="*/ 1446248 w 1792323"/>
              <a:gd name="connsiteY31" fmla="*/ 117475 h 2346325"/>
              <a:gd name="connsiteX32" fmla="*/ 1433548 w 1792323"/>
              <a:gd name="connsiteY32" fmla="*/ 82550 h 2346325"/>
              <a:gd name="connsiteX33" fmla="*/ 1363698 w 1792323"/>
              <a:gd name="connsiteY33" fmla="*/ 0 h 2346325"/>
              <a:gd name="connsiteX34" fmla="*/ 1792323 w 1792323"/>
              <a:gd name="connsiteY34" fmla="*/ 127000 h 2346325"/>
              <a:gd name="connsiteX35" fmla="*/ 1770098 w 1792323"/>
              <a:gd name="connsiteY35" fmla="*/ 149225 h 2346325"/>
              <a:gd name="connsiteX36" fmla="*/ 1728823 w 1792323"/>
              <a:gd name="connsiteY36" fmla="*/ 187325 h 2346325"/>
              <a:gd name="connsiteX37" fmla="*/ 1697073 w 1792323"/>
              <a:gd name="connsiteY37" fmla="*/ 222250 h 2346325"/>
              <a:gd name="connsiteX38" fmla="*/ 1684373 w 1792323"/>
              <a:gd name="connsiteY38" fmla="*/ 254000 h 2346325"/>
              <a:gd name="connsiteX39" fmla="*/ 1649448 w 1792323"/>
              <a:gd name="connsiteY39" fmla="*/ 349250 h 2346325"/>
              <a:gd name="connsiteX40" fmla="*/ 1547848 w 1792323"/>
              <a:gd name="connsiteY40" fmla="*/ 619125 h 2346325"/>
              <a:gd name="connsiteX41" fmla="*/ 1376398 w 1792323"/>
              <a:gd name="connsiteY41" fmla="*/ 1012825 h 2346325"/>
              <a:gd name="connsiteX0" fmla="*/ 1254125 w 1670050"/>
              <a:gd name="connsiteY0" fmla="*/ 1012825 h 2346325"/>
              <a:gd name="connsiteX1" fmla="*/ 1057275 w 1670050"/>
              <a:gd name="connsiteY1" fmla="*/ 1390650 h 2346325"/>
              <a:gd name="connsiteX2" fmla="*/ 914400 w 1670050"/>
              <a:gd name="connsiteY2" fmla="*/ 1625600 h 2346325"/>
              <a:gd name="connsiteX3" fmla="*/ 809625 w 1670050"/>
              <a:gd name="connsiteY3" fmla="*/ 1787525 h 2346325"/>
              <a:gd name="connsiteX4" fmla="*/ 701675 w 1670050"/>
              <a:gd name="connsiteY4" fmla="*/ 1933575 h 2346325"/>
              <a:gd name="connsiteX5" fmla="*/ 600075 w 1670050"/>
              <a:gd name="connsiteY5" fmla="*/ 2047875 h 2346325"/>
              <a:gd name="connsiteX6" fmla="*/ 469900 w 1670050"/>
              <a:gd name="connsiteY6" fmla="*/ 2165350 h 2346325"/>
              <a:gd name="connsiteX7" fmla="*/ 339725 w 1670050"/>
              <a:gd name="connsiteY7" fmla="*/ 2257425 h 2346325"/>
              <a:gd name="connsiteX8" fmla="*/ 244475 w 1670050"/>
              <a:gd name="connsiteY8" fmla="*/ 2305050 h 2346325"/>
              <a:gd name="connsiteX9" fmla="*/ 171450 w 1670050"/>
              <a:gd name="connsiteY9" fmla="*/ 2336800 h 2346325"/>
              <a:gd name="connsiteX10" fmla="*/ 130175 w 1670050"/>
              <a:gd name="connsiteY10" fmla="*/ 2346325 h 2346325"/>
              <a:gd name="connsiteX11" fmla="*/ 111125 w 1670050"/>
              <a:gd name="connsiteY11" fmla="*/ 2346325 h 2346325"/>
              <a:gd name="connsiteX12" fmla="*/ 85725 w 1670050"/>
              <a:gd name="connsiteY12" fmla="*/ 2339975 h 2346325"/>
              <a:gd name="connsiteX13" fmla="*/ 63500 w 1670050"/>
              <a:gd name="connsiteY13" fmla="*/ 2324100 h 2346325"/>
              <a:gd name="connsiteX14" fmla="*/ 44450 w 1670050"/>
              <a:gd name="connsiteY14" fmla="*/ 2298700 h 2346325"/>
              <a:gd name="connsiteX15" fmla="*/ 22225 w 1670050"/>
              <a:gd name="connsiteY15" fmla="*/ 2263775 h 2346325"/>
              <a:gd name="connsiteX16" fmla="*/ 0 w 1670050"/>
              <a:gd name="connsiteY16" fmla="*/ 2216150 h 2346325"/>
              <a:gd name="connsiteX17" fmla="*/ 244475 w 1670050"/>
              <a:gd name="connsiteY17" fmla="*/ 1997075 h 2346325"/>
              <a:gd name="connsiteX18" fmla="*/ 371475 w 1670050"/>
              <a:gd name="connsiteY18" fmla="*/ 1905000 h 2346325"/>
              <a:gd name="connsiteX19" fmla="*/ 476250 w 1670050"/>
              <a:gd name="connsiteY19" fmla="*/ 1806575 h 2346325"/>
              <a:gd name="connsiteX20" fmla="*/ 587375 w 1670050"/>
              <a:gd name="connsiteY20" fmla="*/ 1682750 h 2346325"/>
              <a:gd name="connsiteX21" fmla="*/ 708025 w 1670050"/>
              <a:gd name="connsiteY21" fmla="*/ 1514475 h 2346325"/>
              <a:gd name="connsiteX22" fmla="*/ 819150 w 1670050"/>
              <a:gd name="connsiteY22" fmla="*/ 1336675 h 2346325"/>
              <a:gd name="connsiteX23" fmla="*/ 920750 w 1670050"/>
              <a:gd name="connsiteY23" fmla="*/ 1149350 h 2346325"/>
              <a:gd name="connsiteX24" fmla="*/ 984250 w 1670050"/>
              <a:gd name="connsiteY24" fmla="*/ 1009650 h 2346325"/>
              <a:gd name="connsiteX25" fmla="*/ 1063625 w 1670050"/>
              <a:gd name="connsiteY25" fmla="*/ 822325 h 2346325"/>
              <a:gd name="connsiteX26" fmla="*/ 1165225 w 1670050"/>
              <a:gd name="connsiteY26" fmla="*/ 574675 h 2346325"/>
              <a:gd name="connsiteX27" fmla="*/ 1222375 w 1670050"/>
              <a:gd name="connsiteY27" fmla="*/ 412750 h 2346325"/>
              <a:gd name="connsiteX28" fmla="*/ 1282700 w 1670050"/>
              <a:gd name="connsiteY28" fmla="*/ 241300 h 2346325"/>
              <a:gd name="connsiteX29" fmla="*/ 1320800 w 1670050"/>
              <a:gd name="connsiteY29" fmla="*/ 136525 h 2346325"/>
              <a:gd name="connsiteX30" fmla="*/ 1323975 w 1670050"/>
              <a:gd name="connsiteY30" fmla="*/ 117475 h 2346325"/>
              <a:gd name="connsiteX31" fmla="*/ 1311275 w 1670050"/>
              <a:gd name="connsiteY31" fmla="*/ 82550 h 2346325"/>
              <a:gd name="connsiteX32" fmla="*/ 1241425 w 1670050"/>
              <a:gd name="connsiteY32" fmla="*/ 0 h 2346325"/>
              <a:gd name="connsiteX33" fmla="*/ 1670050 w 1670050"/>
              <a:gd name="connsiteY33" fmla="*/ 127000 h 2346325"/>
              <a:gd name="connsiteX34" fmla="*/ 1647825 w 1670050"/>
              <a:gd name="connsiteY34" fmla="*/ 149225 h 2346325"/>
              <a:gd name="connsiteX35" fmla="*/ 1606550 w 1670050"/>
              <a:gd name="connsiteY35" fmla="*/ 187325 h 2346325"/>
              <a:gd name="connsiteX36" fmla="*/ 1574800 w 1670050"/>
              <a:gd name="connsiteY36" fmla="*/ 222250 h 2346325"/>
              <a:gd name="connsiteX37" fmla="*/ 1562100 w 1670050"/>
              <a:gd name="connsiteY37" fmla="*/ 254000 h 2346325"/>
              <a:gd name="connsiteX38" fmla="*/ 1527175 w 1670050"/>
              <a:gd name="connsiteY38" fmla="*/ 349250 h 2346325"/>
              <a:gd name="connsiteX39" fmla="*/ 1425575 w 1670050"/>
              <a:gd name="connsiteY39" fmla="*/ 619125 h 2346325"/>
              <a:gd name="connsiteX40" fmla="*/ 1254125 w 1670050"/>
              <a:gd name="connsiteY40" fmla="*/ 101282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70050" h="2346325">
                <a:moveTo>
                  <a:pt x="1254125" y="1012825"/>
                </a:moveTo>
                <a:lnTo>
                  <a:pt x="1057275" y="1390650"/>
                </a:lnTo>
                <a:lnTo>
                  <a:pt x="914400" y="1625600"/>
                </a:lnTo>
                <a:lnTo>
                  <a:pt x="809625" y="1787525"/>
                </a:lnTo>
                <a:lnTo>
                  <a:pt x="701675" y="1933575"/>
                </a:lnTo>
                <a:lnTo>
                  <a:pt x="600075" y="2047875"/>
                </a:lnTo>
                <a:lnTo>
                  <a:pt x="469900" y="2165350"/>
                </a:lnTo>
                <a:lnTo>
                  <a:pt x="339725" y="2257425"/>
                </a:lnTo>
                <a:lnTo>
                  <a:pt x="244475" y="2305050"/>
                </a:lnTo>
                <a:lnTo>
                  <a:pt x="171450" y="2336800"/>
                </a:lnTo>
                <a:lnTo>
                  <a:pt x="130175" y="2346325"/>
                </a:lnTo>
                <a:lnTo>
                  <a:pt x="111125" y="2346325"/>
                </a:lnTo>
                <a:lnTo>
                  <a:pt x="85725" y="2339975"/>
                </a:lnTo>
                <a:lnTo>
                  <a:pt x="63500" y="2324100"/>
                </a:lnTo>
                <a:lnTo>
                  <a:pt x="44450" y="2298700"/>
                </a:lnTo>
                <a:lnTo>
                  <a:pt x="22225" y="2263775"/>
                </a:lnTo>
                <a:lnTo>
                  <a:pt x="0" y="2216150"/>
                </a:lnTo>
                <a:lnTo>
                  <a:pt x="244475" y="1997075"/>
                </a:lnTo>
                <a:lnTo>
                  <a:pt x="371475" y="1905000"/>
                </a:lnTo>
                <a:lnTo>
                  <a:pt x="476250" y="1806575"/>
                </a:lnTo>
                <a:lnTo>
                  <a:pt x="587375" y="1682750"/>
                </a:lnTo>
                <a:lnTo>
                  <a:pt x="708025" y="1514475"/>
                </a:lnTo>
                <a:lnTo>
                  <a:pt x="819150" y="1336675"/>
                </a:lnTo>
                <a:lnTo>
                  <a:pt x="920750" y="1149350"/>
                </a:lnTo>
                <a:lnTo>
                  <a:pt x="984250" y="1009650"/>
                </a:lnTo>
                <a:lnTo>
                  <a:pt x="1063625" y="822325"/>
                </a:lnTo>
                <a:lnTo>
                  <a:pt x="1165225" y="574675"/>
                </a:lnTo>
                <a:lnTo>
                  <a:pt x="1222375" y="412750"/>
                </a:lnTo>
                <a:lnTo>
                  <a:pt x="1282700" y="241300"/>
                </a:lnTo>
                <a:lnTo>
                  <a:pt x="1320800" y="136525"/>
                </a:lnTo>
                <a:lnTo>
                  <a:pt x="1323975" y="117475"/>
                </a:lnTo>
                <a:lnTo>
                  <a:pt x="1311275" y="82550"/>
                </a:lnTo>
                <a:lnTo>
                  <a:pt x="1241425" y="0"/>
                </a:lnTo>
                <a:lnTo>
                  <a:pt x="1670050" y="127000"/>
                </a:lnTo>
                <a:lnTo>
                  <a:pt x="1647825" y="149225"/>
                </a:lnTo>
                <a:lnTo>
                  <a:pt x="1606550" y="187325"/>
                </a:lnTo>
                <a:lnTo>
                  <a:pt x="1574800" y="222250"/>
                </a:lnTo>
                <a:lnTo>
                  <a:pt x="1562100" y="254000"/>
                </a:lnTo>
                <a:lnTo>
                  <a:pt x="1527175" y="349250"/>
                </a:lnTo>
                <a:lnTo>
                  <a:pt x="1425575" y="619125"/>
                </a:lnTo>
                <a:lnTo>
                  <a:pt x="1254125" y="1012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E01F83-70B9-4E36-B580-686A95CDFB64}"/>
              </a:ext>
            </a:extLst>
          </p:cNvPr>
          <p:cNvSpPr/>
          <p:nvPr/>
        </p:nvSpPr>
        <p:spPr>
          <a:xfrm>
            <a:off x="5867400" y="5611813"/>
            <a:ext cx="647700" cy="463550"/>
          </a:xfrm>
          <a:custGeom>
            <a:avLst/>
            <a:gdLst>
              <a:gd name="connsiteX0" fmla="*/ 142875 w 647700"/>
              <a:gd name="connsiteY0" fmla="*/ 145257 h 461963"/>
              <a:gd name="connsiteX1" fmla="*/ 195263 w 647700"/>
              <a:gd name="connsiteY1" fmla="*/ 190500 h 461963"/>
              <a:gd name="connsiteX2" fmla="*/ 247650 w 647700"/>
              <a:gd name="connsiteY2" fmla="*/ 238125 h 461963"/>
              <a:gd name="connsiteX3" fmla="*/ 292894 w 647700"/>
              <a:gd name="connsiteY3" fmla="*/ 285750 h 461963"/>
              <a:gd name="connsiteX4" fmla="*/ 323850 w 647700"/>
              <a:gd name="connsiteY4" fmla="*/ 326232 h 461963"/>
              <a:gd name="connsiteX5" fmla="*/ 350044 w 647700"/>
              <a:gd name="connsiteY5" fmla="*/ 373857 h 461963"/>
              <a:gd name="connsiteX6" fmla="*/ 366713 w 647700"/>
              <a:gd name="connsiteY6" fmla="*/ 416719 h 461963"/>
              <a:gd name="connsiteX7" fmla="*/ 385763 w 647700"/>
              <a:gd name="connsiteY7" fmla="*/ 461963 h 461963"/>
              <a:gd name="connsiteX8" fmla="*/ 640556 w 647700"/>
              <a:gd name="connsiteY8" fmla="*/ 240507 h 461963"/>
              <a:gd name="connsiteX9" fmla="*/ 647700 w 647700"/>
              <a:gd name="connsiteY9" fmla="*/ 197644 h 461963"/>
              <a:gd name="connsiteX10" fmla="*/ 621506 w 647700"/>
              <a:gd name="connsiteY10" fmla="*/ 214313 h 461963"/>
              <a:gd name="connsiteX11" fmla="*/ 600075 w 647700"/>
              <a:gd name="connsiteY11" fmla="*/ 221457 h 461963"/>
              <a:gd name="connsiteX12" fmla="*/ 552450 w 647700"/>
              <a:gd name="connsiteY12" fmla="*/ 219075 h 461963"/>
              <a:gd name="connsiteX13" fmla="*/ 497681 w 647700"/>
              <a:gd name="connsiteY13" fmla="*/ 204788 h 461963"/>
              <a:gd name="connsiteX14" fmla="*/ 385763 w 647700"/>
              <a:gd name="connsiteY14" fmla="*/ 140494 h 461963"/>
              <a:gd name="connsiteX15" fmla="*/ 278606 w 647700"/>
              <a:gd name="connsiteY15" fmla="*/ 95250 h 461963"/>
              <a:gd name="connsiteX16" fmla="*/ 164306 w 647700"/>
              <a:gd name="connsiteY16" fmla="*/ 47625 h 461963"/>
              <a:gd name="connsiteX17" fmla="*/ 83344 w 647700"/>
              <a:gd name="connsiteY17" fmla="*/ 11907 h 461963"/>
              <a:gd name="connsiteX18" fmla="*/ 47625 w 647700"/>
              <a:gd name="connsiteY18" fmla="*/ 4763 h 461963"/>
              <a:gd name="connsiteX19" fmla="*/ 23813 w 647700"/>
              <a:gd name="connsiteY19" fmla="*/ 0 h 461963"/>
              <a:gd name="connsiteX20" fmla="*/ 0 w 647700"/>
              <a:gd name="connsiteY20" fmla="*/ 7144 h 461963"/>
              <a:gd name="connsiteX21" fmla="*/ 2381 w 647700"/>
              <a:gd name="connsiteY21" fmla="*/ 21432 h 461963"/>
              <a:gd name="connsiteX22" fmla="*/ 23813 w 647700"/>
              <a:gd name="connsiteY22" fmla="*/ 50007 h 461963"/>
              <a:gd name="connsiteX23" fmla="*/ 59531 w 647700"/>
              <a:gd name="connsiteY23" fmla="*/ 78582 h 461963"/>
              <a:gd name="connsiteX24" fmla="*/ 142875 w 647700"/>
              <a:gd name="connsiteY24" fmla="*/ 145257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47700" h="461963">
                <a:moveTo>
                  <a:pt x="142875" y="145257"/>
                </a:moveTo>
                <a:lnTo>
                  <a:pt x="195263" y="190500"/>
                </a:lnTo>
                <a:lnTo>
                  <a:pt x="247650" y="238125"/>
                </a:lnTo>
                <a:lnTo>
                  <a:pt x="292894" y="285750"/>
                </a:lnTo>
                <a:lnTo>
                  <a:pt x="323850" y="326232"/>
                </a:lnTo>
                <a:lnTo>
                  <a:pt x="350044" y="373857"/>
                </a:lnTo>
                <a:lnTo>
                  <a:pt x="366713" y="416719"/>
                </a:lnTo>
                <a:lnTo>
                  <a:pt x="385763" y="461963"/>
                </a:lnTo>
                <a:lnTo>
                  <a:pt x="640556" y="240507"/>
                </a:lnTo>
                <a:lnTo>
                  <a:pt x="647700" y="197644"/>
                </a:lnTo>
                <a:lnTo>
                  <a:pt x="621506" y="214313"/>
                </a:lnTo>
                <a:lnTo>
                  <a:pt x="600075" y="221457"/>
                </a:lnTo>
                <a:lnTo>
                  <a:pt x="552450" y="219075"/>
                </a:lnTo>
                <a:lnTo>
                  <a:pt x="497681" y="204788"/>
                </a:lnTo>
                <a:lnTo>
                  <a:pt x="385763" y="140494"/>
                </a:lnTo>
                <a:lnTo>
                  <a:pt x="278606" y="95250"/>
                </a:lnTo>
                <a:lnTo>
                  <a:pt x="164306" y="47625"/>
                </a:lnTo>
                <a:lnTo>
                  <a:pt x="83344" y="11907"/>
                </a:lnTo>
                <a:lnTo>
                  <a:pt x="47625" y="4763"/>
                </a:lnTo>
                <a:lnTo>
                  <a:pt x="23813" y="0"/>
                </a:lnTo>
                <a:lnTo>
                  <a:pt x="0" y="7144"/>
                </a:lnTo>
                <a:lnTo>
                  <a:pt x="2381" y="21432"/>
                </a:lnTo>
                <a:lnTo>
                  <a:pt x="23813" y="50007"/>
                </a:lnTo>
                <a:lnTo>
                  <a:pt x="59531" y="78582"/>
                </a:lnTo>
                <a:lnTo>
                  <a:pt x="1428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2A583F-4C05-4044-8FD4-F3696ED87E4C}"/>
              </a:ext>
            </a:extLst>
          </p:cNvPr>
          <p:cNvSpPr/>
          <p:nvPr/>
        </p:nvSpPr>
        <p:spPr>
          <a:xfrm>
            <a:off x="4076700" y="3967164"/>
            <a:ext cx="1905000" cy="1271587"/>
          </a:xfrm>
          <a:custGeom>
            <a:avLst/>
            <a:gdLst>
              <a:gd name="connsiteX0" fmla="*/ 1157288 w 1905000"/>
              <a:gd name="connsiteY0" fmla="*/ 769143 h 1271587"/>
              <a:gd name="connsiteX1" fmla="*/ 912019 w 1905000"/>
              <a:gd name="connsiteY1" fmla="*/ 907256 h 1271587"/>
              <a:gd name="connsiteX2" fmla="*/ 704850 w 1905000"/>
              <a:gd name="connsiteY2" fmla="*/ 1012031 h 1271587"/>
              <a:gd name="connsiteX3" fmla="*/ 431006 w 1905000"/>
              <a:gd name="connsiteY3" fmla="*/ 1140618 h 1271587"/>
              <a:gd name="connsiteX4" fmla="*/ 247650 w 1905000"/>
              <a:gd name="connsiteY4" fmla="*/ 1209675 h 1271587"/>
              <a:gd name="connsiteX5" fmla="*/ 109538 w 1905000"/>
              <a:gd name="connsiteY5" fmla="*/ 1259681 h 1271587"/>
              <a:gd name="connsiteX6" fmla="*/ 50006 w 1905000"/>
              <a:gd name="connsiteY6" fmla="*/ 1271587 h 1271587"/>
              <a:gd name="connsiteX7" fmla="*/ 26194 w 1905000"/>
              <a:gd name="connsiteY7" fmla="*/ 1271587 h 1271587"/>
              <a:gd name="connsiteX8" fmla="*/ 14288 w 1905000"/>
              <a:gd name="connsiteY8" fmla="*/ 1269206 h 1271587"/>
              <a:gd name="connsiteX9" fmla="*/ 4763 w 1905000"/>
              <a:gd name="connsiteY9" fmla="*/ 1264443 h 1271587"/>
              <a:gd name="connsiteX10" fmla="*/ 0 w 1905000"/>
              <a:gd name="connsiteY10" fmla="*/ 1252537 h 1271587"/>
              <a:gd name="connsiteX11" fmla="*/ 4763 w 1905000"/>
              <a:gd name="connsiteY11" fmla="*/ 1231106 h 1271587"/>
              <a:gd name="connsiteX12" fmla="*/ 30956 w 1905000"/>
              <a:gd name="connsiteY12" fmla="*/ 1200150 h 1271587"/>
              <a:gd name="connsiteX13" fmla="*/ 102394 w 1905000"/>
              <a:gd name="connsiteY13" fmla="*/ 1166812 h 1271587"/>
              <a:gd name="connsiteX14" fmla="*/ 383381 w 1905000"/>
              <a:gd name="connsiteY14" fmla="*/ 1035843 h 1271587"/>
              <a:gd name="connsiteX15" fmla="*/ 571500 w 1905000"/>
              <a:gd name="connsiteY15" fmla="*/ 928687 h 1271587"/>
              <a:gd name="connsiteX16" fmla="*/ 762000 w 1905000"/>
              <a:gd name="connsiteY16" fmla="*/ 814387 h 1271587"/>
              <a:gd name="connsiteX17" fmla="*/ 952500 w 1905000"/>
              <a:gd name="connsiteY17" fmla="*/ 681037 h 1271587"/>
              <a:gd name="connsiteX18" fmla="*/ 1100138 w 1905000"/>
              <a:gd name="connsiteY18" fmla="*/ 569118 h 1271587"/>
              <a:gd name="connsiteX19" fmla="*/ 1223963 w 1905000"/>
              <a:gd name="connsiteY19" fmla="*/ 457200 h 1271587"/>
              <a:gd name="connsiteX20" fmla="*/ 1350169 w 1905000"/>
              <a:gd name="connsiteY20" fmla="*/ 326231 h 1271587"/>
              <a:gd name="connsiteX21" fmla="*/ 1438275 w 1905000"/>
              <a:gd name="connsiteY21" fmla="*/ 228600 h 1271587"/>
              <a:gd name="connsiteX22" fmla="*/ 1514475 w 1905000"/>
              <a:gd name="connsiteY22" fmla="*/ 128587 h 1271587"/>
              <a:gd name="connsiteX23" fmla="*/ 1576388 w 1905000"/>
              <a:gd name="connsiteY23" fmla="*/ 30956 h 1271587"/>
              <a:gd name="connsiteX24" fmla="*/ 1776413 w 1905000"/>
              <a:gd name="connsiteY24" fmla="*/ 0 h 1271587"/>
              <a:gd name="connsiteX25" fmla="*/ 1869281 w 1905000"/>
              <a:gd name="connsiteY25" fmla="*/ 88106 h 1271587"/>
              <a:gd name="connsiteX26" fmla="*/ 1888331 w 1905000"/>
              <a:gd name="connsiteY26" fmla="*/ 111918 h 1271587"/>
              <a:gd name="connsiteX27" fmla="*/ 1900238 w 1905000"/>
              <a:gd name="connsiteY27" fmla="*/ 130968 h 1271587"/>
              <a:gd name="connsiteX28" fmla="*/ 1905000 w 1905000"/>
              <a:gd name="connsiteY28" fmla="*/ 147637 h 1271587"/>
              <a:gd name="connsiteX29" fmla="*/ 1902619 w 1905000"/>
              <a:gd name="connsiteY29" fmla="*/ 169068 h 1271587"/>
              <a:gd name="connsiteX30" fmla="*/ 1893094 w 1905000"/>
              <a:gd name="connsiteY30" fmla="*/ 190500 h 1271587"/>
              <a:gd name="connsiteX31" fmla="*/ 1864519 w 1905000"/>
              <a:gd name="connsiteY31" fmla="*/ 209550 h 1271587"/>
              <a:gd name="connsiteX32" fmla="*/ 1804988 w 1905000"/>
              <a:gd name="connsiteY32" fmla="*/ 228600 h 1271587"/>
              <a:gd name="connsiteX33" fmla="*/ 1762125 w 1905000"/>
              <a:gd name="connsiteY33" fmla="*/ 250031 h 1271587"/>
              <a:gd name="connsiteX34" fmla="*/ 1733550 w 1905000"/>
              <a:gd name="connsiteY34" fmla="*/ 273843 h 1271587"/>
              <a:gd name="connsiteX35" fmla="*/ 1578769 w 1905000"/>
              <a:gd name="connsiteY35" fmla="*/ 431006 h 1271587"/>
              <a:gd name="connsiteX36" fmla="*/ 1373981 w 1905000"/>
              <a:gd name="connsiteY36" fmla="*/ 611981 h 1271587"/>
              <a:gd name="connsiteX37" fmla="*/ 1157288 w 1905000"/>
              <a:gd name="connsiteY37" fmla="*/ 769143 h 1271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05000" h="1271587">
                <a:moveTo>
                  <a:pt x="1157288" y="769143"/>
                </a:moveTo>
                <a:lnTo>
                  <a:pt x="912019" y="907256"/>
                </a:lnTo>
                <a:lnTo>
                  <a:pt x="704850" y="1012031"/>
                </a:lnTo>
                <a:lnTo>
                  <a:pt x="431006" y="1140618"/>
                </a:lnTo>
                <a:lnTo>
                  <a:pt x="247650" y="1209675"/>
                </a:lnTo>
                <a:lnTo>
                  <a:pt x="109538" y="1259681"/>
                </a:lnTo>
                <a:lnTo>
                  <a:pt x="50006" y="1271587"/>
                </a:lnTo>
                <a:lnTo>
                  <a:pt x="26194" y="1271587"/>
                </a:lnTo>
                <a:lnTo>
                  <a:pt x="14288" y="1269206"/>
                </a:lnTo>
                <a:lnTo>
                  <a:pt x="4763" y="1264443"/>
                </a:lnTo>
                <a:lnTo>
                  <a:pt x="0" y="1252537"/>
                </a:lnTo>
                <a:lnTo>
                  <a:pt x="4763" y="1231106"/>
                </a:lnTo>
                <a:lnTo>
                  <a:pt x="30956" y="1200150"/>
                </a:lnTo>
                <a:lnTo>
                  <a:pt x="102394" y="1166812"/>
                </a:lnTo>
                <a:lnTo>
                  <a:pt x="383381" y="1035843"/>
                </a:lnTo>
                <a:lnTo>
                  <a:pt x="571500" y="928687"/>
                </a:lnTo>
                <a:lnTo>
                  <a:pt x="762000" y="814387"/>
                </a:lnTo>
                <a:lnTo>
                  <a:pt x="952500" y="681037"/>
                </a:lnTo>
                <a:lnTo>
                  <a:pt x="1100138" y="569118"/>
                </a:lnTo>
                <a:lnTo>
                  <a:pt x="1223963" y="457200"/>
                </a:lnTo>
                <a:lnTo>
                  <a:pt x="1350169" y="326231"/>
                </a:lnTo>
                <a:lnTo>
                  <a:pt x="1438275" y="228600"/>
                </a:lnTo>
                <a:lnTo>
                  <a:pt x="1514475" y="128587"/>
                </a:lnTo>
                <a:lnTo>
                  <a:pt x="1576388" y="30956"/>
                </a:lnTo>
                <a:lnTo>
                  <a:pt x="1776413" y="0"/>
                </a:lnTo>
                <a:lnTo>
                  <a:pt x="1869281" y="88106"/>
                </a:lnTo>
                <a:lnTo>
                  <a:pt x="1888331" y="111918"/>
                </a:lnTo>
                <a:lnTo>
                  <a:pt x="1900238" y="130968"/>
                </a:lnTo>
                <a:lnTo>
                  <a:pt x="1905000" y="147637"/>
                </a:lnTo>
                <a:lnTo>
                  <a:pt x="1902619" y="169068"/>
                </a:lnTo>
                <a:lnTo>
                  <a:pt x="1893094" y="190500"/>
                </a:lnTo>
                <a:lnTo>
                  <a:pt x="1864519" y="209550"/>
                </a:lnTo>
                <a:lnTo>
                  <a:pt x="1804988" y="228600"/>
                </a:lnTo>
                <a:lnTo>
                  <a:pt x="1762125" y="250031"/>
                </a:lnTo>
                <a:lnTo>
                  <a:pt x="1733550" y="273843"/>
                </a:lnTo>
                <a:lnTo>
                  <a:pt x="1578769" y="431006"/>
                </a:lnTo>
                <a:lnTo>
                  <a:pt x="1373981" y="611981"/>
                </a:lnTo>
                <a:lnTo>
                  <a:pt x="1157288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4A9062B-9B52-453B-9F63-4963EE2C862A}"/>
              </a:ext>
            </a:extLst>
          </p:cNvPr>
          <p:cNvSpPr/>
          <p:nvPr/>
        </p:nvSpPr>
        <p:spPr>
          <a:xfrm>
            <a:off x="4219575" y="3860800"/>
            <a:ext cx="2743200" cy="2114550"/>
          </a:xfrm>
          <a:custGeom>
            <a:avLst/>
            <a:gdLst>
              <a:gd name="connsiteX0" fmla="*/ 1520825 w 2743200"/>
              <a:gd name="connsiteY0" fmla="*/ 1374775 h 2114550"/>
              <a:gd name="connsiteX1" fmla="*/ 1282700 w 2743200"/>
              <a:gd name="connsiteY1" fmla="*/ 1536700 h 2114550"/>
              <a:gd name="connsiteX2" fmla="*/ 1076325 w 2743200"/>
              <a:gd name="connsiteY2" fmla="*/ 1663700 h 2114550"/>
              <a:gd name="connsiteX3" fmla="*/ 885825 w 2743200"/>
              <a:gd name="connsiteY3" fmla="*/ 1771650 h 2114550"/>
              <a:gd name="connsiteX4" fmla="*/ 666750 w 2743200"/>
              <a:gd name="connsiteY4" fmla="*/ 1885950 h 2114550"/>
              <a:gd name="connsiteX5" fmla="*/ 428625 w 2743200"/>
              <a:gd name="connsiteY5" fmla="*/ 1990725 h 2114550"/>
              <a:gd name="connsiteX6" fmla="*/ 269875 w 2743200"/>
              <a:gd name="connsiteY6" fmla="*/ 2051050 h 2114550"/>
              <a:gd name="connsiteX7" fmla="*/ 88900 w 2743200"/>
              <a:gd name="connsiteY7" fmla="*/ 2105025 h 2114550"/>
              <a:gd name="connsiteX8" fmla="*/ 44450 w 2743200"/>
              <a:gd name="connsiteY8" fmla="*/ 2114550 h 2114550"/>
              <a:gd name="connsiteX9" fmla="*/ 22225 w 2743200"/>
              <a:gd name="connsiteY9" fmla="*/ 2114550 h 2114550"/>
              <a:gd name="connsiteX10" fmla="*/ 6350 w 2743200"/>
              <a:gd name="connsiteY10" fmla="*/ 2108200 h 2114550"/>
              <a:gd name="connsiteX11" fmla="*/ 3175 w 2743200"/>
              <a:gd name="connsiteY11" fmla="*/ 2095500 h 2114550"/>
              <a:gd name="connsiteX12" fmla="*/ 0 w 2743200"/>
              <a:gd name="connsiteY12" fmla="*/ 2082800 h 2114550"/>
              <a:gd name="connsiteX13" fmla="*/ 9525 w 2743200"/>
              <a:gd name="connsiteY13" fmla="*/ 2051050 h 2114550"/>
              <a:gd name="connsiteX14" fmla="*/ 31750 w 2743200"/>
              <a:gd name="connsiteY14" fmla="*/ 2022475 h 2114550"/>
              <a:gd name="connsiteX15" fmla="*/ 177800 w 2743200"/>
              <a:gd name="connsiteY15" fmla="*/ 1962150 h 2114550"/>
              <a:gd name="connsiteX16" fmla="*/ 552450 w 2743200"/>
              <a:gd name="connsiteY16" fmla="*/ 1787525 h 2114550"/>
              <a:gd name="connsiteX17" fmla="*/ 885825 w 2743200"/>
              <a:gd name="connsiteY17" fmla="*/ 1606550 h 2114550"/>
              <a:gd name="connsiteX18" fmla="*/ 1177925 w 2743200"/>
              <a:gd name="connsiteY18" fmla="*/ 1409700 h 2114550"/>
              <a:gd name="connsiteX19" fmla="*/ 1457325 w 2743200"/>
              <a:gd name="connsiteY19" fmla="*/ 1196975 h 2114550"/>
              <a:gd name="connsiteX20" fmla="*/ 1612900 w 2743200"/>
              <a:gd name="connsiteY20" fmla="*/ 1069975 h 2114550"/>
              <a:gd name="connsiteX21" fmla="*/ 1835150 w 2743200"/>
              <a:gd name="connsiteY21" fmla="*/ 866775 h 2114550"/>
              <a:gd name="connsiteX22" fmla="*/ 2057400 w 2743200"/>
              <a:gd name="connsiteY22" fmla="*/ 644525 h 2114550"/>
              <a:gd name="connsiteX23" fmla="*/ 2146300 w 2743200"/>
              <a:gd name="connsiteY23" fmla="*/ 546100 h 2114550"/>
              <a:gd name="connsiteX24" fmla="*/ 2286000 w 2743200"/>
              <a:gd name="connsiteY24" fmla="*/ 387350 h 2114550"/>
              <a:gd name="connsiteX25" fmla="*/ 2378075 w 2743200"/>
              <a:gd name="connsiteY25" fmla="*/ 266700 h 2114550"/>
              <a:gd name="connsiteX26" fmla="*/ 2381250 w 2743200"/>
              <a:gd name="connsiteY26" fmla="*/ 244475 h 2114550"/>
              <a:gd name="connsiteX27" fmla="*/ 2374900 w 2743200"/>
              <a:gd name="connsiteY27" fmla="*/ 190500 h 2114550"/>
              <a:gd name="connsiteX28" fmla="*/ 2365375 w 2743200"/>
              <a:gd name="connsiteY28" fmla="*/ 136525 h 2114550"/>
              <a:gd name="connsiteX29" fmla="*/ 2349500 w 2743200"/>
              <a:gd name="connsiteY29" fmla="*/ 107950 h 2114550"/>
              <a:gd name="connsiteX30" fmla="*/ 2333625 w 2743200"/>
              <a:gd name="connsiteY30" fmla="*/ 85725 h 2114550"/>
              <a:gd name="connsiteX31" fmla="*/ 2305050 w 2743200"/>
              <a:gd name="connsiteY31" fmla="*/ 53975 h 2114550"/>
              <a:gd name="connsiteX32" fmla="*/ 2228850 w 2743200"/>
              <a:gd name="connsiteY32" fmla="*/ 0 h 2114550"/>
              <a:gd name="connsiteX33" fmla="*/ 2409825 w 2743200"/>
              <a:gd name="connsiteY33" fmla="*/ 25400 h 2114550"/>
              <a:gd name="connsiteX34" fmla="*/ 2555875 w 2743200"/>
              <a:gd name="connsiteY34" fmla="*/ 85725 h 2114550"/>
              <a:gd name="connsiteX35" fmla="*/ 2616200 w 2743200"/>
              <a:gd name="connsiteY35" fmla="*/ 117475 h 2114550"/>
              <a:gd name="connsiteX36" fmla="*/ 2667000 w 2743200"/>
              <a:gd name="connsiteY36" fmla="*/ 146050 h 2114550"/>
              <a:gd name="connsiteX37" fmla="*/ 2711450 w 2743200"/>
              <a:gd name="connsiteY37" fmla="*/ 180975 h 2114550"/>
              <a:gd name="connsiteX38" fmla="*/ 2730500 w 2743200"/>
              <a:gd name="connsiteY38" fmla="*/ 206375 h 2114550"/>
              <a:gd name="connsiteX39" fmla="*/ 2740025 w 2743200"/>
              <a:gd name="connsiteY39" fmla="*/ 222250 h 2114550"/>
              <a:gd name="connsiteX40" fmla="*/ 2743200 w 2743200"/>
              <a:gd name="connsiteY40" fmla="*/ 244475 h 2114550"/>
              <a:gd name="connsiteX41" fmla="*/ 2733675 w 2743200"/>
              <a:gd name="connsiteY41" fmla="*/ 273050 h 2114550"/>
              <a:gd name="connsiteX42" fmla="*/ 2701925 w 2743200"/>
              <a:gd name="connsiteY42" fmla="*/ 304800 h 2114550"/>
              <a:gd name="connsiteX43" fmla="*/ 2660650 w 2743200"/>
              <a:gd name="connsiteY43" fmla="*/ 330200 h 2114550"/>
              <a:gd name="connsiteX44" fmla="*/ 2632075 w 2743200"/>
              <a:gd name="connsiteY44" fmla="*/ 349250 h 2114550"/>
              <a:gd name="connsiteX45" fmla="*/ 2606675 w 2743200"/>
              <a:gd name="connsiteY45" fmla="*/ 377825 h 2114550"/>
              <a:gd name="connsiteX46" fmla="*/ 2543175 w 2743200"/>
              <a:gd name="connsiteY46" fmla="*/ 463550 h 2114550"/>
              <a:gd name="connsiteX47" fmla="*/ 2362200 w 2743200"/>
              <a:gd name="connsiteY47" fmla="*/ 650875 h 2114550"/>
              <a:gd name="connsiteX48" fmla="*/ 2197100 w 2743200"/>
              <a:gd name="connsiteY48" fmla="*/ 822325 h 2114550"/>
              <a:gd name="connsiteX49" fmla="*/ 1990725 w 2743200"/>
              <a:gd name="connsiteY49" fmla="*/ 1006475 h 2114550"/>
              <a:gd name="connsiteX50" fmla="*/ 1749425 w 2743200"/>
              <a:gd name="connsiteY50" fmla="*/ 1203325 h 2114550"/>
              <a:gd name="connsiteX51" fmla="*/ 1520825 w 2743200"/>
              <a:gd name="connsiteY51" fmla="*/ 1374775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43200" h="2114550">
                <a:moveTo>
                  <a:pt x="1520825" y="1374775"/>
                </a:moveTo>
                <a:lnTo>
                  <a:pt x="1282700" y="1536700"/>
                </a:lnTo>
                <a:lnTo>
                  <a:pt x="1076325" y="1663700"/>
                </a:lnTo>
                <a:lnTo>
                  <a:pt x="885825" y="1771650"/>
                </a:lnTo>
                <a:lnTo>
                  <a:pt x="666750" y="1885950"/>
                </a:lnTo>
                <a:lnTo>
                  <a:pt x="428625" y="1990725"/>
                </a:lnTo>
                <a:lnTo>
                  <a:pt x="269875" y="2051050"/>
                </a:lnTo>
                <a:lnTo>
                  <a:pt x="88900" y="2105025"/>
                </a:lnTo>
                <a:lnTo>
                  <a:pt x="44450" y="2114550"/>
                </a:lnTo>
                <a:lnTo>
                  <a:pt x="22225" y="2114550"/>
                </a:lnTo>
                <a:lnTo>
                  <a:pt x="6350" y="2108200"/>
                </a:lnTo>
                <a:lnTo>
                  <a:pt x="3175" y="2095500"/>
                </a:lnTo>
                <a:lnTo>
                  <a:pt x="0" y="2082800"/>
                </a:lnTo>
                <a:lnTo>
                  <a:pt x="9525" y="2051050"/>
                </a:lnTo>
                <a:lnTo>
                  <a:pt x="31750" y="2022475"/>
                </a:lnTo>
                <a:lnTo>
                  <a:pt x="177800" y="1962150"/>
                </a:lnTo>
                <a:lnTo>
                  <a:pt x="552450" y="1787525"/>
                </a:lnTo>
                <a:lnTo>
                  <a:pt x="885825" y="1606550"/>
                </a:lnTo>
                <a:lnTo>
                  <a:pt x="1177925" y="1409700"/>
                </a:lnTo>
                <a:lnTo>
                  <a:pt x="1457325" y="1196975"/>
                </a:lnTo>
                <a:lnTo>
                  <a:pt x="1612900" y="1069975"/>
                </a:lnTo>
                <a:lnTo>
                  <a:pt x="1835150" y="866775"/>
                </a:lnTo>
                <a:lnTo>
                  <a:pt x="2057400" y="644525"/>
                </a:lnTo>
                <a:lnTo>
                  <a:pt x="2146300" y="546100"/>
                </a:lnTo>
                <a:lnTo>
                  <a:pt x="2286000" y="387350"/>
                </a:lnTo>
                <a:lnTo>
                  <a:pt x="2378075" y="266700"/>
                </a:lnTo>
                <a:lnTo>
                  <a:pt x="2381250" y="244475"/>
                </a:lnTo>
                <a:lnTo>
                  <a:pt x="2374900" y="190500"/>
                </a:lnTo>
                <a:lnTo>
                  <a:pt x="2365375" y="136525"/>
                </a:lnTo>
                <a:lnTo>
                  <a:pt x="2349500" y="107950"/>
                </a:lnTo>
                <a:lnTo>
                  <a:pt x="2333625" y="85725"/>
                </a:lnTo>
                <a:lnTo>
                  <a:pt x="2305050" y="53975"/>
                </a:lnTo>
                <a:lnTo>
                  <a:pt x="2228850" y="0"/>
                </a:lnTo>
                <a:lnTo>
                  <a:pt x="2409825" y="25400"/>
                </a:lnTo>
                <a:lnTo>
                  <a:pt x="2555875" y="85725"/>
                </a:lnTo>
                <a:lnTo>
                  <a:pt x="2616200" y="117475"/>
                </a:lnTo>
                <a:lnTo>
                  <a:pt x="2667000" y="146050"/>
                </a:lnTo>
                <a:lnTo>
                  <a:pt x="2711450" y="180975"/>
                </a:lnTo>
                <a:lnTo>
                  <a:pt x="2730500" y="206375"/>
                </a:lnTo>
                <a:lnTo>
                  <a:pt x="2740025" y="222250"/>
                </a:lnTo>
                <a:lnTo>
                  <a:pt x="2743200" y="244475"/>
                </a:lnTo>
                <a:lnTo>
                  <a:pt x="2733675" y="273050"/>
                </a:lnTo>
                <a:lnTo>
                  <a:pt x="2701925" y="304800"/>
                </a:lnTo>
                <a:lnTo>
                  <a:pt x="2660650" y="330200"/>
                </a:lnTo>
                <a:lnTo>
                  <a:pt x="2632075" y="349250"/>
                </a:lnTo>
                <a:lnTo>
                  <a:pt x="2606675" y="377825"/>
                </a:lnTo>
                <a:lnTo>
                  <a:pt x="2543175" y="463550"/>
                </a:lnTo>
                <a:lnTo>
                  <a:pt x="2362200" y="650875"/>
                </a:lnTo>
                <a:lnTo>
                  <a:pt x="2197100" y="822325"/>
                </a:lnTo>
                <a:lnTo>
                  <a:pt x="1990725" y="1006475"/>
                </a:lnTo>
                <a:lnTo>
                  <a:pt x="1749425" y="1203325"/>
                </a:lnTo>
                <a:lnTo>
                  <a:pt x="1520825" y="137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661758-4CB3-4966-B083-D80B72C3694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E8C29D-966B-45DD-9F0B-CAEABD1590FD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08AF329-8CAD-4248-8CC1-674D497E0869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76DF0461-488E-4528-A7CB-D742590B7925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0D968C9B-0DCB-4255-AFED-F5945D758F88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2BAA0A9-5E65-42AF-99FC-E9143E8740A9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9AAD322-88DF-4AE5-9E2B-A151B181EECB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7120D2DB-78F3-46F6-9E4A-AF5E682FC28A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61EC5D9B-6827-479D-9237-175088F5E0F6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C10CBAD-5C21-4466-BAFA-074AD29C7FFD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563381A6-7068-4B8E-B390-0E0660BFA4B5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0052407E-246C-48B0-AF66-9F87AD90F640}"/>
              </a:ext>
            </a:extLst>
          </p:cNvPr>
          <p:cNvGrpSpPr/>
          <p:nvPr/>
        </p:nvGrpSpPr>
        <p:grpSpPr>
          <a:xfrm>
            <a:off x="3781426" y="1515268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707711F-530C-4BD1-B7B8-2F9E23E44CF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D43B414B-F9FA-4F87-8887-D6EE968550B8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8187541-BFDD-4B65-A534-C3047540B402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C5D21A5-6F77-456D-84E6-074F622B9311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1CCDBBA-7751-4D60-8568-913BDAAFE0FA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E249CF99-3554-43CD-9144-175D1E5CEB5C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FB781249-D4EF-4589-9C0D-678637A1FC26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CF734AA2-6A29-45C6-ABE6-3482054392E2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7FF2448-19EF-4DC3-ACD7-11F845468ECC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6227D67-04BB-4658-8ECF-37A8D40C080B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4889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F944D-17E6-4D72-B867-A23F8AA7A8E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1DC24F-AFAD-475D-88C2-B97183BC6D7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AEE369C2-F446-4489-8291-321E6FD08E61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F48EA5F-1D3C-462C-BAA0-B72782DAD883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8D70EDC-1CE4-49BE-A5D7-2660645B1AF2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2322B0B-2046-4014-993A-63492A8B0AA2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83048622-14A7-4EB2-BBDA-22B9F5848662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4">
              <a:extLst>
                <a:ext uri="{FF2B5EF4-FFF2-40B4-BE49-F238E27FC236}">
                  <a16:creationId xmlns:a16="http://schemas.microsoft.com/office/drawing/2014/main" id="{6F4F2C6C-0696-4853-8486-49F841A0F131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98DB1E6-2509-4E6E-B5D4-9EA8D4719D63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FA1F159-0E2C-4683-8E52-C5A0D62A46C0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E684FBE1-94A2-4F70-95DC-6F2B3A760C3D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2836308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0B99E70-D411-44F0-9DD1-B52E536264BB}"/>
              </a:ext>
            </a:extLst>
          </p:cNvPr>
          <p:cNvSpPr/>
          <p:nvPr/>
        </p:nvSpPr>
        <p:spPr>
          <a:xfrm>
            <a:off x="4068763" y="1625600"/>
            <a:ext cx="838200" cy="669925"/>
          </a:xfrm>
          <a:custGeom>
            <a:avLst/>
            <a:gdLst>
              <a:gd name="connsiteX0" fmla="*/ 507207 w 838200"/>
              <a:gd name="connsiteY0" fmla="*/ 552450 h 671512"/>
              <a:gd name="connsiteX1" fmla="*/ 378619 w 838200"/>
              <a:gd name="connsiteY1" fmla="*/ 445294 h 671512"/>
              <a:gd name="connsiteX2" fmla="*/ 252413 w 838200"/>
              <a:gd name="connsiteY2" fmla="*/ 328612 h 671512"/>
              <a:gd name="connsiteX3" fmla="*/ 152400 w 838200"/>
              <a:gd name="connsiteY3" fmla="*/ 223837 h 671512"/>
              <a:gd name="connsiteX4" fmla="*/ 71438 w 838200"/>
              <a:gd name="connsiteY4" fmla="*/ 135731 h 671512"/>
              <a:gd name="connsiteX5" fmla="*/ 30957 w 838200"/>
              <a:gd name="connsiteY5" fmla="*/ 88106 h 671512"/>
              <a:gd name="connsiteX6" fmla="*/ 9525 w 838200"/>
              <a:gd name="connsiteY6" fmla="*/ 54769 h 671512"/>
              <a:gd name="connsiteX7" fmla="*/ 0 w 838200"/>
              <a:gd name="connsiteY7" fmla="*/ 28575 h 671512"/>
              <a:gd name="connsiteX8" fmla="*/ 0 w 838200"/>
              <a:gd name="connsiteY8" fmla="*/ 14287 h 671512"/>
              <a:gd name="connsiteX9" fmla="*/ 7144 w 838200"/>
              <a:gd name="connsiteY9" fmla="*/ 4762 h 671512"/>
              <a:gd name="connsiteX10" fmla="*/ 28575 w 838200"/>
              <a:gd name="connsiteY10" fmla="*/ 0 h 671512"/>
              <a:gd name="connsiteX11" fmla="*/ 73819 w 838200"/>
              <a:gd name="connsiteY11" fmla="*/ 11906 h 671512"/>
              <a:gd name="connsiteX12" fmla="*/ 121444 w 838200"/>
              <a:gd name="connsiteY12" fmla="*/ 35719 h 671512"/>
              <a:gd name="connsiteX13" fmla="*/ 176213 w 838200"/>
              <a:gd name="connsiteY13" fmla="*/ 73819 h 671512"/>
              <a:gd name="connsiteX14" fmla="*/ 228600 w 838200"/>
              <a:gd name="connsiteY14" fmla="*/ 104775 h 671512"/>
              <a:gd name="connsiteX15" fmla="*/ 307182 w 838200"/>
              <a:gd name="connsiteY15" fmla="*/ 140494 h 671512"/>
              <a:gd name="connsiteX16" fmla="*/ 388144 w 838200"/>
              <a:gd name="connsiteY16" fmla="*/ 166687 h 671512"/>
              <a:gd name="connsiteX17" fmla="*/ 471488 w 838200"/>
              <a:gd name="connsiteY17" fmla="*/ 192881 h 671512"/>
              <a:gd name="connsiteX18" fmla="*/ 576263 w 838200"/>
              <a:gd name="connsiteY18" fmla="*/ 219075 h 671512"/>
              <a:gd name="connsiteX19" fmla="*/ 604838 w 838200"/>
              <a:gd name="connsiteY19" fmla="*/ 233362 h 671512"/>
              <a:gd name="connsiteX20" fmla="*/ 650082 w 838200"/>
              <a:gd name="connsiteY20" fmla="*/ 261937 h 671512"/>
              <a:gd name="connsiteX21" fmla="*/ 690563 w 838200"/>
              <a:gd name="connsiteY21" fmla="*/ 295275 h 671512"/>
              <a:gd name="connsiteX22" fmla="*/ 726282 w 838200"/>
              <a:gd name="connsiteY22" fmla="*/ 335756 h 671512"/>
              <a:gd name="connsiteX23" fmla="*/ 757238 w 838200"/>
              <a:gd name="connsiteY23" fmla="*/ 376237 h 671512"/>
              <a:gd name="connsiteX24" fmla="*/ 778669 w 838200"/>
              <a:gd name="connsiteY24" fmla="*/ 414337 h 671512"/>
              <a:gd name="connsiteX25" fmla="*/ 804863 w 838200"/>
              <a:gd name="connsiteY25" fmla="*/ 473869 h 671512"/>
              <a:gd name="connsiteX26" fmla="*/ 821532 w 838200"/>
              <a:gd name="connsiteY26" fmla="*/ 526256 h 671512"/>
              <a:gd name="connsiteX27" fmla="*/ 833438 w 838200"/>
              <a:gd name="connsiteY27" fmla="*/ 576262 h 671512"/>
              <a:gd name="connsiteX28" fmla="*/ 838200 w 838200"/>
              <a:gd name="connsiteY28" fmla="*/ 609600 h 671512"/>
              <a:gd name="connsiteX29" fmla="*/ 833438 w 838200"/>
              <a:gd name="connsiteY29" fmla="*/ 631031 h 671512"/>
              <a:gd name="connsiteX30" fmla="*/ 826294 w 838200"/>
              <a:gd name="connsiteY30" fmla="*/ 652462 h 671512"/>
              <a:gd name="connsiteX31" fmla="*/ 812007 w 838200"/>
              <a:gd name="connsiteY31" fmla="*/ 666750 h 671512"/>
              <a:gd name="connsiteX32" fmla="*/ 790575 w 838200"/>
              <a:gd name="connsiteY32" fmla="*/ 671512 h 671512"/>
              <a:gd name="connsiteX33" fmla="*/ 735807 w 838200"/>
              <a:gd name="connsiteY33" fmla="*/ 661987 h 671512"/>
              <a:gd name="connsiteX34" fmla="*/ 676275 w 838200"/>
              <a:gd name="connsiteY34" fmla="*/ 640556 h 671512"/>
              <a:gd name="connsiteX35" fmla="*/ 616744 w 838200"/>
              <a:gd name="connsiteY35" fmla="*/ 619125 h 671512"/>
              <a:gd name="connsiteX36" fmla="*/ 507207 w 838200"/>
              <a:gd name="connsiteY36" fmla="*/ 5524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8200" h="671512">
                <a:moveTo>
                  <a:pt x="507207" y="552450"/>
                </a:moveTo>
                <a:lnTo>
                  <a:pt x="378619" y="445294"/>
                </a:lnTo>
                <a:lnTo>
                  <a:pt x="252413" y="328612"/>
                </a:lnTo>
                <a:lnTo>
                  <a:pt x="152400" y="223837"/>
                </a:lnTo>
                <a:lnTo>
                  <a:pt x="71438" y="135731"/>
                </a:lnTo>
                <a:lnTo>
                  <a:pt x="30957" y="88106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3819" y="11906"/>
                </a:lnTo>
                <a:lnTo>
                  <a:pt x="121444" y="35719"/>
                </a:lnTo>
                <a:lnTo>
                  <a:pt x="176213" y="73819"/>
                </a:lnTo>
                <a:lnTo>
                  <a:pt x="228600" y="104775"/>
                </a:lnTo>
                <a:lnTo>
                  <a:pt x="307182" y="140494"/>
                </a:lnTo>
                <a:lnTo>
                  <a:pt x="388144" y="166687"/>
                </a:lnTo>
                <a:lnTo>
                  <a:pt x="471488" y="192881"/>
                </a:lnTo>
                <a:lnTo>
                  <a:pt x="576263" y="219075"/>
                </a:lnTo>
                <a:lnTo>
                  <a:pt x="604838" y="233362"/>
                </a:lnTo>
                <a:lnTo>
                  <a:pt x="650082" y="261937"/>
                </a:lnTo>
                <a:lnTo>
                  <a:pt x="690563" y="295275"/>
                </a:lnTo>
                <a:lnTo>
                  <a:pt x="726282" y="335756"/>
                </a:lnTo>
                <a:lnTo>
                  <a:pt x="757238" y="376237"/>
                </a:lnTo>
                <a:lnTo>
                  <a:pt x="778669" y="414337"/>
                </a:lnTo>
                <a:lnTo>
                  <a:pt x="804863" y="473869"/>
                </a:lnTo>
                <a:lnTo>
                  <a:pt x="821532" y="526256"/>
                </a:lnTo>
                <a:lnTo>
                  <a:pt x="833438" y="576262"/>
                </a:lnTo>
                <a:lnTo>
                  <a:pt x="838200" y="609600"/>
                </a:lnTo>
                <a:lnTo>
                  <a:pt x="833438" y="631031"/>
                </a:lnTo>
                <a:lnTo>
                  <a:pt x="826294" y="652462"/>
                </a:lnTo>
                <a:lnTo>
                  <a:pt x="812007" y="666750"/>
                </a:lnTo>
                <a:lnTo>
                  <a:pt x="790575" y="671512"/>
                </a:lnTo>
                <a:lnTo>
                  <a:pt x="735807" y="661987"/>
                </a:lnTo>
                <a:lnTo>
                  <a:pt x="676275" y="640556"/>
                </a:lnTo>
                <a:lnTo>
                  <a:pt x="616744" y="619125"/>
                </a:lnTo>
                <a:lnTo>
                  <a:pt x="507207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1DB0ED-A89C-4B05-8EAE-BE25886AF899}"/>
              </a:ext>
            </a:extLst>
          </p:cNvPr>
          <p:cNvSpPr/>
          <p:nvPr/>
        </p:nvSpPr>
        <p:spPr>
          <a:xfrm>
            <a:off x="3875089" y="2943224"/>
            <a:ext cx="858837" cy="558800"/>
          </a:xfrm>
          <a:custGeom>
            <a:avLst/>
            <a:gdLst>
              <a:gd name="connsiteX0" fmla="*/ 454819 w 859631"/>
              <a:gd name="connsiteY0" fmla="*/ 428625 h 557213"/>
              <a:gd name="connsiteX1" fmla="*/ 319087 w 859631"/>
              <a:gd name="connsiteY1" fmla="*/ 338138 h 557213"/>
              <a:gd name="connsiteX2" fmla="*/ 192881 w 859631"/>
              <a:gd name="connsiteY2" fmla="*/ 240507 h 557213"/>
              <a:gd name="connsiteX3" fmla="*/ 92869 w 859631"/>
              <a:gd name="connsiteY3" fmla="*/ 150019 h 557213"/>
              <a:gd name="connsiteX4" fmla="*/ 30956 w 859631"/>
              <a:gd name="connsiteY4" fmla="*/ 92869 h 557213"/>
              <a:gd name="connsiteX5" fmla="*/ 14287 w 859631"/>
              <a:gd name="connsiteY5" fmla="*/ 71438 h 557213"/>
              <a:gd name="connsiteX6" fmla="*/ 2381 w 859631"/>
              <a:gd name="connsiteY6" fmla="*/ 45244 h 557213"/>
              <a:gd name="connsiteX7" fmla="*/ 0 w 859631"/>
              <a:gd name="connsiteY7" fmla="*/ 23813 h 557213"/>
              <a:gd name="connsiteX8" fmla="*/ 2381 w 859631"/>
              <a:gd name="connsiteY8" fmla="*/ 9525 h 557213"/>
              <a:gd name="connsiteX9" fmla="*/ 14287 w 859631"/>
              <a:gd name="connsiteY9" fmla="*/ 2382 h 557213"/>
              <a:gd name="connsiteX10" fmla="*/ 33337 w 859631"/>
              <a:gd name="connsiteY10" fmla="*/ 0 h 557213"/>
              <a:gd name="connsiteX11" fmla="*/ 66675 w 859631"/>
              <a:gd name="connsiteY11" fmla="*/ 14288 h 557213"/>
              <a:gd name="connsiteX12" fmla="*/ 123825 w 859631"/>
              <a:gd name="connsiteY12" fmla="*/ 40482 h 557213"/>
              <a:gd name="connsiteX13" fmla="*/ 228600 w 859631"/>
              <a:gd name="connsiteY13" fmla="*/ 80963 h 557213"/>
              <a:gd name="connsiteX14" fmla="*/ 319087 w 859631"/>
              <a:gd name="connsiteY14" fmla="*/ 114300 h 557213"/>
              <a:gd name="connsiteX15" fmla="*/ 428625 w 859631"/>
              <a:gd name="connsiteY15" fmla="*/ 150019 h 557213"/>
              <a:gd name="connsiteX16" fmla="*/ 521494 w 859631"/>
              <a:gd name="connsiteY16" fmla="*/ 176213 h 557213"/>
              <a:gd name="connsiteX17" fmla="*/ 628650 w 859631"/>
              <a:gd name="connsiteY17" fmla="*/ 202407 h 557213"/>
              <a:gd name="connsiteX18" fmla="*/ 700087 w 859631"/>
              <a:gd name="connsiteY18" fmla="*/ 216694 h 557213"/>
              <a:gd name="connsiteX19" fmla="*/ 723900 w 859631"/>
              <a:gd name="connsiteY19" fmla="*/ 223838 h 557213"/>
              <a:gd name="connsiteX20" fmla="*/ 754856 w 859631"/>
              <a:gd name="connsiteY20" fmla="*/ 245269 h 557213"/>
              <a:gd name="connsiteX21" fmla="*/ 790575 w 859631"/>
              <a:gd name="connsiteY21" fmla="*/ 283369 h 557213"/>
              <a:gd name="connsiteX22" fmla="*/ 816769 w 859631"/>
              <a:gd name="connsiteY22" fmla="*/ 316707 h 557213"/>
              <a:gd name="connsiteX23" fmla="*/ 831056 w 859631"/>
              <a:gd name="connsiteY23" fmla="*/ 350044 h 557213"/>
              <a:gd name="connsiteX24" fmla="*/ 845344 w 859631"/>
              <a:gd name="connsiteY24" fmla="*/ 390525 h 557213"/>
              <a:gd name="connsiteX25" fmla="*/ 857250 w 859631"/>
              <a:gd name="connsiteY25" fmla="*/ 440532 h 557213"/>
              <a:gd name="connsiteX26" fmla="*/ 859631 w 859631"/>
              <a:gd name="connsiteY26" fmla="*/ 471488 h 557213"/>
              <a:gd name="connsiteX27" fmla="*/ 852487 w 859631"/>
              <a:gd name="connsiteY27" fmla="*/ 514350 h 557213"/>
              <a:gd name="connsiteX28" fmla="*/ 838200 w 859631"/>
              <a:gd name="connsiteY28" fmla="*/ 535782 h 557213"/>
              <a:gd name="connsiteX29" fmla="*/ 823912 w 859631"/>
              <a:gd name="connsiteY29" fmla="*/ 547688 h 557213"/>
              <a:gd name="connsiteX30" fmla="*/ 792956 w 859631"/>
              <a:gd name="connsiteY30" fmla="*/ 557213 h 557213"/>
              <a:gd name="connsiteX31" fmla="*/ 747712 w 859631"/>
              <a:gd name="connsiteY31" fmla="*/ 557213 h 557213"/>
              <a:gd name="connsiteX32" fmla="*/ 695325 w 859631"/>
              <a:gd name="connsiteY32" fmla="*/ 550069 h 557213"/>
              <a:gd name="connsiteX33" fmla="*/ 623887 w 859631"/>
              <a:gd name="connsiteY33" fmla="*/ 523875 h 557213"/>
              <a:gd name="connsiteX34" fmla="*/ 454819 w 859631"/>
              <a:gd name="connsiteY34" fmla="*/ 42862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9631" h="557213">
                <a:moveTo>
                  <a:pt x="454819" y="428625"/>
                </a:moveTo>
                <a:lnTo>
                  <a:pt x="319087" y="338138"/>
                </a:lnTo>
                <a:lnTo>
                  <a:pt x="192881" y="240507"/>
                </a:lnTo>
                <a:lnTo>
                  <a:pt x="92869" y="150019"/>
                </a:lnTo>
                <a:lnTo>
                  <a:pt x="30956" y="92869"/>
                </a:lnTo>
                <a:lnTo>
                  <a:pt x="14287" y="71438"/>
                </a:lnTo>
                <a:lnTo>
                  <a:pt x="2381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2382"/>
                </a:lnTo>
                <a:lnTo>
                  <a:pt x="33337" y="0"/>
                </a:lnTo>
                <a:lnTo>
                  <a:pt x="66675" y="14288"/>
                </a:lnTo>
                <a:lnTo>
                  <a:pt x="123825" y="40482"/>
                </a:lnTo>
                <a:lnTo>
                  <a:pt x="228600" y="80963"/>
                </a:lnTo>
                <a:lnTo>
                  <a:pt x="319087" y="114300"/>
                </a:lnTo>
                <a:lnTo>
                  <a:pt x="428625" y="150019"/>
                </a:lnTo>
                <a:lnTo>
                  <a:pt x="521494" y="176213"/>
                </a:lnTo>
                <a:lnTo>
                  <a:pt x="628650" y="202407"/>
                </a:lnTo>
                <a:lnTo>
                  <a:pt x="700087" y="216694"/>
                </a:lnTo>
                <a:lnTo>
                  <a:pt x="723900" y="223838"/>
                </a:lnTo>
                <a:lnTo>
                  <a:pt x="754856" y="245269"/>
                </a:lnTo>
                <a:lnTo>
                  <a:pt x="790575" y="283369"/>
                </a:lnTo>
                <a:lnTo>
                  <a:pt x="816769" y="316707"/>
                </a:lnTo>
                <a:lnTo>
                  <a:pt x="831056" y="350044"/>
                </a:lnTo>
                <a:lnTo>
                  <a:pt x="845344" y="390525"/>
                </a:lnTo>
                <a:lnTo>
                  <a:pt x="857250" y="440532"/>
                </a:lnTo>
                <a:lnTo>
                  <a:pt x="859631" y="471488"/>
                </a:lnTo>
                <a:lnTo>
                  <a:pt x="852487" y="514350"/>
                </a:lnTo>
                <a:lnTo>
                  <a:pt x="838200" y="535782"/>
                </a:lnTo>
                <a:lnTo>
                  <a:pt x="823912" y="547688"/>
                </a:lnTo>
                <a:lnTo>
                  <a:pt x="792956" y="557213"/>
                </a:lnTo>
                <a:lnTo>
                  <a:pt x="747712" y="557213"/>
                </a:lnTo>
                <a:lnTo>
                  <a:pt x="695325" y="550069"/>
                </a:lnTo>
                <a:lnTo>
                  <a:pt x="623887" y="523875"/>
                </a:lnTo>
                <a:lnTo>
                  <a:pt x="454819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451CA97-8953-4D1E-94FA-195502A4D9BD}"/>
              </a:ext>
            </a:extLst>
          </p:cNvPr>
          <p:cNvSpPr/>
          <p:nvPr/>
        </p:nvSpPr>
        <p:spPr>
          <a:xfrm>
            <a:off x="3895726" y="5172074"/>
            <a:ext cx="430213" cy="596900"/>
          </a:xfrm>
          <a:custGeom>
            <a:avLst/>
            <a:gdLst>
              <a:gd name="connsiteX0" fmla="*/ 219075 w 431006"/>
              <a:gd name="connsiteY0" fmla="*/ 509588 h 595313"/>
              <a:gd name="connsiteX1" fmla="*/ 126206 w 431006"/>
              <a:gd name="connsiteY1" fmla="*/ 402432 h 595313"/>
              <a:gd name="connsiteX2" fmla="*/ 73819 w 431006"/>
              <a:gd name="connsiteY2" fmla="*/ 330994 h 595313"/>
              <a:gd name="connsiteX3" fmla="*/ 42863 w 431006"/>
              <a:gd name="connsiteY3" fmla="*/ 280988 h 595313"/>
              <a:gd name="connsiteX4" fmla="*/ 23813 w 431006"/>
              <a:gd name="connsiteY4" fmla="*/ 242888 h 595313"/>
              <a:gd name="connsiteX5" fmla="*/ 9525 w 431006"/>
              <a:gd name="connsiteY5" fmla="*/ 197644 h 595313"/>
              <a:gd name="connsiteX6" fmla="*/ 2381 w 431006"/>
              <a:gd name="connsiteY6" fmla="*/ 154782 h 595313"/>
              <a:gd name="connsiteX7" fmla="*/ 0 w 431006"/>
              <a:gd name="connsiteY7" fmla="*/ 102394 h 595313"/>
              <a:gd name="connsiteX8" fmla="*/ 2381 w 431006"/>
              <a:gd name="connsiteY8" fmla="*/ 66675 h 595313"/>
              <a:gd name="connsiteX9" fmla="*/ 11906 w 431006"/>
              <a:gd name="connsiteY9" fmla="*/ 38100 h 595313"/>
              <a:gd name="connsiteX10" fmla="*/ 23813 w 431006"/>
              <a:gd name="connsiteY10" fmla="*/ 16669 h 595313"/>
              <a:gd name="connsiteX11" fmla="*/ 33338 w 431006"/>
              <a:gd name="connsiteY11" fmla="*/ 2382 h 595313"/>
              <a:gd name="connsiteX12" fmla="*/ 47625 w 431006"/>
              <a:gd name="connsiteY12" fmla="*/ 0 h 595313"/>
              <a:gd name="connsiteX13" fmla="*/ 66675 w 431006"/>
              <a:gd name="connsiteY13" fmla="*/ 0 h 595313"/>
              <a:gd name="connsiteX14" fmla="*/ 78581 w 431006"/>
              <a:gd name="connsiteY14" fmla="*/ 9525 h 595313"/>
              <a:gd name="connsiteX15" fmla="*/ 95250 w 431006"/>
              <a:gd name="connsiteY15" fmla="*/ 33338 h 595313"/>
              <a:gd name="connsiteX16" fmla="*/ 109538 w 431006"/>
              <a:gd name="connsiteY16" fmla="*/ 73819 h 595313"/>
              <a:gd name="connsiteX17" fmla="*/ 126206 w 431006"/>
              <a:gd name="connsiteY17" fmla="*/ 90488 h 595313"/>
              <a:gd name="connsiteX18" fmla="*/ 431006 w 431006"/>
              <a:gd name="connsiteY18" fmla="*/ 500063 h 595313"/>
              <a:gd name="connsiteX19" fmla="*/ 421481 w 431006"/>
              <a:gd name="connsiteY19" fmla="*/ 540544 h 595313"/>
              <a:gd name="connsiteX20" fmla="*/ 402431 w 431006"/>
              <a:gd name="connsiteY20" fmla="*/ 576263 h 595313"/>
              <a:gd name="connsiteX21" fmla="*/ 385763 w 431006"/>
              <a:gd name="connsiteY21" fmla="*/ 590550 h 595313"/>
              <a:gd name="connsiteX22" fmla="*/ 361950 w 431006"/>
              <a:gd name="connsiteY22" fmla="*/ 595313 h 595313"/>
              <a:gd name="connsiteX23" fmla="*/ 321469 w 431006"/>
              <a:gd name="connsiteY23" fmla="*/ 588169 h 595313"/>
              <a:gd name="connsiteX24" fmla="*/ 219075 w 431006"/>
              <a:gd name="connsiteY24" fmla="*/ 50958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1006" h="595313">
                <a:moveTo>
                  <a:pt x="219075" y="509588"/>
                </a:moveTo>
                <a:lnTo>
                  <a:pt x="126206" y="402432"/>
                </a:lnTo>
                <a:lnTo>
                  <a:pt x="73819" y="330994"/>
                </a:lnTo>
                <a:lnTo>
                  <a:pt x="42863" y="280988"/>
                </a:lnTo>
                <a:lnTo>
                  <a:pt x="23813" y="242888"/>
                </a:lnTo>
                <a:lnTo>
                  <a:pt x="9525" y="197644"/>
                </a:lnTo>
                <a:lnTo>
                  <a:pt x="2381" y="154782"/>
                </a:lnTo>
                <a:lnTo>
                  <a:pt x="0" y="102394"/>
                </a:lnTo>
                <a:lnTo>
                  <a:pt x="2381" y="66675"/>
                </a:lnTo>
                <a:lnTo>
                  <a:pt x="11906" y="38100"/>
                </a:lnTo>
                <a:lnTo>
                  <a:pt x="23813" y="16669"/>
                </a:lnTo>
                <a:lnTo>
                  <a:pt x="33338" y="2382"/>
                </a:lnTo>
                <a:lnTo>
                  <a:pt x="47625" y="0"/>
                </a:lnTo>
                <a:lnTo>
                  <a:pt x="66675" y="0"/>
                </a:lnTo>
                <a:lnTo>
                  <a:pt x="78581" y="9525"/>
                </a:lnTo>
                <a:lnTo>
                  <a:pt x="95250" y="33338"/>
                </a:lnTo>
                <a:lnTo>
                  <a:pt x="109538" y="73819"/>
                </a:lnTo>
                <a:lnTo>
                  <a:pt x="126206" y="90488"/>
                </a:lnTo>
                <a:lnTo>
                  <a:pt x="431006" y="500063"/>
                </a:lnTo>
                <a:lnTo>
                  <a:pt x="421481" y="540544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61950" y="595313"/>
                </a:lnTo>
                <a:lnTo>
                  <a:pt x="321469" y="588169"/>
                </a:lnTo>
                <a:lnTo>
                  <a:pt x="21907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B45B315-773E-44A6-83B5-A89E81B971D1}"/>
              </a:ext>
            </a:extLst>
          </p:cNvPr>
          <p:cNvSpPr/>
          <p:nvPr/>
        </p:nvSpPr>
        <p:spPr>
          <a:xfrm>
            <a:off x="7286626" y="5002213"/>
            <a:ext cx="790575" cy="762000"/>
          </a:xfrm>
          <a:custGeom>
            <a:avLst/>
            <a:gdLst>
              <a:gd name="connsiteX0" fmla="*/ 497681 w 790575"/>
              <a:gd name="connsiteY0" fmla="*/ 552450 h 762000"/>
              <a:gd name="connsiteX1" fmla="*/ 419100 w 790575"/>
              <a:gd name="connsiteY1" fmla="*/ 426244 h 762000"/>
              <a:gd name="connsiteX2" fmla="*/ 361950 w 790575"/>
              <a:gd name="connsiteY2" fmla="*/ 350044 h 762000"/>
              <a:gd name="connsiteX3" fmla="*/ 292894 w 790575"/>
              <a:gd name="connsiteY3" fmla="*/ 269082 h 762000"/>
              <a:gd name="connsiteX4" fmla="*/ 209550 w 790575"/>
              <a:gd name="connsiteY4" fmla="*/ 188119 h 762000"/>
              <a:gd name="connsiteX5" fmla="*/ 147638 w 790575"/>
              <a:gd name="connsiteY5" fmla="*/ 140494 h 762000"/>
              <a:gd name="connsiteX6" fmla="*/ 76200 w 790575"/>
              <a:gd name="connsiteY6" fmla="*/ 95250 h 762000"/>
              <a:gd name="connsiteX7" fmla="*/ 30956 w 790575"/>
              <a:gd name="connsiteY7" fmla="*/ 66675 h 762000"/>
              <a:gd name="connsiteX8" fmla="*/ 9525 w 790575"/>
              <a:gd name="connsiteY8" fmla="*/ 45244 h 762000"/>
              <a:gd name="connsiteX9" fmla="*/ 0 w 790575"/>
              <a:gd name="connsiteY9" fmla="*/ 28575 h 762000"/>
              <a:gd name="connsiteX10" fmla="*/ 0 w 790575"/>
              <a:gd name="connsiteY10" fmla="*/ 11907 h 762000"/>
              <a:gd name="connsiteX11" fmla="*/ 4763 w 790575"/>
              <a:gd name="connsiteY11" fmla="*/ 4763 h 762000"/>
              <a:gd name="connsiteX12" fmla="*/ 38100 w 790575"/>
              <a:gd name="connsiteY12" fmla="*/ 0 h 762000"/>
              <a:gd name="connsiteX13" fmla="*/ 85725 w 790575"/>
              <a:gd name="connsiteY13" fmla="*/ 7144 h 762000"/>
              <a:gd name="connsiteX14" fmla="*/ 166688 w 790575"/>
              <a:gd name="connsiteY14" fmla="*/ 38100 h 762000"/>
              <a:gd name="connsiteX15" fmla="*/ 323850 w 790575"/>
              <a:gd name="connsiteY15" fmla="*/ 104775 h 762000"/>
              <a:gd name="connsiteX16" fmla="*/ 454819 w 790575"/>
              <a:gd name="connsiteY16" fmla="*/ 169069 h 762000"/>
              <a:gd name="connsiteX17" fmla="*/ 535781 w 790575"/>
              <a:gd name="connsiteY17" fmla="*/ 207169 h 762000"/>
              <a:gd name="connsiteX18" fmla="*/ 561975 w 790575"/>
              <a:gd name="connsiteY18" fmla="*/ 223838 h 762000"/>
              <a:gd name="connsiteX19" fmla="*/ 619125 w 790575"/>
              <a:gd name="connsiteY19" fmla="*/ 276225 h 762000"/>
              <a:gd name="connsiteX20" fmla="*/ 661988 w 790575"/>
              <a:gd name="connsiteY20" fmla="*/ 323850 h 762000"/>
              <a:gd name="connsiteX21" fmla="*/ 702469 w 790575"/>
              <a:gd name="connsiteY21" fmla="*/ 376238 h 762000"/>
              <a:gd name="connsiteX22" fmla="*/ 738188 w 790575"/>
              <a:gd name="connsiteY22" fmla="*/ 435769 h 762000"/>
              <a:gd name="connsiteX23" fmla="*/ 762000 w 790575"/>
              <a:gd name="connsiteY23" fmla="*/ 488157 h 762000"/>
              <a:gd name="connsiteX24" fmla="*/ 776288 w 790575"/>
              <a:gd name="connsiteY24" fmla="*/ 531019 h 762000"/>
              <a:gd name="connsiteX25" fmla="*/ 785813 w 790575"/>
              <a:gd name="connsiteY25" fmla="*/ 576263 h 762000"/>
              <a:gd name="connsiteX26" fmla="*/ 790575 w 790575"/>
              <a:gd name="connsiteY26" fmla="*/ 619125 h 762000"/>
              <a:gd name="connsiteX27" fmla="*/ 783431 w 790575"/>
              <a:gd name="connsiteY27" fmla="*/ 652463 h 762000"/>
              <a:gd name="connsiteX28" fmla="*/ 773906 w 790575"/>
              <a:gd name="connsiteY28" fmla="*/ 683419 h 762000"/>
              <a:gd name="connsiteX29" fmla="*/ 750094 w 790575"/>
              <a:gd name="connsiteY29" fmla="*/ 726282 h 762000"/>
              <a:gd name="connsiteX30" fmla="*/ 728663 w 790575"/>
              <a:gd name="connsiteY30" fmla="*/ 750094 h 762000"/>
              <a:gd name="connsiteX31" fmla="*/ 707231 w 790575"/>
              <a:gd name="connsiteY31" fmla="*/ 759619 h 762000"/>
              <a:gd name="connsiteX32" fmla="*/ 678656 w 790575"/>
              <a:gd name="connsiteY32" fmla="*/ 762000 h 762000"/>
              <a:gd name="connsiteX33" fmla="*/ 647700 w 790575"/>
              <a:gd name="connsiteY33" fmla="*/ 752475 h 762000"/>
              <a:gd name="connsiteX34" fmla="*/ 611981 w 790575"/>
              <a:gd name="connsiteY34" fmla="*/ 731044 h 762000"/>
              <a:gd name="connsiteX35" fmla="*/ 566738 w 790575"/>
              <a:gd name="connsiteY35" fmla="*/ 688182 h 762000"/>
              <a:gd name="connsiteX36" fmla="*/ 552450 w 790575"/>
              <a:gd name="connsiteY36" fmla="*/ 654844 h 762000"/>
              <a:gd name="connsiteX37" fmla="*/ 497681 w 790575"/>
              <a:gd name="connsiteY37" fmla="*/ 55245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0575" h="762000">
                <a:moveTo>
                  <a:pt x="497681" y="552450"/>
                </a:moveTo>
                <a:lnTo>
                  <a:pt x="419100" y="426244"/>
                </a:lnTo>
                <a:lnTo>
                  <a:pt x="361950" y="350044"/>
                </a:lnTo>
                <a:lnTo>
                  <a:pt x="292894" y="269082"/>
                </a:lnTo>
                <a:lnTo>
                  <a:pt x="209550" y="188119"/>
                </a:lnTo>
                <a:lnTo>
                  <a:pt x="147638" y="140494"/>
                </a:lnTo>
                <a:lnTo>
                  <a:pt x="76200" y="95250"/>
                </a:lnTo>
                <a:lnTo>
                  <a:pt x="30956" y="66675"/>
                </a:lnTo>
                <a:lnTo>
                  <a:pt x="9525" y="45244"/>
                </a:lnTo>
                <a:lnTo>
                  <a:pt x="0" y="28575"/>
                </a:lnTo>
                <a:lnTo>
                  <a:pt x="0" y="11907"/>
                </a:lnTo>
                <a:lnTo>
                  <a:pt x="4763" y="4763"/>
                </a:lnTo>
                <a:lnTo>
                  <a:pt x="38100" y="0"/>
                </a:lnTo>
                <a:lnTo>
                  <a:pt x="85725" y="7144"/>
                </a:lnTo>
                <a:lnTo>
                  <a:pt x="166688" y="38100"/>
                </a:lnTo>
                <a:lnTo>
                  <a:pt x="323850" y="104775"/>
                </a:lnTo>
                <a:lnTo>
                  <a:pt x="454819" y="169069"/>
                </a:lnTo>
                <a:lnTo>
                  <a:pt x="535781" y="207169"/>
                </a:lnTo>
                <a:lnTo>
                  <a:pt x="561975" y="223838"/>
                </a:lnTo>
                <a:lnTo>
                  <a:pt x="619125" y="276225"/>
                </a:lnTo>
                <a:lnTo>
                  <a:pt x="661988" y="323850"/>
                </a:lnTo>
                <a:lnTo>
                  <a:pt x="702469" y="376238"/>
                </a:lnTo>
                <a:lnTo>
                  <a:pt x="738188" y="435769"/>
                </a:lnTo>
                <a:lnTo>
                  <a:pt x="762000" y="488157"/>
                </a:lnTo>
                <a:lnTo>
                  <a:pt x="776288" y="531019"/>
                </a:lnTo>
                <a:lnTo>
                  <a:pt x="785813" y="576263"/>
                </a:lnTo>
                <a:lnTo>
                  <a:pt x="790575" y="619125"/>
                </a:lnTo>
                <a:lnTo>
                  <a:pt x="783431" y="652463"/>
                </a:lnTo>
                <a:lnTo>
                  <a:pt x="773906" y="683419"/>
                </a:lnTo>
                <a:lnTo>
                  <a:pt x="750094" y="726282"/>
                </a:lnTo>
                <a:lnTo>
                  <a:pt x="728663" y="750094"/>
                </a:lnTo>
                <a:lnTo>
                  <a:pt x="707231" y="759619"/>
                </a:lnTo>
                <a:lnTo>
                  <a:pt x="678656" y="762000"/>
                </a:lnTo>
                <a:lnTo>
                  <a:pt x="647700" y="752475"/>
                </a:lnTo>
                <a:lnTo>
                  <a:pt x="611981" y="731044"/>
                </a:lnTo>
                <a:lnTo>
                  <a:pt x="566738" y="688182"/>
                </a:lnTo>
                <a:lnTo>
                  <a:pt x="552450" y="654844"/>
                </a:lnTo>
                <a:lnTo>
                  <a:pt x="497681" y="552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FE9BC3-8095-4E29-975A-CDFB78C0A010}"/>
              </a:ext>
            </a:extLst>
          </p:cNvPr>
          <p:cNvSpPr/>
          <p:nvPr/>
        </p:nvSpPr>
        <p:spPr>
          <a:xfrm>
            <a:off x="3970339" y="4073525"/>
            <a:ext cx="992187" cy="1628775"/>
          </a:xfrm>
          <a:custGeom>
            <a:avLst/>
            <a:gdLst>
              <a:gd name="connsiteX0" fmla="*/ 750094 w 992981"/>
              <a:gd name="connsiteY0" fmla="*/ 661987 h 1628775"/>
              <a:gd name="connsiteX1" fmla="*/ 619125 w 992981"/>
              <a:gd name="connsiteY1" fmla="*/ 957262 h 1628775"/>
              <a:gd name="connsiteX2" fmla="*/ 535781 w 992981"/>
              <a:gd name="connsiteY2" fmla="*/ 1145381 h 1628775"/>
              <a:gd name="connsiteX3" fmla="*/ 464344 w 992981"/>
              <a:gd name="connsiteY3" fmla="*/ 1302544 h 1628775"/>
              <a:gd name="connsiteX4" fmla="*/ 419100 w 992981"/>
              <a:gd name="connsiteY4" fmla="*/ 1388269 h 1628775"/>
              <a:gd name="connsiteX5" fmla="*/ 385762 w 992981"/>
              <a:gd name="connsiteY5" fmla="*/ 1466850 h 1628775"/>
              <a:gd name="connsiteX6" fmla="*/ 361950 w 992981"/>
              <a:gd name="connsiteY6" fmla="*/ 1550194 h 1628775"/>
              <a:gd name="connsiteX7" fmla="*/ 354806 w 992981"/>
              <a:gd name="connsiteY7" fmla="*/ 1619250 h 1628775"/>
              <a:gd name="connsiteX8" fmla="*/ 295275 w 992981"/>
              <a:gd name="connsiteY8" fmla="*/ 1628775 h 1628775"/>
              <a:gd name="connsiteX9" fmla="*/ 0 w 992981"/>
              <a:gd name="connsiteY9" fmla="*/ 1193006 h 1628775"/>
              <a:gd name="connsiteX10" fmla="*/ 80962 w 992981"/>
              <a:gd name="connsiteY10" fmla="*/ 1202531 h 1628775"/>
              <a:gd name="connsiteX11" fmla="*/ 133350 w 992981"/>
              <a:gd name="connsiteY11" fmla="*/ 1207294 h 1628775"/>
              <a:gd name="connsiteX12" fmla="*/ 157162 w 992981"/>
              <a:gd name="connsiteY12" fmla="*/ 1202531 h 1628775"/>
              <a:gd name="connsiteX13" fmla="*/ 185737 w 992981"/>
              <a:gd name="connsiteY13" fmla="*/ 1183481 h 1628775"/>
              <a:gd name="connsiteX14" fmla="*/ 211931 w 992981"/>
              <a:gd name="connsiteY14" fmla="*/ 1143000 h 1628775"/>
              <a:gd name="connsiteX15" fmla="*/ 235744 w 992981"/>
              <a:gd name="connsiteY15" fmla="*/ 1107281 h 1628775"/>
              <a:gd name="connsiteX16" fmla="*/ 376237 w 992981"/>
              <a:gd name="connsiteY16" fmla="*/ 919162 h 1628775"/>
              <a:gd name="connsiteX17" fmla="*/ 533400 w 992981"/>
              <a:gd name="connsiteY17" fmla="*/ 690562 h 1628775"/>
              <a:gd name="connsiteX18" fmla="*/ 635794 w 992981"/>
              <a:gd name="connsiteY18" fmla="*/ 531019 h 1628775"/>
              <a:gd name="connsiteX19" fmla="*/ 766762 w 992981"/>
              <a:gd name="connsiteY19" fmla="*/ 311944 h 1628775"/>
              <a:gd name="connsiteX20" fmla="*/ 878681 w 992981"/>
              <a:gd name="connsiteY20" fmla="*/ 121444 h 1628775"/>
              <a:gd name="connsiteX21" fmla="*/ 931069 w 992981"/>
              <a:gd name="connsiteY21" fmla="*/ 30956 h 1628775"/>
              <a:gd name="connsiteX22" fmla="*/ 952500 w 992981"/>
              <a:gd name="connsiteY22" fmla="*/ 9525 h 1628775"/>
              <a:gd name="connsiteX23" fmla="*/ 966787 w 992981"/>
              <a:gd name="connsiteY23" fmla="*/ 0 h 1628775"/>
              <a:gd name="connsiteX24" fmla="*/ 976312 w 992981"/>
              <a:gd name="connsiteY24" fmla="*/ 0 h 1628775"/>
              <a:gd name="connsiteX25" fmla="*/ 988219 w 992981"/>
              <a:gd name="connsiteY25" fmla="*/ 0 h 1628775"/>
              <a:gd name="connsiteX26" fmla="*/ 992981 w 992981"/>
              <a:gd name="connsiteY26" fmla="*/ 4762 h 1628775"/>
              <a:gd name="connsiteX27" fmla="*/ 992981 w 992981"/>
              <a:gd name="connsiteY27" fmla="*/ 26194 h 1628775"/>
              <a:gd name="connsiteX28" fmla="*/ 966787 w 992981"/>
              <a:gd name="connsiteY28" fmla="*/ 116681 h 1628775"/>
              <a:gd name="connsiteX29" fmla="*/ 876300 w 992981"/>
              <a:gd name="connsiteY29" fmla="*/ 352425 h 1628775"/>
              <a:gd name="connsiteX30" fmla="*/ 750094 w 992981"/>
              <a:gd name="connsiteY30" fmla="*/ 661987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92981" h="1628775">
                <a:moveTo>
                  <a:pt x="750094" y="661987"/>
                </a:moveTo>
                <a:lnTo>
                  <a:pt x="619125" y="957262"/>
                </a:lnTo>
                <a:lnTo>
                  <a:pt x="535781" y="1145381"/>
                </a:lnTo>
                <a:lnTo>
                  <a:pt x="464344" y="1302544"/>
                </a:lnTo>
                <a:lnTo>
                  <a:pt x="419100" y="1388269"/>
                </a:lnTo>
                <a:lnTo>
                  <a:pt x="385762" y="1466850"/>
                </a:lnTo>
                <a:lnTo>
                  <a:pt x="361950" y="1550194"/>
                </a:lnTo>
                <a:lnTo>
                  <a:pt x="354806" y="1619250"/>
                </a:lnTo>
                <a:lnTo>
                  <a:pt x="295275" y="1628775"/>
                </a:lnTo>
                <a:lnTo>
                  <a:pt x="0" y="1193006"/>
                </a:lnTo>
                <a:lnTo>
                  <a:pt x="80962" y="1202531"/>
                </a:lnTo>
                <a:lnTo>
                  <a:pt x="133350" y="1207294"/>
                </a:lnTo>
                <a:lnTo>
                  <a:pt x="157162" y="1202531"/>
                </a:lnTo>
                <a:lnTo>
                  <a:pt x="185737" y="1183481"/>
                </a:lnTo>
                <a:lnTo>
                  <a:pt x="211931" y="1143000"/>
                </a:lnTo>
                <a:lnTo>
                  <a:pt x="235744" y="1107281"/>
                </a:lnTo>
                <a:lnTo>
                  <a:pt x="376237" y="919162"/>
                </a:lnTo>
                <a:lnTo>
                  <a:pt x="533400" y="690562"/>
                </a:lnTo>
                <a:lnTo>
                  <a:pt x="635794" y="531019"/>
                </a:lnTo>
                <a:lnTo>
                  <a:pt x="766762" y="311944"/>
                </a:lnTo>
                <a:lnTo>
                  <a:pt x="878681" y="121444"/>
                </a:lnTo>
                <a:lnTo>
                  <a:pt x="931069" y="30956"/>
                </a:lnTo>
                <a:lnTo>
                  <a:pt x="952500" y="9525"/>
                </a:lnTo>
                <a:lnTo>
                  <a:pt x="966787" y="0"/>
                </a:lnTo>
                <a:lnTo>
                  <a:pt x="976312" y="0"/>
                </a:lnTo>
                <a:lnTo>
                  <a:pt x="988219" y="0"/>
                </a:lnTo>
                <a:lnTo>
                  <a:pt x="992981" y="4762"/>
                </a:lnTo>
                <a:lnTo>
                  <a:pt x="992981" y="26194"/>
                </a:lnTo>
                <a:lnTo>
                  <a:pt x="966787" y="116681"/>
                </a:lnTo>
                <a:lnTo>
                  <a:pt x="876300" y="352425"/>
                </a:lnTo>
                <a:lnTo>
                  <a:pt x="750094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8FCE24-8972-48AF-82C6-9A9DF862A9A8}"/>
              </a:ext>
            </a:extLst>
          </p:cNvPr>
          <p:cNvSpPr/>
          <p:nvPr/>
        </p:nvSpPr>
        <p:spPr>
          <a:xfrm>
            <a:off x="5024439" y="1854199"/>
            <a:ext cx="1508125" cy="411162"/>
          </a:xfrm>
          <a:custGeom>
            <a:avLst/>
            <a:gdLst>
              <a:gd name="connsiteX0" fmla="*/ 1131093 w 1507331"/>
              <a:gd name="connsiteY0" fmla="*/ 230981 h 411956"/>
              <a:gd name="connsiteX1" fmla="*/ 900112 w 1507331"/>
              <a:gd name="connsiteY1" fmla="*/ 288131 h 411956"/>
              <a:gd name="connsiteX2" fmla="*/ 757237 w 1507331"/>
              <a:gd name="connsiteY2" fmla="*/ 319087 h 411956"/>
              <a:gd name="connsiteX3" fmla="*/ 569118 w 1507331"/>
              <a:gd name="connsiteY3" fmla="*/ 364331 h 411956"/>
              <a:gd name="connsiteX4" fmla="*/ 366712 w 1507331"/>
              <a:gd name="connsiteY4" fmla="*/ 407194 h 411956"/>
              <a:gd name="connsiteX5" fmla="*/ 330993 w 1507331"/>
              <a:gd name="connsiteY5" fmla="*/ 411956 h 411956"/>
              <a:gd name="connsiteX6" fmla="*/ 290512 w 1507331"/>
              <a:gd name="connsiteY6" fmla="*/ 411956 h 411956"/>
              <a:gd name="connsiteX7" fmla="*/ 257175 w 1507331"/>
              <a:gd name="connsiteY7" fmla="*/ 404812 h 411956"/>
              <a:gd name="connsiteX8" fmla="*/ 185737 w 1507331"/>
              <a:gd name="connsiteY8" fmla="*/ 366712 h 411956"/>
              <a:gd name="connsiteX9" fmla="*/ 119062 w 1507331"/>
              <a:gd name="connsiteY9" fmla="*/ 319087 h 411956"/>
              <a:gd name="connsiteX10" fmla="*/ 50006 w 1507331"/>
              <a:gd name="connsiteY10" fmla="*/ 254794 h 411956"/>
              <a:gd name="connsiteX11" fmla="*/ 11906 w 1507331"/>
              <a:gd name="connsiteY11" fmla="*/ 219075 h 411956"/>
              <a:gd name="connsiteX12" fmla="*/ 0 w 1507331"/>
              <a:gd name="connsiteY12" fmla="*/ 197644 h 411956"/>
              <a:gd name="connsiteX13" fmla="*/ 0 w 1507331"/>
              <a:gd name="connsiteY13" fmla="*/ 180975 h 411956"/>
              <a:gd name="connsiteX14" fmla="*/ 7143 w 1507331"/>
              <a:gd name="connsiteY14" fmla="*/ 166687 h 411956"/>
              <a:gd name="connsiteX15" fmla="*/ 28575 w 1507331"/>
              <a:gd name="connsiteY15" fmla="*/ 161925 h 411956"/>
              <a:gd name="connsiteX16" fmla="*/ 52387 w 1507331"/>
              <a:gd name="connsiteY16" fmla="*/ 164306 h 411956"/>
              <a:gd name="connsiteX17" fmla="*/ 92868 w 1507331"/>
              <a:gd name="connsiteY17" fmla="*/ 183356 h 411956"/>
              <a:gd name="connsiteX18" fmla="*/ 130968 w 1507331"/>
              <a:gd name="connsiteY18" fmla="*/ 200025 h 411956"/>
              <a:gd name="connsiteX19" fmla="*/ 180975 w 1507331"/>
              <a:gd name="connsiteY19" fmla="*/ 216694 h 411956"/>
              <a:gd name="connsiteX20" fmla="*/ 221456 w 1507331"/>
              <a:gd name="connsiteY20" fmla="*/ 226219 h 411956"/>
              <a:gd name="connsiteX21" fmla="*/ 269081 w 1507331"/>
              <a:gd name="connsiteY21" fmla="*/ 235744 h 411956"/>
              <a:gd name="connsiteX22" fmla="*/ 311943 w 1507331"/>
              <a:gd name="connsiteY22" fmla="*/ 238125 h 411956"/>
              <a:gd name="connsiteX23" fmla="*/ 402431 w 1507331"/>
              <a:gd name="connsiteY23" fmla="*/ 226219 h 411956"/>
              <a:gd name="connsiteX24" fmla="*/ 759618 w 1507331"/>
              <a:gd name="connsiteY24" fmla="*/ 138112 h 411956"/>
              <a:gd name="connsiteX25" fmla="*/ 904875 w 1507331"/>
              <a:gd name="connsiteY25" fmla="*/ 104775 h 411956"/>
              <a:gd name="connsiteX26" fmla="*/ 1088231 w 1507331"/>
              <a:gd name="connsiteY26" fmla="*/ 59531 h 411956"/>
              <a:gd name="connsiteX27" fmla="*/ 1202531 w 1507331"/>
              <a:gd name="connsiteY27" fmla="*/ 21431 h 411956"/>
              <a:gd name="connsiteX28" fmla="*/ 1233487 w 1507331"/>
              <a:gd name="connsiteY28" fmla="*/ 7144 h 411956"/>
              <a:gd name="connsiteX29" fmla="*/ 1271587 w 1507331"/>
              <a:gd name="connsiteY29" fmla="*/ 0 h 411956"/>
              <a:gd name="connsiteX30" fmla="*/ 1323975 w 1507331"/>
              <a:gd name="connsiteY30" fmla="*/ 4762 h 411956"/>
              <a:gd name="connsiteX31" fmla="*/ 1397793 w 1507331"/>
              <a:gd name="connsiteY31" fmla="*/ 16669 h 411956"/>
              <a:gd name="connsiteX32" fmla="*/ 1466850 w 1507331"/>
              <a:gd name="connsiteY32" fmla="*/ 33337 h 411956"/>
              <a:gd name="connsiteX33" fmla="*/ 1490662 w 1507331"/>
              <a:gd name="connsiteY33" fmla="*/ 42862 h 411956"/>
              <a:gd name="connsiteX34" fmla="*/ 1504950 w 1507331"/>
              <a:gd name="connsiteY34" fmla="*/ 54769 h 411956"/>
              <a:gd name="connsiteX35" fmla="*/ 1507331 w 1507331"/>
              <a:gd name="connsiteY35" fmla="*/ 66675 h 411956"/>
              <a:gd name="connsiteX36" fmla="*/ 1497806 w 1507331"/>
              <a:gd name="connsiteY36" fmla="*/ 90487 h 411956"/>
              <a:gd name="connsiteX37" fmla="*/ 1464468 w 1507331"/>
              <a:gd name="connsiteY37" fmla="*/ 119062 h 411956"/>
              <a:gd name="connsiteX38" fmla="*/ 1412081 w 1507331"/>
              <a:gd name="connsiteY38" fmla="*/ 152400 h 411956"/>
              <a:gd name="connsiteX39" fmla="*/ 1328737 w 1507331"/>
              <a:gd name="connsiteY39" fmla="*/ 183356 h 411956"/>
              <a:gd name="connsiteX40" fmla="*/ 1131093 w 1507331"/>
              <a:gd name="connsiteY40" fmla="*/ 230981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07331" h="411956">
                <a:moveTo>
                  <a:pt x="1131093" y="230981"/>
                </a:moveTo>
                <a:lnTo>
                  <a:pt x="900112" y="288131"/>
                </a:lnTo>
                <a:lnTo>
                  <a:pt x="757237" y="319087"/>
                </a:lnTo>
                <a:lnTo>
                  <a:pt x="569118" y="364331"/>
                </a:lnTo>
                <a:lnTo>
                  <a:pt x="366712" y="407194"/>
                </a:lnTo>
                <a:lnTo>
                  <a:pt x="330993" y="411956"/>
                </a:lnTo>
                <a:lnTo>
                  <a:pt x="290512" y="411956"/>
                </a:lnTo>
                <a:lnTo>
                  <a:pt x="257175" y="404812"/>
                </a:lnTo>
                <a:lnTo>
                  <a:pt x="185737" y="366712"/>
                </a:lnTo>
                <a:lnTo>
                  <a:pt x="119062" y="319087"/>
                </a:lnTo>
                <a:lnTo>
                  <a:pt x="50006" y="254794"/>
                </a:lnTo>
                <a:lnTo>
                  <a:pt x="11906" y="219075"/>
                </a:lnTo>
                <a:lnTo>
                  <a:pt x="0" y="197644"/>
                </a:lnTo>
                <a:lnTo>
                  <a:pt x="0" y="180975"/>
                </a:lnTo>
                <a:lnTo>
                  <a:pt x="7143" y="166687"/>
                </a:lnTo>
                <a:lnTo>
                  <a:pt x="28575" y="161925"/>
                </a:lnTo>
                <a:lnTo>
                  <a:pt x="52387" y="164306"/>
                </a:lnTo>
                <a:lnTo>
                  <a:pt x="92868" y="183356"/>
                </a:lnTo>
                <a:lnTo>
                  <a:pt x="130968" y="200025"/>
                </a:lnTo>
                <a:lnTo>
                  <a:pt x="180975" y="216694"/>
                </a:lnTo>
                <a:lnTo>
                  <a:pt x="221456" y="226219"/>
                </a:lnTo>
                <a:lnTo>
                  <a:pt x="269081" y="235744"/>
                </a:lnTo>
                <a:lnTo>
                  <a:pt x="311943" y="238125"/>
                </a:lnTo>
                <a:lnTo>
                  <a:pt x="402431" y="226219"/>
                </a:lnTo>
                <a:lnTo>
                  <a:pt x="759618" y="138112"/>
                </a:lnTo>
                <a:lnTo>
                  <a:pt x="904875" y="104775"/>
                </a:lnTo>
                <a:lnTo>
                  <a:pt x="1088231" y="59531"/>
                </a:lnTo>
                <a:lnTo>
                  <a:pt x="1202531" y="21431"/>
                </a:lnTo>
                <a:lnTo>
                  <a:pt x="1233487" y="7144"/>
                </a:lnTo>
                <a:lnTo>
                  <a:pt x="1271587" y="0"/>
                </a:lnTo>
                <a:lnTo>
                  <a:pt x="1323975" y="4762"/>
                </a:lnTo>
                <a:lnTo>
                  <a:pt x="1397793" y="16669"/>
                </a:lnTo>
                <a:lnTo>
                  <a:pt x="1466850" y="33337"/>
                </a:lnTo>
                <a:lnTo>
                  <a:pt x="1490662" y="42862"/>
                </a:lnTo>
                <a:lnTo>
                  <a:pt x="1504950" y="54769"/>
                </a:lnTo>
                <a:lnTo>
                  <a:pt x="1507331" y="66675"/>
                </a:lnTo>
                <a:lnTo>
                  <a:pt x="1497806" y="90487"/>
                </a:lnTo>
                <a:lnTo>
                  <a:pt x="1464468" y="119062"/>
                </a:lnTo>
                <a:lnTo>
                  <a:pt x="1412081" y="152400"/>
                </a:lnTo>
                <a:lnTo>
                  <a:pt x="1328737" y="183356"/>
                </a:lnTo>
                <a:lnTo>
                  <a:pt x="1131093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249E44-D38D-4271-9FA3-48471B25F7EE}"/>
              </a:ext>
            </a:extLst>
          </p:cNvPr>
          <p:cNvSpPr/>
          <p:nvPr/>
        </p:nvSpPr>
        <p:spPr>
          <a:xfrm>
            <a:off x="5541964" y="1457324"/>
            <a:ext cx="473075" cy="1651000"/>
          </a:xfrm>
          <a:custGeom>
            <a:avLst/>
            <a:gdLst>
              <a:gd name="connsiteX0" fmla="*/ 211931 w 473869"/>
              <a:gd name="connsiteY0" fmla="*/ 1300163 h 1650207"/>
              <a:gd name="connsiteX1" fmla="*/ 214312 w 473869"/>
              <a:gd name="connsiteY1" fmla="*/ 878682 h 1650207"/>
              <a:gd name="connsiteX2" fmla="*/ 209550 w 473869"/>
              <a:gd name="connsiteY2" fmla="*/ 700088 h 1650207"/>
              <a:gd name="connsiteX3" fmla="*/ 214312 w 473869"/>
              <a:gd name="connsiteY3" fmla="*/ 511969 h 1650207"/>
              <a:gd name="connsiteX4" fmla="*/ 202406 w 473869"/>
              <a:gd name="connsiteY4" fmla="*/ 378619 h 1650207"/>
              <a:gd name="connsiteX5" fmla="*/ 195262 w 473869"/>
              <a:gd name="connsiteY5" fmla="*/ 319088 h 1650207"/>
              <a:gd name="connsiteX6" fmla="*/ 183356 w 473869"/>
              <a:gd name="connsiteY6" fmla="*/ 257175 h 1650207"/>
              <a:gd name="connsiteX7" fmla="*/ 176212 w 473869"/>
              <a:gd name="connsiteY7" fmla="*/ 235744 h 1650207"/>
              <a:gd name="connsiteX8" fmla="*/ 157162 w 473869"/>
              <a:gd name="connsiteY8" fmla="*/ 202407 h 1650207"/>
              <a:gd name="connsiteX9" fmla="*/ 128587 w 473869"/>
              <a:gd name="connsiteY9" fmla="*/ 166688 h 1650207"/>
              <a:gd name="connsiteX10" fmla="*/ 73819 w 473869"/>
              <a:gd name="connsiteY10" fmla="*/ 111919 h 1650207"/>
              <a:gd name="connsiteX11" fmla="*/ 38100 w 473869"/>
              <a:gd name="connsiteY11" fmla="*/ 80963 h 1650207"/>
              <a:gd name="connsiteX12" fmla="*/ 19050 w 473869"/>
              <a:gd name="connsiteY12" fmla="*/ 61913 h 1650207"/>
              <a:gd name="connsiteX13" fmla="*/ 4762 w 473869"/>
              <a:gd name="connsiteY13" fmla="*/ 42863 h 1650207"/>
              <a:gd name="connsiteX14" fmla="*/ 0 w 473869"/>
              <a:gd name="connsiteY14" fmla="*/ 28575 h 1650207"/>
              <a:gd name="connsiteX15" fmla="*/ 4762 w 473869"/>
              <a:gd name="connsiteY15" fmla="*/ 9525 h 1650207"/>
              <a:gd name="connsiteX16" fmla="*/ 23812 w 473869"/>
              <a:gd name="connsiteY16" fmla="*/ 2382 h 1650207"/>
              <a:gd name="connsiteX17" fmla="*/ 59531 w 473869"/>
              <a:gd name="connsiteY17" fmla="*/ 0 h 1650207"/>
              <a:gd name="connsiteX18" fmla="*/ 107156 w 473869"/>
              <a:gd name="connsiteY18" fmla="*/ 4763 h 1650207"/>
              <a:gd name="connsiteX19" fmla="*/ 164306 w 473869"/>
              <a:gd name="connsiteY19" fmla="*/ 14288 h 1650207"/>
              <a:gd name="connsiteX20" fmla="*/ 226219 w 473869"/>
              <a:gd name="connsiteY20" fmla="*/ 28575 h 1650207"/>
              <a:gd name="connsiteX21" fmla="*/ 271462 w 473869"/>
              <a:gd name="connsiteY21" fmla="*/ 45244 h 1650207"/>
              <a:gd name="connsiteX22" fmla="*/ 309562 w 473869"/>
              <a:gd name="connsiteY22" fmla="*/ 61913 h 1650207"/>
              <a:gd name="connsiteX23" fmla="*/ 357187 w 473869"/>
              <a:gd name="connsiteY23" fmla="*/ 85725 h 1650207"/>
              <a:gd name="connsiteX24" fmla="*/ 402431 w 473869"/>
              <a:gd name="connsiteY24" fmla="*/ 116682 h 1650207"/>
              <a:gd name="connsiteX25" fmla="*/ 423862 w 473869"/>
              <a:gd name="connsiteY25" fmla="*/ 135732 h 1650207"/>
              <a:gd name="connsiteX26" fmla="*/ 450056 w 473869"/>
              <a:gd name="connsiteY26" fmla="*/ 166688 h 1650207"/>
              <a:gd name="connsiteX27" fmla="*/ 466725 w 473869"/>
              <a:gd name="connsiteY27" fmla="*/ 195263 h 1650207"/>
              <a:gd name="connsiteX28" fmla="*/ 471487 w 473869"/>
              <a:gd name="connsiteY28" fmla="*/ 219075 h 1650207"/>
              <a:gd name="connsiteX29" fmla="*/ 473869 w 473869"/>
              <a:gd name="connsiteY29" fmla="*/ 238125 h 1650207"/>
              <a:gd name="connsiteX30" fmla="*/ 469106 w 473869"/>
              <a:gd name="connsiteY30" fmla="*/ 266700 h 1650207"/>
              <a:gd name="connsiteX31" fmla="*/ 454819 w 473869"/>
              <a:gd name="connsiteY31" fmla="*/ 295275 h 1650207"/>
              <a:gd name="connsiteX32" fmla="*/ 435769 w 473869"/>
              <a:gd name="connsiteY32" fmla="*/ 330994 h 1650207"/>
              <a:gd name="connsiteX33" fmla="*/ 421481 w 473869"/>
              <a:gd name="connsiteY33" fmla="*/ 376238 h 1650207"/>
              <a:gd name="connsiteX34" fmla="*/ 414337 w 473869"/>
              <a:gd name="connsiteY34" fmla="*/ 507207 h 1650207"/>
              <a:gd name="connsiteX35" fmla="*/ 411956 w 473869"/>
              <a:gd name="connsiteY35" fmla="*/ 666750 h 1650207"/>
              <a:gd name="connsiteX36" fmla="*/ 414337 w 473869"/>
              <a:gd name="connsiteY36" fmla="*/ 1002507 h 1650207"/>
              <a:gd name="connsiteX37" fmla="*/ 411956 w 473869"/>
              <a:gd name="connsiteY37" fmla="*/ 1147763 h 1650207"/>
              <a:gd name="connsiteX38" fmla="*/ 409575 w 473869"/>
              <a:gd name="connsiteY38" fmla="*/ 1562100 h 1650207"/>
              <a:gd name="connsiteX39" fmla="*/ 209550 w 473869"/>
              <a:gd name="connsiteY39" fmla="*/ 1650207 h 1650207"/>
              <a:gd name="connsiteX40" fmla="*/ 211931 w 473869"/>
              <a:gd name="connsiteY40" fmla="*/ 1300163 h 1650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650207">
                <a:moveTo>
                  <a:pt x="211931" y="1300163"/>
                </a:moveTo>
                <a:cubicBezTo>
                  <a:pt x="212725" y="1159669"/>
                  <a:pt x="213518" y="1019176"/>
                  <a:pt x="214312" y="878682"/>
                </a:cubicBezTo>
                <a:lnTo>
                  <a:pt x="209550" y="700088"/>
                </a:lnTo>
                <a:lnTo>
                  <a:pt x="214312" y="511969"/>
                </a:lnTo>
                <a:lnTo>
                  <a:pt x="202406" y="378619"/>
                </a:lnTo>
                <a:lnTo>
                  <a:pt x="195262" y="319088"/>
                </a:lnTo>
                <a:lnTo>
                  <a:pt x="183356" y="257175"/>
                </a:lnTo>
                <a:lnTo>
                  <a:pt x="176212" y="235744"/>
                </a:lnTo>
                <a:lnTo>
                  <a:pt x="157162" y="202407"/>
                </a:lnTo>
                <a:lnTo>
                  <a:pt x="128587" y="166688"/>
                </a:lnTo>
                <a:lnTo>
                  <a:pt x="73819" y="111919"/>
                </a:lnTo>
                <a:lnTo>
                  <a:pt x="38100" y="80963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9525"/>
                </a:lnTo>
                <a:lnTo>
                  <a:pt x="23812" y="2382"/>
                </a:lnTo>
                <a:lnTo>
                  <a:pt x="59531" y="0"/>
                </a:lnTo>
                <a:lnTo>
                  <a:pt x="107156" y="4763"/>
                </a:lnTo>
                <a:lnTo>
                  <a:pt x="164306" y="14288"/>
                </a:lnTo>
                <a:lnTo>
                  <a:pt x="226219" y="28575"/>
                </a:lnTo>
                <a:lnTo>
                  <a:pt x="271462" y="45244"/>
                </a:lnTo>
                <a:lnTo>
                  <a:pt x="309562" y="61913"/>
                </a:lnTo>
                <a:lnTo>
                  <a:pt x="357187" y="85725"/>
                </a:lnTo>
                <a:lnTo>
                  <a:pt x="402431" y="116682"/>
                </a:lnTo>
                <a:lnTo>
                  <a:pt x="423862" y="135732"/>
                </a:lnTo>
                <a:lnTo>
                  <a:pt x="450056" y="166688"/>
                </a:lnTo>
                <a:lnTo>
                  <a:pt x="466725" y="195263"/>
                </a:lnTo>
                <a:lnTo>
                  <a:pt x="471487" y="219075"/>
                </a:lnTo>
                <a:lnTo>
                  <a:pt x="473869" y="238125"/>
                </a:lnTo>
                <a:lnTo>
                  <a:pt x="469106" y="266700"/>
                </a:lnTo>
                <a:lnTo>
                  <a:pt x="454819" y="295275"/>
                </a:lnTo>
                <a:lnTo>
                  <a:pt x="435769" y="330994"/>
                </a:lnTo>
                <a:lnTo>
                  <a:pt x="421481" y="376238"/>
                </a:lnTo>
                <a:lnTo>
                  <a:pt x="414337" y="507207"/>
                </a:lnTo>
                <a:cubicBezTo>
                  <a:pt x="413543" y="560388"/>
                  <a:pt x="412750" y="613569"/>
                  <a:pt x="411956" y="666750"/>
                </a:cubicBezTo>
                <a:cubicBezTo>
                  <a:pt x="412750" y="778669"/>
                  <a:pt x="413543" y="890588"/>
                  <a:pt x="414337" y="1002507"/>
                </a:cubicBezTo>
                <a:cubicBezTo>
                  <a:pt x="413543" y="1050926"/>
                  <a:pt x="412750" y="1099344"/>
                  <a:pt x="411956" y="1147763"/>
                </a:cubicBezTo>
                <a:cubicBezTo>
                  <a:pt x="411162" y="1285875"/>
                  <a:pt x="410369" y="1423988"/>
                  <a:pt x="409575" y="1562100"/>
                </a:cubicBezTo>
                <a:lnTo>
                  <a:pt x="209550" y="1650207"/>
                </a:lnTo>
                <a:cubicBezTo>
                  <a:pt x="210344" y="1531144"/>
                  <a:pt x="211137" y="1412082"/>
                  <a:pt x="211931" y="1300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CD87628-662D-47AA-84EA-1C3AFD8B51CA}"/>
              </a:ext>
            </a:extLst>
          </p:cNvPr>
          <p:cNvSpPr/>
          <p:nvPr/>
        </p:nvSpPr>
        <p:spPr>
          <a:xfrm>
            <a:off x="5103813" y="2349499"/>
            <a:ext cx="1352550" cy="411162"/>
          </a:xfrm>
          <a:custGeom>
            <a:avLst/>
            <a:gdLst>
              <a:gd name="connsiteX0" fmla="*/ 1019175 w 1352550"/>
              <a:gd name="connsiteY0" fmla="*/ 238125 h 411956"/>
              <a:gd name="connsiteX1" fmla="*/ 819150 w 1352550"/>
              <a:gd name="connsiteY1" fmla="*/ 283369 h 411956"/>
              <a:gd name="connsiteX2" fmla="*/ 673894 w 1352550"/>
              <a:gd name="connsiteY2" fmla="*/ 316706 h 411956"/>
              <a:gd name="connsiteX3" fmla="*/ 481012 w 1352550"/>
              <a:gd name="connsiteY3" fmla="*/ 352425 h 411956"/>
              <a:gd name="connsiteX4" fmla="*/ 319087 w 1352550"/>
              <a:gd name="connsiteY4" fmla="*/ 392906 h 411956"/>
              <a:gd name="connsiteX5" fmla="*/ 273844 w 1352550"/>
              <a:gd name="connsiteY5" fmla="*/ 409575 h 411956"/>
              <a:gd name="connsiteX6" fmla="*/ 257175 w 1352550"/>
              <a:gd name="connsiteY6" fmla="*/ 411956 h 411956"/>
              <a:gd name="connsiteX7" fmla="*/ 223837 w 1352550"/>
              <a:gd name="connsiteY7" fmla="*/ 407194 h 411956"/>
              <a:gd name="connsiteX8" fmla="*/ 183356 w 1352550"/>
              <a:gd name="connsiteY8" fmla="*/ 392906 h 411956"/>
              <a:gd name="connsiteX9" fmla="*/ 145256 w 1352550"/>
              <a:gd name="connsiteY9" fmla="*/ 364331 h 411956"/>
              <a:gd name="connsiteX10" fmla="*/ 100012 w 1352550"/>
              <a:gd name="connsiteY10" fmla="*/ 323850 h 411956"/>
              <a:gd name="connsiteX11" fmla="*/ 57150 w 1352550"/>
              <a:gd name="connsiteY11" fmla="*/ 276225 h 411956"/>
              <a:gd name="connsiteX12" fmla="*/ 26194 w 1352550"/>
              <a:gd name="connsiteY12" fmla="*/ 240506 h 411956"/>
              <a:gd name="connsiteX13" fmla="*/ 7144 w 1352550"/>
              <a:gd name="connsiteY13" fmla="*/ 209550 h 411956"/>
              <a:gd name="connsiteX14" fmla="*/ 0 w 1352550"/>
              <a:gd name="connsiteY14" fmla="*/ 180975 h 411956"/>
              <a:gd name="connsiteX15" fmla="*/ 0 w 1352550"/>
              <a:gd name="connsiteY15" fmla="*/ 166687 h 411956"/>
              <a:gd name="connsiteX16" fmla="*/ 4762 w 1352550"/>
              <a:gd name="connsiteY16" fmla="*/ 157162 h 411956"/>
              <a:gd name="connsiteX17" fmla="*/ 19050 w 1352550"/>
              <a:gd name="connsiteY17" fmla="*/ 150019 h 411956"/>
              <a:gd name="connsiteX18" fmla="*/ 45244 w 1352550"/>
              <a:gd name="connsiteY18" fmla="*/ 157162 h 411956"/>
              <a:gd name="connsiteX19" fmla="*/ 90487 w 1352550"/>
              <a:gd name="connsiteY19" fmla="*/ 180975 h 411956"/>
              <a:gd name="connsiteX20" fmla="*/ 135731 w 1352550"/>
              <a:gd name="connsiteY20" fmla="*/ 197644 h 411956"/>
              <a:gd name="connsiteX21" fmla="*/ 188119 w 1352550"/>
              <a:gd name="connsiteY21" fmla="*/ 207169 h 411956"/>
              <a:gd name="connsiteX22" fmla="*/ 238125 w 1352550"/>
              <a:gd name="connsiteY22" fmla="*/ 211931 h 411956"/>
              <a:gd name="connsiteX23" fmla="*/ 311944 w 1352550"/>
              <a:gd name="connsiteY23" fmla="*/ 204787 h 411956"/>
              <a:gd name="connsiteX24" fmla="*/ 495300 w 1352550"/>
              <a:gd name="connsiteY24" fmla="*/ 176212 h 411956"/>
              <a:gd name="connsiteX25" fmla="*/ 673894 w 1352550"/>
              <a:gd name="connsiteY25" fmla="*/ 135731 h 411956"/>
              <a:gd name="connsiteX26" fmla="*/ 819150 w 1352550"/>
              <a:gd name="connsiteY26" fmla="*/ 109537 h 411956"/>
              <a:gd name="connsiteX27" fmla="*/ 966787 w 1352550"/>
              <a:gd name="connsiteY27" fmla="*/ 64294 h 411956"/>
              <a:gd name="connsiteX28" fmla="*/ 1085850 w 1352550"/>
              <a:gd name="connsiteY28" fmla="*/ 26194 h 411956"/>
              <a:gd name="connsiteX29" fmla="*/ 1114425 w 1352550"/>
              <a:gd name="connsiteY29" fmla="*/ 9525 h 411956"/>
              <a:gd name="connsiteX30" fmla="*/ 1154906 w 1352550"/>
              <a:gd name="connsiteY30" fmla="*/ 0 h 411956"/>
              <a:gd name="connsiteX31" fmla="*/ 1197769 w 1352550"/>
              <a:gd name="connsiteY31" fmla="*/ 4762 h 411956"/>
              <a:gd name="connsiteX32" fmla="*/ 1243012 w 1352550"/>
              <a:gd name="connsiteY32" fmla="*/ 14287 h 411956"/>
              <a:gd name="connsiteX33" fmla="*/ 1295400 w 1352550"/>
              <a:gd name="connsiteY33" fmla="*/ 40481 h 411956"/>
              <a:gd name="connsiteX34" fmla="*/ 1331119 w 1352550"/>
              <a:gd name="connsiteY34" fmla="*/ 61912 h 411956"/>
              <a:gd name="connsiteX35" fmla="*/ 1347787 w 1352550"/>
              <a:gd name="connsiteY35" fmla="*/ 78581 h 411956"/>
              <a:gd name="connsiteX36" fmla="*/ 1352550 w 1352550"/>
              <a:gd name="connsiteY36" fmla="*/ 95250 h 411956"/>
              <a:gd name="connsiteX37" fmla="*/ 1347787 w 1352550"/>
              <a:gd name="connsiteY37" fmla="*/ 126206 h 411956"/>
              <a:gd name="connsiteX38" fmla="*/ 1328737 w 1352550"/>
              <a:gd name="connsiteY38" fmla="*/ 145256 h 411956"/>
              <a:gd name="connsiteX39" fmla="*/ 1247775 w 1352550"/>
              <a:gd name="connsiteY39" fmla="*/ 176212 h 411956"/>
              <a:gd name="connsiteX40" fmla="*/ 1138237 w 1352550"/>
              <a:gd name="connsiteY40" fmla="*/ 209550 h 411956"/>
              <a:gd name="connsiteX41" fmla="*/ 1019175 w 1352550"/>
              <a:gd name="connsiteY41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52550" h="411956">
                <a:moveTo>
                  <a:pt x="1019175" y="238125"/>
                </a:moveTo>
                <a:lnTo>
                  <a:pt x="819150" y="283369"/>
                </a:lnTo>
                <a:lnTo>
                  <a:pt x="673894" y="316706"/>
                </a:lnTo>
                <a:lnTo>
                  <a:pt x="481012" y="352425"/>
                </a:lnTo>
                <a:lnTo>
                  <a:pt x="319087" y="392906"/>
                </a:lnTo>
                <a:lnTo>
                  <a:pt x="273844" y="409575"/>
                </a:lnTo>
                <a:lnTo>
                  <a:pt x="257175" y="411956"/>
                </a:lnTo>
                <a:lnTo>
                  <a:pt x="223837" y="407194"/>
                </a:lnTo>
                <a:lnTo>
                  <a:pt x="183356" y="392906"/>
                </a:lnTo>
                <a:lnTo>
                  <a:pt x="145256" y="364331"/>
                </a:lnTo>
                <a:lnTo>
                  <a:pt x="100012" y="323850"/>
                </a:lnTo>
                <a:lnTo>
                  <a:pt x="57150" y="276225"/>
                </a:lnTo>
                <a:lnTo>
                  <a:pt x="26194" y="240506"/>
                </a:lnTo>
                <a:lnTo>
                  <a:pt x="7144" y="209550"/>
                </a:lnTo>
                <a:lnTo>
                  <a:pt x="0" y="180975"/>
                </a:lnTo>
                <a:lnTo>
                  <a:pt x="0" y="166687"/>
                </a:lnTo>
                <a:lnTo>
                  <a:pt x="4762" y="157162"/>
                </a:lnTo>
                <a:lnTo>
                  <a:pt x="19050" y="150019"/>
                </a:lnTo>
                <a:lnTo>
                  <a:pt x="45244" y="157162"/>
                </a:lnTo>
                <a:lnTo>
                  <a:pt x="90487" y="180975"/>
                </a:lnTo>
                <a:lnTo>
                  <a:pt x="135731" y="197644"/>
                </a:lnTo>
                <a:lnTo>
                  <a:pt x="188119" y="207169"/>
                </a:lnTo>
                <a:lnTo>
                  <a:pt x="238125" y="211931"/>
                </a:lnTo>
                <a:lnTo>
                  <a:pt x="311944" y="204787"/>
                </a:lnTo>
                <a:lnTo>
                  <a:pt x="495300" y="176212"/>
                </a:lnTo>
                <a:lnTo>
                  <a:pt x="673894" y="135731"/>
                </a:lnTo>
                <a:lnTo>
                  <a:pt x="819150" y="109537"/>
                </a:lnTo>
                <a:lnTo>
                  <a:pt x="966787" y="64294"/>
                </a:lnTo>
                <a:lnTo>
                  <a:pt x="1085850" y="26194"/>
                </a:lnTo>
                <a:lnTo>
                  <a:pt x="1114425" y="9525"/>
                </a:lnTo>
                <a:lnTo>
                  <a:pt x="1154906" y="0"/>
                </a:lnTo>
                <a:lnTo>
                  <a:pt x="1197769" y="4762"/>
                </a:lnTo>
                <a:lnTo>
                  <a:pt x="1243012" y="14287"/>
                </a:lnTo>
                <a:lnTo>
                  <a:pt x="1295400" y="40481"/>
                </a:lnTo>
                <a:lnTo>
                  <a:pt x="1331119" y="61912"/>
                </a:lnTo>
                <a:lnTo>
                  <a:pt x="1347787" y="78581"/>
                </a:lnTo>
                <a:lnTo>
                  <a:pt x="1352550" y="95250"/>
                </a:lnTo>
                <a:lnTo>
                  <a:pt x="1347787" y="126206"/>
                </a:lnTo>
                <a:lnTo>
                  <a:pt x="1328737" y="145256"/>
                </a:lnTo>
                <a:lnTo>
                  <a:pt x="1247775" y="176212"/>
                </a:lnTo>
                <a:lnTo>
                  <a:pt x="1138237" y="209550"/>
                </a:lnTo>
                <a:lnTo>
                  <a:pt x="10191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B77F19-CA0E-4602-8A32-B72187A25CC0}"/>
              </a:ext>
            </a:extLst>
          </p:cNvPr>
          <p:cNvSpPr/>
          <p:nvPr/>
        </p:nvSpPr>
        <p:spPr>
          <a:xfrm>
            <a:off x="4924425" y="2809875"/>
            <a:ext cx="1512888" cy="619125"/>
          </a:xfrm>
          <a:custGeom>
            <a:avLst/>
            <a:gdLst>
              <a:gd name="connsiteX0" fmla="*/ 1054894 w 1512094"/>
              <a:gd name="connsiteY0" fmla="*/ 280988 h 619125"/>
              <a:gd name="connsiteX1" fmla="*/ 852488 w 1512094"/>
              <a:gd name="connsiteY1" fmla="*/ 381000 h 619125"/>
              <a:gd name="connsiteX2" fmla="*/ 697706 w 1512094"/>
              <a:gd name="connsiteY2" fmla="*/ 464344 h 619125"/>
              <a:gd name="connsiteX3" fmla="*/ 573881 w 1512094"/>
              <a:gd name="connsiteY3" fmla="*/ 535782 h 619125"/>
              <a:gd name="connsiteX4" fmla="*/ 495300 w 1512094"/>
              <a:gd name="connsiteY4" fmla="*/ 592932 h 619125"/>
              <a:gd name="connsiteX5" fmla="*/ 457200 w 1512094"/>
              <a:gd name="connsiteY5" fmla="*/ 611982 h 619125"/>
              <a:gd name="connsiteX6" fmla="*/ 423863 w 1512094"/>
              <a:gd name="connsiteY6" fmla="*/ 619125 h 619125"/>
              <a:gd name="connsiteX7" fmla="*/ 392906 w 1512094"/>
              <a:gd name="connsiteY7" fmla="*/ 616744 h 619125"/>
              <a:gd name="connsiteX8" fmla="*/ 352425 w 1512094"/>
              <a:gd name="connsiteY8" fmla="*/ 611982 h 619125"/>
              <a:gd name="connsiteX9" fmla="*/ 319088 w 1512094"/>
              <a:gd name="connsiteY9" fmla="*/ 602457 h 619125"/>
              <a:gd name="connsiteX10" fmla="*/ 261938 w 1512094"/>
              <a:gd name="connsiteY10" fmla="*/ 573882 h 619125"/>
              <a:gd name="connsiteX11" fmla="*/ 161925 w 1512094"/>
              <a:gd name="connsiteY11" fmla="*/ 504825 h 619125"/>
              <a:gd name="connsiteX12" fmla="*/ 80963 w 1512094"/>
              <a:gd name="connsiteY12" fmla="*/ 433388 h 619125"/>
              <a:gd name="connsiteX13" fmla="*/ 40481 w 1512094"/>
              <a:gd name="connsiteY13" fmla="*/ 395288 h 619125"/>
              <a:gd name="connsiteX14" fmla="*/ 21431 w 1512094"/>
              <a:gd name="connsiteY14" fmla="*/ 371475 h 619125"/>
              <a:gd name="connsiteX15" fmla="*/ 4763 w 1512094"/>
              <a:gd name="connsiteY15" fmla="*/ 342900 h 619125"/>
              <a:gd name="connsiteX16" fmla="*/ 0 w 1512094"/>
              <a:gd name="connsiteY16" fmla="*/ 316707 h 619125"/>
              <a:gd name="connsiteX17" fmla="*/ 4763 w 1512094"/>
              <a:gd name="connsiteY17" fmla="*/ 302419 h 619125"/>
              <a:gd name="connsiteX18" fmla="*/ 16669 w 1512094"/>
              <a:gd name="connsiteY18" fmla="*/ 300038 h 619125"/>
              <a:gd name="connsiteX19" fmla="*/ 47625 w 1512094"/>
              <a:gd name="connsiteY19" fmla="*/ 311944 h 619125"/>
              <a:gd name="connsiteX20" fmla="*/ 85725 w 1512094"/>
              <a:gd name="connsiteY20" fmla="*/ 333375 h 619125"/>
              <a:gd name="connsiteX21" fmla="*/ 116681 w 1512094"/>
              <a:gd name="connsiteY21" fmla="*/ 345282 h 619125"/>
              <a:gd name="connsiteX22" fmla="*/ 157163 w 1512094"/>
              <a:gd name="connsiteY22" fmla="*/ 359569 h 619125"/>
              <a:gd name="connsiteX23" fmla="*/ 221456 w 1512094"/>
              <a:gd name="connsiteY23" fmla="*/ 373857 h 619125"/>
              <a:gd name="connsiteX24" fmla="*/ 278606 w 1512094"/>
              <a:gd name="connsiteY24" fmla="*/ 378619 h 619125"/>
              <a:gd name="connsiteX25" fmla="*/ 328613 w 1512094"/>
              <a:gd name="connsiteY25" fmla="*/ 376238 h 619125"/>
              <a:gd name="connsiteX26" fmla="*/ 392906 w 1512094"/>
              <a:gd name="connsiteY26" fmla="*/ 366713 h 619125"/>
              <a:gd name="connsiteX27" fmla="*/ 583406 w 1512094"/>
              <a:gd name="connsiteY27" fmla="*/ 316707 h 619125"/>
              <a:gd name="connsiteX28" fmla="*/ 857250 w 1512094"/>
              <a:gd name="connsiteY28" fmla="*/ 226219 h 619125"/>
              <a:gd name="connsiteX29" fmla="*/ 1004888 w 1512094"/>
              <a:gd name="connsiteY29" fmla="*/ 180975 h 619125"/>
              <a:gd name="connsiteX30" fmla="*/ 1343025 w 1512094"/>
              <a:gd name="connsiteY30" fmla="*/ 52388 h 619125"/>
              <a:gd name="connsiteX31" fmla="*/ 1426369 w 1512094"/>
              <a:gd name="connsiteY31" fmla="*/ 14288 h 619125"/>
              <a:gd name="connsiteX32" fmla="*/ 1466850 w 1512094"/>
              <a:gd name="connsiteY32" fmla="*/ 0 h 619125"/>
              <a:gd name="connsiteX33" fmla="*/ 1495425 w 1512094"/>
              <a:gd name="connsiteY33" fmla="*/ 0 h 619125"/>
              <a:gd name="connsiteX34" fmla="*/ 1504950 w 1512094"/>
              <a:gd name="connsiteY34" fmla="*/ 2382 h 619125"/>
              <a:gd name="connsiteX35" fmla="*/ 1512094 w 1512094"/>
              <a:gd name="connsiteY35" fmla="*/ 14288 h 619125"/>
              <a:gd name="connsiteX36" fmla="*/ 1504950 w 1512094"/>
              <a:gd name="connsiteY36" fmla="*/ 42863 h 619125"/>
              <a:gd name="connsiteX37" fmla="*/ 1483519 w 1512094"/>
              <a:gd name="connsiteY37" fmla="*/ 76200 h 619125"/>
              <a:gd name="connsiteX38" fmla="*/ 1433513 w 1512094"/>
              <a:gd name="connsiteY38" fmla="*/ 102394 h 619125"/>
              <a:gd name="connsiteX39" fmla="*/ 1204913 w 1512094"/>
              <a:gd name="connsiteY39" fmla="*/ 204788 h 619125"/>
              <a:gd name="connsiteX40" fmla="*/ 1054894 w 1512094"/>
              <a:gd name="connsiteY40" fmla="*/ 280988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12094" h="619125">
                <a:moveTo>
                  <a:pt x="1054894" y="280988"/>
                </a:moveTo>
                <a:lnTo>
                  <a:pt x="852488" y="381000"/>
                </a:lnTo>
                <a:lnTo>
                  <a:pt x="697706" y="464344"/>
                </a:lnTo>
                <a:lnTo>
                  <a:pt x="573881" y="535782"/>
                </a:lnTo>
                <a:lnTo>
                  <a:pt x="495300" y="592932"/>
                </a:lnTo>
                <a:lnTo>
                  <a:pt x="457200" y="611982"/>
                </a:lnTo>
                <a:lnTo>
                  <a:pt x="423863" y="619125"/>
                </a:lnTo>
                <a:lnTo>
                  <a:pt x="392906" y="616744"/>
                </a:lnTo>
                <a:lnTo>
                  <a:pt x="352425" y="611982"/>
                </a:lnTo>
                <a:lnTo>
                  <a:pt x="319088" y="602457"/>
                </a:lnTo>
                <a:lnTo>
                  <a:pt x="261938" y="573882"/>
                </a:lnTo>
                <a:lnTo>
                  <a:pt x="161925" y="504825"/>
                </a:lnTo>
                <a:lnTo>
                  <a:pt x="80963" y="433388"/>
                </a:lnTo>
                <a:lnTo>
                  <a:pt x="40481" y="395288"/>
                </a:lnTo>
                <a:lnTo>
                  <a:pt x="21431" y="371475"/>
                </a:lnTo>
                <a:lnTo>
                  <a:pt x="4763" y="342900"/>
                </a:lnTo>
                <a:lnTo>
                  <a:pt x="0" y="316707"/>
                </a:lnTo>
                <a:lnTo>
                  <a:pt x="4763" y="302419"/>
                </a:lnTo>
                <a:lnTo>
                  <a:pt x="16669" y="300038"/>
                </a:lnTo>
                <a:lnTo>
                  <a:pt x="47625" y="311944"/>
                </a:lnTo>
                <a:lnTo>
                  <a:pt x="85725" y="333375"/>
                </a:lnTo>
                <a:lnTo>
                  <a:pt x="116681" y="345282"/>
                </a:lnTo>
                <a:lnTo>
                  <a:pt x="157163" y="359569"/>
                </a:lnTo>
                <a:lnTo>
                  <a:pt x="221456" y="373857"/>
                </a:lnTo>
                <a:lnTo>
                  <a:pt x="278606" y="378619"/>
                </a:lnTo>
                <a:lnTo>
                  <a:pt x="328613" y="376238"/>
                </a:lnTo>
                <a:lnTo>
                  <a:pt x="392906" y="366713"/>
                </a:lnTo>
                <a:lnTo>
                  <a:pt x="583406" y="316707"/>
                </a:lnTo>
                <a:lnTo>
                  <a:pt x="857250" y="226219"/>
                </a:lnTo>
                <a:lnTo>
                  <a:pt x="1004888" y="180975"/>
                </a:lnTo>
                <a:lnTo>
                  <a:pt x="1343025" y="52388"/>
                </a:lnTo>
                <a:lnTo>
                  <a:pt x="1426369" y="14288"/>
                </a:lnTo>
                <a:lnTo>
                  <a:pt x="1466850" y="0"/>
                </a:lnTo>
                <a:lnTo>
                  <a:pt x="1495425" y="0"/>
                </a:lnTo>
                <a:lnTo>
                  <a:pt x="1504950" y="2382"/>
                </a:lnTo>
                <a:lnTo>
                  <a:pt x="1512094" y="14288"/>
                </a:lnTo>
                <a:lnTo>
                  <a:pt x="1504950" y="42863"/>
                </a:lnTo>
                <a:lnTo>
                  <a:pt x="1483519" y="76200"/>
                </a:lnTo>
                <a:lnTo>
                  <a:pt x="1433513" y="102394"/>
                </a:lnTo>
                <a:lnTo>
                  <a:pt x="1204913" y="204788"/>
                </a:lnTo>
                <a:lnTo>
                  <a:pt x="1054894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2913F8B-EF22-48D5-9B15-23AAB342FE35}"/>
              </a:ext>
            </a:extLst>
          </p:cNvPr>
          <p:cNvSpPr/>
          <p:nvPr/>
        </p:nvSpPr>
        <p:spPr>
          <a:xfrm>
            <a:off x="6621464" y="1697038"/>
            <a:ext cx="1635125" cy="412750"/>
          </a:xfrm>
          <a:custGeom>
            <a:avLst/>
            <a:gdLst>
              <a:gd name="connsiteX0" fmla="*/ 1066800 w 1633538"/>
              <a:gd name="connsiteY0" fmla="*/ 245269 h 411957"/>
              <a:gd name="connsiteX1" fmla="*/ 602457 w 1633538"/>
              <a:gd name="connsiteY1" fmla="*/ 354807 h 411957"/>
              <a:gd name="connsiteX2" fmla="*/ 476250 w 1633538"/>
              <a:gd name="connsiteY2" fmla="*/ 385763 h 411957"/>
              <a:gd name="connsiteX3" fmla="*/ 302419 w 1633538"/>
              <a:gd name="connsiteY3" fmla="*/ 411957 h 411957"/>
              <a:gd name="connsiteX4" fmla="*/ 285750 w 1633538"/>
              <a:gd name="connsiteY4" fmla="*/ 407194 h 411957"/>
              <a:gd name="connsiteX5" fmla="*/ 247650 w 1633538"/>
              <a:gd name="connsiteY5" fmla="*/ 381000 h 411957"/>
              <a:gd name="connsiteX6" fmla="*/ 135732 w 1633538"/>
              <a:gd name="connsiteY6" fmla="*/ 300038 h 411957"/>
              <a:gd name="connsiteX7" fmla="*/ 59532 w 1633538"/>
              <a:gd name="connsiteY7" fmla="*/ 238125 h 411957"/>
              <a:gd name="connsiteX8" fmla="*/ 19050 w 1633538"/>
              <a:gd name="connsiteY8" fmla="*/ 197644 h 411957"/>
              <a:gd name="connsiteX9" fmla="*/ 4763 w 1633538"/>
              <a:gd name="connsiteY9" fmla="*/ 176213 h 411957"/>
              <a:gd name="connsiteX10" fmla="*/ 0 w 1633538"/>
              <a:gd name="connsiteY10" fmla="*/ 157163 h 411957"/>
              <a:gd name="connsiteX11" fmla="*/ 2382 w 1633538"/>
              <a:gd name="connsiteY11" fmla="*/ 142875 h 411957"/>
              <a:gd name="connsiteX12" fmla="*/ 11907 w 1633538"/>
              <a:gd name="connsiteY12" fmla="*/ 138113 h 411957"/>
              <a:gd name="connsiteX13" fmla="*/ 47625 w 1633538"/>
              <a:gd name="connsiteY13" fmla="*/ 145257 h 411957"/>
              <a:gd name="connsiteX14" fmla="*/ 92869 w 1633538"/>
              <a:gd name="connsiteY14" fmla="*/ 159544 h 411957"/>
              <a:gd name="connsiteX15" fmla="*/ 169069 w 1633538"/>
              <a:gd name="connsiteY15" fmla="*/ 183357 h 411957"/>
              <a:gd name="connsiteX16" fmla="*/ 226219 w 1633538"/>
              <a:gd name="connsiteY16" fmla="*/ 197644 h 411957"/>
              <a:gd name="connsiteX17" fmla="*/ 297657 w 1633538"/>
              <a:gd name="connsiteY17" fmla="*/ 207169 h 411957"/>
              <a:gd name="connsiteX18" fmla="*/ 352425 w 1633538"/>
              <a:gd name="connsiteY18" fmla="*/ 214313 h 411957"/>
              <a:gd name="connsiteX19" fmla="*/ 390525 w 1633538"/>
              <a:gd name="connsiteY19" fmla="*/ 214313 h 411957"/>
              <a:gd name="connsiteX20" fmla="*/ 476250 w 1633538"/>
              <a:gd name="connsiteY20" fmla="*/ 211932 h 411957"/>
              <a:gd name="connsiteX21" fmla="*/ 573882 w 1633538"/>
              <a:gd name="connsiteY21" fmla="*/ 200025 h 411957"/>
              <a:gd name="connsiteX22" fmla="*/ 707232 w 1633538"/>
              <a:gd name="connsiteY22" fmla="*/ 178594 h 411957"/>
              <a:gd name="connsiteX23" fmla="*/ 933450 w 1633538"/>
              <a:gd name="connsiteY23" fmla="*/ 126207 h 411957"/>
              <a:gd name="connsiteX24" fmla="*/ 1107282 w 1633538"/>
              <a:gd name="connsiteY24" fmla="*/ 76200 h 411957"/>
              <a:gd name="connsiteX25" fmla="*/ 1231107 w 1633538"/>
              <a:gd name="connsiteY25" fmla="*/ 26194 h 411957"/>
              <a:gd name="connsiteX26" fmla="*/ 1276350 w 1633538"/>
              <a:gd name="connsiteY26" fmla="*/ 9525 h 411957"/>
              <a:gd name="connsiteX27" fmla="*/ 1307307 w 1633538"/>
              <a:gd name="connsiteY27" fmla="*/ 0 h 411957"/>
              <a:gd name="connsiteX28" fmla="*/ 1333500 w 1633538"/>
              <a:gd name="connsiteY28" fmla="*/ 7144 h 411957"/>
              <a:gd name="connsiteX29" fmla="*/ 1385888 w 1633538"/>
              <a:gd name="connsiteY29" fmla="*/ 30957 h 411957"/>
              <a:gd name="connsiteX30" fmla="*/ 1440657 w 1633538"/>
              <a:gd name="connsiteY30" fmla="*/ 66675 h 411957"/>
              <a:gd name="connsiteX31" fmla="*/ 1538288 w 1633538"/>
              <a:gd name="connsiteY31" fmla="*/ 142875 h 411957"/>
              <a:gd name="connsiteX32" fmla="*/ 1588294 w 1633538"/>
              <a:gd name="connsiteY32" fmla="*/ 190500 h 411957"/>
              <a:gd name="connsiteX33" fmla="*/ 1614488 w 1633538"/>
              <a:gd name="connsiteY33" fmla="*/ 204788 h 411957"/>
              <a:gd name="connsiteX34" fmla="*/ 1628775 w 1633538"/>
              <a:gd name="connsiteY34" fmla="*/ 219075 h 411957"/>
              <a:gd name="connsiteX35" fmla="*/ 1633538 w 1633538"/>
              <a:gd name="connsiteY35" fmla="*/ 238125 h 411957"/>
              <a:gd name="connsiteX36" fmla="*/ 1631157 w 1633538"/>
              <a:gd name="connsiteY36" fmla="*/ 264319 h 411957"/>
              <a:gd name="connsiteX37" fmla="*/ 1616869 w 1633538"/>
              <a:gd name="connsiteY37" fmla="*/ 288132 h 411957"/>
              <a:gd name="connsiteX38" fmla="*/ 1588294 w 1633538"/>
              <a:gd name="connsiteY38" fmla="*/ 326232 h 411957"/>
              <a:gd name="connsiteX39" fmla="*/ 1569244 w 1633538"/>
              <a:gd name="connsiteY39" fmla="*/ 352425 h 411957"/>
              <a:gd name="connsiteX40" fmla="*/ 1359694 w 1633538"/>
              <a:gd name="connsiteY40" fmla="*/ 230982 h 411957"/>
              <a:gd name="connsiteX41" fmla="*/ 1302544 w 1633538"/>
              <a:gd name="connsiteY41" fmla="*/ 204788 h 411957"/>
              <a:gd name="connsiteX42" fmla="*/ 1271588 w 1633538"/>
              <a:gd name="connsiteY42" fmla="*/ 197644 h 411957"/>
              <a:gd name="connsiteX43" fmla="*/ 1238250 w 1633538"/>
              <a:gd name="connsiteY43" fmla="*/ 202407 h 411957"/>
              <a:gd name="connsiteX44" fmla="*/ 1066800 w 1633538"/>
              <a:gd name="connsiteY44" fmla="*/ 24526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33538" h="411957">
                <a:moveTo>
                  <a:pt x="1066800" y="245269"/>
                </a:moveTo>
                <a:lnTo>
                  <a:pt x="602457" y="354807"/>
                </a:lnTo>
                <a:lnTo>
                  <a:pt x="476250" y="385763"/>
                </a:lnTo>
                <a:lnTo>
                  <a:pt x="302419" y="411957"/>
                </a:lnTo>
                <a:lnTo>
                  <a:pt x="285750" y="407194"/>
                </a:lnTo>
                <a:lnTo>
                  <a:pt x="247650" y="381000"/>
                </a:lnTo>
                <a:lnTo>
                  <a:pt x="135732" y="300038"/>
                </a:lnTo>
                <a:lnTo>
                  <a:pt x="59532" y="238125"/>
                </a:lnTo>
                <a:lnTo>
                  <a:pt x="19050" y="197644"/>
                </a:lnTo>
                <a:lnTo>
                  <a:pt x="4763" y="176213"/>
                </a:lnTo>
                <a:lnTo>
                  <a:pt x="0" y="157163"/>
                </a:lnTo>
                <a:lnTo>
                  <a:pt x="2382" y="142875"/>
                </a:lnTo>
                <a:lnTo>
                  <a:pt x="11907" y="138113"/>
                </a:lnTo>
                <a:lnTo>
                  <a:pt x="47625" y="145257"/>
                </a:lnTo>
                <a:lnTo>
                  <a:pt x="92869" y="159544"/>
                </a:lnTo>
                <a:lnTo>
                  <a:pt x="169069" y="183357"/>
                </a:lnTo>
                <a:lnTo>
                  <a:pt x="226219" y="197644"/>
                </a:lnTo>
                <a:lnTo>
                  <a:pt x="297657" y="207169"/>
                </a:lnTo>
                <a:lnTo>
                  <a:pt x="352425" y="214313"/>
                </a:lnTo>
                <a:lnTo>
                  <a:pt x="390525" y="214313"/>
                </a:lnTo>
                <a:lnTo>
                  <a:pt x="476250" y="211932"/>
                </a:lnTo>
                <a:lnTo>
                  <a:pt x="573882" y="200025"/>
                </a:lnTo>
                <a:lnTo>
                  <a:pt x="707232" y="178594"/>
                </a:lnTo>
                <a:lnTo>
                  <a:pt x="933450" y="126207"/>
                </a:lnTo>
                <a:lnTo>
                  <a:pt x="1107282" y="76200"/>
                </a:lnTo>
                <a:lnTo>
                  <a:pt x="1231107" y="26194"/>
                </a:lnTo>
                <a:lnTo>
                  <a:pt x="1276350" y="9525"/>
                </a:lnTo>
                <a:lnTo>
                  <a:pt x="1307307" y="0"/>
                </a:lnTo>
                <a:lnTo>
                  <a:pt x="1333500" y="7144"/>
                </a:lnTo>
                <a:lnTo>
                  <a:pt x="1385888" y="30957"/>
                </a:lnTo>
                <a:lnTo>
                  <a:pt x="1440657" y="66675"/>
                </a:lnTo>
                <a:lnTo>
                  <a:pt x="1538288" y="142875"/>
                </a:lnTo>
                <a:lnTo>
                  <a:pt x="1588294" y="190500"/>
                </a:lnTo>
                <a:lnTo>
                  <a:pt x="1614488" y="204788"/>
                </a:lnTo>
                <a:lnTo>
                  <a:pt x="1628775" y="219075"/>
                </a:lnTo>
                <a:lnTo>
                  <a:pt x="1633538" y="238125"/>
                </a:lnTo>
                <a:lnTo>
                  <a:pt x="1631157" y="264319"/>
                </a:lnTo>
                <a:lnTo>
                  <a:pt x="1616869" y="288132"/>
                </a:lnTo>
                <a:lnTo>
                  <a:pt x="1588294" y="326232"/>
                </a:lnTo>
                <a:lnTo>
                  <a:pt x="1569244" y="352425"/>
                </a:lnTo>
                <a:lnTo>
                  <a:pt x="1359694" y="230982"/>
                </a:lnTo>
                <a:lnTo>
                  <a:pt x="1302544" y="204788"/>
                </a:lnTo>
                <a:lnTo>
                  <a:pt x="1271588" y="197644"/>
                </a:lnTo>
                <a:lnTo>
                  <a:pt x="1238250" y="202407"/>
                </a:lnTo>
                <a:lnTo>
                  <a:pt x="1066800" y="2452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557ABAC-13C3-4CFE-90B2-EDA988FC8488}"/>
              </a:ext>
            </a:extLst>
          </p:cNvPr>
          <p:cNvSpPr/>
          <p:nvPr/>
        </p:nvSpPr>
        <p:spPr>
          <a:xfrm>
            <a:off x="7504114" y="1839914"/>
            <a:ext cx="706437" cy="1550987"/>
          </a:xfrm>
          <a:custGeom>
            <a:avLst/>
            <a:gdLst>
              <a:gd name="connsiteX0" fmla="*/ 314325 w 707231"/>
              <a:gd name="connsiteY0" fmla="*/ 778669 h 1550194"/>
              <a:gd name="connsiteX1" fmla="*/ 373856 w 707231"/>
              <a:gd name="connsiteY1" fmla="*/ 561975 h 1550194"/>
              <a:gd name="connsiteX2" fmla="*/ 414337 w 707231"/>
              <a:gd name="connsiteY2" fmla="*/ 373857 h 1550194"/>
              <a:gd name="connsiteX3" fmla="*/ 450056 w 707231"/>
              <a:gd name="connsiteY3" fmla="*/ 216694 h 1550194"/>
              <a:gd name="connsiteX4" fmla="*/ 457200 w 707231"/>
              <a:gd name="connsiteY4" fmla="*/ 176213 h 1550194"/>
              <a:gd name="connsiteX5" fmla="*/ 457200 w 707231"/>
              <a:gd name="connsiteY5" fmla="*/ 145257 h 1550194"/>
              <a:gd name="connsiteX6" fmla="*/ 454819 w 707231"/>
              <a:gd name="connsiteY6" fmla="*/ 121444 h 1550194"/>
              <a:gd name="connsiteX7" fmla="*/ 438150 w 707231"/>
              <a:gd name="connsiteY7" fmla="*/ 83344 h 1550194"/>
              <a:gd name="connsiteX8" fmla="*/ 369094 w 707231"/>
              <a:gd name="connsiteY8" fmla="*/ 0 h 1550194"/>
              <a:gd name="connsiteX9" fmla="*/ 707231 w 707231"/>
              <a:gd name="connsiteY9" fmla="*/ 130969 h 1550194"/>
              <a:gd name="connsiteX10" fmla="*/ 688181 w 707231"/>
              <a:gd name="connsiteY10" fmla="*/ 207169 h 1550194"/>
              <a:gd name="connsiteX11" fmla="*/ 666750 w 707231"/>
              <a:gd name="connsiteY11" fmla="*/ 271463 h 1550194"/>
              <a:gd name="connsiteX12" fmla="*/ 645319 w 707231"/>
              <a:gd name="connsiteY12" fmla="*/ 352425 h 1550194"/>
              <a:gd name="connsiteX13" fmla="*/ 628650 w 707231"/>
              <a:gd name="connsiteY13" fmla="*/ 440532 h 1550194"/>
              <a:gd name="connsiteX14" fmla="*/ 602456 w 707231"/>
              <a:gd name="connsiteY14" fmla="*/ 552450 h 1550194"/>
              <a:gd name="connsiteX15" fmla="*/ 573881 w 707231"/>
              <a:gd name="connsiteY15" fmla="*/ 669132 h 1550194"/>
              <a:gd name="connsiteX16" fmla="*/ 511969 w 707231"/>
              <a:gd name="connsiteY16" fmla="*/ 862013 h 1550194"/>
              <a:gd name="connsiteX17" fmla="*/ 457200 w 707231"/>
              <a:gd name="connsiteY17" fmla="*/ 1004888 h 1550194"/>
              <a:gd name="connsiteX18" fmla="*/ 381000 w 707231"/>
              <a:gd name="connsiteY18" fmla="*/ 1164432 h 1550194"/>
              <a:gd name="connsiteX19" fmla="*/ 300037 w 707231"/>
              <a:gd name="connsiteY19" fmla="*/ 1312069 h 1550194"/>
              <a:gd name="connsiteX20" fmla="*/ 185737 w 707231"/>
              <a:gd name="connsiteY20" fmla="*/ 1473994 h 1550194"/>
              <a:gd name="connsiteX21" fmla="*/ 145256 w 707231"/>
              <a:gd name="connsiteY21" fmla="*/ 1524000 h 1550194"/>
              <a:gd name="connsiteX22" fmla="*/ 114300 w 707231"/>
              <a:gd name="connsiteY22" fmla="*/ 1540669 h 1550194"/>
              <a:gd name="connsiteX23" fmla="*/ 85725 w 707231"/>
              <a:gd name="connsiteY23" fmla="*/ 1550194 h 1550194"/>
              <a:gd name="connsiteX24" fmla="*/ 66675 w 707231"/>
              <a:gd name="connsiteY24" fmla="*/ 1550194 h 1550194"/>
              <a:gd name="connsiteX25" fmla="*/ 38100 w 707231"/>
              <a:gd name="connsiteY25" fmla="*/ 1535907 h 1550194"/>
              <a:gd name="connsiteX26" fmla="*/ 23812 w 707231"/>
              <a:gd name="connsiteY26" fmla="*/ 1514475 h 1550194"/>
              <a:gd name="connsiteX27" fmla="*/ 11906 w 707231"/>
              <a:gd name="connsiteY27" fmla="*/ 1471613 h 1550194"/>
              <a:gd name="connsiteX28" fmla="*/ 0 w 707231"/>
              <a:gd name="connsiteY28" fmla="*/ 1440657 h 1550194"/>
              <a:gd name="connsiteX29" fmla="*/ 111919 w 707231"/>
              <a:gd name="connsiteY29" fmla="*/ 1209675 h 1550194"/>
              <a:gd name="connsiteX30" fmla="*/ 142875 w 707231"/>
              <a:gd name="connsiteY30" fmla="*/ 1178719 h 1550194"/>
              <a:gd name="connsiteX31" fmla="*/ 173831 w 707231"/>
              <a:gd name="connsiteY31" fmla="*/ 1135857 h 1550194"/>
              <a:gd name="connsiteX32" fmla="*/ 211931 w 707231"/>
              <a:gd name="connsiteY32" fmla="*/ 1066800 h 1550194"/>
              <a:gd name="connsiteX33" fmla="*/ 252412 w 707231"/>
              <a:gd name="connsiteY33" fmla="*/ 964407 h 1550194"/>
              <a:gd name="connsiteX34" fmla="*/ 314325 w 707231"/>
              <a:gd name="connsiteY34" fmla="*/ 778669 h 155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7231" h="1550194">
                <a:moveTo>
                  <a:pt x="314325" y="778669"/>
                </a:moveTo>
                <a:lnTo>
                  <a:pt x="373856" y="561975"/>
                </a:lnTo>
                <a:lnTo>
                  <a:pt x="414337" y="373857"/>
                </a:lnTo>
                <a:lnTo>
                  <a:pt x="450056" y="216694"/>
                </a:lnTo>
                <a:lnTo>
                  <a:pt x="457200" y="176213"/>
                </a:lnTo>
                <a:lnTo>
                  <a:pt x="457200" y="145257"/>
                </a:lnTo>
                <a:lnTo>
                  <a:pt x="454819" y="121444"/>
                </a:lnTo>
                <a:lnTo>
                  <a:pt x="438150" y="83344"/>
                </a:lnTo>
                <a:lnTo>
                  <a:pt x="369094" y="0"/>
                </a:lnTo>
                <a:lnTo>
                  <a:pt x="707231" y="130969"/>
                </a:lnTo>
                <a:lnTo>
                  <a:pt x="688181" y="207169"/>
                </a:lnTo>
                <a:lnTo>
                  <a:pt x="666750" y="271463"/>
                </a:lnTo>
                <a:lnTo>
                  <a:pt x="645319" y="352425"/>
                </a:lnTo>
                <a:lnTo>
                  <a:pt x="628650" y="440532"/>
                </a:lnTo>
                <a:lnTo>
                  <a:pt x="602456" y="552450"/>
                </a:lnTo>
                <a:lnTo>
                  <a:pt x="573881" y="669132"/>
                </a:lnTo>
                <a:lnTo>
                  <a:pt x="511969" y="862013"/>
                </a:lnTo>
                <a:lnTo>
                  <a:pt x="457200" y="1004888"/>
                </a:lnTo>
                <a:lnTo>
                  <a:pt x="381000" y="1164432"/>
                </a:lnTo>
                <a:lnTo>
                  <a:pt x="300037" y="1312069"/>
                </a:lnTo>
                <a:lnTo>
                  <a:pt x="185737" y="1473994"/>
                </a:lnTo>
                <a:lnTo>
                  <a:pt x="145256" y="1524000"/>
                </a:lnTo>
                <a:lnTo>
                  <a:pt x="114300" y="1540669"/>
                </a:lnTo>
                <a:lnTo>
                  <a:pt x="85725" y="1550194"/>
                </a:lnTo>
                <a:lnTo>
                  <a:pt x="66675" y="1550194"/>
                </a:lnTo>
                <a:lnTo>
                  <a:pt x="38100" y="1535907"/>
                </a:lnTo>
                <a:lnTo>
                  <a:pt x="23812" y="1514475"/>
                </a:lnTo>
                <a:lnTo>
                  <a:pt x="11906" y="1471613"/>
                </a:lnTo>
                <a:lnTo>
                  <a:pt x="0" y="1440657"/>
                </a:lnTo>
                <a:lnTo>
                  <a:pt x="111919" y="1209675"/>
                </a:lnTo>
                <a:lnTo>
                  <a:pt x="142875" y="1178719"/>
                </a:lnTo>
                <a:lnTo>
                  <a:pt x="173831" y="1135857"/>
                </a:lnTo>
                <a:lnTo>
                  <a:pt x="211931" y="1066800"/>
                </a:lnTo>
                <a:lnTo>
                  <a:pt x="252412" y="964407"/>
                </a:lnTo>
                <a:lnTo>
                  <a:pt x="314325" y="7786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733B32-2E5C-47CF-A345-9066F10946F4}"/>
              </a:ext>
            </a:extLst>
          </p:cNvPr>
          <p:cNvSpPr/>
          <p:nvPr/>
        </p:nvSpPr>
        <p:spPr>
          <a:xfrm>
            <a:off x="7229476" y="3014663"/>
            <a:ext cx="442913" cy="309562"/>
          </a:xfrm>
          <a:custGeom>
            <a:avLst/>
            <a:gdLst>
              <a:gd name="connsiteX0" fmla="*/ 140494 w 442913"/>
              <a:gd name="connsiteY0" fmla="*/ 26193 h 309562"/>
              <a:gd name="connsiteX1" fmla="*/ 319088 w 442913"/>
              <a:gd name="connsiteY1" fmla="*/ 57150 h 309562"/>
              <a:gd name="connsiteX2" fmla="*/ 333375 w 442913"/>
              <a:gd name="connsiteY2" fmla="*/ 54768 h 309562"/>
              <a:gd name="connsiteX3" fmla="*/ 442913 w 442913"/>
              <a:gd name="connsiteY3" fmla="*/ 19050 h 309562"/>
              <a:gd name="connsiteX4" fmla="*/ 319088 w 442913"/>
              <a:gd name="connsiteY4" fmla="*/ 309562 h 309562"/>
              <a:gd name="connsiteX5" fmla="*/ 273844 w 442913"/>
              <a:gd name="connsiteY5" fmla="*/ 269081 h 309562"/>
              <a:gd name="connsiteX6" fmla="*/ 185738 w 442913"/>
              <a:gd name="connsiteY6" fmla="*/ 169068 h 309562"/>
              <a:gd name="connsiteX7" fmla="*/ 135731 w 442913"/>
              <a:gd name="connsiteY7" fmla="*/ 130968 h 309562"/>
              <a:gd name="connsiteX8" fmla="*/ 71438 w 442913"/>
              <a:gd name="connsiteY8" fmla="*/ 88106 h 309562"/>
              <a:gd name="connsiteX9" fmla="*/ 40481 w 442913"/>
              <a:gd name="connsiteY9" fmla="*/ 64293 h 309562"/>
              <a:gd name="connsiteX10" fmla="*/ 7144 w 442913"/>
              <a:gd name="connsiteY10" fmla="*/ 33337 h 309562"/>
              <a:gd name="connsiteX11" fmla="*/ 0 w 442913"/>
              <a:gd name="connsiteY11" fmla="*/ 14287 h 309562"/>
              <a:gd name="connsiteX12" fmla="*/ 2381 w 442913"/>
              <a:gd name="connsiteY12" fmla="*/ 2381 h 309562"/>
              <a:gd name="connsiteX13" fmla="*/ 28575 w 442913"/>
              <a:gd name="connsiteY13" fmla="*/ 0 h 309562"/>
              <a:gd name="connsiteX14" fmla="*/ 140494 w 442913"/>
              <a:gd name="connsiteY14" fmla="*/ 26193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2913" h="309562">
                <a:moveTo>
                  <a:pt x="140494" y="26193"/>
                </a:moveTo>
                <a:lnTo>
                  <a:pt x="319088" y="57150"/>
                </a:lnTo>
                <a:lnTo>
                  <a:pt x="333375" y="54768"/>
                </a:lnTo>
                <a:lnTo>
                  <a:pt x="442913" y="19050"/>
                </a:lnTo>
                <a:lnTo>
                  <a:pt x="319088" y="309562"/>
                </a:lnTo>
                <a:lnTo>
                  <a:pt x="273844" y="269081"/>
                </a:lnTo>
                <a:lnTo>
                  <a:pt x="185738" y="169068"/>
                </a:lnTo>
                <a:lnTo>
                  <a:pt x="135731" y="130968"/>
                </a:lnTo>
                <a:lnTo>
                  <a:pt x="71438" y="88106"/>
                </a:lnTo>
                <a:lnTo>
                  <a:pt x="40481" y="64293"/>
                </a:lnTo>
                <a:lnTo>
                  <a:pt x="7144" y="33337"/>
                </a:lnTo>
                <a:lnTo>
                  <a:pt x="0" y="14287"/>
                </a:lnTo>
                <a:lnTo>
                  <a:pt x="2381" y="2381"/>
                </a:lnTo>
                <a:lnTo>
                  <a:pt x="28575" y="0"/>
                </a:lnTo>
                <a:lnTo>
                  <a:pt x="140494" y="2619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EE2271-0BB7-4559-94B8-DD01532C3A94}"/>
              </a:ext>
            </a:extLst>
          </p:cNvPr>
          <p:cNvSpPr/>
          <p:nvPr/>
        </p:nvSpPr>
        <p:spPr>
          <a:xfrm>
            <a:off x="6592889" y="2014539"/>
            <a:ext cx="809625" cy="1266825"/>
          </a:xfrm>
          <a:custGeom>
            <a:avLst/>
            <a:gdLst>
              <a:gd name="connsiteX0" fmla="*/ 283369 w 809625"/>
              <a:gd name="connsiteY0" fmla="*/ 821531 h 1266825"/>
              <a:gd name="connsiteX1" fmla="*/ 369094 w 809625"/>
              <a:gd name="connsiteY1" fmla="*/ 681037 h 1266825"/>
              <a:gd name="connsiteX2" fmla="*/ 416719 w 809625"/>
              <a:gd name="connsiteY2" fmla="*/ 581025 h 1266825"/>
              <a:gd name="connsiteX3" fmla="*/ 450057 w 809625"/>
              <a:gd name="connsiteY3" fmla="*/ 509587 h 1266825"/>
              <a:gd name="connsiteX4" fmla="*/ 485775 w 809625"/>
              <a:gd name="connsiteY4" fmla="*/ 404812 h 1266825"/>
              <a:gd name="connsiteX5" fmla="*/ 514350 w 809625"/>
              <a:gd name="connsiteY5" fmla="*/ 295275 h 1266825"/>
              <a:gd name="connsiteX6" fmla="*/ 523875 w 809625"/>
              <a:gd name="connsiteY6" fmla="*/ 226218 h 1266825"/>
              <a:gd name="connsiteX7" fmla="*/ 526257 w 809625"/>
              <a:gd name="connsiteY7" fmla="*/ 169068 h 1266825"/>
              <a:gd name="connsiteX8" fmla="*/ 516732 w 809625"/>
              <a:gd name="connsiteY8" fmla="*/ 133350 h 1266825"/>
              <a:gd name="connsiteX9" fmla="*/ 435769 w 809625"/>
              <a:gd name="connsiteY9" fmla="*/ 19050 h 1266825"/>
              <a:gd name="connsiteX10" fmla="*/ 619125 w 809625"/>
              <a:gd name="connsiteY10" fmla="*/ 0 h 1266825"/>
              <a:gd name="connsiteX11" fmla="*/ 707232 w 809625"/>
              <a:gd name="connsiteY11" fmla="*/ 59531 h 1266825"/>
              <a:gd name="connsiteX12" fmla="*/ 742950 w 809625"/>
              <a:gd name="connsiteY12" fmla="*/ 83343 h 1266825"/>
              <a:gd name="connsiteX13" fmla="*/ 766763 w 809625"/>
              <a:gd name="connsiteY13" fmla="*/ 102393 h 1266825"/>
              <a:gd name="connsiteX14" fmla="*/ 783432 w 809625"/>
              <a:gd name="connsiteY14" fmla="*/ 121443 h 1266825"/>
              <a:gd name="connsiteX15" fmla="*/ 800100 w 809625"/>
              <a:gd name="connsiteY15" fmla="*/ 145256 h 1266825"/>
              <a:gd name="connsiteX16" fmla="*/ 809625 w 809625"/>
              <a:gd name="connsiteY16" fmla="*/ 171450 h 1266825"/>
              <a:gd name="connsiteX17" fmla="*/ 802482 w 809625"/>
              <a:gd name="connsiteY17" fmla="*/ 209550 h 1266825"/>
              <a:gd name="connsiteX18" fmla="*/ 781050 w 809625"/>
              <a:gd name="connsiteY18" fmla="*/ 252412 h 1266825"/>
              <a:gd name="connsiteX19" fmla="*/ 702469 w 809625"/>
              <a:gd name="connsiteY19" fmla="*/ 431006 h 1266825"/>
              <a:gd name="connsiteX20" fmla="*/ 635794 w 809625"/>
              <a:gd name="connsiteY20" fmla="*/ 554831 h 1266825"/>
              <a:gd name="connsiteX21" fmla="*/ 566738 w 809625"/>
              <a:gd name="connsiteY21" fmla="*/ 664368 h 1266825"/>
              <a:gd name="connsiteX22" fmla="*/ 481013 w 809625"/>
              <a:gd name="connsiteY22" fmla="*/ 792956 h 1266825"/>
              <a:gd name="connsiteX23" fmla="*/ 397669 w 809625"/>
              <a:gd name="connsiteY23" fmla="*/ 902493 h 1266825"/>
              <a:gd name="connsiteX24" fmla="*/ 273844 w 809625"/>
              <a:gd name="connsiteY24" fmla="*/ 1040606 h 1266825"/>
              <a:gd name="connsiteX25" fmla="*/ 50007 w 809625"/>
              <a:gd name="connsiteY25" fmla="*/ 1259681 h 1266825"/>
              <a:gd name="connsiteX26" fmla="*/ 30957 w 809625"/>
              <a:gd name="connsiteY26" fmla="*/ 1266825 h 1266825"/>
              <a:gd name="connsiteX27" fmla="*/ 14288 w 809625"/>
              <a:gd name="connsiteY27" fmla="*/ 1262062 h 1266825"/>
              <a:gd name="connsiteX28" fmla="*/ 4763 w 809625"/>
              <a:gd name="connsiteY28" fmla="*/ 1247775 h 1266825"/>
              <a:gd name="connsiteX29" fmla="*/ 0 w 809625"/>
              <a:gd name="connsiteY29" fmla="*/ 1226343 h 1266825"/>
              <a:gd name="connsiteX30" fmla="*/ 7144 w 809625"/>
              <a:gd name="connsiteY30" fmla="*/ 1195387 h 1266825"/>
              <a:gd name="connsiteX31" fmla="*/ 71438 w 809625"/>
              <a:gd name="connsiteY31" fmla="*/ 1114425 h 1266825"/>
              <a:gd name="connsiteX32" fmla="*/ 183357 w 809625"/>
              <a:gd name="connsiteY32" fmla="*/ 976312 h 1266825"/>
              <a:gd name="connsiteX33" fmla="*/ 283369 w 809625"/>
              <a:gd name="connsiteY33" fmla="*/ 821531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9625" h="1266825">
                <a:moveTo>
                  <a:pt x="283369" y="821531"/>
                </a:moveTo>
                <a:lnTo>
                  <a:pt x="369094" y="681037"/>
                </a:lnTo>
                <a:lnTo>
                  <a:pt x="416719" y="581025"/>
                </a:lnTo>
                <a:lnTo>
                  <a:pt x="450057" y="509587"/>
                </a:lnTo>
                <a:lnTo>
                  <a:pt x="485775" y="404812"/>
                </a:lnTo>
                <a:lnTo>
                  <a:pt x="514350" y="295275"/>
                </a:lnTo>
                <a:lnTo>
                  <a:pt x="523875" y="226218"/>
                </a:lnTo>
                <a:lnTo>
                  <a:pt x="526257" y="169068"/>
                </a:lnTo>
                <a:lnTo>
                  <a:pt x="516732" y="133350"/>
                </a:lnTo>
                <a:lnTo>
                  <a:pt x="435769" y="19050"/>
                </a:lnTo>
                <a:lnTo>
                  <a:pt x="619125" y="0"/>
                </a:lnTo>
                <a:lnTo>
                  <a:pt x="707232" y="59531"/>
                </a:lnTo>
                <a:lnTo>
                  <a:pt x="742950" y="83343"/>
                </a:lnTo>
                <a:lnTo>
                  <a:pt x="766763" y="102393"/>
                </a:lnTo>
                <a:lnTo>
                  <a:pt x="783432" y="121443"/>
                </a:lnTo>
                <a:lnTo>
                  <a:pt x="800100" y="145256"/>
                </a:lnTo>
                <a:lnTo>
                  <a:pt x="809625" y="171450"/>
                </a:lnTo>
                <a:lnTo>
                  <a:pt x="802482" y="209550"/>
                </a:lnTo>
                <a:lnTo>
                  <a:pt x="781050" y="252412"/>
                </a:lnTo>
                <a:lnTo>
                  <a:pt x="702469" y="431006"/>
                </a:lnTo>
                <a:lnTo>
                  <a:pt x="635794" y="554831"/>
                </a:lnTo>
                <a:lnTo>
                  <a:pt x="566738" y="664368"/>
                </a:lnTo>
                <a:lnTo>
                  <a:pt x="481013" y="792956"/>
                </a:lnTo>
                <a:lnTo>
                  <a:pt x="397669" y="902493"/>
                </a:lnTo>
                <a:lnTo>
                  <a:pt x="273844" y="1040606"/>
                </a:lnTo>
                <a:lnTo>
                  <a:pt x="50007" y="1259681"/>
                </a:lnTo>
                <a:lnTo>
                  <a:pt x="30957" y="1266825"/>
                </a:lnTo>
                <a:lnTo>
                  <a:pt x="14288" y="1262062"/>
                </a:lnTo>
                <a:lnTo>
                  <a:pt x="4763" y="1247775"/>
                </a:lnTo>
                <a:lnTo>
                  <a:pt x="0" y="1226343"/>
                </a:lnTo>
                <a:lnTo>
                  <a:pt x="7144" y="1195387"/>
                </a:lnTo>
                <a:lnTo>
                  <a:pt x="71438" y="1114425"/>
                </a:lnTo>
                <a:lnTo>
                  <a:pt x="183357" y="976312"/>
                </a:lnTo>
                <a:lnTo>
                  <a:pt x="283369" y="821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DD5E8F8-CE47-4476-AB59-ADC07D43B8FD}"/>
              </a:ext>
            </a:extLst>
          </p:cNvPr>
          <p:cNvSpPr/>
          <p:nvPr/>
        </p:nvSpPr>
        <p:spPr>
          <a:xfrm>
            <a:off x="5905501" y="3043239"/>
            <a:ext cx="817563" cy="993775"/>
          </a:xfrm>
          <a:custGeom>
            <a:avLst/>
            <a:gdLst>
              <a:gd name="connsiteX0" fmla="*/ 404813 w 816769"/>
              <a:gd name="connsiteY0" fmla="*/ 669131 h 992981"/>
              <a:gd name="connsiteX1" fmla="*/ 97631 w 816769"/>
              <a:gd name="connsiteY1" fmla="*/ 992981 h 992981"/>
              <a:gd name="connsiteX2" fmla="*/ 0 w 816769"/>
              <a:gd name="connsiteY2" fmla="*/ 945356 h 992981"/>
              <a:gd name="connsiteX3" fmla="*/ 45244 w 816769"/>
              <a:gd name="connsiteY3" fmla="*/ 876300 h 992981"/>
              <a:gd name="connsiteX4" fmla="*/ 176213 w 816769"/>
              <a:gd name="connsiteY4" fmla="*/ 697706 h 992981"/>
              <a:gd name="connsiteX5" fmla="*/ 309563 w 816769"/>
              <a:gd name="connsiteY5" fmla="*/ 507206 h 992981"/>
              <a:gd name="connsiteX6" fmla="*/ 464344 w 816769"/>
              <a:gd name="connsiteY6" fmla="*/ 266700 h 992981"/>
              <a:gd name="connsiteX7" fmla="*/ 478631 w 816769"/>
              <a:gd name="connsiteY7" fmla="*/ 238125 h 992981"/>
              <a:gd name="connsiteX8" fmla="*/ 483394 w 816769"/>
              <a:gd name="connsiteY8" fmla="*/ 223837 h 992981"/>
              <a:gd name="connsiteX9" fmla="*/ 483394 w 816769"/>
              <a:gd name="connsiteY9" fmla="*/ 200025 h 992981"/>
              <a:gd name="connsiteX10" fmla="*/ 473869 w 816769"/>
              <a:gd name="connsiteY10" fmla="*/ 169068 h 992981"/>
              <a:gd name="connsiteX11" fmla="*/ 450056 w 816769"/>
              <a:gd name="connsiteY11" fmla="*/ 126206 h 992981"/>
              <a:gd name="connsiteX12" fmla="*/ 409575 w 816769"/>
              <a:gd name="connsiteY12" fmla="*/ 83343 h 992981"/>
              <a:gd name="connsiteX13" fmla="*/ 388144 w 816769"/>
              <a:gd name="connsiteY13" fmla="*/ 54768 h 992981"/>
              <a:gd name="connsiteX14" fmla="*/ 378619 w 816769"/>
              <a:gd name="connsiteY14" fmla="*/ 35718 h 992981"/>
              <a:gd name="connsiteX15" fmla="*/ 378619 w 816769"/>
              <a:gd name="connsiteY15" fmla="*/ 16668 h 992981"/>
              <a:gd name="connsiteX16" fmla="*/ 388144 w 816769"/>
              <a:gd name="connsiteY16" fmla="*/ 2381 h 992981"/>
              <a:gd name="connsiteX17" fmla="*/ 421481 w 816769"/>
              <a:gd name="connsiteY17" fmla="*/ 0 h 992981"/>
              <a:gd name="connsiteX18" fmla="*/ 497681 w 816769"/>
              <a:gd name="connsiteY18" fmla="*/ 14287 h 992981"/>
              <a:gd name="connsiteX19" fmla="*/ 538163 w 816769"/>
              <a:gd name="connsiteY19" fmla="*/ 28575 h 992981"/>
              <a:gd name="connsiteX20" fmla="*/ 600075 w 816769"/>
              <a:gd name="connsiteY20" fmla="*/ 61912 h 992981"/>
              <a:gd name="connsiteX21" fmla="*/ 683419 w 816769"/>
              <a:gd name="connsiteY21" fmla="*/ 111918 h 992981"/>
              <a:gd name="connsiteX22" fmla="*/ 733425 w 816769"/>
              <a:gd name="connsiteY22" fmla="*/ 145256 h 992981"/>
              <a:gd name="connsiteX23" fmla="*/ 762000 w 816769"/>
              <a:gd name="connsiteY23" fmla="*/ 200025 h 992981"/>
              <a:gd name="connsiteX24" fmla="*/ 792956 w 816769"/>
              <a:gd name="connsiteY24" fmla="*/ 230981 h 992981"/>
              <a:gd name="connsiteX25" fmla="*/ 812006 w 816769"/>
              <a:gd name="connsiteY25" fmla="*/ 257175 h 992981"/>
              <a:gd name="connsiteX26" fmla="*/ 816769 w 816769"/>
              <a:gd name="connsiteY26" fmla="*/ 276225 h 992981"/>
              <a:gd name="connsiteX27" fmla="*/ 809625 w 816769"/>
              <a:gd name="connsiteY27" fmla="*/ 295275 h 992981"/>
              <a:gd name="connsiteX28" fmla="*/ 792956 w 816769"/>
              <a:gd name="connsiteY28" fmla="*/ 314325 h 992981"/>
              <a:gd name="connsiteX29" fmla="*/ 766763 w 816769"/>
              <a:gd name="connsiteY29" fmla="*/ 330993 h 992981"/>
              <a:gd name="connsiteX30" fmla="*/ 731044 w 816769"/>
              <a:gd name="connsiteY30" fmla="*/ 345281 h 992981"/>
              <a:gd name="connsiteX31" fmla="*/ 564356 w 816769"/>
              <a:gd name="connsiteY31" fmla="*/ 504825 h 992981"/>
              <a:gd name="connsiteX32" fmla="*/ 404813 w 816769"/>
              <a:gd name="connsiteY32" fmla="*/ 669131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16769" h="992981">
                <a:moveTo>
                  <a:pt x="404813" y="669131"/>
                </a:moveTo>
                <a:lnTo>
                  <a:pt x="97631" y="992981"/>
                </a:lnTo>
                <a:lnTo>
                  <a:pt x="0" y="945356"/>
                </a:lnTo>
                <a:lnTo>
                  <a:pt x="45244" y="876300"/>
                </a:lnTo>
                <a:lnTo>
                  <a:pt x="176213" y="697706"/>
                </a:lnTo>
                <a:lnTo>
                  <a:pt x="309563" y="507206"/>
                </a:lnTo>
                <a:lnTo>
                  <a:pt x="464344" y="266700"/>
                </a:lnTo>
                <a:lnTo>
                  <a:pt x="478631" y="238125"/>
                </a:lnTo>
                <a:lnTo>
                  <a:pt x="483394" y="223837"/>
                </a:lnTo>
                <a:lnTo>
                  <a:pt x="483394" y="200025"/>
                </a:lnTo>
                <a:lnTo>
                  <a:pt x="473869" y="169068"/>
                </a:lnTo>
                <a:lnTo>
                  <a:pt x="450056" y="126206"/>
                </a:lnTo>
                <a:lnTo>
                  <a:pt x="409575" y="83343"/>
                </a:lnTo>
                <a:lnTo>
                  <a:pt x="388144" y="54768"/>
                </a:lnTo>
                <a:lnTo>
                  <a:pt x="378619" y="35718"/>
                </a:lnTo>
                <a:lnTo>
                  <a:pt x="378619" y="16668"/>
                </a:lnTo>
                <a:lnTo>
                  <a:pt x="388144" y="2381"/>
                </a:lnTo>
                <a:lnTo>
                  <a:pt x="421481" y="0"/>
                </a:lnTo>
                <a:lnTo>
                  <a:pt x="497681" y="14287"/>
                </a:lnTo>
                <a:lnTo>
                  <a:pt x="538163" y="28575"/>
                </a:lnTo>
                <a:lnTo>
                  <a:pt x="600075" y="61912"/>
                </a:lnTo>
                <a:lnTo>
                  <a:pt x="683419" y="111918"/>
                </a:lnTo>
                <a:lnTo>
                  <a:pt x="733425" y="145256"/>
                </a:lnTo>
                <a:lnTo>
                  <a:pt x="762000" y="200025"/>
                </a:lnTo>
                <a:lnTo>
                  <a:pt x="792956" y="230981"/>
                </a:lnTo>
                <a:lnTo>
                  <a:pt x="812006" y="257175"/>
                </a:lnTo>
                <a:lnTo>
                  <a:pt x="816769" y="276225"/>
                </a:lnTo>
                <a:lnTo>
                  <a:pt x="809625" y="295275"/>
                </a:lnTo>
                <a:lnTo>
                  <a:pt x="792956" y="314325"/>
                </a:lnTo>
                <a:lnTo>
                  <a:pt x="766763" y="330993"/>
                </a:lnTo>
                <a:lnTo>
                  <a:pt x="731044" y="345281"/>
                </a:lnTo>
                <a:lnTo>
                  <a:pt x="564356" y="504825"/>
                </a:lnTo>
                <a:lnTo>
                  <a:pt x="404813" y="669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61A1AD4-559B-4169-9B14-B6F41FDC996E}"/>
              </a:ext>
            </a:extLst>
          </p:cNvPr>
          <p:cNvSpPr/>
          <p:nvPr/>
        </p:nvSpPr>
        <p:spPr>
          <a:xfrm>
            <a:off x="5811839" y="3935414"/>
            <a:ext cx="625475" cy="492125"/>
          </a:xfrm>
          <a:custGeom>
            <a:avLst/>
            <a:gdLst>
              <a:gd name="connsiteX0" fmla="*/ 328613 w 623888"/>
              <a:gd name="connsiteY0" fmla="*/ 347663 h 490538"/>
              <a:gd name="connsiteX1" fmla="*/ 100013 w 623888"/>
              <a:gd name="connsiteY1" fmla="*/ 188119 h 490538"/>
              <a:gd name="connsiteX2" fmla="*/ 66675 w 623888"/>
              <a:gd name="connsiteY2" fmla="*/ 183357 h 490538"/>
              <a:gd name="connsiteX3" fmla="*/ 30957 w 623888"/>
              <a:gd name="connsiteY3" fmla="*/ 176213 h 490538"/>
              <a:gd name="connsiteX4" fmla="*/ 16669 w 623888"/>
              <a:gd name="connsiteY4" fmla="*/ 166688 h 490538"/>
              <a:gd name="connsiteX5" fmla="*/ 7144 w 623888"/>
              <a:gd name="connsiteY5" fmla="*/ 150019 h 490538"/>
              <a:gd name="connsiteX6" fmla="*/ 2382 w 623888"/>
              <a:gd name="connsiteY6" fmla="*/ 109538 h 490538"/>
              <a:gd name="connsiteX7" fmla="*/ 0 w 623888"/>
              <a:gd name="connsiteY7" fmla="*/ 73819 h 490538"/>
              <a:gd name="connsiteX8" fmla="*/ 4763 w 623888"/>
              <a:gd name="connsiteY8" fmla="*/ 42863 h 490538"/>
              <a:gd name="connsiteX9" fmla="*/ 19050 w 623888"/>
              <a:gd name="connsiteY9" fmla="*/ 19050 h 490538"/>
              <a:gd name="connsiteX10" fmla="*/ 35719 w 623888"/>
              <a:gd name="connsiteY10" fmla="*/ 7144 h 490538"/>
              <a:gd name="connsiteX11" fmla="*/ 59532 w 623888"/>
              <a:gd name="connsiteY11" fmla="*/ 0 h 490538"/>
              <a:gd name="connsiteX12" fmla="*/ 104775 w 623888"/>
              <a:gd name="connsiteY12" fmla="*/ 0 h 490538"/>
              <a:gd name="connsiteX13" fmla="*/ 147638 w 623888"/>
              <a:gd name="connsiteY13" fmla="*/ 4763 h 490538"/>
              <a:gd name="connsiteX14" fmla="*/ 216694 w 623888"/>
              <a:gd name="connsiteY14" fmla="*/ 42863 h 490538"/>
              <a:gd name="connsiteX15" fmla="*/ 297657 w 623888"/>
              <a:gd name="connsiteY15" fmla="*/ 88107 h 490538"/>
              <a:gd name="connsiteX16" fmla="*/ 359569 w 623888"/>
              <a:gd name="connsiteY16" fmla="*/ 126207 h 490538"/>
              <a:gd name="connsiteX17" fmla="*/ 407194 w 623888"/>
              <a:gd name="connsiteY17" fmla="*/ 159544 h 490538"/>
              <a:gd name="connsiteX18" fmla="*/ 450057 w 623888"/>
              <a:gd name="connsiteY18" fmla="*/ 190500 h 490538"/>
              <a:gd name="connsiteX19" fmla="*/ 509588 w 623888"/>
              <a:gd name="connsiteY19" fmla="*/ 240507 h 490538"/>
              <a:gd name="connsiteX20" fmla="*/ 623888 w 623888"/>
              <a:gd name="connsiteY20" fmla="*/ 354807 h 490538"/>
              <a:gd name="connsiteX21" fmla="*/ 516732 w 623888"/>
              <a:gd name="connsiteY21" fmla="*/ 490538 h 490538"/>
              <a:gd name="connsiteX22" fmla="*/ 328613 w 623888"/>
              <a:gd name="connsiteY22" fmla="*/ 3476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23888" h="490538">
                <a:moveTo>
                  <a:pt x="328613" y="347663"/>
                </a:moveTo>
                <a:lnTo>
                  <a:pt x="100013" y="188119"/>
                </a:lnTo>
                <a:lnTo>
                  <a:pt x="66675" y="183357"/>
                </a:lnTo>
                <a:lnTo>
                  <a:pt x="30957" y="176213"/>
                </a:lnTo>
                <a:lnTo>
                  <a:pt x="16669" y="166688"/>
                </a:lnTo>
                <a:lnTo>
                  <a:pt x="7144" y="150019"/>
                </a:lnTo>
                <a:lnTo>
                  <a:pt x="2382" y="109538"/>
                </a:lnTo>
                <a:lnTo>
                  <a:pt x="0" y="73819"/>
                </a:lnTo>
                <a:lnTo>
                  <a:pt x="4763" y="42863"/>
                </a:lnTo>
                <a:lnTo>
                  <a:pt x="19050" y="19050"/>
                </a:lnTo>
                <a:lnTo>
                  <a:pt x="35719" y="7144"/>
                </a:lnTo>
                <a:lnTo>
                  <a:pt x="59532" y="0"/>
                </a:lnTo>
                <a:lnTo>
                  <a:pt x="104775" y="0"/>
                </a:lnTo>
                <a:lnTo>
                  <a:pt x="147638" y="4763"/>
                </a:lnTo>
                <a:lnTo>
                  <a:pt x="216694" y="42863"/>
                </a:lnTo>
                <a:lnTo>
                  <a:pt x="297657" y="88107"/>
                </a:lnTo>
                <a:lnTo>
                  <a:pt x="359569" y="126207"/>
                </a:lnTo>
                <a:lnTo>
                  <a:pt x="407194" y="159544"/>
                </a:lnTo>
                <a:lnTo>
                  <a:pt x="450057" y="190500"/>
                </a:lnTo>
                <a:lnTo>
                  <a:pt x="509588" y="240507"/>
                </a:lnTo>
                <a:lnTo>
                  <a:pt x="623888" y="354807"/>
                </a:lnTo>
                <a:lnTo>
                  <a:pt x="516732" y="490538"/>
                </a:lnTo>
                <a:lnTo>
                  <a:pt x="328613" y="347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744A72-27FD-4361-94F1-AB142E7E65D7}"/>
              </a:ext>
            </a:extLst>
          </p:cNvPr>
          <p:cNvSpPr/>
          <p:nvPr/>
        </p:nvSpPr>
        <p:spPr>
          <a:xfrm>
            <a:off x="5972176" y="3324225"/>
            <a:ext cx="1401763" cy="1360488"/>
          </a:xfrm>
          <a:custGeom>
            <a:avLst/>
            <a:gdLst>
              <a:gd name="connsiteX0" fmla="*/ 661988 w 1402556"/>
              <a:gd name="connsiteY0" fmla="*/ 916781 h 1359694"/>
              <a:gd name="connsiteX1" fmla="*/ 190500 w 1402556"/>
              <a:gd name="connsiteY1" fmla="*/ 1338263 h 1359694"/>
              <a:gd name="connsiteX2" fmla="*/ 0 w 1402556"/>
              <a:gd name="connsiteY2" fmla="*/ 1359694 h 1359694"/>
              <a:gd name="connsiteX3" fmla="*/ 102394 w 1402556"/>
              <a:gd name="connsiteY3" fmla="*/ 1266825 h 1359694"/>
              <a:gd name="connsiteX4" fmla="*/ 314325 w 1402556"/>
              <a:gd name="connsiteY4" fmla="*/ 1069181 h 1359694"/>
              <a:gd name="connsiteX5" fmla="*/ 419100 w 1402556"/>
              <a:gd name="connsiteY5" fmla="*/ 940594 h 1359694"/>
              <a:gd name="connsiteX6" fmla="*/ 695325 w 1402556"/>
              <a:gd name="connsiteY6" fmla="*/ 676275 h 1359694"/>
              <a:gd name="connsiteX7" fmla="*/ 823913 w 1402556"/>
              <a:gd name="connsiteY7" fmla="*/ 533400 h 1359694"/>
              <a:gd name="connsiteX8" fmla="*/ 904875 w 1402556"/>
              <a:gd name="connsiteY8" fmla="*/ 445294 h 1359694"/>
              <a:gd name="connsiteX9" fmla="*/ 954881 w 1402556"/>
              <a:gd name="connsiteY9" fmla="*/ 388144 h 1359694"/>
              <a:gd name="connsiteX10" fmla="*/ 983456 w 1402556"/>
              <a:gd name="connsiteY10" fmla="*/ 342900 h 1359694"/>
              <a:gd name="connsiteX11" fmla="*/ 1002506 w 1402556"/>
              <a:gd name="connsiteY11" fmla="*/ 309563 h 1359694"/>
              <a:gd name="connsiteX12" fmla="*/ 1009650 w 1402556"/>
              <a:gd name="connsiteY12" fmla="*/ 276225 h 1359694"/>
              <a:gd name="connsiteX13" fmla="*/ 1014413 w 1402556"/>
              <a:gd name="connsiteY13" fmla="*/ 235744 h 1359694"/>
              <a:gd name="connsiteX14" fmla="*/ 1014413 w 1402556"/>
              <a:gd name="connsiteY14" fmla="*/ 190500 h 1359694"/>
              <a:gd name="connsiteX15" fmla="*/ 1004888 w 1402556"/>
              <a:gd name="connsiteY15" fmla="*/ 154781 h 1359694"/>
              <a:gd name="connsiteX16" fmla="*/ 988219 w 1402556"/>
              <a:gd name="connsiteY16" fmla="*/ 119063 h 1359694"/>
              <a:gd name="connsiteX17" fmla="*/ 964406 w 1402556"/>
              <a:gd name="connsiteY17" fmla="*/ 85725 h 1359694"/>
              <a:gd name="connsiteX18" fmla="*/ 940594 w 1402556"/>
              <a:gd name="connsiteY18" fmla="*/ 59531 h 1359694"/>
              <a:gd name="connsiteX19" fmla="*/ 923925 w 1402556"/>
              <a:gd name="connsiteY19" fmla="*/ 38100 h 1359694"/>
              <a:gd name="connsiteX20" fmla="*/ 919163 w 1402556"/>
              <a:gd name="connsiteY20" fmla="*/ 19050 h 1359694"/>
              <a:gd name="connsiteX21" fmla="*/ 923925 w 1402556"/>
              <a:gd name="connsiteY21" fmla="*/ 4763 h 1359694"/>
              <a:gd name="connsiteX22" fmla="*/ 938213 w 1402556"/>
              <a:gd name="connsiteY22" fmla="*/ 0 h 1359694"/>
              <a:gd name="connsiteX23" fmla="*/ 964406 w 1402556"/>
              <a:gd name="connsiteY23" fmla="*/ 0 h 1359694"/>
              <a:gd name="connsiteX24" fmla="*/ 1007269 w 1402556"/>
              <a:gd name="connsiteY24" fmla="*/ 9525 h 1359694"/>
              <a:gd name="connsiteX25" fmla="*/ 1047750 w 1402556"/>
              <a:gd name="connsiteY25" fmla="*/ 26194 h 1359694"/>
              <a:gd name="connsiteX26" fmla="*/ 1078706 w 1402556"/>
              <a:gd name="connsiteY26" fmla="*/ 40481 h 1359694"/>
              <a:gd name="connsiteX27" fmla="*/ 1121569 w 1402556"/>
              <a:gd name="connsiteY27" fmla="*/ 64294 h 1359694"/>
              <a:gd name="connsiteX28" fmla="*/ 1181100 w 1402556"/>
              <a:gd name="connsiteY28" fmla="*/ 102394 h 1359694"/>
              <a:gd name="connsiteX29" fmla="*/ 1219200 w 1402556"/>
              <a:gd name="connsiteY29" fmla="*/ 133350 h 1359694"/>
              <a:gd name="connsiteX30" fmla="*/ 1285875 w 1402556"/>
              <a:gd name="connsiteY30" fmla="*/ 192881 h 1359694"/>
              <a:gd name="connsiteX31" fmla="*/ 1338263 w 1402556"/>
              <a:gd name="connsiteY31" fmla="*/ 247650 h 1359694"/>
              <a:gd name="connsiteX32" fmla="*/ 1373981 w 1402556"/>
              <a:gd name="connsiteY32" fmla="*/ 288131 h 1359694"/>
              <a:gd name="connsiteX33" fmla="*/ 1395413 w 1402556"/>
              <a:gd name="connsiteY33" fmla="*/ 321469 h 1359694"/>
              <a:gd name="connsiteX34" fmla="*/ 1402556 w 1402556"/>
              <a:gd name="connsiteY34" fmla="*/ 345281 h 1359694"/>
              <a:gd name="connsiteX35" fmla="*/ 1402556 w 1402556"/>
              <a:gd name="connsiteY35" fmla="*/ 361950 h 1359694"/>
              <a:gd name="connsiteX36" fmla="*/ 1395413 w 1402556"/>
              <a:gd name="connsiteY36" fmla="*/ 381000 h 1359694"/>
              <a:gd name="connsiteX37" fmla="*/ 1378744 w 1402556"/>
              <a:gd name="connsiteY37" fmla="*/ 388144 h 1359694"/>
              <a:gd name="connsiteX38" fmla="*/ 1350169 w 1402556"/>
              <a:gd name="connsiteY38" fmla="*/ 392906 h 1359694"/>
              <a:gd name="connsiteX39" fmla="*/ 1307306 w 1402556"/>
              <a:gd name="connsiteY39" fmla="*/ 395288 h 1359694"/>
              <a:gd name="connsiteX40" fmla="*/ 1288256 w 1402556"/>
              <a:gd name="connsiteY40" fmla="*/ 402431 h 1359694"/>
              <a:gd name="connsiteX41" fmla="*/ 1223963 w 1402556"/>
              <a:gd name="connsiteY41" fmla="*/ 442913 h 1359694"/>
              <a:gd name="connsiteX42" fmla="*/ 1088231 w 1402556"/>
              <a:gd name="connsiteY42" fmla="*/ 550069 h 1359694"/>
              <a:gd name="connsiteX43" fmla="*/ 907256 w 1402556"/>
              <a:gd name="connsiteY43" fmla="*/ 700088 h 1359694"/>
              <a:gd name="connsiteX44" fmla="*/ 661988 w 1402556"/>
              <a:gd name="connsiteY44" fmla="*/ 9167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2556" h="1359694">
                <a:moveTo>
                  <a:pt x="661988" y="916781"/>
                </a:moveTo>
                <a:lnTo>
                  <a:pt x="190500" y="1338263"/>
                </a:lnTo>
                <a:lnTo>
                  <a:pt x="0" y="1359694"/>
                </a:lnTo>
                <a:lnTo>
                  <a:pt x="102394" y="1266825"/>
                </a:lnTo>
                <a:lnTo>
                  <a:pt x="314325" y="1069181"/>
                </a:lnTo>
                <a:lnTo>
                  <a:pt x="419100" y="940594"/>
                </a:lnTo>
                <a:lnTo>
                  <a:pt x="695325" y="676275"/>
                </a:lnTo>
                <a:lnTo>
                  <a:pt x="823913" y="533400"/>
                </a:lnTo>
                <a:lnTo>
                  <a:pt x="904875" y="445294"/>
                </a:lnTo>
                <a:lnTo>
                  <a:pt x="954881" y="388144"/>
                </a:lnTo>
                <a:lnTo>
                  <a:pt x="983456" y="342900"/>
                </a:lnTo>
                <a:lnTo>
                  <a:pt x="1002506" y="309563"/>
                </a:lnTo>
                <a:lnTo>
                  <a:pt x="1009650" y="276225"/>
                </a:lnTo>
                <a:lnTo>
                  <a:pt x="1014413" y="235744"/>
                </a:lnTo>
                <a:lnTo>
                  <a:pt x="1014413" y="190500"/>
                </a:lnTo>
                <a:lnTo>
                  <a:pt x="1004888" y="154781"/>
                </a:lnTo>
                <a:lnTo>
                  <a:pt x="988219" y="119063"/>
                </a:lnTo>
                <a:lnTo>
                  <a:pt x="964406" y="85725"/>
                </a:lnTo>
                <a:lnTo>
                  <a:pt x="940594" y="59531"/>
                </a:lnTo>
                <a:lnTo>
                  <a:pt x="923925" y="38100"/>
                </a:lnTo>
                <a:lnTo>
                  <a:pt x="919163" y="19050"/>
                </a:lnTo>
                <a:lnTo>
                  <a:pt x="923925" y="4763"/>
                </a:lnTo>
                <a:lnTo>
                  <a:pt x="938213" y="0"/>
                </a:lnTo>
                <a:lnTo>
                  <a:pt x="964406" y="0"/>
                </a:lnTo>
                <a:lnTo>
                  <a:pt x="1007269" y="9525"/>
                </a:lnTo>
                <a:lnTo>
                  <a:pt x="1047750" y="26194"/>
                </a:lnTo>
                <a:lnTo>
                  <a:pt x="1078706" y="40481"/>
                </a:lnTo>
                <a:lnTo>
                  <a:pt x="1121569" y="64294"/>
                </a:lnTo>
                <a:lnTo>
                  <a:pt x="1181100" y="102394"/>
                </a:lnTo>
                <a:lnTo>
                  <a:pt x="1219200" y="133350"/>
                </a:lnTo>
                <a:lnTo>
                  <a:pt x="1285875" y="192881"/>
                </a:lnTo>
                <a:lnTo>
                  <a:pt x="1338263" y="247650"/>
                </a:lnTo>
                <a:lnTo>
                  <a:pt x="1373981" y="288131"/>
                </a:lnTo>
                <a:lnTo>
                  <a:pt x="1395413" y="321469"/>
                </a:lnTo>
                <a:lnTo>
                  <a:pt x="1402556" y="345281"/>
                </a:lnTo>
                <a:lnTo>
                  <a:pt x="1402556" y="361950"/>
                </a:lnTo>
                <a:lnTo>
                  <a:pt x="1395413" y="381000"/>
                </a:lnTo>
                <a:lnTo>
                  <a:pt x="1378744" y="388144"/>
                </a:lnTo>
                <a:lnTo>
                  <a:pt x="1350169" y="392906"/>
                </a:lnTo>
                <a:lnTo>
                  <a:pt x="1307306" y="395288"/>
                </a:lnTo>
                <a:lnTo>
                  <a:pt x="1288256" y="402431"/>
                </a:lnTo>
                <a:lnTo>
                  <a:pt x="1223963" y="442913"/>
                </a:lnTo>
                <a:lnTo>
                  <a:pt x="1088231" y="550069"/>
                </a:lnTo>
                <a:lnTo>
                  <a:pt x="907256" y="700088"/>
                </a:lnTo>
                <a:lnTo>
                  <a:pt x="661988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5508587-A45F-4AF7-9C9A-B6724F5BC662}"/>
              </a:ext>
            </a:extLst>
          </p:cNvPr>
          <p:cNvSpPr/>
          <p:nvPr/>
        </p:nvSpPr>
        <p:spPr>
          <a:xfrm>
            <a:off x="5332414" y="4371976"/>
            <a:ext cx="2251075" cy="512763"/>
          </a:xfrm>
          <a:custGeom>
            <a:avLst/>
            <a:gdLst>
              <a:gd name="connsiteX0" fmla="*/ 1726406 w 2252662"/>
              <a:gd name="connsiteY0" fmla="*/ 216694 h 511969"/>
              <a:gd name="connsiteX1" fmla="*/ 1381125 w 2252662"/>
              <a:gd name="connsiteY1" fmla="*/ 319088 h 511969"/>
              <a:gd name="connsiteX2" fmla="*/ 1228725 w 2252662"/>
              <a:gd name="connsiteY2" fmla="*/ 352425 h 511969"/>
              <a:gd name="connsiteX3" fmla="*/ 981075 w 2252662"/>
              <a:gd name="connsiteY3" fmla="*/ 395288 h 511969"/>
              <a:gd name="connsiteX4" fmla="*/ 669131 w 2252662"/>
              <a:gd name="connsiteY4" fmla="*/ 452438 h 511969"/>
              <a:gd name="connsiteX5" fmla="*/ 333375 w 2252662"/>
              <a:gd name="connsiteY5" fmla="*/ 511969 h 511969"/>
              <a:gd name="connsiteX6" fmla="*/ 295275 w 2252662"/>
              <a:gd name="connsiteY6" fmla="*/ 509588 h 511969"/>
              <a:gd name="connsiteX7" fmla="*/ 266700 w 2252662"/>
              <a:gd name="connsiteY7" fmla="*/ 500063 h 511969"/>
              <a:gd name="connsiteX8" fmla="*/ 223837 w 2252662"/>
              <a:gd name="connsiteY8" fmla="*/ 473869 h 511969"/>
              <a:gd name="connsiteX9" fmla="*/ 159544 w 2252662"/>
              <a:gd name="connsiteY9" fmla="*/ 414338 h 511969"/>
              <a:gd name="connsiteX10" fmla="*/ 95250 w 2252662"/>
              <a:gd name="connsiteY10" fmla="*/ 342900 h 511969"/>
              <a:gd name="connsiteX11" fmla="*/ 33337 w 2252662"/>
              <a:gd name="connsiteY11" fmla="*/ 264319 h 511969"/>
              <a:gd name="connsiteX12" fmla="*/ 16669 w 2252662"/>
              <a:gd name="connsiteY12" fmla="*/ 240506 h 511969"/>
              <a:gd name="connsiteX13" fmla="*/ 7144 w 2252662"/>
              <a:gd name="connsiteY13" fmla="*/ 204788 h 511969"/>
              <a:gd name="connsiteX14" fmla="*/ 0 w 2252662"/>
              <a:gd name="connsiteY14" fmla="*/ 173831 h 511969"/>
              <a:gd name="connsiteX15" fmla="*/ 0 w 2252662"/>
              <a:gd name="connsiteY15" fmla="*/ 142875 h 511969"/>
              <a:gd name="connsiteX16" fmla="*/ 9525 w 2252662"/>
              <a:gd name="connsiteY16" fmla="*/ 126206 h 511969"/>
              <a:gd name="connsiteX17" fmla="*/ 23812 w 2252662"/>
              <a:gd name="connsiteY17" fmla="*/ 121444 h 511969"/>
              <a:gd name="connsiteX18" fmla="*/ 40481 w 2252662"/>
              <a:gd name="connsiteY18" fmla="*/ 126206 h 511969"/>
              <a:gd name="connsiteX19" fmla="*/ 69056 w 2252662"/>
              <a:gd name="connsiteY19" fmla="*/ 142875 h 511969"/>
              <a:gd name="connsiteX20" fmla="*/ 104775 w 2252662"/>
              <a:gd name="connsiteY20" fmla="*/ 171450 h 511969"/>
              <a:gd name="connsiteX21" fmla="*/ 140494 w 2252662"/>
              <a:gd name="connsiteY21" fmla="*/ 204788 h 511969"/>
              <a:gd name="connsiteX22" fmla="*/ 176212 w 2252662"/>
              <a:gd name="connsiteY22" fmla="*/ 233363 h 511969"/>
              <a:gd name="connsiteX23" fmla="*/ 207169 w 2252662"/>
              <a:gd name="connsiteY23" fmla="*/ 250031 h 511969"/>
              <a:gd name="connsiteX24" fmla="*/ 266700 w 2252662"/>
              <a:gd name="connsiteY24" fmla="*/ 266700 h 511969"/>
              <a:gd name="connsiteX25" fmla="*/ 323850 w 2252662"/>
              <a:gd name="connsiteY25" fmla="*/ 273844 h 511969"/>
              <a:gd name="connsiteX26" fmla="*/ 390525 w 2252662"/>
              <a:gd name="connsiteY26" fmla="*/ 276225 h 511969"/>
              <a:gd name="connsiteX27" fmla="*/ 473869 w 2252662"/>
              <a:gd name="connsiteY27" fmla="*/ 276225 h 511969"/>
              <a:gd name="connsiteX28" fmla="*/ 559594 w 2252662"/>
              <a:gd name="connsiteY28" fmla="*/ 266700 h 511969"/>
              <a:gd name="connsiteX29" fmla="*/ 766762 w 2252662"/>
              <a:gd name="connsiteY29" fmla="*/ 233363 h 511969"/>
              <a:gd name="connsiteX30" fmla="*/ 935831 w 2252662"/>
              <a:gd name="connsiteY30" fmla="*/ 216694 h 511969"/>
              <a:gd name="connsiteX31" fmla="*/ 1293019 w 2252662"/>
              <a:gd name="connsiteY31" fmla="*/ 154781 h 511969"/>
              <a:gd name="connsiteX32" fmla="*/ 1745456 w 2252662"/>
              <a:gd name="connsiteY32" fmla="*/ 78581 h 511969"/>
              <a:gd name="connsiteX33" fmla="*/ 2174081 w 2252662"/>
              <a:gd name="connsiteY33" fmla="*/ 0 h 511969"/>
              <a:gd name="connsiteX34" fmla="*/ 2252662 w 2252662"/>
              <a:gd name="connsiteY34" fmla="*/ 83344 h 511969"/>
              <a:gd name="connsiteX35" fmla="*/ 1952625 w 2252662"/>
              <a:gd name="connsiteY35" fmla="*/ 157163 h 511969"/>
              <a:gd name="connsiteX36" fmla="*/ 1726406 w 2252662"/>
              <a:gd name="connsiteY36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2662" h="511969">
                <a:moveTo>
                  <a:pt x="1726406" y="216694"/>
                </a:moveTo>
                <a:lnTo>
                  <a:pt x="1381125" y="319088"/>
                </a:lnTo>
                <a:lnTo>
                  <a:pt x="1228725" y="352425"/>
                </a:lnTo>
                <a:lnTo>
                  <a:pt x="981075" y="395288"/>
                </a:lnTo>
                <a:lnTo>
                  <a:pt x="669131" y="452438"/>
                </a:lnTo>
                <a:lnTo>
                  <a:pt x="333375" y="511969"/>
                </a:lnTo>
                <a:lnTo>
                  <a:pt x="295275" y="509588"/>
                </a:lnTo>
                <a:lnTo>
                  <a:pt x="266700" y="500063"/>
                </a:lnTo>
                <a:lnTo>
                  <a:pt x="223837" y="473869"/>
                </a:lnTo>
                <a:lnTo>
                  <a:pt x="159544" y="414338"/>
                </a:lnTo>
                <a:lnTo>
                  <a:pt x="95250" y="342900"/>
                </a:lnTo>
                <a:lnTo>
                  <a:pt x="33337" y="264319"/>
                </a:lnTo>
                <a:lnTo>
                  <a:pt x="16669" y="240506"/>
                </a:lnTo>
                <a:lnTo>
                  <a:pt x="7144" y="204788"/>
                </a:lnTo>
                <a:lnTo>
                  <a:pt x="0" y="173831"/>
                </a:lnTo>
                <a:lnTo>
                  <a:pt x="0" y="142875"/>
                </a:lnTo>
                <a:lnTo>
                  <a:pt x="9525" y="126206"/>
                </a:lnTo>
                <a:lnTo>
                  <a:pt x="23812" y="121444"/>
                </a:lnTo>
                <a:lnTo>
                  <a:pt x="40481" y="126206"/>
                </a:lnTo>
                <a:lnTo>
                  <a:pt x="69056" y="142875"/>
                </a:lnTo>
                <a:lnTo>
                  <a:pt x="104775" y="171450"/>
                </a:lnTo>
                <a:lnTo>
                  <a:pt x="140494" y="204788"/>
                </a:lnTo>
                <a:lnTo>
                  <a:pt x="176212" y="233363"/>
                </a:lnTo>
                <a:lnTo>
                  <a:pt x="207169" y="250031"/>
                </a:lnTo>
                <a:lnTo>
                  <a:pt x="266700" y="266700"/>
                </a:lnTo>
                <a:lnTo>
                  <a:pt x="323850" y="273844"/>
                </a:lnTo>
                <a:lnTo>
                  <a:pt x="390525" y="276225"/>
                </a:lnTo>
                <a:lnTo>
                  <a:pt x="473869" y="276225"/>
                </a:lnTo>
                <a:lnTo>
                  <a:pt x="559594" y="266700"/>
                </a:lnTo>
                <a:lnTo>
                  <a:pt x="766762" y="233363"/>
                </a:lnTo>
                <a:lnTo>
                  <a:pt x="935831" y="216694"/>
                </a:lnTo>
                <a:lnTo>
                  <a:pt x="1293019" y="154781"/>
                </a:lnTo>
                <a:lnTo>
                  <a:pt x="1745456" y="78581"/>
                </a:lnTo>
                <a:lnTo>
                  <a:pt x="2174081" y="0"/>
                </a:lnTo>
                <a:lnTo>
                  <a:pt x="2252662" y="83344"/>
                </a:lnTo>
                <a:lnTo>
                  <a:pt x="1952625" y="157163"/>
                </a:lnTo>
                <a:lnTo>
                  <a:pt x="1726406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716F33-3A9E-42A9-94BD-06BD7205C1AA}"/>
              </a:ext>
            </a:extLst>
          </p:cNvPr>
          <p:cNvSpPr/>
          <p:nvPr/>
        </p:nvSpPr>
        <p:spPr>
          <a:xfrm>
            <a:off x="7191375" y="4100514"/>
            <a:ext cx="712788" cy="784225"/>
          </a:xfrm>
          <a:custGeom>
            <a:avLst/>
            <a:gdLst>
              <a:gd name="connsiteX0" fmla="*/ 450056 w 711994"/>
              <a:gd name="connsiteY0" fmla="*/ 597693 h 783431"/>
              <a:gd name="connsiteX1" fmla="*/ 285750 w 711994"/>
              <a:gd name="connsiteY1" fmla="*/ 354806 h 783431"/>
              <a:gd name="connsiteX2" fmla="*/ 235744 w 711994"/>
              <a:gd name="connsiteY2" fmla="*/ 285750 h 783431"/>
              <a:gd name="connsiteX3" fmla="*/ 116681 w 711994"/>
              <a:gd name="connsiteY3" fmla="*/ 154781 h 783431"/>
              <a:gd name="connsiteX4" fmla="*/ 47625 w 711994"/>
              <a:gd name="connsiteY4" fmla="*/ 80962 h 783431"/>
              <a:gd name="connsiteX5" fmla="*/ 21431 w 711994"/>
              <a:gd name="connsiteY5" fmla="*/ 54768 h 783431"/>
              <a:gd name="connsiteX6" fmla="*/ 4763 w 711994"/>
              <a:gd name="connsiteY6" fmla="*/ 35718 h 783431"/>
              <a:gd name="connsiteX7" fmla="*/ 0 w 711994"/>
              <a:gd name="connsiteY7" fmla="*/ 19050 h 783431"/>
              <a:gd name="connsiteX8" fmla="*/ 9525 w 711994"/>
              <a:gd name="connsiteY8" fmla="*/ 4762 h 783431"/>
              <a:gd name="connsiteX9" fmla="*/ 30956 w 711994"/>
              <a:gd name="connsiteY9" fmla="*/ 0 h 783431"/>
              <a:gd name="connsiteX10" fmla="*/ 83344 w 711994"/>
              <a:gd name="connsiteY10" fmla="*/ 7143 h 783431"/>
              <a:gd name="connsiteX11" fmla="*/ 119063 w 711994"/>
              <a:gd name="connsiteY11" fmla="*/ 21431 h 783431"/>
              <a:gd name="connsiteX12" fmla="*/ 259556 w 711994"/>
              <a:gd name="connsiteY12" fmla="*/ 97631 h 783431"/>
              <a:gd name="connsiteX13" fmla="*/ 373856 w 711994"/>
              <a:gd name="connsiteY13" fmla="*/ 166687 h 783431"/>
              <a:gd name="connsiteX14" fmla="*/ 492919 w 711994"/>
              <a:gd name="connsiteY14" fmla="*/ 242887 h 783431"/>
              <a:gd name="connsiteX15" fmla="*/ 585788 w 711994"/>
              <a:gd name="connsiteY15" fmla="*/ 304800 h 783431"/>
              <a:gd name="connsiteX16" fmla="*/ 621506 w 711994"/>
              <a:gd name="connsiteY16" fmla="*/ 333375 h 783431"/>
              <a:gd name="connsiteX17" fmla="*/ 640556 w 711994"/>
              <a:gd name="connsiteY17" fmla="*/ 361950 h 783431"/>
              <a:gd name="connsiteX18" fmla="*/ 666750 w 711994"/>
              <a:gd name="connsiteY18" fmla="*/ 421481 h 783431"/>
              <a:gd name="connsiteX19" fmla="*/ 685800 w 711994"/>
              <a:gd name="connsiteY19" fmla="*/ 469106 h 783431"/>
              <a:gd name="connsiteX20" fmla="*/ 702469 w 711994"/>
              <a:gd name="connsiteY20" fmla="*/ 526256 h 783431"/>
              <a:gd name="connsiteX21" fmla="*/ 709613 w 711994"/>
              <a:gd name="connsiteY21" fmla="*/ 571500 h 783431"/>
              <a:gd name="connsiteX22" fmla="*/ 711994 w 711994"/>
              <a:gd name="connsiteY22" fmla="*/ 611981 h 783431"/>
              <a:gd name="connsiteX23" fmla="*/ 711994 w 711994"/>
              <a:gd name="connsiteY23" fmla="*/ 657225 h 783431"/>
              <a:gd name="connsiteX24" fmla="*/ 704850 w 711994"/>
              <a:gd name="connsiteY24" fmla="*/ 692943 h 783431"/>
              <a:gd name="connsiteX25" fmla="*/ 690563 w 711994"/>
              <a:gd name="connsiteY25" fmla="*/ 716756 h 783431"/>
              <a:gd name="connsiteX26" fmla="*/ 664369 w 711994"/>
              <a:gd name="connsiteY26" fmla="*/ 754856 h 783431"/>
              <a:gd name="connsiteX27" fmla="*/ 640556 w 711994"/>
              <a:gd name="connsiteY27" fmla="*/ 776287 h 783431"/>
              <a:gd name="connsiteX28" fmla="*/ 623888 w 711994"/>
              <a:gd name="connsiteY28" fmla="*/ 783431 h 783431"/>
              <a:gd name="connsiteX29" fmla="*/ 597694 w 711994"/>
              <a:gd name="connsiteY29" fmla="*/ 783431 h 783431"/>
              <a:gd name="connsiteX30" fmla="*/ 569119 w 711994"/>
              <a:gd name="connsiteY30" fmla="*/ 771525 h 783431"/>
              <a:gd name="connsiteX31" fmla="*/ 547688 w 711994"/>
              <a:gd name="connsiteY31" fmla="*/ 752475 h 783431"/>
              <a:gd name="connsiteX32" fmla="*/ 516731 w 711994"/>
              <a:gd name="connsiteY32" fmla="*/ 714375 h 783431"/>
              <a:gd name="connsiteX33" fmla="*/ 450056 w 711994"/>
              <a:gd name="connsiteY33" fmla="*/ 597693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11994" h="783431">
                <a:moveTo>
                  <a:pt x="450056" y="597693"/>
                </a:moveTo>
                <a:lnTo>
                  <a:pt x="285750" y="354806"/>
                </a:lnTo>
                <a:lnTo>
                  <a:pt x="235744" y="285750"/>
                </a:lnTo>
                <a:lnTo>
                  <a:pt x="116681" y="154781"/>
                </a:lnTo>
                <a:lnTo>
                  <a:pt x="47625" y="80962"/>
                </a:lnTo>
                <a:lnTo>
                  <a:pt x="21431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9525" y="4762"/>
                </a:lnTo>
                <a:lnTo>
                  <a:pt x="30956" y="0"/>
                </a:lnTo>
                <a:lnTo>
                  <a:pt x="83344" y="7143"/>
                </a:lnTo>
                <a:lnTo>
                  <a:pt x="119063" y="21431"/>
                </a:lnTo>
                <a:lnTo>
                  <a:pt x="259556" y="97631"/>
                </a:lnTo>
                <a:lnTo>
                  <a:pt x="373856" y="166687"/>
                </a:lnTo>
                <a:lnTo>
                  <a:pt x="492919" y="242887"/>
                </a:lnTo>
                <a:lnTo>
                  <a:pt x="585788" y="304800"/>
                </a:lnTo>
                <a:lnTo>
                  <a:pt x="621506" y="333375"/>
                </a:lnTo>
                <a:lnTo>
                  <a:pt x="640556" y="361950"/>
                </a:lnTo>
                <a:lnTo>
                  <a:pt x="666750" y="421481"/>
                </a:lnTo>
                <a:lnTo>
                  <a:pt x="685800" y="469106"/>
                </a:lnTo>
                <a:lnTo>
                  <a:pt x="702469" y="526256"/>
                </a:lnTo>
                <a:lnTo>
                  <a:pt x="709613" y="571500"/>
                </a:lnTo>
                <a:lnTo>
                  <a:pt x="711994" y="611981"/>
                </a:lnTo>
                <a:lnTo>
                  <a:pt x="711994" y="657225"/>
                </a:lnTo>
                <a:lnTo>
                  <a:pt x="704850" y="692943"/>
                </a:lnTo>
                <a:lnTo>
                  <a:pt x="690563" y="716756"/>
                </a:lnTo>
                <a:lnTo>
                  <a:pt x="664369" y="754856"/>
                </a:lnTo>
                <a:lnTo>
                  <a:pt x="640556" y="776287"/>
                </a:lnTo>
                <a:lnTo>
                  <a:pt x="623888" y="783431"/>
                </a:lnTo>
                <a:lnTo>
                  <a:pt x="597694" y="783431"/>
                </a:lnTo>
                <a:lnTo>
                  <a:pt x="569119" y="771525"/>
                </a:lnTo>
                <a:lnTo>
                  <a:pt x="547688" y="752475"/>
                </a:lnTo>
                <a:lnTo>
                  <a:pt x="516731" y="714375"/>
                </a:lnTo>
                <a:lnTo>
                  <a:pt x="450056" y="5976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873A3FC-0B06-4839-9DB1-AA8198C8FE92}"/>
              </a:ext>
            </a:extLst>
          </p:cNvPr>
          <p:cNvSpPr/>
          <p:nvPr/>
        </p:nvSpPr>
        <p:spPr>
          <a:xfrm>
            <a:off x="6507163" y="4586289"/>
            <a:ext cx="254000" cy="1423987"/>
          </a:xfrm>
          <a:custGeom>
            <a:avLst/>
            <a:gdLst>
              <a:gd name="connsiteX0" fmla="*/ 250032 w 252413"/>
              <a:gd name="connsiteY0" fmla="*/ 869156 h 1423987"/>
              <a:gd name="connsiteX1" fmla="*/ 245269 w 252413"/>
              <a:gd name="connsiteY1" fmla="*/ 1064418 h 1423987"/>
              <a:gd name="connsiteX2" fmla="*/ 238125 w 252413"/>
              <a:gd name="connsiteY2" fmla="*/ 1228725 h 1423987"/>
              <a:gd name="connsiteX3" fmla="*/ 228600 w 252413"/>
              <a:gd name="connsiteY3" fmla="*/ 1307306 h 1423987"/>
              <a:gd name="connsiteX4" fmla="*/ 219075 w 252413"/>
              <a:gd name="connsiteY4" fmla="*/ 1345406 h 1423987"/>
              <a:gd name="connsiteX5" fmla="*/ 202407 w 252413"/>
              <a:gd name="connsiteY5" fmla="*/ 1383506 h 1423987"/>
              <a:gd name="connsiteX6" fmla="*/ 180975 w 252413"/>
              <a:gd name="connsiteY6" fmla="*/ 1414462 h 1423987"/>
              <a:gd name="connsiteX7" fmla="*/ 164307 w 252413"/>
              <a:gd name="connsiteY7" fmla="*/ 1423987 h 1423987"/>
              <a:gd name="connsiteX8" fmla="*/ 142875 w 252413"/>
              <a:gd name="connsiteY8" fmla="*/ 1423987 h 1423987"/>
              <a:gd name="connsiteX9" fmla="*/ 123825 w 252413"/>
              <a:gd name="connsiteY9" fmla="*/ 1412081 h 1423987"/>
              <a:gd name="connsiteX10" fmla="*/ 102394 w 252413"/>
              <a:gd name="connsiteY10" fmla="*/ 1383506 h 1423987"/>
              <a:gd name="connsiteX11" fmla="*/ 76200 w 252413"/>
              <a:gd name="connsiteY11" fmla="*/ 1338262 h 1423987"/>
              <a:gd name="connsiteX12" fmla="*/ 52388 w 252413"/>
              <a:gd name="connsiteY12" fmla="*/ 1281112 h 1423987"/>
              <a:gd name="connsiteX13" fmla="*/ 33338 w 252413"/>
              <a:gd name="connsiteY13" fmla="*/ 1209675 h 1423987"/>
              <a:gd name="connsiteX14" fmla="*/ 26194 w 252413"/>
              <a:gd name="connsiteY14" fmla="*/ 1147762 h 1423987"/>
              <a:gd name="connsiteX15" fmla="*/ 28575 w 252413"/>
              <a:gd name="connsiteY15" fmla="*/ 1112043 h 1423987"/>
              <a:gd name="connsiteX16" fmla="*/ 45244 w 252413"/>
              <a:gd name="connsiteY16" fmla="*/ 926306 h 1423987"/>
              <a:gd name="connsiteX17" fmla="*/ 54769 w 252413"/>
              <a:gd name="connsiteY17" fmla="*/ 728662 h 1423987"/>
              <a:gd name="connsiteX18" fmla="*/ 57150 w 252413"/>
              <a:gd name="connsiteY18" fmla="*/ 454818 h 1423987"/>
              <a:gd name="connsiteX19" fmla="*/ 50007 w 252413"/>
              <a:gd name="connsiteY19" fmla="*/ 271462 h 1423987"/>
              <a:gd name="connsiteX20" fmla="*/ 42863 w 252413"/>
              <a:gd name="connsiteY20" fmla="*/ 209550 h 1423987"/>
              <a:gd name="connsiteX21" fmla="*/ 0 w 252413"/>
              <a:gd name="connsiteY21" fmla="*/ 61912 h 1423987"/>
              <a:gd name="connsiteX22" fmla="*/ 197644 w 252413"/>
              <a:gd name="connsiteY22" fmla="*/ 0 h 1423987"/>
              <a:gd name="connsiteX23" fmla="*/ 233363 w 252413"/>
              <a:gd name="connsiteY23" fmla="*/ 116681 h 1423987"/>
              <a:gd name="connsiteX24" fmla="*/ 247650 w 252413"/>
              <a:gd name="connsiteY24" fmla="*/ 183356 h 1423987"/>
              <a:gd name="connsiteX25" fmla="*/ 252413 w 252413"/>
              <a:gd name="connsiteY25" fmla="*/ 238125 h 1423987"/>
              <a:gd name="connsiteX26" fmla="*/ 247650 w 252413"/>
              <a:gd name="connsiteY26" fmla="*/ 292893 h 1423987"/>
              <a:gd name="connsiteX27" fmla="*/ 240507 w 252413"/>
              <a:gd name="connsiteY27" fmla="*/ 423862 h 1423987"/>
              <a:gd name="connsiteX28" fmla="*/ 240507 w 252413"/>
              <a:gd name="connsiteY28" fmla="*/ 519112 h 1423987"/>
              <a:gd name="connsiteX29" fmla="*/ 240507 w 252413"/>
              <a:gd name="connsiteY29" fmla="*/ 621506 h 1423987"/>
              <a:gd name="connsiteX30" fmla="*/ 242888 w 252413"/>
              <a:gd name="connsiteY30" fmla="*/ 726281 h 1423987"/>
              <a:gd name="connsiteX31" fmla="*/ 250032 w 252413"/>
              <a:gd name="connsiteY31" fmla="*/ 869156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2413" h="1423987">
                <a:moveTo>
                  <a:pt x="250032" y="869156"/>
                </a:moveTo>
                <a:lnTo>
                  <a:pt x="245269" y="1064418"/>
                </a:lnTo>
                <a:lnTo>
                  <a:pt x="238125" y="1228725"/>
                </a:lnTo>
                <a:lnTo>
                  <a:pt x="228600" y="1307306"/>
                </a:lnTo>
                <a:lnTo>
                  <a:pt x="219075" y="1345406"/>
                </a:lnTo>
                <a:lnTo>
                  <a:pt x="202407" y="1383506"/>
                </a:lnTo>
                <a:lnTo>
                  <a:pt x="180975" y="1414462"/>
                </a:lnTo>
                <a:lnTo>
                  <a:pt x="164307" y="1423987"/>
                </a:lnTo>
                <a:lnTo>
                  <a:pt x="142875" y="1423987"/>
                </a:lnTo>
                <a:lnTo>
                  <a:pt x="123825" y="1412081"/>
                </a:lnTo>
                <a:lnTo>
                  <a:pt x="102394" y="1383506"/>
                </a:lnTo>
                <a:lnTo>
                  <a:pt x="76200" y="1338262"/>
                </a:lnTo>
                <a:lnTo>
                  <a:pt x="52388" y="1281112"/>
                </a:lnTo>
                <a:lnTo>
                  <a:pt x="33338" y="1209675"/>
                </a:lnTo>
                <a:lnTo>
                  <a:pt x="26194" y="1147762"/>
                </a:lnTo>
                <a:lnTo>
                  <a:pt x="28575" y="1112043"/>
                </a:lnTo>
                <a:lnTo>
                  <a:pt x="45244" y="926306"/>
                </a:lnTo>
                <a:lnTo>
                  <a:pt x="54769" y="728662"/>
                </a:lnTo>
                <a:cubicBezTo>
                  <a:pt x="55563" y="637381"/>
                  <a:pt x="56356" y="546099"/>
                  <a:pt x="57150" y="454818"/>
                </a:cubicBezTo>
                <a:lnTo>
                  <a:pt x="50007" y="271462"/>
                </a:lnTo>
                <a:lnTo>
                  <a:pt x="42863" y="209550"/>
                </a:lnTo>
                <a:lnTo>
                  <a:pt x="0" y="61912"/>
                </a:lnTo>
                <a:lnTo>
                  <a:pt x="197644" y="0"/>
                </a:lnTo>
                <a:lnTo>
                  <a:pt x="233363" y="116681"/>
                </a:lnTo>
                <a:lnTo>
                  <a:pt x="247650" y="183356"/>
                </a:lnTo>
                <a:lnTo>
                  <a:pt x="252413" y="238125"/>
                </a:lnTo>
                <a:lnTo>
                  <a:pt x="247650" y="292893"/>
                </a:lnTo>
                <a:lnTo>
                  <a:pt x="240507" y="423862"/>
                </a:lnTo>
                <a:lnTo>
                  <a:pt x="240507" y="519112"/>
                </a:lnTo>
                <a:lnTo>
                  <a:pt x="240507" y="621506"/>
                </a:lnTo>
                <a:cubicBezTo>
                  <a:pt x="241301" y="656431"/>
                  <a:pt x="242094" y="691356"/>
                  <a:pt x="242888" y="726281"/>
                </a:cubicBezTo>
                <a:lnTo>
                  <a:pt x="250032" y="869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7CC58AB-5E0B-4A8D-9DBA-8147B83D5F85}"/>
              </a:ext>
            </a:extLst>
          </p:cNvPr>
          <p:cNvSpPr/>
          <p:nvPr/>
        </p:nvSpPr>
        <p:spPr>
          <a:xfrm>
            <a:off x="5181601" y="4929188"/>
            <a:ext cx="925513" cy="927100"/>
          </a:xfrm>
          <a:custGeom>
            <a:avLst/>
            <a:gdLst>
              <a:gd name="connsiteX0" fmla="*/ 535781 w 926306"/>
              <a:gd name="connsiteY0" fmla="*/ 592931 h 926306"/>
              <a:gd name="connsiteX1" fmla="*/ 333375 w 926306"/>
              <a:gd name="connsiteY1" fmla="*/ 742950 h 926306"/>
              <a:gd name="connsiteX2" fmla="*/ 116681 w 926306"/>
              <a:gd name="connsiteY2" fmla="*/ 890587 h 926306"/>
              <a:gd name="connsiteX3" fmla="*/ 69056 w 926306"/>
              <a:gd name="connsiteY3" fmla="*/ 916781 h 926306"/>
              <a:gd name="connsiteX4" fmla="*/ 42863 w 926306"/>
              <a:gd name="connsiteY4" fmla="*/ 923925 h 926306"/>
              <a:gd name="connsiteX5" fmla="*/ 21431 w 926306"/>
              <a:gd name="connsiteY5" fmla="*/ 926306 h 926306"/>
              <a:gd name="connsiteX6" fmla="*/ 7144 w 926306"/>
              <a:gd name="connsiteY6" fmla="*/ 921543 h 926306"/>
              <a:gd name="connsiteX7" fmla="*/ 0 w 926306"/>
              <a:gd name="connsiteY7" fmla="*/ 904875 h 926306"/>
              <a:gd name="connsiteX8" fmla="*/ 9525 w 926306"/>
              <a:gd name="connsiteY8" fmla="*/ 878681 h 926306"/>
              <a:gd name="connsiteX9" fmla="*/ 33338 w 926306"/>
              <a:gd name="connsiteY9" fmla="*/ 847725 h 926306"/>
              <a:gd name="connsiteX10" fmla="*/ 61913 w 926306"/>
              <a:gd name="connsiteY10" fmla="*/ 819150 h 926306"/>
              <a:gd name="connsiteX11" fmla="*/ 150019 w 926306"/>
              <a:gd name="connsiteY11" fmla="*/ 745331 h 926306"/>
              <a:gd name="connsiteX12" fmla="*/ 250031 w 926306"/>
              <a:gd name="connsiteY12" fmla="*/ 654843 h 926306"/>
              <a:gd name="connsiteX13" fmla="*/ 323850 w 926306"/>
              <a:gd name="connsiteY13" fmla="*/ 581025 h 926306"/>
              <a:gd name="connsiteX14" fmla="*/ 397669 w 926306"/>
              <a:gd name="connsiteY14" fmla="*/ 497681 h 926306"/>
              <a:gd name="connsiteX15" fmla="*/ 457200 w 926306"/>
              <a:gd name="connsiteY15" fmla="*/ 426243 h 926306"/>
              <a:gd name="connsiteX16" fmla="*/ 511969 w 926306"/>
              <a:gd name="connsiteY16" fmla="*/ 345281 h 926306"/>
              <a:gd name="connsiteX17" fmla="*/ 542925 w 926306"/>
              <a:gd name="connsiteY17" fmla="*/ 297656 h 926306"/>
              <a:gd name="connsiteX18" fmla="*/ 566738 w 926306"/>
              <a:gd name="connsiteY18" fmla="*/ 245268 h 926306"/>
              <a:gd name="connsiteX19" fmla="*/ 569119 w 926306"/>
              <a:gd name="connsiteY19" fmla="*/ 209550 h 926306"/>
              <a:gd name="connsiteX20" fmla="*/ 561975 w 926306"/>
              <a:gd name="connsiteY20" fmla="*/ 171450 h 926306"/>
              <a:gd name="connsiteX21" fmla="*/ 545306 w 926306"/>
              <a:gd name="connsiteY21" fmla="*/ 128587 h 926306"/>
              <a:gd name="connsiteX22" fmla="*/ 528638 w 926306"/>
              <a:gd name="connsiteY22" fmla="*/ 102393 h 926306"/>
              <a:gd name="connsiteX23" fmla="*/ 509588 w 926306"/>
              <a:gd name="connsiteY23" fmla="*/ 73818 h 926306"/>
              <a:gd name="connsiteX24" fmla="*/ 485775 w 926306"/>
              <a:gd name="connsiteY24" fmla="*/ 42862 h 926306"/>
              <a:gd name="connsiteX25" fmla="*/ 478631 w 926306"/>
              <a:gd name="connsiteY25" fmla="*/ 23812 h 926306"/>
              <a:gd name="connsiteX26" fmla="*/ 481013 w 926306"/>
              <a:gd name="connsiteY26" fmla="*/ 9525 h 926306"/>
              <a:gd name="connsiteX27" fmla="*/ 495300 w 926306"/>
              <a:gd name="connsiteY27" fmla="*/ 0 h 926306"/>
              <a:gd name="connsiteX28" fmla="*/ 514350 w 926306"/>
              <a:gd name="connsiteY28" fmla="*/ 0 h 926306"/>
              <a:gd name="connsiteX29" fmla="*/ 552450 w 926306"/>
              <a:gd name="connsiteY29" fmla="*/ 16668 h 926306"/>
              <a:gd name="connsiteX30" fmla="*/ 621506 w 926306"/>
              <a:gd name="connsiteY30" fmla="*/ 52387 h 926306"/>
              <a:gd name="connsiteX31" fmla="*/ 678656 w 926306"/>
              <a:gd name="connsiteY31" fmla="*/ 85725 h 926306"/>
              <a:gd name="connsiteX32" fmla="*/ 728663 w 926306"/>
              <a:gd name="connsiteY32" fmla="*/ 116681 h 926306"/>
              <a:gd name="connsiteX33" fmla="*/ 781050 w 926306"/>
              <a:gd name="connsiteY33" fmla="*/ 152400 h 926306"/>
              <a:gd name="connsiteX34" fmla="*/ 833438 w 926306"/>
              <a:gd name="connsiteY34" fmla="*/ 188118 h 926306"/>
              <a:gd name="connsiteX35" fmla="*/ 878681 w 926306"/>
              <a:gd name="connsiteY35" fmla="*/ 226218 h 926306"/>
              <a:gd name="connsiteX36" fmla="*/ 902494 w 926306"/>
              <a:gd name="connsiteY36" fmla="*/ 252412 h 926306"/>
              <a:gd name="connsiteX37" fmla="*/ 916781 w 926306"/>
              <a:gd name="connsiteY37" fmla="*/ 276225 h 926306"/>
              <a:gd name="connsiteX38" fmla="*/ 923925 w 926306"/>
              <a:gd name="connsiteY38" fmla="*/ 295275 h 926306"/>
              <a:gd name="connsiteX39" fmla="*/ 926306 w 926306"/>
              <a:gd name="connsiteY39" fmla="*/ 319087 h 926306"/>
              <a:gd name="connsiteX40" fmla="*/ 919163 w 926306"/>
              <a:gd name="connsiteY40" fmla="*/ 340518 h 926306"/>
              <a:gd name="connsiteX41" fmla="*/ 904875 w 926306"/>
              <a:gd name="connsiteY41" fmla="*/ 354806 h 926306"/>
              <a:gd name="connsiteX42" fmla="*/ 873919 w 926306"/>
              <a:gd name="connsiteY42" fmla="*/ 364331 h 926306"/>
              <a:gd name="connsiteX43" fmla="*/ 812006 w 926306"/>
              <a:gd name="connsiteY43" fmla="*/ 381000 h 926306"/>
              <a:gd name="connsiteX44" fmla="*/ 769144 w 926306"/>
              <a:gd name="connsiteY44" fmla="*/ 400050 h 926306"/>
              <a:gd name="connsiteX45" fmla="*/ 728663 w 926306"/>
              <a:gd name="connsiteY45" fmla="*/ 438150 h 926306"/>
              <a:gd name="connsiteX46" fmla="*/ 535781 w 926306"/>
              <a:gd name="connsiteY46" fmla="*/ 592931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6306" h="926306">
                <a:moveTo>
                  <a:pt x="535781" y="592931"/>
                </a:moveTo>
                <a:lnTo>
                  <a:pt x="333375" y="742950"/>
                </a:lnTo>
                <a:lnTo>
                  <a:pt x="116681" y="890587"/>
                </a:lnTo>
                <a:lnTo>
                  <a:pt x="69056" y="916781"/>
                </a:lnTo>
                <a:lnTo>
                  <a:pt x="42863" y="923925"/>
                </a:lnTo>
                <a:lnTo>
                  <a:pt x="21431" y="926306"/>
                </a:lnTo>
                <a:lnTo>
                  <a:pt x="7144" y="921543"/>
                </a:lnTo>
                <a:lnTo>
                  <a:pt x="0" y="904875"/>
                </a:lnTo>
                <a:lnTo>
                  <a:pt x="9525" y="878681"/>
                </a:lnTo>
                <a:lnTo>
                  <a:pt x="33338" y="847725"/>
                </a:lnTo>
                <a:lnTo>
                  <a:pt x="61913" y="819150"/>
                </a:lnTo>
                <a:lnTo>
                  <a:pt x="150019" y="745331"/>
                </a:lnTo>
                <a:lnTo>
                  <a:pt x="250031" y="654843"/>
                </a:lnTo>
                <a:lnTo>
                  <a:pt x="323850" y="581025"/>
                </a:lnTo>
                <a:lnTo>
                  <a:pt x="397669" y="497681"/>
                </a:lnTo>
                <a:lnTo>
                  <a:pt x="457200" y="426243"/>
                </a:lnTo>
                <a:lnTo>
                  <a:pt x="511969" y="345281"/>
                </a:lnTo>
                <a:lnTo>
                  <a:pt x="542925" y="297656"/>
                </a:lnTo>
                <a:lnTo>
                  <a:pt x="566738" y="245268"/>
                </a:lnTo>
                <a:lnTo>
                  <a:pt x="569119" y="209550"/>
                </a:lnTo>
                <a:lnTo>
                  <a:pt x="561975" y="171450"/>
                </a:lnTo>
                <a:lnTo>
                  <a:pt x="545306" y="128587"/>
                </a:lnTo>
                <a:lnTo>
                  <a:pt x="528638" y="102393"/>
                </a:lnTo>
                <a:lnTo>
                  <a:pt x="509588" y="73818"/>
                </a:lnTo>
                <a:lnTo>
                  <a:pt x="485775" y="42862"/>
                </a:lnTo>
                <a:lnTo>
                  <a:pt x="478631" y="23812"/>
                </a:lnTo>
                <a:lnTo>
                  <a:pt x="481013" y="9525"/>
                </a:lnTo>
                <a:lnTo>
                  <a:pt x="495300" y="0"/>
                </a:lnTo>
                <a:lnTo>
                  <a:pt x="514350" y="0"/>
                </a:lnTo>
                <a:lnTo>
                  <a:pt x="552450" y="16668"/>
                </a:lnTo>
                <a:lnTo>
                  <a:pt x="621506" y="52387"/>
                </a:lnTo>
                <a:lnTo>
                  <a:pt x="678656" y="85725"/>
                </a:lnTo>
                <a:lnTo>
                  <a:pt x="728663" y="116681"/>
                </a:lnTo>
                <a:lnTo>
                  <a:pt x="781050" y="152400"/>
                </a:lnTo>
                <a:lnTo>
                  <a:pt x="833438" y="188118"/>
                </a:lnTo>
                <a:lnTo>
                  <a:pt x="878681" y="226218"/>
                </a:lnTo>
                <a:lnTo>
                  <a:pt x="902494" y="252412"/>
                </a:lnTo>
                <a:lnTo>
                  <a:pt x="916781" y="276225"/>
                </a:lnTo>
                <a:lnTo>
                  <a:pt x="923925" y="295275"/>
                </a:lnTo>
                <a:lnTo>
                  <a:pt x="926306" y="319087"/>
                </a:lnTo>
                <a:lnTo>
                  <a:pt x="919163" y="340518"/>
                </a:lnTo>
                <a:lnTo>
                  <a:pt x="904875" y="354806"/>
                </a:lnTo>
                <a:lnTo>
                  <a:pt x="873919" y="364331"/>
                </a:lnTo>
                <a:lnTo>
                  <a:pt x="812006" y="381000"/>
                </a:lnTo>
                <a:lnTo>
                  <a:pt x="769144" y="400050"/>
                </a:lnTo>
                <a:lnTo>
                  <a:pt x="728663" y="438150"/>
                </a:lnTo>
                <a:lnTo>
                  <a:pt x="535781" y="592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7AA313A1-D503-4E99-B5F6-4618A42AA286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83BF7C2-ACCE-4506-99D4-39DE7F2BC531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A54BD72D-B74F-488C-B079-6413AD727945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D107524-3EF8-450B-AF0D-BAFD9937686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F6C192A5-9282-459A-A78C-22275E96B615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2453360-A886-488C-9243-778D8C4D2DBF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B95F0E60-B0C6-4F6A-9C9A-D08D2F695BB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7620087-024E-4120-9EBE-EC8BE68BB985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267001E-48D5-4149-BD87-2426BC9AAB1E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98677F39-95C6-4526-96A7-FF37B02EAC67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1ADAFC6-4A99-4F67-AD28-91059A604C8B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352D98E9-0AE0-4F8F-943B-FD413D2B9FBB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7D8FF9C-2DFA-4476-A762-48738E99A3D8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E169C2FA-991A-40E6-8CF8-D50940BFC42B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F4B6B0A2-13EF-49FB-BD61-2D88219EB60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A27A4B43-D216-41B8-AE13-870E42F75235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C3BC7F59-D9BE-4B53-B4CD-51CE0D4C85DC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EDAA892E-5EB5-489B-9BD2-D267D72A2DD0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118AE0B8-9F02-4C4C-B704-C101C6FBEBF8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BF30211-3395-4E0B-907C-0F36E4316E8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EB214CE-4B65-494F-9C45-8D831359D872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7358136F-A710-40AF-AF9F-29B294E16C5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55" name="フリーフォーム 6">
              <a:extLst>
                <a:ext uri="{FF2B5EF4-FFF2-40B4-BE49-F238E27FC236}">
                  <a16:creationId xmlns:a16="http://schemas.microsoft.com/office/drawing/2014/main" id="{55D1E8A3-FB0D-41D5-A928-42A9CFF2A912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">
              <a:extLst>
                <a:ext uri="{FF2B5EF4-FFF2-40B4-BE49-F238E27FC236}">
                  <a16:creationId xmlns:a16="http://schemas.microsoft.com/office/drawing/2014/main" id="{D5301EE2-1ED3-443D-9B12-68D60A7E5DF9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C74BEFFB-88AA-4D47-8AA6-D9ECD47A4C71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0C0EED19-0C00-49A1-99B3-78A7C4100CF6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4CA231EA-F2D8-4E85-8AE1-6ABB6884A260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1DB0BE53-CCE0-4E3B-9925-DF9A4D543B1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3BDA7FB-8E9F-4F25-BCC3-7CB0B98B78C3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40DD71E2-4C17-4038-BD96-3C753A79E320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F1330464-EBF8-4A75-B38B-DEA19C2F4A89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403DE194-1198-4DE4-B95A-790CF60CB9B7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B43045CA-E380-4677-A5B5-485D3310FBA2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91F036E1-D607-4CA1-810A-06103767E855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204B1EBA-AE64-41C2-8991-7E92174A236D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EA0052A1-3A80-4A08-8325-5B366D07504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6">
              <a:extLst>
                <a:ext uri="{FF2B5EF4-FFF2-40B4-BE49-F238E27FC236}">
                  <a16:creationId xmlns:a16="http://schemas.microsoft.com/office/drawing/2014/main" id="{B8F89B9B-96F8-4F6D-86A7-07AB1FB1A5C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7">
              <a:extLst>
                <a:ext uri="{FF2B5EF4-FFF2-40B4-BE49-F238E27FC236}">
                  <a16:creationId xmlns:a16="http://schemas.microsoft.com/office/drawing/2014/main" id="{FECE78E7-8C92-4703-AE0D-97F9EF4F163F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D00262B9-8F41-44E5-A9C8-DB99F73947AD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EECFDD46-3BBE-4A95-BF27-F9DF82CADB9F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33">
              <a:extLst>
                <a:ext uri="{FF2B5EF4-FFF2-40B4-BE49-F238E27FC236}">
                  <a16:creationId xmlns:a16="http://schemas.microsoft.com/office/drawing/2014/main" id="{D4E30311-AA59-4230-9C99-99527E10321C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1">
              <a:extLst>
                <a:ext uri="{FF2B5EF4-FFF2-40B4-BE49-F238E27FC236}">
                  <a16:creationId xmlns:a16="http://schemas.microsoft.com/office/drawing/2014/main" id="{4265B169-FCC9-4CE7-938D-4D3E0A622778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6461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D29033-84F7-42CA-9A1F-2144CAF2630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C8515C-D78D-44A9-A288-0DC1A49C168D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ACC5ACF-B551-44E0-ADD7-74363C49B298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BEFFE07-753B-4CA4-8312-EC180502B48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F0278E07-748C-4541-820D-F3F2C99EDD57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C457FD1F-52C3-4517-8CD6-01477A2EB4B5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F42F11A-AEB9-4AE6-A9F2-029B9805CDA4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CB74C028-FBD2-480D-AE95-F3984D45E807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9998D18-496B-4B7B-8D69-2F16E92F8B36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D4A0029-E5BF-4A01-82B2-81803D44D314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0BC0848E-1D0A-4528-A48D-A067317576A5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74FE4A6C-35EE-4676-A897-ABA5953A38C7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6D989C6A-AB37-4C3B-A36D-EA7A580D35DC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97EF6200-2566-48F6-8F04-BD71796E7A58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B3EBF26-0F84-4115-8CFE-07485DCA6F6A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B0D21306-A84A-4CBF-96E0-7AC09651D1A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0DE3942A-FEE0-4F9B-BAA8-2E0BF1F39041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F53FFC28-9CE8-4C0D-8769-AA964F9E96EF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FCA98AFE-926B-4269-B81E-3ABDB1B2A65E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F8420D90-3947-436C-9A5C-F35A34503EA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C2F2512-DEFD-4354-A2BE-1E6361B9772C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17203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きいて、きいて、きいてみよう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質 報 告 確 属 容 識 準 備 応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1626917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A6A465-ED30-4FBE-81E3-ED929E493397}"/>
              </a:ext>
            </a:extLst>
          </p:cNvPr>
          <p:cNvSpPr/>
          <p:nvPr/>
        </p:nvSpPr>
        <p:spPr>
          <a:xfrm>
            <a:off x="4411664" y="1395414"/>
            <a:ext cx="1285875" cy="790575"/>
          </a:xfrm>
          <a:custGeom>
            <a:avLst/>
            <a:gdLst>
              <a:gd name="connsiteX0" fmla="*/ 628650 w 1285875"/>
              <a:gd name="connsiteY0" fmla="*/ 578643 h 790575"/>
              <a:gd name="connsiteX1" fmla="*/ 354807 w 1285875"/>
              <a:gd name="connsiteY1" fmla="*/ 690562 h 790575"/>
              <a:gd name="connsiteX2" fmla="*/ 54769 w 1285875"/>
              <a:gd name="connsiteY2" fmla="*/ 790575 h 790575"/>
              <a:gd name="connsiteX3" fmla="*/ 0 w 1285875"/>
              <a:gd name="connsiteY3" fmla="*/ 747712 h 790575"/>
              <a:gd name="connsiteX4" fmla="*/ 147638 w 1285875"/>
              <a:gd name="connsiteY4" fmla="*/ 681037 h 790575"/>
              <a:gd name="connsiteX5" fmla="*/ 302419 w 1285875"/>
              <a:gd name="connsiteY5" fmla="*/ 600075 h 790575"/>
              <a:gd name="connsiteX6" fmla="*/ 407194 w 1285875"/>
              <a:gd name="connsiteY6" fmla="*/ 535781 h 790575"/>
              <a:gd name="connsiteX7" fmla="*/ 523875 w 1285875"/>
              <a:gd name="connsiteY7" fmla="*/ 459581 h 790575"/>
              <a:gd name="connsiteX8" fmla="*/ 683419 w 1285875"/>
              <a:gd name="connsiteY8" fmla="*/ 347662 h 790575"/>
              <a:gd name="connsiteX9" fmla="*/ 785813 w 1285875"/>
              <a:gd name="connsiteY9" fmla="*/ 266700 h 790575"/>
              <a:gd name="connsiteX10" fmla="*/ 859632 w 1285875"/>
              <a:gd name="connsiteY10" fmla="*/ 195262 h 790575"/>
              <a:gd name="connsiteX11" fmla="*/ 871538 w 1285875"/>
              <a:gd name="connsiteY11" fmla="*/ 166687 h 790575"/>
              <a:gd name="connsiteX12" fmla="*/ 869157 w 1285875"/>
              <a:gd name="connsiteY12" fmla="*/ 152400 h 790575"/>
              <a:gd name="connsiteX13" fmla="*/ 854869 w 1285875"/>
              <a:gd name="connsiteY13" fmla="*/ 128587 h 790575"/>
              <a:gd name="connsiteX14" fmla="*/ 804863 w 1285875"/>
              <a:gd name="connsiteY14" fmla="*/ 88106 h 790575"/>
              <a:gd name="connsiteX15" fmla="*/ 750094 w 1285875"/>
              <a:gd name="connsiteY15" fmla="*/ 47625 h 790575"/>
              <a:gd name="connsiteX16" fmla="*/ 738188 w 1285875"/>
              <a:gd name="connsiteY16" fmla="*/ 30956 h 790575"/>
              <a:gd name="connsiteX17" fmla="*/ 740569 w 1285875"/>
              <a:gd name="connsiteY17" fmla="*/ 16668 h 790575"/>
              <a:gd name="connsiteX18" fmla="*/ 759619 w 1285875"/>
              <a:gd name="connsiteY18" fmla="*/ 4762 h 790575"/>
              <a:gd name="connsiteX19" fmla="*/ 804863 w 1285875"/>
              <a:gd name="connsiteY19" fmla="*/ 0 h 790575"/>
              <a:gd name="connsiteX20" fmla="*/ 866775 w 1285875"/>
              <a:gd name="connsiteY20" fmla="*/ 2381 h 790575"/>
              <a:gd name="connsiteX21" fmla="*/ 928688 w 1285875"/>
              <a:gd name="connsiteY21" fmla="*/ 23812 h 790575"/>
              <a:gd name="connsiteX22" fmla="*/ 1007269 w 1285875"/>
              <a:gd name="connsiteY22" fmla="*/ 61912 h 790575"/>
              <a:gd name="connsiteX23" fmla="*/ 1135857 w 1285875"/>
              <a:gd name="connsiteY23" fmla="*/ 145256 h 790575"/>
              <a:gd name="connsiteX24" fmla="*/ 1209675 w 1285875"/>
              <a:gd name="connsiteY24" fmla="*/ 195262 h 790575"/>
              <a:gd name="connsiteX25" fmla="*/ 1254919 w 1285875"/>
              <a:gd name="connsiteY25" fmla="*/ 245268 h 790575"/>
              <a:gd name="connsiteX26" fmla="*/ 1281113 w 1285875"/>
              <a:gd name="connsiteY26" fmla="*/ 283368 h 790575"/>
              <a:gd name="connsiteX27" fmla="*/ 1285875 w 1285875"/>
              <a:gd name="connsiteY27" fmla="*/ 304800 h 790575"/>
              <a:gd name="connsiteX28" fmla="*/ 1283494 w 1285875"/>
              <a:gd name="connsiteY28" fmla="*/ 330993 h 790575"/>
              <a:gd name="connsiteX29" fmla="*/ 1271588 w 1285875"/>
              <a:gd name="connsiteY29" fmla="*/ 350043 h 790575"/>
              <a:gd name="connsiteX30" fmla="*/ 1235869 w 1285875"/>
              <a:gd name="connsiteY30" fmla="*/ 371475 h 790575"/>
              <a:gd name="connsiteX31" fmla="*/ 1193007 w 1285875"/>
              <a:gd name="connsiteY31" fmla="*/ 381000 h 790575"/>
              <a:gd name="connsiteX32" fmla="*/ 1112044 w 1285875"/>
              <a:gd name="connsiteY32" fmla="*/ 388143 h 790575"/>
              <a:gd name="connsiteX33" fmla="*/ 1035844 w 1285875"/>
              <a:gd name="connsiteY33" fmla="*/ 400050 h 790575"/>
              <a:gd name="connsiteX34" fmla="*/ 1004888 w 1285875"/>
              <a:gd name="connsiteY34" fmla="*/ 414337 h 790575"/>
              <a:gd name="connsiteX35" fmla="*/ 847725 w 1285875"/>
              <a:gd name="connsiteY35" fmla="*/ 481012 h 790575"/>
              <a:gd name="connsiteX36" fmla="*/ 628650 w 1285875"/>
              <a:gd name="connsiteY36" fmla="*/ 578643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85875" h="790575">
                <a:moveTo>
                  <a:pt x="628650" y="578643"/>
                </a:moveTo>
                <a:lnTo>
                  <a:pt x="354807" y="690562"/>
                </a:lnTo>
                <a:lnTo>
                  <a:pt x="54769" y="790575"/>
                </a:lnTo>
                <a:lnTo>
                  <a:pt x="0" y="747712"/>
                </a:lnTo>
                <a:lnTo>
                  <a:pt x="147638" y="681037"/>
                </a:lnTo>
                <a:lnTo>
                  <a:pt x="302419" y="600075"/>
                </a:lnTo>
                <a:lnTo>
                  <a:pt x="407194" y="535781"/>
                </a:lnTo>
                <a:lnTo>
                  <a:pt x="523875" y="459581"/>
                </a:lnTo>
                <a:lnTo>
                  <a:pt x="683419" y="347662"/>
                </a:lnTo>
                <a:lnTo>
                  <a:pt x="785813" y="266700"/>
                </a:lnTo>
                <a:lnTo>
                  <a:pt x="859632" y="195262"/>
                </a:lnTo>
                <a:lnTo>
                  <a:pt x="871538" y="166687"/>
                </a:lnTo>
                <a:lnTo>
                  <a:pt x="869157" y="152400"/>
                </a:lnTo>
                <a:lnTo>
                  <a:pt x="854869" y="128587"/>
                </a:lnTo>
                <a:lnTo>
                  <a:pt x="804863" y="88106"/>
                </a:lnTo>
                <a:lnTo>
                  <a:pt x="750094" y="47625"/>
                </a:lnTo>
                <a:lnTo>
                  <a:pt x="738188" y="30956"/>
                </a:lnTo>
                <a:lnTo>
                  <a:pt x="740569" y="16668"/>
                </a:lnTo>
                <a:lnTo>
                  <a:pt x="759619" y="4762"/>
                </a:lnTo>
                <a:lnTo>
                  <a:pt x="804863" y="0"/>
                </a:lnTo>
                <a:lnTo>
                  <a:pt x="866775" y="2381"/>
                </a:lnTo>
                <a:lnTo>
                  <a:pt x="928688" y="23812"/>
                </a:lnTo>
                <a:lnTo>
                  <a:pt x="1007269" y="61912"/>
                </a:lnTo>
                <a:lnTo>
                  <a:pt x="1135857" y="145256"/>
                </a:lnTo>
                <a:lnTo>
                  <a:pt x="1209675" y="195262"/>
                </a:lnTo>
                <a:lnTo>
                  <a:pt x="1254919" y="245268"/>
                </a:lnTo>
                <a:lnTo>
                  <a:pt x="1281113" y="283368"/>
                </a:lnTo>
                <a:lnTo>
                  <a:pt x="1285875" y="304800"/>
                </a:lnTo>
                <a:lnTo>
                  <a:pt x="1283494" y="330993"/>
                </a:lnTo>
                <a:lnTo>
                  <a:pt x="1271588" y="350043"/>
                </a:lnTo>
                <a:lnTo>
                  <a:pt x="1235869" y="371475"/>
                </a:lnTo>
                <a:lnTo>
                  <a:pt x="1193007" y="381000"/>
                </a:lnTo>
                <a:lnTo>
                  <a:pt x="1112044" y="388143"/>
                </a:lnTo>
                <a:lnTo>
                  <a:pt x="1035844" y="400050"/>
                </a:lnTo>
                <a:lnTo>
                  <a:pt x="1004888" y="414337"/>
                </a:lnTo>
                <a:lnTo>
                  <a:pt x="847725" y="481012"/>
                </a:lnTo>
                <a:lnTo>
                  <a:pt x="628650" y="578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F55B059-3501-411F-AEDF-1371A27051E6}"/>
              </a:ext>
            </a:extLst>
          </p:cNvPr>
          <p:cNvSpPr/>
          <p:nvPr/>
        </p:nvSpPr>
        <p:spPr>
          <a:xfrm>
            <a:off x="6342063" y="1284288"/>
            <a:ext cx="1066800" cy="792162"/>
          </a:xfrm>
          <a:custGeom>
            <a:avLst/>
            <a:gdLst>
              <a:gd name="connsiteX0" fmla="*/ 423862 w 1066800"/>
              <a:gd name="connsiteY0" fmla="*/ 600075 h 792956"/>
              <a:gd name="connsiteX1" fmla="*/ 19050 w 1066800"/>
              <a:gd name="connsiteY1" fmla="*/ 792956 h 792956"/>
              <a:gd name="connsiteX2" fmla="*/ 0 w 1066800"/>
              <a:gd name="connsiteY2" fmla="*/ 776287 h 792956"/>
              <a:gd name="connsiteX3" fmla="*/ 102394 w 1066800"/>
              <a:gd name="connsiteY3" fmla="*/ 685800 h 792956"/>
              <a:gd name="connsiteX4" fmla="*/ 300037 w 1066800"/>
              <a:gd name="connsiteY4" fmla="*/ 521494 h 792956"/>
              <a:gd name="connsiteX5" fmla="*/ 447675 w 1066800"/>
              <a:gd name="connsiteY5" fmla="*/ 409575 h 792956"/>
              <a:gd name="connsiteX6" fmla="*/ 497681 w 1066800"/>
              <a:gd name="connsiteY6" fmla="*/ 369094 h 792956"/>
              <a:gd name="connsiteX7" fmla="*/ 535781 w 1066800"/>
              <a:gd name="connsiteY7" fmla="*/ 330994 h 792956"/>
              <a:gd name="connsiteX8" fmla="*/ 566737 w 1066800"/>
              <a:gd name="connsiteY8" fmla="*/ 295275 h 792956"/>
              <a:gd name="connsiteX9" fmla="*/ 600075 w 1066800"/>
              <a:gd name="connsiteY9" fmla="*/ 245269 h 792956"/>
              <a:gd name="connsiteX10" fmla="*/ 616744 w 1066800"/>
              <a:gd name="connsiteY10" fmla="*/ 207169 h 792956"/>
              <a:gd name="connsiteX11" fmla="*/ 619125 w 1066800"/>
              <a:gd name="connsiteY11" fmla="*/ 183356 h 792956"/>
              <a:gd name="connsiteX12" fmla="*/ 607219 w 1066800"/>
              <a:gd name="connsiteY12" fmla="*/ 152400 h 792956"/>
              <a:gd name="connsiteX13" fmla="*/ 564356 w 1066800"/>
              <a:gd name="connsiteY13" fmla="*/ 111919 h 792956"/>
              <a:gd name="connsiteX14" fmla="*/ 507206 w 1066800"/>
              <a:gd name="connsiteY14" fmla="*/ 59531 h 792956"/>
              <a:gd name="connsiteX15" fmla="*/ 492919 w 1066800"/>
              <a:gd name="connsiteY15" fmla="*/ 47625 h 792956"/>
              <a:gd name="connsiteX16" fmla="*/ 485775 w 1066800"/>
              <a:gd name="connsiteY16" fmla="*/ 33337 h 792956"/>
              <a:gd name="connsiteX17" fmla="*/ 485775 w 1066800"/>
              <a:gd name="connsiteY17" fmla="*/ 21431 h 792956"/>
              <a:gd name="connsiteX18" fmla="*/ 492919 w 1066800"/>
              <a:gd name="connsiteY18" fmla="*/ 9525 h 792956"/>
              <a:gd name="connsiteX19" fmla="*/ 516731 w 1066800"/>
              <a:gd name="connsiteY19" fmla="*/ 0 h 792956"/>
              <a:gd name="connsiteX20" fmla="*/ 588169 w 1066800"/>
              <a:gd name="connsiteY20" fmla="*/ 7144 h 792956"/>
              <a:gd name="connsiteX21" fmla="*/ 661987 w 1066800"/>
              <a:gd name="connsiteY21" fmla="*/ 23812 h 792956"/>
              <a:gd name="connsiteX22" fmla="*/ 752475 w 1066800"/>
              <a:gd name="connsiteY22" fmla="*/ 52387 h 792956"/>
              <a:gd name="connsiteX23" fmla="*/ 842962 w 1066800"/>
              <a:gd name="connsiteY23" fmla="*/ 88106 h 792956"/>
              <a:gd name="connsiteX24" fmla="*/ 940594 w 1066800"/>
              <a:gd name="connsiteY24" fmla="*/ 130969 h 792956"/>
              <a:gd name="connsiteX25" fmla="*/ 1004887 w 1066800"/>
              <a:gd name="connsiteY25" fmla="*/ 159544 h 792956"/>
              <a:gd name="connsiteX26" fmla="*/ 1038225 w 1066800"/>
              <a:gd name="connsiteY26" fmla="*/ 180975 h 792956"/>
              <a:gd name="connsiteX27" fmla="*/ 1057275 w 1066800"/>
              <a:gd name="connsiteY27" fmla="*/ 204787 h 792956"/>
              <a:gd name="connsiteX28" fmla="*/ 1064419 w 1066800"/>
              <a:gd name="connsiteY28" fmla="*/ 223837 h 792956"/>
              <a:gd name="connsiteX29" fmla="*/ 1066800 w 1066800"/>
              <a:gd name="connsiteY29" fmla="*/ 240506 h 792956"/>
              <a:gd name="connsiteX30" fmla="*/ 1062037 w 1066800"/>
              <a:gd name="connsiteY30" fmla="*/ 271462 h 792956"/>
              <a:gd name="connsiteX31" fmla="*/ 1031081 w 1066800"/>
              <a:gd name="connsiteY31" fmla="*/ 302419 h 792956"/>
              <a:gd name="connsiteX32" fmla="*/ 828675 w 1066800"/>
              <a:gd name="connsiteY32" fmla="*/ 407194 h 792956"/>
              <a:gd name="connsiteX33" fmla="*/ 616744 w 1066800"/>
              <a:gd name="connsiteY33" fmla="*/ 509587 h 792956"/>
              <a:gd name="connsiteX34" fmla="*/ 423862 w 1066800"/>
              <a:gd name="connsiteY34" fmla="*/ 6000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6800" h="792956">
                <a:moveTo>
                  <a:pt x="423862" y="600075"/>
                </a:moveTo>
                <a:lnTo>
                  <a:pt x="19050" y="792956"/>
                </a:lnTo>
                <a:lnTo>
                  <a:pt x="0" y="776287"/>
                </a:lnTo>
                <a:lnTo>
                  <a:pt x="102394" y="685800"/>
                </a:lnTo>
                <a:lnTo>
                  <a:pt x="300037" y="521494"/>
                </a:lnTo>
                <a:lnTo>
                  <a:pt x="447675" y="409575"/>
                </a:lnTo>
                <a:lnTo>
                  <a:pt x="497681" y="369094"/>
                </a:lnTo>
                <a:lnTo>
                  <a:pt x="535781" y="330994"/>
                </a:lnTo>
                <a:lnTo>
                  <a:pt x="566737" y="295275"/>
                </a:lnTo>
                <a:lnTo>
                  <a:pt x="600075" y="245269"/>
                </a:lnTo>
                <a:lnTo>
                  <a:pt x="616744" y="207169"/>
                </a:lnTo>
                <a:lnTo>
                  <a:pt x="619125" y="183356"/>
                </a:lnTo>
                <a:lnTo>
                  <a:pt x="607219" y="152400"/>
                </a:lnTo>
                <a:lnTo>
                  <a:pt x="564356" y="111919"/>
                </a:lnTo>
                <a:lnTo>
                  <a:pt x="507206" y="59531"/>
                </a:lnTo>
                <a:lnTo>
                  <a:pt x="492919" y="47625"/>
                </a:lnTo>
                <a:lnTo>
                  <a:pt x="485775" y="33337"/>
                </a:lnTo>
                <a:lnTo>
                  <a:pt x="485775" y="21431"/>
                </a:lnTo>
                <a:lnTo>
                  <a:pt x="492919" y="9525"/>
                </a:lnTo>
                <a:lnTo>
                  <a:pt x="516731" y="0"/>
                </a:lnTo>
                <a:lnTo>
                  <a:pt x="588169" y="7144"/>
                </a:lnTo>
                <a:lnTo>
                  <a:pt x="661987" y="23812"/>
                </a:lnTo>
                <a:lnTo>
                  <a:pt x="752475" y="52387"/>
                </a:lnTo>
                <a:lnTo>
                  <a:pt x="842962" y="88106"/>
                </a:lnTo>
                <a:lnTo>
                  <a:pt x="940594" y="130969"/>
                </a:lnTo>
                <a:lnTo>
                  <a:pt x="1004887" y="159544"/>
                </a:lnTo>
                <a:lnTo>
                  <a:pt x="1038225" y="180975"/>
                </a:lnTo>
                <a:lnTo>
                  <a:pt x="1057275" y="204787"/>
                </a:lnTo>
                <a:lnTo>
                  <a:pt x="1064419" y="223837"/>
                </a:lnTo>
                <a:lnTo>
                  <a:pt x="1066800" y="240506"/>
                </a:lnTo>
                <a:lnTo>
                  <a:pt x="1062037" y="271462"/>
                </a:lnTo>
                <a:lnTo>
                  <a:pt x="1031081" y="302419"/>
                </a:lnTo>
                <a:lnTo>
                  <a:pt x="828675" y="407194"/>
                </a:lnTo>
                <a:lnTo>
                  <a:pt x="616744" y="509587"/>
                </a:lnTo>
                <a:lnTo>
                  <a:pt x="42386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851A9C4-9FD5-46B4-83DC-B246B42D2E8F}"/>
              </a:ext>
            </a:extLst>
          </p:cNvPr>
          <p:cNvSpPr/>
          <p:nvPr/>
        </p:nvSpPr>
        <p:spPr>
          <a:xfrm>
            <a:off x="4933950" y="3367089"/>
            <a:ext cx="355600" cy="1920875"/>
          </a:xfrm>
          <a:custGeom>
            <a:avLst/>
            <a:gdLst>
              <a:gd name="connsiteX0" fmla="*/ 125260 w 355739"/>
              <a:gd name="connsiteY0" fmla="*/ 731520 h 1921493"/>
              <a:gd name="connsiteX1" fmla="*/ 127765 w 355739"/>
              <a:gd name="connsiteY1" fmla="*/ 465968 h 1921493"/>
              <a:gd name="connsiteX2" fmla="*/ 127765 w 355739"/>
              <a:gd name="connsiteY2" fmla="*/ 373276 h 1921493"/>
              <a:gd name="connsiteX3" fmla="*/ 117745 w 355739"/>
              <a:gd name="connsiteY3" fmla="*/ 303130 h 1921493"/>
              <a:gd name="connsiteX4" fmla="*/ 92692 w 355739"/>
              <a:gd name="connsiteY4" fmla="*/ 212943 h 1921493"/>
              <a:gd name="connsiteX5" fmla="*/ 57620 w 355739"/>
              <a:gd name="connsiteY5" fmla="*/ 130271 h 1921493"/>
              <a:gd name="connsiteX6" fmla="*/ 30062 w 355739"/>
              <a:gd name="connsiteY6" fmla="*/ 87682 h 1921493"/>
              <a:gd name="connsiteX7" fmla="*/ 5010 w 355739"/>
              <a:gd name="connsiteY7" fmla="*/ 47599 h 1921493"/>
              <a:gd name="connsiteX8" fmla="*/ 0 w 355739"/>
              <a:gd name="connsiteY8" fmla="*/ 20042 h 1921493"/>
              <a:gd name="connsiteX9" fmla="*/ 5010 w 355739"/>
              <a:gd name="connsiteY9" fmla="*/ 2505 h 1921493"/>
              <a:gd name="connsiteX10" fmla="*/ 30062 w 355739"/>
              <a:gd name="connsiteY10" fmla="*/ 0 h 1921493"/>
              <a:gd name="connsiteX11" fmla="*/ 60125 w 355739"/>
              <a:gd name="connsiteY11" fmla="*/ 12526 h 1921493"/>
              <a:gd name="connsiteX12" fmla="*/ 140291 w 355739"/>
              <a:gd name="connsiteY12" fmla="*/ 50104 h 1921493"/>
              <a:gd name="connsiteX13" fmla="*/ 232984 w 355739"/>
              <a:gd name="connsiteY13" fmla="*/ 102714 h 1921493"/>
              <a:gd name="connsiteX14" fmla="*/ 283088 w 355739"/>
              <a:gd name="connsiteY14" fmla="*/ 132776 h 1921493"/>
              <a:gd name="connsiteX15" fmla="*/ 333192 w 355739"/>
              <a:gd name="connsiteY15" fmla="*/ 157828 h 1921493"/>
              <a:gd name="connsiteX16" fmla="*/ 348223 w 355739"/>
              <a:gd name="connsiteY16" fmla="*/ 237995 h 1921493"/>
              <a:gd name="connsiteX17" fmla="*/ 353234 w 355739"/>
              <a:gd name="connsiteY17" fmla="*/ 561166 h 1921493"/>
              <a:gd name="connsiteX18" fmla="*/ 350729 w 355739"/>
              <a:gd name="connsiteY18" fmla="*/ 724005 h 1921493"/>
              <a:gd name="connsiteX19" fmla="*/ 355739 w 355739"/>
              <a:gd name="connsiteY19" fmla="*/ 1077239 h 1921493"/>
              <a:gd name="connsiteX20" fmla="*/ 353234 w 355739"/>
              <a:gd name="connsiteY20" fmla="*/ 1215025 h 1921493"/>
              <a:gd name="connsiteX21" fmla="*/ 325677 w 355739"/>
              <a:gd name="connsiteY21" fmla="*/ 1658446 h 1921493"/>
              <a:gd name="connsiteX22" fmla="*/ 333192 w 355739"/>
              <a:gd name="connsiteY22" fmla="*/ 1783706 h 1921493"/>
              <a:gd name="connsiteX23" fmla="*/ 330687 w 355739"/>
              <a:gd name="connsiteY23" fmla="*/ 1871389 h 1921493"/>
              <a:gd name="connsiteX24" fmla="*/ 320666 w 355739"/>
              <a:gd name="connsiteY24" fmla="*/ 1898946 h 1921493"/>
              <a:gd name="connsiteX25" fmla="*/ 283088 w 355739"/>
              <a:gd name="connsiteY25" fmla="*/ 1918988 h 1921493"/>
              <a:gd name="connsiteX26" fmla="*/ 248015 w 355739"/>
              <a:gd name="connsiteY26" fmla="*/ 1921493 h 1921493"/>
              <a:gd name="connsiteX27" fmla="*/ 195406 w 355739"/>
              <a:gd name="connsiteY27" fmla="*/ 1898946 h 1921493"/>
              <a:gd name="connsiteX28" fmla="*/ 160333 w 355739"/>
              <a:gd name="connsiteY28" fmla="*/ 1863873 h 1921493"/>
              <a:gd name="connsiteX29" fmla="*/ 110229 w 355739"/>
              <a:gd name="connsiteY29" fmla="*/ 1788717 h 1921493"/>
              <a:gd name="connsiteX30" fmla="*/ 87682 w 355739"/>
              <a:gd name="connsiteY30" fmla="*/ 1731097 h 1921493"/>
              <a:gd name="connsiteX31" fmla="*/ 67640 w 355739"/>
              <a:gd name="connsiteY31" fmla="*/ 1633394 h 1921493"/>
              <a:gd name="connsiteX32" fmla="*/ 60125 w 355739"/>
              <a:gd name="connsiteY32" fmla="*/ 1553228 h 1921493"/>
              <a:gd name="connsiteX33" fmla="*/ 62630 w 355739"/>
              <a:gd name="connsiteY33" fmla="*/ 1533186 h 1921493"/>
              <a:gd name="connsiteX34" fmla="*/ 87682 w 355739"/>
              <a:gd name="connsiteY34" fmla="*/ 1485587 h 1921493"/>
              <a:gd name="connsiteX35" fmla="*/ 105219 w 355739"/>
              <a:gd name="connsiteY35" fmla="*/ 1425462 h 1921493"/>
              <a:gd name="connsiteX36" fmla="*/ 125260 w 355739"/>
              <a:gd name="connsiteY36" fmla="*/ 1265129 h 1921493"/>
              <a:gd name="connsiteX37" fmla="*/ 127765 w 355739"/>
              <a:gd name="connsiteY37" fmla="*/ 1027134 h 1921493"/>
              <a:gd name="connsiteX38" fmla="*/ 125260 w 355739"/>
              <a:gd name="connsiteY38" fmla="*/ 731520 h 19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55739" h="1921493">
                <a:moveTo>
                  <a:pt x="125260" y="731520"/>
                </a:moveTo>
                <a:lnTo>
                  <a:pt x="127765" y="465968"/>
                </a:lnTo>
                <a:lnTo>
                  <a:pt x="127765" y="373276"/>
                </a:lnTo>
                <a:lnTo>
                  <a:pt x="117745" y="303130"/>
                </a:lnTo>
                <a:lnTo>
                  <a:pt x="92692" y="212943"/>
                </a:lnTo>
                <a:lnTo>
                  <a:pt x="57620" y="130271"/>
                </a:lnTo>
                <a:lnTo>
                  <a:pt x="30062" y="87682"/>
                </a:lnTo>
                <a:lnTo>
                  <a:pt x="5010" y="47599"/>
                </a:lnTo>
                <a:lnTo>
                  <a:pt x="0" y="20042"/>
                </a:lnTo>
                <a:lnTo>
                  <a:pt x="5010" y="2505"/>
                </a:lnTo>
                <a:lnTo>
                  <a:pt x="30062" y="0"/>
                </a:lnTo>
                <a:lnTo>
                  <a:pt x="60125" y="12526"/>
                </a:lnTo>
                <a:lnTo>
                  <a:pt x="140291" y="50104"/>
                </a:lnTo>
                <a:lnTo>
                  <a:pt x="232984" y="102714"/>
                </a:lnTo>
                <a:lnTo>
                  <a:pt x="283088" y="132776"/>
                </a:lnTo>
                <a:lnTo>
                  <a:pt x="333192" y="157828"/>
                </a:lnTo>
                <a:lnTo>
                  <a:pt x="348223" y="237995"/>
                </a:lnTo>
                <a:cubicBezTo>
                  <a:pt x="349893" y="345719"/>
                  <a:pt x="351564" y="453442"/>
                  <a:pt x="353234" y="561166"/>
                </a:cubicBezTo>
                <a:lnTo>
                  <a:pt x="350729" y="724005"/>
                </a:lnTo>
                <a:lnTo>
                  <a:pt x="355739" y="1077239"/>
                </a:lnTo>
                <a:lnTo>
                  <a:pt x="353234" y="1215025"/>
                </a:lnTo>
                <a:lnTo>
                  <a:pt x="325677" y="1658446"/>
                </a:lnTo>
                <a:lnTo>
                  <a:pt x="333192" y="1783706"/>
                </a:lnTo>
                <a:lnTo>
                  <a:pt x="330687" y="1871389"/>
                </a:lnTo>
                <a:lnTo>
                  <a:pt x="320666" y="1898946"/>
                </a:lnTo>
                <a:lnTo>
                  <a:pt x="283088" y="1918988"/>
                </a:lnTo>
                <a:lnTo>
                  <a:pt x="248015" y="1921493"/>
                </a:lnTo>
                <a:lnTo>
                  <a:pt x="195406" y="1898946"/>
                </a:lnTo>
                <a:lnTo>
                  <a:pt x="160333" y="1863873"/>
                </a:lnTo>
                <a:lnTo>
                  <a:pt x="110229" y="1788717"/>
                </a:lnTo>
                <a:lnTo>
                  <a:pt x="87682" y="1731097"/>
                </a:lnTo>
                <a:lnTo>
                  <a:pt x="67640" y="1633394"/>
                </a:lnTo>
                <a:lnTo>
                  <a:pt x="60125" y="1553228"/>
                </a:lnTo>
                <a:lnTo>
                  <a:pt x="62630" y="1533186"/>
                </a:lnTo>
                <a:lnTo>
                  <a:pt x="87682" y="1485587"/>
                </a:lnTo>
                <a:lnTo>
                  <a:pt x="105219" y="1425462"/>
                </a:lnTo>
                <a:lnTo>
                  <a:pt x="125260" y="1265129"/>
                </a:lnTo>
                <a:lnTo>
                  <a:pt x="127765" y="1027134"/>
                </a:lnTo>
                <a:lnTo>
                  <a:pt x="125260" y="7315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67B3F2-7429-4BF7-AAAF-717F7408E7C2}"/>
              </a:ext>
            </a:extLst>
          </p:cNvPr>
          <p:cNvSpPr/>
          <p:nvPr/>
        </p:nvSpPr>
        <p:spPr>
          <a:xfrm>
            <a:off x="6475414" y="5186364"/>
            <a:ext cx="1201737" cy="790575"/>
          </a:xfrm>
          <a:custGeom>
            <a:avLst/>
            <a:gdLst>
              <a:gd name="connsiteX0" fmla="*/ 600075 w 1202531"/>
              <a:gd name="connsiteY0" fmla="*/ 404812 h 790575"/>
              <a:gd name="connsiteX1" fmla="*/ 402431 w 1202531"/>
              <a:gd name="connsiteY1" fmla="*/ 266700 h 790575"/>
              <a:gd name="connsiteX2" fmla="*/ 288131 w 1202531"/>
              <a:gd name="connsiteY2" fmla="*/ 195262 h 790575"/>
              <a:gd name="connsiteX3" fmla="*/ 123825 w 1202531"/>
              <a:gd name="connsiteY3" fmla="*/ 100012 h 790575"/>
              <a:gd name="connsiteX4" fmla="*/ 38100 w 1202531"/>
              <a:gd name="connsiteY4" fmla="*/ 52387 h 790575"/>
              <a:gd name="connsiteX5" fmla="*/ 11906 w 1202531"/>
              <a:gd name="connsiteY5" fmla="*/ 35718 h 790575"/>
              <a:gd name="connsiteX6" fmla="*/ 0 w 1202531"/>
              <a:gd name="connsiteY6" fmla="*/ 21431 h 790575"/>
              <a:gd name="connsiteX7" fmla="*/ 0 w 1202531"/>
              <a:gd name="connsiteY7" fmla="*/ 7143 h 790575"/>
              <a:gd name="connsiteX8" fmla="*/ 16669 w 1202531"/>
              <a:gd name="connsiteY8" fmla="*/ 0 h 790575"/>
              <a:gd name="connsiteX9" fmla="*/ 83344 w 1202531"/>
              <a:gd name="connsiteY9" fmla="*/ 9525 h 790575"/>
              <a:gd name="connsiteX10" fmla="*/ 276225 w 1202531"/>
              <a:gd name="connsiteY10" fmla="*/ 64293 h 790575"/>
              <a:gd name="connsiteX11" fmla="*/ 450056 w 1202531"/>
              <a:gd name="connsiteY11" fmla="*/ 121443 h 790575"/>
              <a:gd name="connsiteX12" fmla="*/ 611981 w 1202531"/>
              <a:gd name="connsiteY12" fmla="*/ 178593 h 790575"/>
              <a:gd name="connsiteX13" fmla="*/ 807244 w 1202531"/>
              <a:gd name="connsiteY13" fmla="*/ 252412 h 790575"/>
              <a:gd name="connsiteX14" fmla="*/ 938212 w 1202531"/>
              <a:gd name="connsiteY14" fmla="*/ 307181 h 790575"/>
              <a:gd name="connsiteX15" fmla="*/ 981075 w 1202531"/>
              <a:gd name="connsiteY15" fmla="*/ 333375 h 790575"/>
              <a:gd name="connsiteX16" fmla="*/ 1042987 w 1202531"/>
              <a:gd name="connsiteY16" fmla="*/ 383381 h 790575"/>
              <a:gd name="connsiteX17" fmla="*/ 1095375 w 1202531"/>
              <a:gd name="connsiteY17" fmla="*/ 433387 h 790575"/>
              <a:gd name="connsiteX18" fmla="*/ 1145381 w 1202531"/>
              <a:gd name="connsiteY18" fmla="*/ 500062 h 790575"/>
              <a:gd name="connsiteX19" fmla="*/ 1176337 w 1202531"/>
              <a:gd name="connsiteY19" fmla="*/ 561975 h 790575"/>
              <a:gd name="connsiteX20" fmla="*/ 1193006 w 1202531"/>
              <a:gd name="connsiteY20" fmla="*/ 607218 h 790575"/>
              <a:gd name="connsiteX21" fmla="*/ 1202531 w 1202531"/>
              <a:gd name="connsiteY21" fmla="*/ 666750 h 790575"/>
              <a:gd name="connsiteX22" fmla="*/ 1195387 w 1202531"/>
              <a:gd name="connsiteY22" fmla="*/ 719137 h 790575"/>
              <a:gd name="connsiteX23" fmla="*/ 1183481 w 1202531"/>
              <a:gd name="connsiteY23" fmla="*/ 759618 h 790575"/>
              <a:gd name="connsiteX24" fmla="*/ 1164431 w 1202531"/>
              <a:gd name="connsiteY24" fmla="*/ 781050 h 790575"/>
              <a:gd name="connsiteX25" fmla="*/ 1140619 w 1202531"/>
              <a:gd name="connsiteY25" fmla="*/ 790575 h 790575"/>
              <a:gd name="connsiteX26" fmla="*/ 1092994 w 1202531"/>
              <a:gd name="connsiteY26" fmla="*/ 785812 h 790575"/>
              <a:gd name="connsiteX27" fmla="*/ 1045369 w 1202531"/>
              <a:gd name="connsiteY27" fmla="*/ 771525 h 790575"/>
              <a:gd name="connsiteX28" fmla="*/ 1014412 w 1202531"/>
              <a:gd name="connsiteY28" fmla="*/ 752475 h 790575"/>
              <a:gd name="connsiteX29" fmla="*/ 973931 w 1202531"/>
              <a:gd name="connsiteY29" fmla="*/ 723900 h 790575"/>
              <a:gd name="connsiteX30" fmla="*/ 933450 w 1202531"/>
              <a:gd name="connsiteY30" fmla="*/ 685800 h 790575"/>
              <a:gd name="connsiteX31" fmla="*/ 876300 w 1202531"/>
              <a:gd name="connsiteY31" fmla="*/ 621506 h 790575"/>
              <a:gd name="connsiteX32" fmla="*/ 742950 w 1202531"/>
              <a:gd name="connsiteY32" fmla="*/ 514350 h 790575"/>
              <a:gd name="connsiteX33" fmla="*/ 600075 w 1202531"/>
              <a:gd name="connsiteY33" fmla="*/ 404812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02531" h="790575">
                <a:moveTo>
                  <a:pt x="600075" y="404812"/>
                </a:moveTo>
                <a:lnTo>
                  <a:pt x="402431" y="266700"/>
                </a:lnTo>
                <a:lnTo>
                  <a:pt x="288131" y="195262"/>
                </a:lnTo>
                <a:lnTo>
                  <a:pt x="123825" y="100012"/>
                </a:lnTo>
                <a:lnTo>
                  <a:pt x="38100" y="52387"/>
                </a:lnTo>
                <a:lnTo>
                  <a:pt x="11906" y="35718"/>
                </a:lnTo>
                <a:lnTo>
                  <a:pt x="0" y="21431"/>
                </a:lnTo>
                <a:lnTo>
                  <a:pt x="0" y="7143"/>
                </a:lnTo>
                <a:lnTo>
                  <a:pt x="16669" y="0"/>
                </a:lnTo>
                <a:lnTo>
                  <a:pt x="83344" y="9525"/>
                </a:lnTo>
                <a:lnTo>
                  <a:pt x="276225" y="64293"/>
                </a:lnTo>
                <a:lnTo>
                  <a:pt x="450056" y="121443"/>
                </a:lnTo>
                <a:lnTo>
                  <a:pt x="611981" y="178593"/>
                </a:lnTo>
                <a:lnTo>
                  <a:pt x="807244" y="252412"/>
                </a:lnTo>
                <a:lnTo>
                  <a:pt x="938212" y="307181"/>
                </a:lnTo>
                <a:lnTo>
                  <a:pt x="981075" y="333375"/>
                </a:lnTo>
                <a:lnTo>
                  <a:pt x="1042987" y="383381"/>
                </a:lnTo>
                <a:lnTo>
                  <a:pt x="1095375" y="433387"/>
                </a:lnTo>
                <a:lnTo>
                  <a:pt x="1145381" y="500062"/>
                </a:lnTo>
                <a:lnTo>
                  <a:pt x="1176337" y="561975"/>
                </a:lnTo>
                <a:lnTo>
                  <a:pt x="1193006" y="607218"/>
                </a:lnTo>
                <a:lnTo>
                  <a:pt x="1202531" y="666750"/>
                </a:lnTo>
                <a:lnTo>
                  <a:pt x="1195387" y="719137"/>
                </a:lnTo>
                <a:lnTo>
                  <a:pt x="1183481" y="759618"/>
                </a:lnTo>
                <a:lnTo>
                  <a:pt x="1164431" y="781050"/>
                </a:lnTo>
                <a:lnTo>
                  <a:pt x="1140619" y="790575"/>
                </a:lnTo>
                <a:lnTo>
                  <a:pt x="1092994" y="785812"/>
                </a:lnTo>
                <a:lnTo>
                  <a:pt x="1045369" y="771525"/>
                </a:lnTo>
                <a:lnTo>
                  <a:pt x="1014412" y="752475"/>
                </a:lnTo>
                <a:lnTo>
                  <a:pt x="973931" y="723900"/>
                </a:lnTo>
                <a:lnTo>
                  <a:pt x="933450" y="685800"/>
                </a:lnTo>
                <a:lnTo>
                  <a:pt x="876300" y="621506"/>
                </a:lnTo>
                <a:lnTo>
                  <a:pt x="742950" y="514350"/>
                </a:lnTo>
                <a:lnTo>
                  <a:pt x="600075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786A4F-25C8-49AC-98D0-7B85F5FFFF61}"/>
              </a:ext>
            </a:extLst>
          </p:cNvPr>
          <p:cNvSpPr/>
          <p:nvPr/>
        </p:nvSpPr>
        <p:spPr>
          <a:xfrm>
            <a:off x="4094164" y="2085975"/>
            <a:ext cx="534987" cy="1589088"/>
          </a:xfrm>
          <a:custGeom>
            <a:avLst/>
            <a:gdLst>
              <a:gd name="connsiteX0" fmla="*/ 228600 w 535781"/>
              <a:gd name="connsiteY0" fmla="*/ 907256 h 1588294"/>
              <a:gd name="connsiteX1" fmla="*/ 269081 w 535781"/>
              <a:gd name="connsiteY1" fmla="*/ 695325 h 1588294"/>
              <a:gd name="connsiteX2" fmla="*/ 288131 w 535781"/>
              <a:gd name="connsiteY2" fmla="*/ 533400 h 1588294"/>
              <a:gd name="connsiteX3" fmla="*/ 297656 w 535781"/>
              <a:gd name="connsiteY3" fmla="*/ 359569 h 1588294"/>
              <a:gd name="connsiteX4" fmla="*/ 297656 w 535781"/>
              <a:gd name="connsiteY4" fmla="*/ 259556 h 1588294"/>
              <a:gd name="connsiteX5" fmla="*/ 292894 w 535781"/>
              <a:gd name="connsiteY5" fmla="*/ 211931 h 1588294"/>
              <a:gd name="connsiteX6" fmla="*/ 280987 w 535781"/>
              <a:gd name="connsiteY6" fmla="*/ 169069 h 1588294"/>
              <a:gd name="connsiteX7" fmla="*/ 269081 w 535781"/>
              <a:gd name="connsiteY7" fmla="*/ 138113 h 1588294"/>
              <a:gd name="connsiteX8" fmla="*/ 250031 w 535781"/>
              <a:gd name="connsiteY8" fmla="*/ 111919 h 1588294"/>
              <a:gd name="connsiteX9" fmla="*/ 211931 w 535781"/>
              <a:gd name="connsiteY9" fmla="*/ 88106 h 1588294"/>
              <a:gd name="connsiteX10" fmla="*/ 178594 w 535781"/>
              <a:gd name="connsiteY10" fmla="*/ 71438 h 1588294"/>
              <a:gd name="connsiteX11" fmla="*/ 159544 w 535781"/>
              <a:gd name="connsiteY11" fmla="*/ 57150 h 1588294"/>
              <a:gd name="connsiteX12" fmla="*/ 145256 w 535781"/>
              <a:gd name="connsiteY12" fmla="*/ 35719 h 1588294"/>
              <a:gd name="connsiteX13" fmla="*/ 145256 w 535781"/>
              <a:gd name="connsiteY13" fmla="*/ 23813 h 1588294"/>
              <a:gd name="connsiteX14" fmla="*/ 152400 w 535781"/>
              <a:gd name="connsiteY14" fmla="*/ 9525 h 1588294"/>
              <a:gd name="connsiteX15" fmla="*/ 171450 w 535781"/>
              <a:gd name="connsiteY15" fmla="*/ 0 h 1588294"/>
              <a:gd name="connsiteX16" fmla="*/ 261937 w 535781"/>
              <a:gd name="connsiteY16" fmla="*/ 2381 h 1588294"/>
              <a:gd name="connsiteX17" fmla="*/ 333375 w 535781"/>
              <a:gd name="connsiteY17" fmla="*/ 11906 h 1588294"/>
              <a:gd name="connsiteX18" fmla="*/ 402431 w 535781"/>
              <a:gd name="connsiteY18" fmla="*/ 26194 h 1588294"/>
              <a:gd name="connsiteX19" fmla="*/ 459581 w 535781"/>
              <a:gd name="connsiteY19" fmla="*/ 61913 h 1588294"/>
              <a:gd name="connsiteX20" fmla="*/ 495300 w 535781"/>
              <a:gd name="connsiteY20" fmla="*/ 107156 h 1588294"/>
              <a:gd name="connsiteX21" fmla="*/ 514350 w 535781"/>
              <a:gd name="connsiteY21" fmla="*/ 142875 h 1588294"/>
              <a:gd name="connsiteX22" fmla="*/ 526256 w 535781"/>
              <a:gd name="connsiteY22" fmla="*/ 173831 h 1588294"/>
              <a:gd name="connsiteX23" fmla="*/ 533400 w 535781"/>
              <a:gd name="connsiteY23" fmla="*/ 209550 h 1588294"/>
              <a:gd name="connsiteX24" fmla="*/ 535781 w 535781"/>
              <a:gd name="connsiteY24" fmla="*/ 250031 h 1588294"/>
              <a:gd name="connsiteX25" fmla="*/ 514350 w 535781"/>
              <a:gd name="connsiteY25" fmla="*/ 364331 h 1588294"/>
              <a:gd name="connsiteX26" fmla="*/ 504825 w 535781"/>
              <a:gd name="connsiteY26" fmla="*/ 466725 h 1588294"/>
              <a:gd name="connsiteX27" fmla="*/ 454819 w 535781"/>
              <a:gd name="connsiteY27" fmla="*/ 683419 h 1588294"/>
              <a:gd name="connsiteX28" fmla="*/ 419100 w 535781"/>
              <a:gd name="connsiteY28" fmla="*/ 821531 h 1588294"/>
              <a:gd name="connsiteX29" fmla="*/ 376237 w 535781"/>
              <a:gd name="connsiteY29" fmla="*/ 954881 h 1588294"/>
              <a:gd name="connsiteX30" fmla="*/ 338137 w 535781"/>
              <a:gd name="connsiteY30" fmla="*/ 1066800 h 1588294"/>
              <a:gd name="connsiteX31" fmla="*/ 209550 w 535781"/>
              <a:gd name="connsiteY31" fmla="*/ 1326356 h 1588294"/>
              <a:gd name="connsiteX32" fmla="*/ 92869 w 535781"/>
              <a:gd name="connsiteY32" fmla="*/ 1504950 h 1588294"/>
              <a:gd name="connsiteX33" fmla="*/ 50006 w 535781"/>
              <a:gd name="connsiteY33" fmla="*/ 1569244 h 1588294"/>
              <a:gd name="connsiteX34" fmla="*/ 28575 w 535781"/>
              <a:gd name="connsiteY34" fmla="*/ 1585913 h 1588294"/>
              <a:gd name="connsiteX35" fmla="*/ 7144 w 535781"/>
              <a:gd name="connsiteY35" fmla="*/ 1588294 h 1588294"/>
              <a:gd name="connsiteX36" fmla="*/ 0 w 535781"/>
              <a:gd name="connsiteY36" fmla="*/ 1578769 h 1588294"/>
              <a:gd name="connsiteX37" fmla="*/ 0 w 535781"/>
              <a:gd name="connsiteY37" fmla="*/ 1557338 h 1588294"/>
              <a:gd name="connsiteX38" fmla="*/ 26194 w 535781"/>
              <a:gd name="connsiteY38" fmla="*/ 1495425 h 1588294"/>
              <a:gd name="connsiteX39" fmla="*/ 88106 w 535781"/>
              <a:gd name="connsiteY39" fmla="*/ 1352550 h 1588294"/>
              <a:gd name="connsiteX40" fmla="*/ 140494 w 535781"/>
              <a:gd name="connsiteY40" fmla="*/ 1202531 h 1588294"/>
              <a:gd name="connsiteX41" fmla="*/ 185737 w 535781"/>
              <a:gd name="connsiteY41" fmla="*/ 1057275 h 1588294"/>
              <a:gd name="connsiteX42" fmla="*/ 228600 w 535781"/>
              <a:gd name="connsiteY42" fmla="*/ 907256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5781" h="1588294">
                <a:moveTo>
                  <a:pt x="228600" y="907256"/>
                </a:moveTo>
                <a:lnTo>
                  <a:pt x="269081" y="695325"/>
                </a:lnTo>
                <a:lnTo>
                  <a:pt x="288131" y="533400"/>
                </a:lnTo>
                <a:lnTo>
                  <a:pt x="297656" y="359569"/>
                </a:lnTo>
                <a:lnTo>
                  <a:pt x="297656" y="259556"/>
                </a:lnTo>
                <a:lnTo>
                  <a:pt x="292894" y="211931"/>
                </a:lnTo>
                <a:lnTo>
                  <a:pt x="280987" y="169069"/>
                </a:lnTo>
                <a:lnTo>
                  <a:pt x="269081" y="138113"/>
                </a:lnTo>
                <a:lnTo>
                  <a:pt x="250031" y="111919"/>
                </a:lnTo>
                <a:lnTo>
                  <a:pt x="211931" y="88106"/>
                </a:lnTo>
                <a:lnTo>
                  <a:pt x="178594" y="71438"/>
                </a:lnTo>
                <a:lnTo>
                  <a:pt x="159544" y="57150"/>
                </a:lnTo>
                <a:lnTo>
                  <a:pt x="145256" y="35719"/>
                </a:lnTo>
                <a:lnTo>
                  <a:pt x="145256" y="23813"/>
                </a:lnTo>
                <a:lnTo>
                  <a:pt x="152400" y="9525"/>
                </a:lnTo>
                <a:lnTo>
                  <a:pt x="171450" y="0"/>
                </a:lnTo>
                <a:cubicBezTo>
                  <a:pt x="201612" y="815"/>
                  <a:pt x="231764" y="2381"/>
                  <a:pt x="261937" y="2381"/>
                </a:cubicBezTo>
                <a:lnTo>
                  <a:pt x="333375" y="11906"/>
                </a:lnTo>
                <a:lnTo>
                  <a:pt x="402431" y="26194"/>
                </a:lnTo>
                <a:lnTo>
                  <a:pt x="459581" y="61913"/>
                </a:lnTo>
                <a:lnTo>
                  <a:pt x="495300" y="107156"/>
                </a:lnTo>
                <a:lnTo>
                  <a:pt x="514350" y="142875"/>
                </a:lnTo>
                <a:lnTo>
                  <a:pt x="526256" y="173831"/>
                </a:lnTo>
                <a:lnTo>
                  <a:pt x="533400" y="209550"/>
                </a:lnTo>
                <a:lnTo>
                  <a:pt x="535781" y="250031"/>
                </a:lnTo>
                <a:lnTo>
                  <a:pt x="514350" y="364331"/>
                </a:lnTo>
                <a:lnTo>
                  <a:pt x="504825" y="466725"/>
                </a:lnTo>
                <a:lnTo>
                  <a:pt x="454819" y="683419"/>
                </a:lnTo>
                <a:lnTo>
                  <a:pt x="419100" y="821531"/>
                </a:lnTo>
                <a:lnTo>
                  <a:pt x="376237" y="954881"/>
                </a:lnTo>
                <a:lnTo>
                  <a:pt x="338137" y="1066800"/>
                </a:lnTo>
                <a:lnTo>
                  <a:pt x="209550" y="1326356"/>
                </a:lnTo>
                <a:lnTo>
                  <a:pt x="92869" y="1504950"/>
                </a:lnTo>
                <a:lnTo>
                  <a:pt x="50006" y="1569244"/>
                </a:lnTo>
                <a:lnTo>
                  <a:pt x="28575" y="1585913"/>
                </a:lnTo>
                <a:lnTo>
                  <a:pt x="7144" y="1588294"/>
                </a:lnTo>
                <a:lnTo>
                  <a:pt x="0" y="1578769"/>
                </a:lnTo>
                <a:lnTo>
                  <a:pt x="0" y="1557338"/>
                </a:lnTo>
                <a:lnTo>
                  <a:pt x="26194" y="1495425"/>
                </a:lnTo>
                <a:lnTo>
                  <a:pt x="88106" y="1352550"/>
                </a:lnTo>
                <a:lnTo>
                  <a:pt x="140494" y="1202531"/>
                </a:lnTo>
                <a:lnTo>
                  <a:pt x="185737" y="1057275"/>
                </a:lnTo>
                <a:lnTo>
                  <a:pt x="228600" y="907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A3E5EAD-DBE2-4777-A0AF-2060F22195B6}"/>
              </a:ext>
            </a:extLst>
          </p:cNvPr>
          <p:cNvSpPr/>
          <p:nvPr/>
        </p:nvSpPr>
        <p:spPr>
          <a:xfrm>
            <a:off x="4533901" y="2176463"/>
            <a:ext cx="1509713" cy="406400"/>
          </a:xfrm>
          <a:custGeom>
            <a:avLst/>
            <a:gdLst>
              <a:gd name="connsiteX0" fmla="*/ 1031081 w 1509713"/>
              <a:gd name="connsiteY0" fmla="*/ 269081 h 407193"/>
              <a:gd name="connsiteX1" fmla="*/ 781050 w 1509713"/>
              <a:gd name="connsiteY1" fmla="*/ 297656 h 407193"/>
              <a:gd name="connsiteX2" fmla="*/ 616744 w 1509713"/>
              <a:gd name="connsiteY2" fmla="*/ 333375 h 407193"/>
              <a:gd name="connsiteX3" fmla="*/ 400050 w 1509713"/>
              <a:gd name="connsiteY3" fmla="*/ 373856 h 407193"/>
              <a:gd name="connsiteX4" fmla="*/ 238125 w 1509713"/>
              <a:gd name="connsiteY4" fmla="*/ 395287 h 407193"/>
              <a:gd name="connsiteX5" fmla="*/ 0 w 1509713"/>
              <a:gd name="connsiteY5" fmla="*/ 407193 h 407193"/>
              <a:gd name="connsiteX6" fmla="*/ 7144 w 1509713"/>
              <a:gd name="connsiteY6" fmla="*/ 242887 h 407193"/>
              <a:gd name="connsiteX7" fmla="*/ 126206 w 1509713"/>
              <a:gd name="connsiteY7" fmla="*/ 245268 h 407193"/>
              <a:gd name="connsiteX8" fmla="*/ 242888 w 1509713"/>
              <a:gd name="connsiteY8" fmla="*/ 238125 h 407193"/>
              <a:gd name="connsiteX9" fmla="*/ 407194 w 1509713"/>
              <a:gd name="connsiteY9" fmla="*/ 214312 h 407193"/>
              <a:gd name="connsiteX10" fmla="*/ 723900 w 1509713"/>
              <a:gd name="connsiteY10" fmla="*/ 152400 h 407193"/>
              <a:gd name="connsiteX11" fmla="*/ 921544 w 1509713"/>
              <a:gd name="connsiteY11" fmla="*/ 102393 h 407193"/>
              <a:gd name="connsiteX12" fmla="*/ 1045369 w 1509713"/>
              <a:gd name="connsiteY12" fmla="*/ 69056 h 407193"/>
              <a:gd name="connsiteX13" fmla="*/ 1102519 w 1509713"/>
              <a:gd name="connsiteY13" fmla="*/ 45243 h 407193"/>
              <a:gd name="connsiteX14" fmla="*/ 1200150 w 1509713"/>
              <a:gd name="connsiteY14" fmla="*/ 2381 h 407193"/>
              <a:gd name="connsiteX15" fmla="*/ 1240631 w 1509713"/>
              <a:gd name="connsiteY15" fmla="*/ 0 h 407193"/>
              <a:gd name="connsiteX16" fmla="*/ 1338263 w 1509713"/>
              <a:gd name="connsiteY16" fmla="*/ 14287 h 407193"/>
              <a:gd name="connsiteX17" fmla="*/ 1402556 w 1509713"/>
              <a:gd name="connsiteY17" fmla="*/ 26193 h 407193"/>
              <a:gd name="connsiteX18" fmla="*/ 1454944 w 1509713"/>
              <a:gd name="connsiteY18" fmla="*/ 47625 h 407193"/>
              <a:gd name="connsiteX19" fmla="*/ 1483519 w 1509713"/>
              <a:gd name="connsiteY19" fmla="*/ 69056 h 407193"/>
              <a:gd name="connsiteX20" fmla="*/ 1500188 w 1509713"/>
              <a:gd name="connsiteY20" fmla="*/ 83343 h 407193"/>
              <a:gd name="connsiteX21" fmla="*/ 1509713 w 1509713"/>
              <a:gd name="connsiteY21" fmla="*/ 104775 h 407193"/>
              <a:gd name="connsiteX22" fmla="*/ 1507331 w 1509713"/>
              <a:gd name="connsiteY22" fmla="*/ 126206 h 407193"/>
              <a:gd name="connsiteX23" fmla="*/ 1490663 w 1509713"/>
              <a:gd name="connsiteY23" fmla="*/ 150018 h 407193"/>
              <a:gd name="connsiteX24" fmla="*/ 1450181 w 1509713"/>
              <a:gd name="connsiteY24" fmla="*/ 180975 h 407193"/>
              <a:gd name="connsiteX25" fmla="*/ 1385888 w 1509713"/>
              <a:gd name="connsiteY25" fmla="*/ 209550 h 407193"/>
              <a:gd name="connsiteX26" fmla="*/ 1254919 w 1509713"/>
              <a:gd name="connsiteY26" fmla="*/ 235743 h 407193"/>
              <a:gd name="connsiteX27" fmla="*/ 1031081 w 1509713"/>
              <a:gd name="connsiteY27" fmla="*/ 269081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9713" h="407193">
                <a:moveTo>
                  <a:pt x="1031081" y="269081"/>
                </a:moveTo>
                <a:lnTo>
                  <a:pt x="781050" y="297656"/>
                </a:lnTo>
                <a:lnTo>
                  <a:pt x="616744" y="333375"/>
                </a:lnTo>
                <a:lnTo>
                  <a:pt x="400050" y="373856"/>
                </a:lnTo>
                <a:lnTo>
                  <a:pt x="238125" y="395287"/>
                </a:lnTo>
                <a:lnTo>
                  <a:pt x="0" y="407193"/>
                </a:lnTo>
                <a:lnTo>
                  <a:pt x="7144" y="242887"/>
                </a:lnTo>
                <a:lnTo>
                  <a:pt x="126206" y="245268"/>
                </a:lnTo>
                <a:lnTo>
                  <a:pt x="242888" y="238125"/>
                </a:lnTo>
                <a:lnTo>
                  <a:pt x="407194" y="214312"/>
                </a:lnTo>
                <a:lnTo>
                  <a:pt x="723900" y="152400"/>
                </a:lnTo>
                <a:lnTo>
                  <a:pt x="921544" y="102393"/>
                </a:lnTo>
                <a:lnTo>
                  <a:pt x="1045369" y="69056"/>
                </a:lnTo>
                <a:lnTo>
                  <a:pt x="1102519" y="45243"/>
                </a:lnTo>
                <a:lnTo>
                  <a:pt x="1200150" y="2381"/>
                </a:lnTo>
                <a:lnTo>
                  <a:pt x="1240631" y="0"/>
                </a:lnTo>
                <a:lnTo>
                  <a:pt x="1338263" y="14287"/>
                </a:lnTo>
                <a:lnTo>
                  <a:pt x="1402556" y="26193"/>
                </a:lnTo>
                <a:lnTo>
                  <a:pt x="1454944" y="47625"/>
                </a:lnTo>
                <a:lnTo>
                  <a:pt x="1483519" y="69056"/>
                </a:lnTo>
                <a:lnTo>
                  <a:pt x="1500188" y="83343"/>
                </a:lnTo>
                <a:lnTo>
                  <a:pt x="1509713" y="104775"/>
                </a:lnTo>
                <a:lnTo>
                  <a:pt x="1507331" y="126206"/>
                </a:lnTo>
                <a:lnTo>
                  <a:pt x="1490663" y="150018"/>
                </a:lnTo>
                <a:lnTo>
                  <a:pt x="1450181" y="180975"/>
                </a:lnTo>
                <a:lnTo>
                  <a:pt x="1385888" y="209550"/>
                </a:lnTo>
                <a:lnTo>
                  <a:pt x="1254919" y="235743"/>
                </a:lnTo>
                <a:lnTo>
                  <a:pt x="1031081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A2DE24-BFF5-4C6F-8D1B-D685BB6943A0}"/>
              </a:ext>
            </a:extLst>
          </p:cNvPr>
          <p:cNvSpPr/>
          <p:nvPr/>
        </p:nvSpPr>
        <p:spPr>
          <a:xfrm>
            <a:off x="5095875" y="2398713"/>
            <a:ext cx="325438" cy="965200"/>
          </a:xfrm>
          <a:custGeom>
            <a:avLst/>
            <a:gdLst>
              <a:gd name="connsiteX0" fmla="*/ 104775 w 326231"/>
              <a:gd name="connsiteY0" fmla="*/ 461962 h 966787"/>
              <a:gd name="connsiteX1" fmla="*/ 97631 w 326231"/>
              <a:gd name="connsiteY1" fmla="*/ 226219 h 966787"/>
              <a:gd name="connsiteX2" fmla="*/ 0 w 326231"/>
              <a:gd name="connsiteY2" fmla="*/ 73819 h 966787"/>
              <a:gd name="connsiteX3" fmla="*/ 202406 w 326231"/>
              <a:gd name="connsiteY3" fmla="*/ 0 h 966787"/>
              <a:gd name="connsiteX4" fmla="*/ 271463 w 326231"/>
              <a:gd name="connsiteY4" fmla="*/ 95250 h 966787"/>
              <a:gd name="connsiteX5" fmla="*/ 290513 w 326231"/>
              <a:gd name="connsiteY5" fmla="*/ 126206 h 966787"/>
              <a:gd name="connsiteX6" fmla="*/ 311944 w 326231"/>
              <a:gd name="connsiteY6" fmla="*/ 166687 h 966787"/>
              <a:gd name="connsiteX7" fmla="*/ 321469 w 326231"/>
              <a:gd name="connsiteY7" fmla="*/ 202406 h 966787"/>
              <a:gd name="connsiteX8" fmla="*/ 326231 w 326231"/>
              <a:gd name="connsiteY8" fmla="*/ 242887 h 966787"/>
              <a:gd name="connsiteX9" fmla="*/ 326231 w 326231"/>
              <a:gd name="connsiteY9" fmla="*/ 383381 h 966787"/>
              <a:gd name="connsiteX10" fmla="*/ 323850 w 326231"/>
              <a:gd name="connsiteY10" fmla="*/ 557212 h 966787"/>
              <a:gd name="connsiteX11" fmla="*/ 323850 w 326231"/>
              <a:gd name="connsiteY11" fmla="*/ 726281 h 966787"/>
              <a:gd name="connsiteX12" fmla="*/ 319088 w 326231"/>
              <a:gd name="connsiteY12" fmla="*/ 802481 h 966787"/>
              <a:gd name="connsiteX13" fmla="*/ 311944 w 326231"/>
              <a:gd name="connsiteY13" fmla="*/ 852487 h 966787"/>
              <a:gd name="connsiteX14" fmla="*/ 297656 w 326231"/>
              <a:gd name="connsiteY14" fmla="*/ 895350 h 966787"/>
              <a:gd name="connsiteX15" fmla="*/ 278606 w 326231"/>
              <a:gd name="connsiteY15" fmla="*/ 931069 h 966787"/>
              <a:gd name="connsiteX16" fmla="*/ 252413 w 326231"/>
              <a:gd name="connsiteY16" fmla="*/ 947737 h 966787"/>
              <a:gd name="connsiteX17" fmla="*/ 226219 w 326231"/>
              <a:gd name="connsiteY17" fmla="*/ 964406 h 966787"/>
              <a:gd name="connsiteX18" fmla="*/ 200025 w 326231"/>
              <a:gd name="connsiteY18" fmla="*/ 966787 h 966787"/>
              <a:gd name="connsiteX19" fmla="*/ 169069 w 326231"/>
              <a:gd name="connsiteY19" fmla="*/ 952500 h 966787"/>
              <a:gd name="connsiteX20" fmla="*/ 140494 w 326231"/>
              <a:gd name="connsiteY20" fmla="*/ 921544 h 966787"/>
              <a:gd name="connsiteX21" fmla="*/ 100013 w 326231"/>
              <a:gd name="connsiteY21" fmla="*/ 847725 h 966787"/>
              <a:gd name="connsiteX22" fmla="*/ 78581 w 326231"/>
              <a:gd name="connsiteY22" fmla="*/ 788194 h 966787"/>
              <a:gd name="connsiteX23" fmla="*/ 76200 w 326231"/>
              <a:gd name="connsiteY23" fmla="*/ 742950 h 966787"/>
              <a:gd name="connsiteX24" fmla="*/ 88106 w 326231"/>
              <a:gd name="connsiteY24" fmla="*/ 688181 h 966787"/>
              <a:gd name="connsiteX25" fmla="*/ 100013 w 326231"/>
              <a:gd name="connsiteY25" fmla="*/ 576262 h 966787"/>
              <a:gd name="connsiteX26" fmla="*/ 104775 w 326231"/>
              <a:gd name="connsiteY26" fmla="*/ 461962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6231" h="966787">
                <a:moveTo>
                  <a:pt x="104775" y="461962"/>
                </a:moveTo>
                <a:lnTo>
                  <a:pt x="97631" y="226219"/>
                </a:lnTo>
                <a:lnTo>
                  <a:pt x="0" y="73819"/>
                </a:lnTo>
                <a:lnTo>
                  <a:pt x="202406" y="0"/>
                </a:lnTo>
                <a:lnTo>
                  <a:pt x="271463" y="95250"/>
                </a:lnTo>
                <a:lnTo>
                  <a:pt x="290513" y="126206"/>
                </a:lnTo>
                <a:lnTo>
                  <a:pt x="311944" y="166687"/>
                </a:lnTo>
                <a:lnTo>
                  <a:pt x="321469" y="202406"/>
                </a:lnTo>
                <a:lnTo>
                  <a:pt x="326231" y="242887"/>
                </a:lnTo>
                <a:lnTo>
                  <a:pt x="326231" y="383381"/>
                </a:lnTo>
                <a:cubicBezTo>
                  <a:pt x="325437" y="441325"/>
                  <a:pt x="324644" y="499268"/>
                  <a:pt x="323850" y="557212"/>
                </a:cubicBezTo>
                <a:lnTo>
                  <a:pt x="323850" y="726281"/>
                </a:lnTo>
                <a:lnTo>
                  <a:pt x="319088" y="802481"/>
                </a:lnTo>
                <a:lnTo>
                  <a:pt x="311944" y="852487"/>
                </a:lnTo>
                <a:lnTo>
                  <a:pt x="297656" y="895350"/>
                </a:lnTo>
                <a:lnTo>
                  <a:pt x="278606" y="931069"/>
                </a:lnTo>
                <a:lnTo>
                  <a:pt x="252413" y="947737"/>
                </a:lnTo>
                <a:lnTo>
                  <a:pt x="226219" y="964406"/>
                </a:lnTo>
                <a:lnTo>
                  <a:pt x="200025" y="966787"/>
                </a:lnTo>
                <a:lnTo>
                  <a:pt x="169069" y="952500"/>
                </a:lnTo>
                <a:lnTo>
                  <a:pt x="140494" y="921544"/>
                </a:lnTo>
                <a:lnTo>
                  <a:pt x="100013" y="847725"/>
                </a:lnTo>
                <a:lnTo>
                  <a:pt x="78581" y="788194"/>
                </a:lnTo>
                <a:lnTo>
                  <a:pt x="76200" y="742950"/>
                </a:lnTo>
                <a:lnTo>
                  <a:pt x="88106" y="688181"/>
                </a:lnTo>
                <a:lnTo>
                  <a:pt x="100013" y="576262"/>
                </a:lnTo>
                <a:cubicBezTo>
                  <a:pt x="100807" y="537368"/>
                  <a:pt x="101600" y="498475"/>
                  <a:pt x="104775" y="46196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C4076E-4EE4-4E56-9419-63CE45DF3D68}"/>
              </a:ext>
            </a:extLst>
          </p:cNvPr>
          <p:cNvSpPr/>
          <p:nvPr/>
        </p:nvSpPr>
        <p:spPr>
          <a:xfrm>
            <a:off x="5894388" y="1931988"/>
            <a:ext cx="596900" cy="1401762"/>
          </a:xfrm>
          <a:custGeom>
            <a:avLst/>
            <a:gdLst>
              <a:gd name="connsiteX0" fmla="*/ 514350 w 597694"/>
              <a:gd name="connsiteY0" fmla="*/ 692944 h 1402556"/>
              <a:gd name="connsiteX1" fmla="*/ 421481 w 597694"/>
              <a:gd name="connsiteY1" fmla="*/ 919162 h 1402556"/>
              <a:gd name="connsiteX2" fmla="*/ 335756 w 597694"/>
              <a:gd name="connsiteY2" fmla="*/ 1071562 h 1402556"/>
              <a:gd name="connsiteX3" fmla="*/ 266700 w 597694"/>
              <a:gd name="connsiteY3" fmla="*/ 1173956 h 1402556"/>
              <a:gd name="connsiteX4" fmla="*/ 188119 w 597694"/>
              <a:gd name="connsiteY4" fmla="*/ 1271587 h 1402556"/>
              <a:gd name="connsiteX5" fmla="*/ 109537 w 597694"/>
              <a:gd name="connsiteY5" fmla="*/ 1347787 h 1402556"/>
              <a:gd name="connsiteX6" fmla="*/ 59531 w 597694"/>
              <a:gd name="connsiteY6" fmla="*/ 1388269 h 1402556"/>
              <a:gd name="connsiteX7" fmla="*/ 30956 w 597694"/>
              <a:gd name="connsiteY7" fmla="*/ 1402556 h 1402556"/>
              <a:gd name="connsiteX8" fmla="*/ 7144 w 597694"/>
              <a:gd name="connsiteY8" fmla="*/ 1402556 h 1402556"/>
              <a:gd name="connsiteX9" fmla="*/ 0 w 597694"/>
              <a:gd name="connsiteY9" fmla="*/ 1393031 h 1402556"/>
              <a:gd name="connsiteX10" fmla="*/ 0 w 597694"/>
              <a:gd name="connsiteY10" fmla="*/ 1376362 h 1402556"/>
              <a:gd name="connsiteX11" fmla="*/ 14287 w 597694"/>
              <a:gd name="connsiteY11" fmla="*/ 1340644 h 1402556"/>
              <a:gd name="connsiteX12" fmla="*/ 61912 w 597694"/>
              <a:gd name="connsiteY12" fmla="*/ 1276350 h 1402556"/>
              <a:gd name="connsiteX13" fmla="*/ 95250 w 597694"/>
              <a:gd name="connsiteY13" fmla="*/ 1226344 h 1402556"/>
              <a:gd name="connsiteX14" fmla="*/ 133350 w 597694"/>
              <a:gd name="connsiteY14" fmla="*/ 1147762 h 1402556"/>
              <a:gd name="connsiteX15" fmla="*/ 166687 w 597694"/>
              <a:gd name="connsiteY15" fmla="*/ 1069181 h 1402556"/>
              <a:gd name="connsiteX16" fmla="*/ 209550 w 597694"/>
              <a:gd name="connsiteY16" fmla="*/ 962025 h 1402556"/>
              <a:gd name="connsiteX17" fmla="*/ 238125 w 597694"/>
              <a:gd name="connsiteY17" fmla="*/ 876300 h 1402556"/>
              <a:gd name="connsiteX18" fmla="*/ 276225 w 597694"/>
              <a:gd name="connsiteY18" fmla="*/ 757237 h 1402556"/>
              <a:gd name="connsiteX19" fmla="*/ 297656 w 597694"/>
              <a:gd name="connsiteY19" fmla="*/ 638175 h 1402556"/>
              <a:gd name="connsiteX20" fmla="*/ 323850 w 597694"/>
              <a:gd name="connsiteY20" fmla="*/ 473869 h 1402556"/>
              <a:gd name="connsiteX21" fmla="*/ 330994 w 597694"/>
              <a:gd name="connsiteY21" fmla="*/ 340519 h 1402556"/>
              <a:gd name="connsiteX22" fmla="*/ 330994 w 597694"/>
              <a:gd name="connsiteY22" fmla="*/ 254794 h 1402556"/>
              <a:gd name="connsiteX23" fmla="*/ 323850 w 597694"/>
              <a:gd name="connsiteY23" fmla="*/ 221456 h 1402556"/>
              <a:gd name="connsiteX24" fmla="*/ 302419 w 597694"/>
              <a:gd name="connsiteY24" fmla="*/ 180975 h 1402556"/>
              <a:gd name="connsiteX25" fmla="*/ 266700 w 597694"/>
              <a:gd name="connsiteY25" fmla="*/ 133350 h 1402556"/>
              <a:gd name="connsiteX26" fmla="*/ 214312 w 597694"/>
              <a:gd name="connsiteY26" fmla="*/ 85725 h 1402556"/>
              <a:gd name="connsiteX27" fmla="*/ 178594 w 597694"/>
              <a:gd name="connsiteY27" fmla="*/ 54769 h 1402556"/>
              <a:gd name="connsiteX28" fmla="*/ 164306 w 597694"/>
              <a:gd name="connsiteY28" fmla="*/ 38100 h 1402556"/>
              <a:gd name="connsiteX29" fmla="*/ 161925 w 597694"/>
              <a:gd name="connsiteY29" fmla="*/ 19050 h 1402556"/>
              <a:gd name="connsiteX30" fmla="*/ 171450 w 597694"/>
              <a:gd name="connsiteY30" fmla="*/ 7144 h 1402556"/>
              <a:gd name="connsiteX31" fmla="*/ 188119 w 597694"/>
              <a:gd name="connsiteY31" fmla="*/ 0 h 1402556"/>
              <a:gd name="connsiteX32" fmla="*/ 245269 w 597694"/>
              <a:gd name="connsiteY32" fmla="*/ 0 h 1402556"/>
              <a:gd name="connsiteX33" fmla="*/ 307181 w 597694"/>
              <a:gd name="connsiteY33" fmla="*/ 7144 h 1402556"/>
              <a:gd name="connsiteX34" fmla="*/ 369094 w 597694"/>
              <a:gd name="connsiteY34" fmla="*/ 21431 h 1402556"/>
              <a:gd name="connsiteX35" fmla="*/ 445294 w 597694"/>
              <a:gd name="connsiteY35" fmla="*/ 42862 h 1402556"/>
              <a:gd name="connsiteX36" fmla="*/ 488156 w 597694"/>
              <a:gd name="connsiteY36" fmla="*/ 59531 h 1402556"/>
              <a:gd name="connsiteX37" fmla="*/ 514350 w 597694"/>
              <a:gd name="connsiteY37" fmla="*/ 80962 h 1402556"/>
              <a:gd name="connsiteX38" fmla="*/ 550069 w 597694"/>
              <a:gd name="connsiteY38" fmla="*/ 142875 h 1402556"/>
              <a:gd name="connsiteX39" fmla="*/ 573881 w 597694"/>
              <a:gd name="connsiteY39" fmla="*/ 188119 h 1402556"/>
              <a:gd name="connsiteX40" fmla="*/ 585787 w 597694"/>
              <a:gd name="connsiteY40" fmla="*/ 226219 h 1402556"/>
              <a:gd name="connsiteX41" fmla="*/ 595312 w 597694"/>
              <a:gd name="connsiteY41" fmla="*/ 269081 h 1402556"/>
              <a:gd name="connsiteX42" fmla="*/ 597694 w 597694"/>
              <a:gd name="connsiteY42" fmla="*/ 333375 h 1402556"/>
              <a:gd name="connsiteX43" fmla="*/ 585787 w 597694"/>
              <a:gd name="connsiteY43" fmla="*/ 442912 h 1402556"/>
              <a:gd name="connsiteX44" fmla="*/ 554831 w 597694"/>
              <a:gd name="connsiteY44" fmla="*/ 550069 h 1402556"/>
              <a:gd name="connsiteX45" fmla="*/ 514350 w 597694"/>
              <a:gd name="connsiteY45" fmla="*/ 692944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4" h="1402556">
                <a:moveTo>
                  <a:pt x="514350" y="692944"/>
                </a:moveTo>
                <a:lnTo>
                  <a:pt x="421481" y="919162"/>
                </a:lnTo>
                <a:lnTo>
                  <a:pt x="335756" y="1071562"/>
                </a:lnTo>
                <a:lnTo>
                  <a:pt x="266700" y="1173956"/>
                </a:lnTo>
                <a:lnTo>
                  <a:pt x="188119" y="1271587"/>
                </a:lnTo>
                <a:lnTo>
                  <a:pt x="109537" y="1347787"/>
                </a:lnTo>
                <a:lnTo>
                  <a:pt x="59531" y="1388269"/>
                </a:lnTo>
                <a:lnTo>
                  <a:pt x="30956" y="1402556"/>
                </a:lnTo>
                <a:lnTo>
                  <a:pt x="7144" y="1402556"/>
                </a:lnTo>
                <a:lnTo>
                  <a:pt x="0" y="1393031"/>
                </a:lnTo>
                <a:lnTo>
                  <a:pt x="0" y="1376362"/>
                </a:lnTo>
                <a:lnTo>
                  <a:pt x="14287" y="1340644"/>
                </a:lnTo>
                <a:lnTo>
                  <a:pt x="61912" y="1276350"/>
                </a:lnTo>
                <a:lnTo>
                  <a:pt x="95250" y="1226344"/>
                </a:lnTo>
                <a:lnTo>
                  <a:pt x="133350" y="1147762"/>
                </a:lnTo>
                <a:lnTo>
                  <a:pt x="166687" y="1069181"/>
                </a:lnTo>
                <a:lnTo>
                  <a:pt x="209550" y="962025"/>
                </a:lnTo>
                <a:lnTo>
                  <a:pt x="238125" y="876300"/>
                </a:lnTo>
                <a:lnTo>
                  <a:pt x="276225" y="757237"/>
                </a:lnTo>
                <a:lnTo>
                  <a:pt x="297656" y="638175"/>
                </a:lnTo>
                <a:lnTo>
                  <a:pt x="323850" y="473869"/>
                </a:lnTo>
                <a:lnTo>
                  <a:pt x="330994" y="340519"/>
                </a:lnTo>
                <a:lnTo>
                  <a:pt x="330994" y="254794"/>
                </a:lnTo>
                <a:lnTo>
                  <a:pt x="323850" y="221456"/>
                </a:lnTo>
                <a:lnTo>
                  <a:pt x="302419" y="180975"/>
                </a:lnTo>
                <a:lnTo>
                  <a:pt x="266700" y="133350"/>
                </a:lnTo>
                <a:lnTo>
                  <a:pt x="214312" y="85725"/>
                </a:lnTo>
                <a:lnTo>
                  <a:pt x="178594" y="54769"/>
                </a:lnTo>
                <a:lnTo>
                  <a:pt x="164306" y="38100"/>
                </a:lnTo>
                <a:lnTo>
                  <a:pt x="161925" y="19050"/>
                </a:lnTo>
                <a:lnTo>
                  <a:pt x="171450" y="7144"/>
                </a:lnTo>
                <a:lnTo>
                  <a:pt x="188119" y="0"/>
                </a:lnTo>
                <a:lnTo>
                  <a:pt x="245269" y="0"/>
                </a:lnTo>
                <a:lnTo>
                  <a:pt x="307181" y="7144"/>
                </a:lnTo>
                <a:lnTo>
                  <a:pt x="369094" y="21431"/>
                </a:lnTo>
                <a:lnTo>
                  <a:pt x="445294" y="42862"/>
                </a:lnTo>
                <a:lnTo>
                  <a:pt x="488156" y="59531"/>
                </a:lnTo>
                <a:lnTo>
                  <a:pt x="514350" y="80962"/>
                </a:lnTo>
                <a:lnTo>
                  <a:pt x="550069" y="142875"/>
                </a:lnTo>
                <a:lnTo>
                  <a:pt x="573881" y="188119"/>
                </a:lnTo>
                <a:lnTo>
                  <a:pt x="585787" y="226219"/>
                </a:lnTo>
                <a:lnTo>
                  <a:pt x="595312" y="269081"/>
                </a:lnTo>
                <a:lnTo>
                  <a:pt x="597694" y="333375"/>
                </a:lnTo>
                <a:lnTo>
                  <a:pt x="585787" y="442912"/>
                </a:lnTo>
                <a:lnTo>
                  <a:pt x="554831" y="550069"/>
                </a:lnTo>
                <a:lnTo>
                  <a:pt x="514350" y="692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E811D5C-C627-4083-9A1D-AEA52790541D}"/>
              </a:ext>
            </a:extLst>
          </p:cNvPr>
          <p:cNvSpPr/>
          <p:nvPr/>
        </p:nvSpPr>
        <p:spPr>
          <a:xfrm>
            <a:off x="6410326" y="2062163"/>
            <a:ext cx="1571625" cy="387350"/>
          </a:xfrm>
          <a:custGeom>
            <a:avLst/>
            <a:gdLst>
              <a:gd name="connsiteX0" fmla="*/ 1052513 w 1571625"/>
              <a:gd name="connsiteY0" fmla="*/ 254793 h 388143"/>
              <a:gd name="connsiteX1" fmla="*/ 795338 w 1571625"/>
              <a:gd name="connsiteY1" fmla="*/ 302418 h 388143"/>
              <a:gd name="connsiteX2" fmla="*/ 592931 w 1571625"/>
              <a:gd name="connsiteY2" fmla="*/ 335756 h 388143"/>
              <a:gd name="connsiteX3" fmla="*/ 388144 w 1571625"/>
              <a:gd name="connsiteY3" fmla="*/ 364331 h 388143"/>
              <a:gd name="connsiteX4" fmla="*/ 252413 w 1571625"/>
              <a:gd name="connsiteY4" fmla="*/ 388143 h 388143"/>
              <a:gd name="connsiteX5" fmla="*/ 223838 w 1571625"/>
              <a:gd name="connsiteY5" fmla="*/ 388143 h 388143"/>
              <a:gd name="connsiteX6" fmla="*/ 142875 w 1571625"/>
              <a:gd name="connsiteY6" fmla="*/ 371475 h 388143"/>
              <a:gd name="connsiteX7" fmla="*/ 0 w 1571625"/>
              <a:gd name="connsiteY7" fmla="*/ 326231 h 388143"/>
              <a:gd name="connsiteX8" fmla="*/ 14288 w 1571625"/>
              <a:gd name="connsiteY8" fmla="*/ 169068 h 388143"/>
              <a:gd name="connsiteX9" fmla="*/ 130969 w 1571625"/>
              <a:gd name="connsiteY9" fmla="*/ 195262 h 388143"/>
              <a:gd name="connsiteX10" fmla="*/ 214313 w 1571625"/>
              <a:gd name="connsiteY10" fmla="*/ 204787 h 388143"/>
              <a:gd name="connsiteX11" fmla="*/ 280988 w 1571625"/>
              <a:gd name="connsiteY11" fmla="*/ 207168 h 388143"/>
              <a:gd name="connsiteX12" fmla="*/ 361950 w 1571625"/>
              <a:gd name="connsiteY12" fmla="*/ 204787 h 388143"/>
              <a:gd name="connsiteX13" fmla="*/ 535781 w 1571625"/>
              <a:gd name="connsiteY13" fmla="*/ 176212 h 388143"/>
              <a:gd name="connsiteX14" fmla="*/ 792956 w 1571625"/>
              <a:gd name="connsiteY14" fmla="*/ 121443 h 388143"/>
              <a:gd name="connsiteX15" fmla="*/ 1062038 w 1571625"/>
              <a:gd name="connsiteY15" fmla="*/ 54768 h 388143"/>
              <a:gd name="connsiteX16" fmla="*/ 1262063 w 1571625"/>
              <a:gd name="connsiteY16" fmla="*/ 0 h 388143"/>
              <a:gd name="connsiteX17" fmla="*/ 1302544 w 1571625"/>
              <a:gd name="connsiteY17" fmla="*/ 0 h 388143"/>
              <a:gd name="connsiteX18" fmla="*/ 1366838 w 1571625"/>
              <a:gd name="connsiteY18" fmla="*/ 9525 h 388143"/>
              <a:gd name="connsiteX19" fmla="*/ 1435894 w 1571625"/>
              <a:gd name="connsiteY19" fmla="*/ 28575 h 388143"/>
              <a:gd name="connsiteX20" fmla="*/ 1483519 w 1571625"/>
              <a:gd name="connsiteY20" fmla="*/ 47625 h 388143"/>
              <a:gd name="connsiteX21" fmla="*/ 1509713 w 1571625"/>
              <a:gd name="connsiteY21" fmla="*/ 64293 h 388143"/>
              <a:gd name="connsiteX22" fmla="*/ 1538288 w 1571625"/>
              <a:gd name="connsiteY22" fmla="*/ 88106 h 388143"/>
              <a:gd name="connsiteX23" fmla="*/ 1550194 w 1571625"/>
              <a:gd name="connsiteY23" fmla="*/ 100012 h 388143"/>
              <a:gd name="connsiteX24" fmla="*/ 1562100 w 1571625"/>
              <a:gd name="connsiteY24" fmla="*/ 116681 h 388143"/>
              <a:gd name="connsiteX25" fmla="*/ 1571625 w 1571625"/>
              <a:gd name="connsiteY25" fmla="*/ 140493 h 388143"/>
              <a:gd name="connsiteX26" fmla="*/ 1571625 w 1571625"/>
              <a:gd name="connsiteY26" fmla="*/ 159543 h 388143"/>
              <a:gd name="connsiteX27" fmla="*/ 1552575 w 1571625"/>
              <a:gd name="connsiteY27" fmla="*/ 176212 h 388143"/>
              <a:gd name="connsiteX28" fmla="*/ 1504950 w 1571625"/>
              <a:gd name="connsiteY28" fmla="*/ 195262 h 388143"/>
              <a:gd name="connsiteX29" fmla="*/ 1393031 w 1571625"/>
              <a:gd name="connsiteY29" fmla="*/ 211931 h 388143"/>
              <a:gd name="connsiteX30" fmla="*/ 1052513 w 1571625"/>
              <a:gd name="connsiteY30" fmla="*/ 254793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71625" h="388143">
                <a:moveTo>
                  <a:pt x="1052513" y="254793"/>
                </a:moveTo>
                <a:lnTo>
                  <a:pt x="795338" y="302418"/>
                </a:lnTo>
                <a:lnTo>
                  <a:pt x="592931" y="335756"/>
                </a:lnTo>
                <a:lnTo>
                  <a:pt x="388144" y="364331"/>
                </a:lnTo>
                <a:lnTo>
                  <a:pt x="252413" y="388143"/>
                </a:lnTo>
                <a:lnTo>
                  <a:pt x="223838" y="388143"/>
                </a:lnTo>
                <a:lnTo>
                  <a:pt x="142875" y="371475"/>
                </a:lnTo>
                <a:lnTo>
                  <a:pt x="0" y="326231"/>
                </a:lnTo>
                <a:lnTo>
                  <a:pt x="14288" y="169068"/>
                </a:lnTo>
                <a:lnTo>
                  <a:pt x="130969" y="195262"/>
                </a:lnTo>
                <a:lnTo>
                  <a:pt x="214313" y="204787"/>
                </a:lnTo>
                <a:lnTo>
                  <a:pt x="280988" y="207168"/>
                </a:lnTo>
                <a:lnTo>
                  <a:pt x="361950" y="204787"/>
                </a:lnTo>
                <a:lnTo>
                  <a:pt x="535781" y="176212"/>
                </a:lnTo>
                <a:lnTo>
                  <a:pt x="792956" y="121443"/>
                </a:lnTo>
                <a:lnTo>
                  <a:pt x="1062038" y="54768"/>
                </a:lnTo>
                <a:lnTo>
                  <a:pt x="1262063" y="0"/>
                </a:lnTo>
                <a:lnTo>
                  <a:pt x="1302544" y="0"/>
                </a:lnTo>
                <a:lnTo>
                  <a:pt x="1366838" y="9525"/>
                </a:lnTo>
                <a:lnTo>
                  <a:pt x="1435894" y="28575"/>
                </a:lnTo>
                <a:lnTo>
                  <a:pt x="1483519" y="47625"/>
                </a:lnTo>
                <a:lnTo>
                  <a:pt x="1509713" y="64293"/>
                </a:lnTo>
                <a:lnTo>
                  <a:pt x="1538288" y="88106"/>
                </a:lnTo>
                <a:lnTo>
                  <a:pt x="1550194" y="100012"/>
                </a:lnTo>
                <a:lnTo>
                  <a:pt x="1562100" y="116681"/>
                </a:lnTo>
                <a:lnTo>
                  <a:pt x="1571625" y="140493"/>
                </a:lnTo>
                <a:lnTo>
                  <a:pt x="1571625" y="159543"/>
                </a:lnTo>
                <a:lnTo>
                  <a:pt x="1552575" y="176212"/>
                </a:lnTo>
                <a:lnTo>
                  <a:pt x="1504950" y="195262"/>
                </a:lnTo>
                <a:lnTo>
                  <a:pt x="1393031" y="211931"/>
                </a:lnTo>
                <a:lnTo>
                  <a:pt x="1052513" y="254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DFD282A-254F-4778-B2D6-09FF4E531803}"/>
              </a:ext>
            </a:extLst>
          </p:cNvPr>
          <p:cNvSpPr/>
          <p:nvPr/>
        </p:nvSpPr>
        <p:spPr>
          <a:xfrm>
            <a:off x="6958014" y="2303463"/>
            <a:ext cx="338137" cy="946150"/>
          </a:xfrm>
          <a:custGeom>
            <a:avLst/>
            <a:gdLst>
              <a:gd name="connsiteX0" fmla="*/ 90487 w 338137"/>
              <a:gd name="connsiteY0" fmla="*/ 535781 h 947737"/>
              <a:gd name="connsiteX1" fmla="*/ 90487 w 338137"/>
              <a:gd name="connsiteY1" fmla="*/ 300037 h 947737"/>
              <a:gd name="connsiteX2" fmla="*/ 80962 w 338137"/>
              <a:gd name="connsiteY2" fmla="*/ 242887 h 947737"/>
              <a:gd name="connsiteX3" fmla="*/ 57150 w 338137"/>
              <a:gd name="connsiteY3" fmla="*/ 173831 h 947737"/>
              <a:gd name="connsiteX4" fmla="*/ 0 w 338137"/>
              <a:gd name="connsiteY4" fmla="*/ 57150 h 947737"/>
              <a:gd name="connsiteX5" fmla="*/ 233362 w 338137"/>
              <a:gd name="connsiteY5" fmla="*/ 0 h 947737"/>
              <a:gd name="connsiteX6" fmla="*/ 290512 w 338137"/>
              <a:gd name="connsiteY6" fmla="*/ 80962 h 947737"/>
              <a:gd name="connsiteX7" fmla="*/ 309562 w 338137"/>
              <a:gd name="connsiteY7" fmla="*/ 107156 h 947737"/>
              <a:gd name="connsiteX8" fmla="*/ 323850 w 338137"/>
              <a:gd name="connsiteY8" fmla="*/ 138112 h 947737"/>
              <a:gd name="connsiteX9" fmla="*/ 333375 w 338137"/>
              <a:gd name="connsiteY9" fmla="*/ 176212 h 947737"/>
              <a:gd name="connsiteX10" fmla="*/ 338137 w 338137"/>
              <a:gd name="connsiteY10" fmla="*/ 216694 h 947737"/>
              <a:gd name="connsiteX11" fmla="*/ 338137 w 338137"/>
              <a:gd name="connsiteY11" fmla="*/ 316706 h 947737"/>
              <a:gd name="connsiteX12" fmla="*/ 330993 w 338137"/>
              <a:gd name="connsiteY12" fmla="*/ 519112 h 947737"/>
              <a:gd name="connsiteX13" fmla="*/ 330993 w 338137"/>
              <a:gd name="connsiteY13" fmla="*/ 626269 h 947737"/>
              <a:gd name="connsiteX14" fmla="*/ 321468 w 338137"/>
              <a:gd name="connsiteY14" fmla="*/ 754856 h 947737"/>
              <a:gd name="connsiteX15" fmla="*/ 314325 w 338137"/>
              <a:gd name="connsiteY15" fmla="*/ 842962 h 947737"/>
              <a:gd name="connsiteX16" fmla="*/ 304800 w 338137"/>
              <a:gd name="connsiteY16" fmla="*/ 883444 h 947737"/>
              <a:gd name="connsiteX17" fmla="*/ 283368 w 338137"/>
              <a:gd name="connsiteY17" fmla="*/ 912019 h 947737"/>
              <a:gd name="connsiteX18" fmla="*/ 257175 w 338137"/>
              <a:gd name="connsiteY18" fmla="*/ 935831 h 947737"/>
              <a:gd name="connsiteX19" fmla="*/ 235743 w 338137"/>
              <a:gd name="connsiteY19" fmla="*/ 945356 h 947737"/>
              <a:gd name="connsiteX20" fmla="*/ 214312 w 338137"/>
              <a:gd name="connsiteY20" fmla="*/ 947737 h 947737"/>
              <a:gd name="connsiteX21" fmla="*/ 178593 w 338137"/>
              <a:gd name="connsiteY21" fmla="*/ 940594 h 947737"/>
              <a:gd name="connsiteX22" fmla="*/ 159543 w 338137"/>
              <a:gd name="connsiteY22" fmla="*/ 931069 h 947737"/>
              <a:gd name="connsiteX23" fmla="*/ 140493 w 338137"/>
              <a:gd name="connsiteY23" fmla="*/ 914400 h 947737"/>
              <a:gd name="connsiteX24" fmla="*/ 123825 w 338137"/>
              <a:gd name="connsiteY24" fmla="*/ 890587 h 947737"/>
              <a:gd name="connsiteX25" fmla="*/ 109537 w 338137"/>
              <a:gd name="connsiteY25" fmla="*/ 847725 h 947737"/>
              <a:gd name="connsiteX26" fmla="*/ 95250 w 338137"/>
              <a:gd name="connsiteY26" fmla="*/ 776287 h 947737"/>
              <a:gd name="connsiteX27" fmla="*/ 88106 w 338137"/>
              <a:gd name="connsiteY27" fmla="*/ 688181 h 947737"/>
              <a:gd name="connsiteX28" fmla="*/ 90487 w 338137"/>
              <a:gd name="connsiteY28" fmla="*/ 53578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8137" h="947737">
                <a:moveTo>
                  <a:pt x="90487" y="535781"/>
                </a:moveTo>
                <a:lnTo>
                  <a:pt x="90487" y="300037"/>
                </a:lnTo>
                <a:lnTo>
                  <a:pt x="80962" y="242887"/>
                </a:lnTo>
                <a:lnTo>
                  <a:pt x="57150" y="173831"/>
                </a:lnTo>
                <a:lnTo>
                  <a:pt x="0" y="57150"/>
                </a:lnTo>
                <a:lnTo>
                  <a:pt x="233362" y="0"/>
                </a:lnTo>
                <a:lnTo>
                  <a:pt x="290512" y="80962"/>
                </a:lnTo>
                <a:lnTo>
                  <a:pt x="309562" y="107156"/>
                </a:lnTo>
                <a:lnTo>
                  <a:pt x="323850" y="138112"/>
                </a:lnTo>
                <a:lnTo>
                  <a:pt x="333375" y="176212"/>
                </a:lnTo>
                <a:lnTo>
                  <a:pt x="338137" y="216694"/>
                </a:lnTo>
                <a:lnTo>
                  <a:pt x="338137" y="316706"/>
                </a:lnTo>
                <a:lnTo>
                  <a:pt x="330993" y="519112"/>
                </a:lnTo>
                <a:lnTo>
                  <a:pt x="330993" y="626269"/>
                </a:lnTo>
                <a:lnTo>
                  <a:pt x="321468" y="754856"/>
                </a:lnTo>
                <a:lnTo>
                  <a:pt x="314325" y="842962"/>
                </a:lnTo>
                <a:lnTo>
                  <a:pt x="304800" y="883444"/>
                </a:lnTo>
                <a:lnTo>
                  <a:pt x="283368" y="912019"/>
                </a:lnTo>
                <a:lnTo>
                  <a:pt x="257175" y="935831"/>
                </a:lnTo>
                <a:lnTo>
                  <a:pt x="235743" y="945356"/>
                </a:lnTo>
                <a:lnTo>
                  <a:pt x="214312" y="947737"/>
                </a:lnTo>
                <a:lnTo>
                  <a:pt x="178593" y="940594"/>
                </a:lnTo>
                <a:lnTo>
                  <a:pt x="159543" y="931069"/>
                </a:lnTo>
                <a:lnTo>
                  <a:pt x="140493" y="914400"/>
                </a:lnTo>
                <a:lnTo>
                  <a:pt x="123825" y="890587"/>
                </a:lnTo>
                <a:lnTo>
                  <a:pt x="109537" y="847725"/>
                </a:lnTo>
                <a:lnTo>
                  <a:pt x="95250" y="776287"/>
                </a:lnTo>
                <a:lnTo>
                  <a:pt x="88106" y="688181"/>
                </a:lnTo>
                <a:cubicBezTo>
                  <a:pt x="88900" y="633412"/>
                  <a:pt x="89693" y="578644"/>
                  <a:pt x="90487" y="53578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2FB47C-293D-482A-B6FB-8867FEA34FCD}"/>
              </a:ext>
            </a:extLst>
          </p:cNvPr>
          <p:cNvSpPr/>
          <p:nvPr/>
        </p:nvSpPr>
        <p:spPr>
          <a:xfrm>
            <a:off x="5135564" y="3263901"/>
            <a:ext cx="2066925" cy="1928813"/>
          </a:xfrm>
          <a:custGeom>
            <a:avLst/>
            <a:gdLst>
              <a:gd name="connsiteX0" fmla="*/ 934441 w 2066794"/>
              <a:gd name="connsiteY0" fmla="*/ 285593 h 1929008"/>
              <a:gd name="connsiteX1" fmla="*/ 598744 w 2066794"/>
              <a:gd name="connsiteY1" fmla="*/ 330687 h 1929008"/>
              <a:gd name="connsiteX2" fmla="*/ 378286 w 2066794"/>
              <a:gd name="connsiteY2" fmla="*/ 353234 h 1929008"/>
              <a:gd name="connsiteX3" fmla="*/ 82671 w 2066794"/>
              <a:gd name="connsiteY3" fmla="*/ 373275 h 1929008"/>
              <a:gd name="connsiteX4" fmla="*/ 0 w 2066794"/>
              <a:gd name="connsiteY4" fmla="*/ 232984 h 1929008"/>
              <a:gd name="connsiteX5" fmla="*/ 175364 w 2066794"/>
              <a:gd name="connsiteY5" fmla="*/ 232984 h 1929008"/>
              <a:gd name="connsiteX6" fmla="*/ 378286 w 2066794"/>
              <a:gd name="connsiteY6" fmla="*/ 225468 h 1929008"/>
              <a:gd name="connsiteX7" fmla="*/ 593733 w 2066794"/>
              <a:gd name="connsiteY7" fmla="*/ 202921 h 1929008"/>
              <a:gd name="connsiteX8" fmla="*/ 849264 w 2066794"/>
              <a:gd name="connsiteY8" fmla="*/ 172859 h 1929008"/>
              <a:gd name="connsiteX9" fmla="*/ 1255107 w 2066794"/>
              <a:gd name="connsiteY9" fmla="*/ 110229 h 1929008"/>
              <a:gd name="connsiteX10" fmla="*/ 1580784 w 2066794"/>
              <a:gd name="connsiteY10" fmla="*/ 55114 h 1929008"/>
              <a:gd name="connsiteX11" fmla="*/ 1595815 w 2066794"/>
              <a:gd name="connsiteY11" fmla="*/ 40083 h 1929008"/>
              <a:gd name="connsiteX12" fmla="*/ 1625878 w 2066794"/>
              <a:gd name="connsiteY12" fmla="*/ 17536 h 1929008"/>
              <a:gd name="connsiteX13" fmla="*/ 1655940 w 2066794"/>
              <a:gd name="connsiteY13" fmla="*/ 7515 h 1929008"/>
              <a:gd name="connsiteX14" fmla="*/ 1718570 w 2066794"/>
              <a:gd name="connsiteY14" fmla="*/ 0 h 1929008"/>
              <a:gd name="connsiteX15" fmla="*/ 1756149 w 2066794"/>
              <a:gd name="connsiteY15" fmla="*/ 7515 h 1929008"/>
              <a:gd name="connsiteX16" fmla="*/ 1816274 w 2066794"/>
              <a:gd name="connsiteY16" fmla="*/ 40083 h 1929008"/>
              <a:gd name="connsiteX17" fmla="*/ 1873893 w 2066794"/>
              <a:gd name="connsiteY17" fmla="*/ 75156 h 1929008"/>
              <a:gd name="connsiteX18" fmla="*/ 1939029 w 2066794"/>
              <a:gd name="connsiteY18" fmla="*/ 112734 h 1929008"/>
              <a:gd name="connsiteX19" fmla="*/ 1991638 w 2066794"/>
              <a:gd name="connsiteY19" fmla="*/ 155322 h 1929008"/>
              <a:gd name="connsiteX20" fmla="*/ 2021700 w 2066794"/>
              <a:gd name="connsiteY20" fmla="*/ 185385 h 1929008"/>
              <a:gd name="connsiteX21" fmla="*/ 2046752 w 2066794"/>
              <a:gd name="connsiteY21" fmla="*/ 222963 h 1929008"/>
              <a:gd name="connsiteX22" fmla="*/ 2059278 w 2066794"/>
              <a:gd name="connsiteY22" fmla="*/ 245510 h 1929008"/>
              <a:gd name="connsiteX23" fmla="*/ 2066794 w 2066794"/>
              <a:gd name="connsiteY23" fmla="*/ 280583 h 1929008"/>
              <a:gd name="connsiteX24" fmla="*/ 2056773 w 2066794"/>
              <a:gd name="connsiteY24" fmla="*/ 313150 h 1929008"/>
              <a:gd name="connsiteX25" fmla="*/ 2041742 w 2066794"/>
              <a:gd name="connsiteY25" fmla="*/ 340708 h 1929008"/>
              <a:gd name="connsiteX26" fmla="*/ 2019195 w 2066794"/>
              <a:gd name="connsiteY26" fmla="*/ 368265 h 1929008"/>
              <a:gd name="connsiteX27" fmla="*/ 2001659 w 2066794"/>
              <a:gd name="connsiteY27" fmla="*/ 415864 h 1929008"/>
              <a:gd name="connsiteX28" fmla="*/ 1994143 w 2066794"/>
              <a:gd name="connsiteY28" fmla="*/ 789139 h 1929008"/>
              <a:gd name="connsiteX29" fmla="*/ 1989133 w 2066794"/>
              <a:gd name="connsiteY29" fmla="*/ 1147384 h 1929008"/>
              <a:gd name="connsiteX30" fmla="*/ 1984122 w 2066794"/>
              <a:gd name="connsiteY30" fmla="*/ 1453019 h 1929008"/>
              <a:gd name="connsiteX31" fmla="*/ 1979112 w 2066794"/>
              <a:gd name="connsiteY31" fmla="*/ 1675982 h 1929008"/>
              <a:gd name="connsiteX32" fmla="*/ 1974101 w 2066794"/>
              <a:gd name="connsiteY32" fmla="*/ 1796232 h 1929008"/>
              <a:gd name="connsiteX33" fmla="*/ 1964081 w 2066794"/>
              <a:gd name="connsiteY33" fmla="*/ 1838821 h 1929008"/>
              <a:gd name="connsiteX34" fmla="*/ 1946544 w 2066794"/>
              <a:gd name="connsiteY34" fmla="*/ 1876399 h 1929008"/>
              <a:gd name="connsiteX35" fmla="*/ 1918987 w 2066794"/>
              <a:gd name="connsiteY35" fmla="*/ 1908966 h 1929008"/>
              <a:gd name="connsiteX36" fmla="*/ 1886419 w 2066794"/>
              <a:gd name="connsiteY36" fmla="*/ 1923998 h 1929008"/>
              <a:gd name="connsiteX37" fmla="*/ 1861367 w 2066794"/>
              <a:gd name="connsiteY37" fmla="*/ 1929008 h 1929008"/>
              <a:gd name="connsiteX38" fmla="*/ 1811263 w 2066794"/>
              <a:gd name="connsiteY38" fmla="*/ 1923998 h 1929008"/>
              <a:gd name="connsiteX39" fmla="*/ 1753643 w 2066794"/>
              <a:gd name="connsiteY39" fmla="*/ 1906461 h 1929008"/>
              <a:gd name="connsiteX40" fmla="*/ 1723581 w 2066794"/>
              <a:gd name="connsiteY40" fmla="*/ 1893935 h 1929008"/>
              <a:gd name="connsiteX41" fmla="*/ 1703539 w 2066794"/>
              <a:gd name="connsiteY41" fmla="*/ 1873893 h 1929008"/>
              <a:gd name="connsiteX42" fmla="*/ 1691013 w 2066794"/>
              <a:gd name="connsiteY42" fmla="*/ 1853852 h 1929008"/>
              <a:gd name="connsiteX43" fmla="*/ 1680992 w 2066794"/>
              <a:gd name="connsiteY43" fmla="*/ 1803748 h 1929008"/>
              <a:gd name="connsiteX44" fmla="*/ 1736107 w 2066794"/>
              <a:gd name="connsiteY44" fmla="*/ 1663456 h 1929008"/>
              <a:gd name="connsiteX45" fmla="*/ 1733602 w 2066794"/>
              <a:gd name="connsiteY45" fmla="*/ 1227550 h 1929008"/>
              <a:gd name="connsiteX46" fmla="*/ 1736107 w 2066794"/>
              <a:gd name="connsiteY46" fmla="*/ 1074733 h 1929008"/>
              <a:gd name="connsiteX47" fmla="*/ 1733602 w 2066794"/>
              <a:gd name="connsiteY47" fmla="*/ 716489 h 1929008"/>
              <a:gd name="connsiteX48" fmla="*/ 1733602 w 2066794"/>
              <a:gd name="connsiteY48" fmla="*/ 521082 h 1929008"/>
              <a:gd name="connsiteX49" fmla="*/ 1733602 w 2066794"/>
              <a:gd name="connsiteY49" fmla="*/ 395822 h 1929008"/>
              <a:gd name="connsiteX50" fmla="*/ 1726086 w 2066794"/>
              <a:gd name="connsiteY50" fmla="*/ 290604 h 1929008"/>
              <a:gd name="connsiteX51" fmla="*/ 1713560 w 2066794"/>
              <a:gd name="connsiteY51" fmla="*/ 232984 h 1929008"/>
              <a:gd name="connsiteX52" fmla="*/ 1701034 w 2066794"/>
              <a:gd name="connsiteY52" fmla="*/ 207932 h 1929008"/>
              <a:gd name="connsiteX53" fmla="*/ 1686003 w 2066794"/>
              <a:gd name="connsiteY53" fmla="*/ 197911 h 1929008"/>
              <a:gd name="connsiteX54" fmla="*/ 1653435 w 2066794"/>
              <a:gd name="connsiteY54" fmla="*/ 185385 h 1929008"/>
              <a:gd name="connsiteX55" fmla="*/ 1595815 w 2066794"/>
              <a:gd name="connsiteY55" fmla="*/ 187890 h 1929008"/>
              <a:gd name="connsiteX56" fmla="*/ 1430472 w 2066794"/>
              <a:gd name="connsiteY56" fmla="*/ 212942 h 1929008"/>
              <a:gd name="connsiteX57" fmla="*/ 934441 w 2066794"/>
              <a:gd name="connsiteY57" fmla="*/ 285593 h 192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66794" h="1929008">
                <a:moveTo>
                  <a:pt x="934441" y="285593"/>
                </a:moveTo>
                <a:lnTo>
                  <a:pt x="598744" y="330687"/>
                </a:lnTo>
                <a:lnTo>
                  <a:pt x="378286" y="353234"/>
                </a:lnTo>
                <a:lnTo>
                  <a:pt x="82671" y="373275"/>
                </a:lnTo>
                <a:lnTo>
                  <a:pt x="0" y="232984"/>
                </a:lnTo>
                <a:lnTo>
                  <a:pt x="175364" y="232984"/>
                </a:lnTo>
                <a:lnTo>
                  <a:pt x="378286" y="225468"/>
                </a:lnTo>
                <a:lnTo>
                  <a:pt x="593733" y="202921"/>
                </a:lnTo>
                <a:lnTo>
                  <a:pt x="849264" y="172859"/>
                </a:lnTo>
                <a:lnTo>
                  <a:pt x="1255107" y="110229"/>
                </a:lnTo>
                <a:lnTo>
                  <a:pt x="1580784" y="55114"/>
                </a:lnTo>
                <a:lnTo>
                  <a:pt x="1595815" y="40083"/>
                </a:lnTo>
                <a:lnTo>
                  <a:pt x="1625878" y="17536"/>
                </a:lnTo>
                <a:lnTo>
                  <a:pt x="1655940" y="7515"/>
                </a:lnTo>
                <a:lnTo>
                  <a:pt x="1718570" y="0"/>
                </a:lnTo>
                <a:lnTo>
                  <a:pt x="1756149" y="7515"/>
                </a:lnTo>
                <a:lnTo>
                  <a:pt x="1816274" y="40083"/>
                </a:lnTo>
                <a:lnTo>
                  <a:pt x="1873893" y="75156"/>
                </a:lnTo>
                <a:lnTo>
                  <a:pt x="1939029" y="112734"/>
                </a:lnTo>
                <a:lnTo>
                  <a:pt x="1991638" y="155322"/>
                </a:lnTo>
                <a:lnTo>
                  <a:pt x="2021700" y="185385"/>
                </a:lnTo>
                <a:lnTo>
                  <a:pt x="2046752" y="222963"/>
                </a:lnTo>
                <a:lnTo>
                  <a:pt x="2059278" y="245510"/>
                </a:lnTo>
                <a:lnTo>
                  <a:pt x="2066794" y="280583"/>
                </a:lnTo>
                <a:lnTo>
                  <a:pt x="2056773" y="313150"/>
                </a:lnTo>
                <a:lnTo>
                  <a:pt x="2041742" y="340708"/>
                </a:lnTo>
                <a:lnTo>
                  <a:pt x="2019195" y="368265"/>
                </a:lnTo>
                <a:lnTo>
                  <a:pt x="2001659" y="415864"/>
                </a:lnTo>
                <a:lnTo>
                  <a:pt x="1994143" y="789139"/>
                </a:lnTo>
                <a:lnTo>
                  <a:pt x="1989133" y="1147384"/>
                </a:lnTo>
                <a:cubicBezTo>
                  <a:pt x="1987463" y="1249262"/>
                  <a:pt x="1985792" y="1351141"/>
                  <a:pt x="1984122" y="1453019"/>
                </a:cubicBezTo>
                <a:lnTo>
                  <a:pt x="1979112" y="1675982"/>
                </a:lnTo>
                <a:lnTo>
                  <a:pt x="1974101" y="1796232"/>
                </a:lnTo>
                <a:lnTo>
                  <a:pt x="1964081" y="1838821"/>
                </a:lnTo>
                <a:lnTo>
                  <a:pt x="1946544" y="1876399"/>
                </a:lnTo>
                <a:lnTo>
                  <a:pt x="1918987" y="1908966"/>
                </a:lnTo>
                <a:lnTo>
                  <a:pt x="1886419" y="1923998"/>
                </a:lnTo>
                <a:lnTo>
                  <a:pt x="1861367" y="1929008"/>
                </a:lnTo>
                <a:lnTo>
                  <a:pt x="1811263" y="1923998"/>
                </a:lnTo>
                <a:lnTo>
                  <a:pt x="1753643" y="1906461"/>
                </a:lnTo>
                <a:lnTo>
                  <a:pt x="1723581" y="1893935"/>
                </a:lnTo>
                <a:lnTo>
                  <a:pt x="1703539" y="1873893"/>
                </a:lnTo>
                <a:lnTo>
                  <a:pt x="1691013" y="1853852"/>
                </a:lnTo>
                <a:lnTo>
                  <a:pt x="1680992" y="1803748"/>
                </a:lnTo>
                <a:lnTo>
                  <a:pt x="1736107" y="1663456"/>
                </a:lnTo>
                <a:lnTo>
                  <a:pt x="1733602" y="1227550"/>
                </a:lnTo>
                <a:lnTo>
                  <a:pt x="1736107" y="1074733"/>
                </a:lnTo>
                <a:lnTo>
                  <a:pt x="1733602" y="716489"/>
                </a:lnTo>
                <a:lnTo>
                  <a:pt x="1733602" y="521082"/>
                </a:lnTo>
                <a:lnTo>
                  <a:pt x="1733602" y="395822"/>
                </a:lnTo>
                <a:lnTo>
                  <a:pt x="1726086" y="290604"/>
                </a:lnTo>
                <a:lnTo>
                  <a:pt x="1713560" y="232984"/>
                </a:lnTo>
                <a:lnTo>
                  <a:pt x="1701034" y="207932"/>
                </a:lnTo>
                <a:lnTo>
                  <a:pt x="1686003" y="197911"/>
                </a:lnTo>
                <a:lnTo>
                  <a:pt x="1653435" y="185385"/>
                </a:lnTo>
                <a:lnTo>
                  <a:pt x="1595815" y="187890"/>
                </a:lnTo>
                <a:lnTo>
                  <a:pt x="1430472" y="212942"/>
                </a:lnTo>
                <a:lnTo>
                  <a:pt x="934441" y="285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9870877-81EA-4EC6-B66A-3FAC4FC414DF}"/>
              </a:ext>
            </a:extLst>
          </p:cNvPr>
          <p:cNvSpPr/>
          <p:nvPr/>
        </p:nvSpPr>
        <p:spPr>
          <a:xfrm>
            <a:off x="5202238" y="3776664"/>
            <a:ext cx="1731962" cy="320675"/>
          </a:xfrm>
          <a:custGeom>
            <a:avLst/>
            <a:gdLst>
              <a:gd name="connsiteX0" fmla="*/ 802482 w 1731169"/>
              <a:gd name="connsiteY0" fmla="*/ 288131 h 321468"/>
              <a:gd name="connsiteX1" fmla="*/ 400050 w 1731169"/>
              <a:gd name="connsiteY1" fmla="*/ 311943 h 321468"/>
              <a:gd name="connsiteX2" fmla="*/ 14288 w 1731169"/>
              <a:gd name="connsiteY2" fmla="*/ 321468 h 321468"/>
              <a:gd name="connsiteX3" fmla="*/ 0 w 1731169"/>
              <a:gd name="connsiteY3" fmla="*/ 128587 h 321468"/>
              <a:gd name="connsiteX4" fmla="*/ 128588 w 1731169"/>
              <a:gd name="connsiteY4" fmla="*/ 150018 h 321468"/>
              <a:gd name="connsiteX5" fmla="*/ 230982 w 1731169"/>
              <a:gd name="connsiteY5" fmla="*/ 154781 h 321468"/>
              <a:gd name="connsiteX6" fmla="*/ 361950 w 1731169"/>
              <a:gd name="connsiteY6" fmla="*/ 150018 h 321468"/>
              <a:gd name="connsiteX7" fmla="*/ 516732 w 1731169"/>
              <a:gd name="connsiteY7" fmla="*/ 140493 h 321468"/>
              <a:gd name="connsiteX8" fmla="*/ 859632 w 1731169"/>
              <a:gd name="connsiteY8" fmla="*/ 102393 h 321468"/>
              <a:gd name="connsiteX9" fmla="*/ 1128713 w 1731169"/>
              <a:gd name="connsiteY9" fmla="*/ 71437 h 321468"/>
              <a:gd name="connsiteX10" fmla="*/ 1497807 w 1731169"/>
              <a:gd name="connsiteY10" fmla="*/ 26193 h 321468"/>
              <a:gd name="connsiteX11" fmla="*/ 1731169 w 1731169"/>
              <a:gd name="connsiteY11" fmla="*/ 0 h 321468"/>
              <a:gd name="connsiteX12" fmla="*/ 1731169 w 1731169"/>
              <a:gd name="connsiteY12" fmla="*/ 209550 h 321468"/>
              <a:gd name="connsiteX13" fmla="*/ 1478757 w 1731169"/>
              <a:gd name="connsiteY13" fmla="*/ 230981 h 321468"/>
              <a:gd name="connsiteX14" fmla="*/ 1202532 w 1731169"/>
              <a:gd name="connsiteY14" fmla="*/ 254793 h 321468"/>
              <a:gd name="connsiteX15" fmla="*/ 947738 w 1731169"/>
              <a:gd name="connsiteY15" fmla="*/ 278606 h 321468"/>
              <a:gd name="connsiteX16" fmla="*/ 802482 w 1731169"/>
              <a:gd name="connsiteY16" fmla="*/ 288131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31169" h="321468">
                <a:moveTo>
                  <a:pt x="802482" y="288131"/>
                </a:moveTo>
                <a:lnTo>
                  <a:pt x="400050" y="311943"/>
                </a:lnTo>
                <a:lnTo>
                  <a:pt x="14288" y="321468"/>
                </a:lnTo>
                <a:lnTo>
                  <a:pt x="0" y="128587"/>
                </a:lnTo>
                <a:lnTo>
                  <a:pt x="128588" y="150018"/>
                </a:lnTo>
                <a:lnTo>
                  <a:pt x="230982" y="154781"/>
                </a:lnTo>
                <a:lnTo>
                  <a:pt x="361950" y="150018"/>
                </a:lnTo>
                <a:lnTo>
                  <a:pt x="516732" y="140493"/>
                </a:lnTo>
                <a:lnTo>
                  <a:pt x="859632" y="102393"/>
                </a:lnTo>
                <a:lnTo>
                  <a:pt x="1128713" y="71437"/>
                </a:lnTo>
                <a:lnTo>
                  <a:pt x="1497807" y="26193"/>
                </a:lnTo>
                <a:lnTo>
                  <a:pt x="1731169" y="0"/>
                </a:lnTo>
                <a:lnTo>
                  <a:pt x="1731169" y="209550"/>
                </a:lnTo>
                <a:lnTo>
                  <a:pt x="1478757" y="230981"/>
                </a:lnTo>
                <a:lnTo>
                  <a:pt x="1202532" y="254793"/>
                </a:lnTo>
                <a:lnTo>
                  <a:pt x="947738" y="278606"/>
                </a:lnTo>
                <a:lnTo>
                  <a:pt x="80248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93552EA-C0F6-48E9-A35C-A78330B29FB2}"/>
              </a:ext>
            </a:extLst>
          </p:cNvPr>
          <p:cNvSpPr/>
          <p:nvPr/>
        </p:nvSpPr>
        <p:spPr>
          <a:xfrm>
            <a:off x="5208588" y="4335463"/>
            <a:ext cx="1727200" cy="284162"/>
          </a:xfrm>
          <a:custGeom>
            <a:avLst/>
            <a:gdLst>
              <a:gd name="connsiteX0" fmla="*/ 962025 w 1728787"/>
              <a:gd name="connsiteY0" fmla="*/ 226219 h 283369"/>
              <a:gd name="connsiteX1" fmla="*/ 642937 w 1728787"/>
              <a:gd name="connsiteY1" fmla="*/ 259557 h 283369"/>
              <a:gd name="connsiteX2" fmla="*/ 457200 w 1728787"/>
              <a:gd name="connsiteY2" fmla="*/ 278607 h 283369"/>
              <a:gd name="connsiteX3" fmla="*/ 328612 w 1728787"/>
              <a:gd name="connsiteY3" fmla="*/ 283369 h 283369"/>
              <a:gd name="connsiteX4" fmla="*/ 247650 w 1728787"/>
              <a:gd name="connsiteY4" fmla="*/ 283369 h 283369"/>
              <a:gd name="connsiteX5" fmla="*/ 159544 w 1728787"/>
              <a:gd name="connsiteY5" fmla="*/ 276225 h 283369"/>
              <a:gd name="connsiteX6" fmla="*/ 0 w 1728787"/>
              <a:gd name="connsiteY6" fmla="*/ 238125 h 283369"/>
              <a:gd name="connsiteX7" fmla="*/ 2381 w 1728787"/>
              <a:gd name="connsiteY7" fmla="*/ 80963 h 283369"/>
              <a:gd name="connsiteX8" fmla="*/ 109537 w 1728787"/>
              <a:gd name="connsiteY8" fmla="*/ 104775 h 283369"/>
              <a:gd name="connsiteX9" fmla="*/ 171450 w 1728787"/>
              <a:gd name="connsiteY9" fmla="*/ 116682 h 283369"/>
              <a:gd name="connsiteX10" fmla="*/ 214312 w 1728787"/>
              <a:gd name="connsiteY10" fmla="*/ 123825 h 283369"/>
              <a:gd name="connsiteX11" fmla="*/ 276225 w 1728787"/>
              <a:gd name="connsiteY11" fmla="*/ 126207 h 283369"/>
              <a:gd name="connsiteX12" fmla="*/ 369094 w 1728787"/>
              <a:gd name="connsiteY12" fmla="*/ 126207 h 283369"/>
              <a:gd name="connsiteX13" fmla="*/ 678656 w 1728787"/>
              <a:gd name="connsiteY13" fmla="*/ 97632 h 283369"/>
              <a:gd name="connsiteX14" fmla="*/ 1107281 w 1728787"/>
              <a:gd name="connsiteY14" fmla="*/ 57150 h 283369"/>
              <a:gd name="connsiteX15" fmla="*/ 1364456 w 1728787"/>
              <a:gd name="connsiteY15" fmla="*/ 35719 h 283369"/>
              <a:gd name="connsiteX16" fmla="*/ 1543050 w 1728787"/>
              <a:gd name="connsiteY16" fmla="*/ 19050 h 283369"/>
              <a:gd name="connsiteX17" fmla="*/ 1724025 w 1728787"/>
              <a:gd name="connsiteY17" fmla="*/ 0 h 283369"/>
              <a:gd name="connsiteX18" fmla="*/ 1728787 w 1728787"/>
              <a:gd name="connsiteY18" fmla="*/ 159544 h 283369"/>
              <a:gd name="connsiteX19" fmla="*/ 1385887 w 1728787"/>
              <a:gd name="connsiteY19" fmla="*/ 188119 h 283369"/>
              <a:gd name="connsiteX20" fmla="*/ 962025 w 1728787"/>
              <a:gd name="connsiteY20" fmla="*/ 226219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283369">
                <a:moveTo>
                  <a:pt x="962025" y="226219"/>
                </a:moveTo>
                <a:lnTo>
                  <a:pt x="642937" y="259557"/>
                </a:lnTo>
                <a:lnTo>
                  <a:pt x="457200" y="278607"/>
                </a:lnTo>
                <a:lnTo>
                  <a:pt x="328612" y="283369"/>
                </a:lnTo>
                <a:lnTo>
                  <a:pt x="247650" y="283369"/>
                </a:lnTo>
                <a:lnTo>
                  <a:pt x="159544" y="276225"/>
                </a:lnTo>
                <a:lnTo>
                  <a:pt x="0" y="238125"/>
                </a:lnTo>
                <a:cubicBezTo>
                  <a:pt x="794" y="185738"/>
                  <a:pt x="1587" y="133350"/>
                  <a:pt x="2381" y="80963"/>
                </a:cubicBezTo>
                <a:lnTo>
                  <a:pt x="109537" y="104775"/>
                </a:lnTo>
                <a:lnTo>
                  <a:pt x="171450" y="116682"/>
                </a:lnTo>
                <a:lnTo>
                  <a:pt x="214312" y="123825"/>
                </a:lnTo>
                <a:lnTo>
                  <a:pt x="276225" y="126207"/>
                </a:lnTo>
                <a:lnTo>
                  <a:pt x="369094" y="126207"/>
                </a:lnTo>
                <a:lnTo>
                  <a:pt x="678656" y="97632"/>
                </a:lnTo>
                <a:lnTo>
                  <a:pt x="1107281" y="57150"/>
                </a:lnTo>
                <a:lnTo>
                  <a:pt x="1364456" y="35719"/>
                </a:lnTo>
                <a:lnTo>
                  <a:pt x="1543050" y="19050"/>
                </a:lnTo>
                <a:lnTo>
                  <a:pt x="1724025" y="0"/>
                </a:lnTo>
                <a:lnTo>
                  <a:pt x="1728787" y="159544"/>
                </a:lnTo>
                <a:lnTo>
                  <a:pt x="1385887" y="188119"/>
                </a:lnTo>
                <a:lnTo>
                  <a:pt x="962025" y="2262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75C99-9112-4011-AE47-D7F075751C17}"/>
              </a:ext>
            </a:extLst>
          </p:cNvPr>
          <p:cNvSpPr/>
          <p:nvPr/>
        </p:nvSpPr>
        <p:spPr>
          <a:xfrm>
            <a:off x="5191126" y="4924426"/>
            <a:ext cx="1744663" cy="252413"/>
          </a:xfrm>
          <a:custGeom>
            <a:avLst/>
            <a:gdLst>
              <a:gd name="connsiteX0" fmla="*/ 1062038 w 1745456"/>
              <a:gd name="connsiteY0" fmla="*/ 159544 h 252413"/>
              <a:gd name="connsiteX1" fmla="*/ 769144 w 1745456"/>
              <a:gd name="connsiteY1" fmla="*/ 176213 h 252413"/>
              <a:gd name="connsiteX2" fmla="*/ 497681 w 1745456"/>
              <a:gd name="connsiteY2" fmla="*/ 200025 h 252413"/>
              <a:gd name="connsiteX3" fmla="*/ 271463 w 1745456"/>
              <a:gd name="connsiteY3" fmla="*/ 221456 h 252413"/>
              <a:gd name="connsiteX4" fmla="*/ 2381 w 1745456"/>
              <a:gd name="connsiteY4" fmla="*/ 252413 h 252413"/>
              <a:gd name="connsiteX5" fmla="*/ 0 w 1745456"/>
              <a:gd name="connsiteY5" fmla="*/ 90488 h 252413"/>
              <a:gd name="connsiteX6" fmla="*/ 92869 w 1745456"/>
              <a:gd name="connsiteY6" fmla="*/ 85725 h 252413"/>
              <a:gd name="connsiteX7" fmla="*/ 302419 w 1745456"/>
              <a:gd name="connsiteY7" fmla="*/ 66675 h 252413"/>
              <a:gd name="connsiteX8" fmla="*/ 592931 w 1745456"/>
              <a:gd name="connsiteY8" fmla="*/ 42863 h 252413"/>
              <a:gd name="connsiteX9" fmla="*/ 931069 w 1745456"/>
              <a:gd name="connsiteY9" fmla="*/ 21431 h 252413"/>
              <a:gd name="connsiteX10" fmla="*/ 1338263 w 1745456"/>
              <a:gd name="connsiteY10" fmla="*/ 7144 h 252413"/>
              <a:gd name="connsiteX11" fmla="*/ 1590675 w 1745456"/>
              <a:gd name="connsiteY11" fmla="*/ 0 h 252413"/>
              <a:gd name="connsiteX12" fmla="*/ 1745456 w 1745456"/>
              <a:gd name="connsiteY12" fmla="*/ 0 h 252413"/>
              <a:gd name="connsiteX13" fmla="*/ 1745456 w 1745456"/>
              <a:gd name="connsiteY13" fmla="*/ 152400 h 252413"/>
              <a:gd name="connsiteX14" fmla="*/ 1488281 w 1745456"/>
              <a:gd name="connsiteY14" fmla="*/ 154781 h 252413"/>
              <a:gd name="connsiteX15" fmla="*/ 1062038 w 1745456"/>
              <a:gd name="connsiteY15" fmla="*/ 159544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5456" h="252413">
                <a:moveTo>
                  <a:pt x="1062038" y="159544"/>
                </a:moveTo>
                <a:lnTo>
                  <a:pt x="769144" y="176213"/>
                </a:lnTo>
                <a:lnTo>
                  <a:pt x="497681" y="200025"/>
                </a:lnTo>
                <a:lnTo>
                  <a:pt x="271463" y="221456"/>
                </a:lnTo>
                <a:lnTo>
                  <a:pt x="2381" y="252413"/>
                </a:lnTo>
                <a:cubicBezTo>
                  <a:pt x="1587" y="198438"/>
                  <a:pt x="794" y="144463"/>
                  <a:pt x="0" y="90488"/>
                </a:cubicBezTo>
                <a:lnTo>
                  <a:pt x="92869" y="85725"/>
                </a:lnTo>
                <a:lnTo>
                  <a:pt x="302419" y="66675"/>
                </a:lnTo>
                <a:lnTo>
                  <a:pt x="592931" y="42863"/>
                </a:lnTo>
                <a:lnTo>
                  <a:pt x="931069" y="21431"/>
                </a:lnTo>
                <a:lnTo>
                  <a:pt x="1338263" y="7144"/>
                </a:lnTo>
                <a:lnTo>
                  <a:pt x="1590675" y="0"/>
                </a:lnTo>
                <a:lnTo>
                  <a:pt x="1745456" y="0"/>
                </a:lnTo>
                <a:lnTo>
                  <a:pt x="1745456" y="152400"/>
                </a:lnTo>
                <a:lnTo>
                  <a:pt x="1488281" y="154781"/>
                </a:lnTo>
                <a:lnTo>
                  <a:pt x="1062038" y="159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6AC46D-338A-4260-A271-FD6EB13D1B66}"/>
              </a:ext>
            </a:extLst>
          </p:cNvPr>
          <p:cNvSpPr/>
          <p:nvPr/>
        </p:nvSpPr>
        <p:spPr>
          <a:xfrm>
            <a:off x="4367214" y="5218114"/>
            <a:ext cx="1336675" cy="727075"/>
          </a:xfrm>
          <a:custGeom>
            <a:avLst/>
            <a:gdLst>
              <a:gd name="connsiteX0" fmla="*/ 833437 w 1335881"/>
              <a:gd name="connsiteY0" fmla="*/ 469106 h 728662"/>
              <a:gd name="connsiteX1" fmla="*/ 592931 w 1335881"/>
              <a:gd name="connsiteY1" fmla="*/ 566737 h 728662"/>
              <a:gd name="connsiteX2" fmla="*/ 404812 w 1335881"/>
              <a:gd name="connsiteY2" fmla="*/ 631031 h 728662"/>
              <a:gd name="connsiteX3" fmla="*/ 221456 w 1335881"/>
              <a:gd name="connsiteY3" fmla="*/ 685800 h 728662"/>
              <a:gd name="connsiteX4" fmla="*/ 54768 w 1335881"/>
              <a:gd name="connsiteY4" fmla="*/ 723900 h 728662"/>
              <a:gd name="connsiteX5" fmla="*/ 16668 w 1335881"/>
              <a:gd name="connsiteY5" fmla="*/ 728662 h 728662"/>
              <a:gd name="connsiteX6" fmla="*/ 0 w 1335881"/>
              <a:gd name="connsiteY6" fmla="*/ 716756 h 728662"/>
              <a:gd name="connsiteX7" fmla="*/ 0 w 1335881"/>
              <a:gd name="connsiteY7" fmla="*/ 700087 h 728662"/>
              <a:gd name="connsiteX8" fmla="*/ 7143 w 1335881"/>
              <a:gd name="connsiteY8" fmla="*/ 688181 h 728662"/>
              <a:gd name="connsiteX9" fmla="*/ 52387 w 1335881"/>
              <a:gd name="connsiteY9" fmla="*/ 664369 h 728662"/>
              <a:gd name="connsiteX10" fmla="*/ 176212 w 1335881"/>
              <a:gd name="connsiteY10" fmla="*/ 602456 h 728662"/>
              <a:gd name="connsiteX11" fmla="*/ 302418 w 1335881"/>
              <a:gd name="connsiteY11" fmla="*/ 535781 h 728662"/>
              <a:gd name="connsiteX12" fmla="*/ 495300 w 1335881"/>
              <a:gd name="connsiteY12" fmla="*/ 428625 h 728662"/>
              <a:gd name="connsiteX13" fmla="*/ 709612 w 1335881"/>
              <a:gd name="connsiteY13" fmla="*/ 297656 h 728662"/>
              <a:gd name="connsiteX14" fmla="*/ 788193 w 1335881"/>
              <a:gd name="connsiteY14" fmla="*/ 247650 h 728662"/>
              <a:gd name="connsiteX15" fmla="*/ 847725 w 1335881"/>
              <a:gd name="connsiteY15" fmla="*/ 204787 h 728662"/>
              <a:gd name="connsiteX16" fmla="*/ 864393 w 1335881"/>
              <a:gd name="connsiteY16" fmla="*/ 183356 h 728662"/>
              <a:gd name="connsiteX17" fmla="*/ 871537 w 1335881"/>
              <a:gd name="connsiteY17" fmla="*/ 159544 h 728662"/>
              <a:gd name="connsiteX18" fmla="*/ 871537 w 1335881"/>
              <a:gd name="connsiteY18" fmla="*/ 140494 h 728662"/>
              <a:gd name="connsiteX19" fmla="*/ 866775 w 1335881"/>
              <a:gd name="connsiteY19" fmla="*/ 119062 h 728662"/>
              <a:gd name="connsiteX20" fmla="*/ 842962 w 1335881"/>
              <a:gd name="connsiteY20" fmla="*/ 92869 h 728662"/>
              <a:gd name="connsiteX21" fmla="*/ 766762 w 1335881"/>
              <a:gd name="connsiteY21" fmla="*/ 35719 h 728662"/>
              <a:gd name="connsiteX22" fmla="*/ 828675 w 1335881"/>
              <a:gd name="connsiteY22" fmla="*/ 0 h 728662"/>
              <a:gd name="connsiteX23" fmla="*/ 952500 w 1335881"/>
              <a:gd name="connsiteY23" fmla="*/ 28575 h 728662"/>
              <a:gd name="connsiteX24" fmla="*/ 1045368 w 1335881"/>
              <a:gd name="connsiteY24" fmla="*/ 54769 h 728662"/>
              <a:gd name="connsiteX25" fmla="*/ 1116806 w 1335881"/>
              <a:gd name="connsiteY25" fmla="*/ 80962 h 728662"/>
              <a:gd name="connsiteX26" fmla="*/ 1183481 w 1335881"/>
              <a:gd name="connsiteY26" fmla="*/ 109537 h 728662"/>
              <a:gd name="connsiteX27" fmla="*/ 1257300 w 1335881"/>
              <a:gd name="connsiteY27" fmla="*/ 145256 h 728662"/>
              <a:gd name="connsiteX28" fmla="*/ 1293018 w 1335881"/>
              <a:gd name="connsiteY28" fmla="*/ 166687 h 728662"/>
              <a:gd name="connsiteX29" fmla="*/ 1316831 w 1335881"/>
              <a:gd name="connsiteY29" fmla="*/ 185737 h 728662"/>
              <a:gd name="connsiteX30" fmla="*/ 1331118 w 1335881"/>
              <a:gd name="connsiteY30" fmla="*/ 202406 h 728662"/>
              <a:gd name="connsiteX31" fmla="*/ 1335881 w 1335881"/>
              <a:gd name="connsiteY31" fmla="*/ 223837 h 728662"/>
              <a:gd name="connsiteX32" fmla="*/ 1326356 w 1335881"/>
              <a:gd name="connsiteY32" fmla="*/ 247650 h 728662"/>
              <a:gd name="connsiteX33" fmla="*/ 1295400 w 1335881"/>
              <a:gd name="connsiteY33" fmla="*/ 276225 h 728662"/>
              <a:gd name="connsiteX34" fmla="*/ 1259681 w 1335881"/>
              <a:gd name="connsiteY34" fmla="*/ 290512 h 728662"/>
              <a:gd name="connsiteX35" fmla="*/ 1197768 w 1335881"/>
              <a:gd name="connsiteY35" fmla="*/ 304800 h 728662"/>
              <a:gd name="connsiteX36" fmla="*/ 1138237 w 1335881"/>
              <a:gd name="connsiteY36" fmla="*/ 323850 h 728662"/>
              <a:gd name="connsiteX37" fmla="*/ 1042987 w 1335881"/>
              <a:gd name="connsiteY37" fmla="*/ 371475 h 728662"/>
              <a:gd name="connsiteX38" fmla="*/ 833437 w 1335881"/>
              <a:gd name="connsiteY38" fmla="*/ 46910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5881" h="728662">
                <a:moveTo>
                  <a:pt x="833437" y="469106"/>
                </a:moveTo>
                <a:lnTo>
                  <a:pt x="592931" y="566737"/>
                </a:lnTo>
                <a:lnTo>
                  <a:pt x="404812" y="631031"/>
                </a:lnTo>
                <a:lnTo>
                  <a:pt x="221456" y="685800"/>
                </a:lnTo>
                <a:lnTo>
                  <a:pt x="54768" y="723900"/>
                </a:lnTo>
                <a:lnTo>
                  <a:pt x="16668" y="728662"/>
                </a:lnTo>
                <a:lnTo>
                  <a:pt x="0" y="716756"/>
                </a:lnTo>
                <a:lnTo>
                  <a:pt x="0" y="700087"/>
                </a:lnTo>
                <a:lnTo>
                  <a:pt x="7143" y="688181"/>
                </a:lnTo>
                <a:lnTo>
                  <a:pt x="52387" y="664369"/>
                </a:lnTo>
                <a:lnTo>
                  <a:pt x="176212" y="602456"/>
                </a:lnTo>
                <a:lnTo>
                  <a:pt x="302418" y="535781"/>
                </a:lnTo>
                <a:lnTo>
                  <a:pt x="495300" y="428625"/>
                </a:lnTo>
                <a:lnTo>
                  <a:pt x="709612" y="297656"/>
                </a:lnTo>
                <a:lnTo>
                  <a:pt x="788193" y="247650"/>
                </a:lnTo>
                <a:lnTo>
                  <a:pt x="847725" y="204787"/>
                </a:lnTo>
                <a:lnTo>
                  <a:pt x="864393" y="183356"/>
                </a:lnTo>
                <a:lnTo>
                  <a:pt x="871537" y="159544"/>
                </a:lnTo>
                <a:lnTo>
                  <a:pt x="871537" y="140494"/>
                </a:lnTo>
                <a:lnTo>
                  <a:pt x="866775" y="119062"/>
                </a:lnTo>
                <a:lnTo>
                  <a:pt x="842962" y="92869"/>
                </a:lnTo>
                <a:lnTo>
                  <a:pt x="766762" y="35719"/>
                </a:lnTo>
                <a:lnTo>
                  <a:pt x="828675" y="0"/>
                </a:lnTo>
                <a:lnTo>
                  <a:pt x="952500" y="28575"/>
                </a:lnTo>
                <a:lnTo>
                  <a:pt x="1045368" y="54769"/>
                </a:lnTo>
                <a:lnTo>
                  <a:pt x="1116806" y="80962"/>
                </a:lnTo>
                <a:lnTo>
                  <a:pt x="1183481" y="109537"/>
                </a:lnTo>
                <a:lnTo>
                  <a:pt x="1257300" y="145256"/>
                </a:lnTo>
                <a:lnTo>
                  <a:pt x="1293018" y="166687"/>
                </a:lnTo>
                <a:lnTo>
                  <a:pt x="1316831" y="185737"/>
                </a:lnTo>
                <a:lnTo>
                  <a:pt x="1331118" y="202406"/>
                </a:lnTo>
                <a:lnTo>
                  <a:pt x="1335881" y="223837"/>
                </a:lnTo>
                <a:lnTo>
                  <a:pt x="1326356" y="247650"/>
                </a:lnTo>
                <a:lnTo>
                  <a:pt x="1295400" y="276225"/>
                </a:lnTo>
                <a:lnTo>
                  <a:pt x="1259681" y="290512"/>
                </a:lnTo>
                <a:lnTo>
                  <a:pt x="1197768" y="304800"/>
                </a:lnTo>
                <a:lnTo>
                  <a:pt x="1138237" y="323850"/>
                </a:lnTo>
                <a:lnTo>
                  <a:pt x="1042987" y="371475"/>
                </a:lnTo>
                <a:lnTo>
                  <a:pt x="833437" y="4691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FA58F86-3E44-4F3D-BF33-640F2FE2CC02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843208BC-B675-4F6B-981E-72B876A13B4F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7FE3843-5CD0-4CF4-B3BB-979267A77C2C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941F3750-34CA-404C-B6A0-FB77DFC878B6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F0638F8F-E682-4DDD-8C1B-E3D54A8C06E3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FB3AF9BE-E976-41A8-BA47-2D0E29F972D8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1DE849C-623C-421E-89B5-21174DC77B1A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B3486FE-2E20-4189-9275-6FFBA1608F6C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FE9F1C0-C7E1-4A5A-885B-A881822393D9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4135373-9EDB-47B4-AAEB-0F0717F7DCE9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DD42668C-E602-48D7-81DA-4E4E34B2FA98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91DEC6D1-EB75-40E4-9EE8-7009DBF0D2B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3A526FBD-B80E-46B6-9BE7-826658635AC9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5E4D8B65-6DF7-4D89-9A7B-6ACA23A7133A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0ED90515-D011-436B-A1BC-71C5AD628BCB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6842971-4C4A-4D33-9BF1-FE79C68A32F3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E306461-35C9-4422-B457-FA4E12791A7F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C059B63-C144-476C-BB48-90C1F0327401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0A32D46-BFC8-442D-BB5D-56164D7124CB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4F02D51-625C-468A-9304-144B44C5D858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26E872AD-071F-4B2E-9457-23BFCBA1EA5A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7E8094C3-374C-4677-90FD-AFD1166F8B4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859889A7-9E92-44A5-B8C5-3912C34F24A4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AC2857FC-FADD-43FA-B5AA-C61D06B3FBF3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63DD082A-017C-4862-98AB-52443F46DB71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EC34F02-BFC3-4C27-BB63-AD426BFDD54A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9881CEE1-0B82-4ECB-88AB-F2E2A3D4B149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F4A69A73-C3CD-4D1B-A9E5-668F1E30A66A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A29184FF-0BF6-48D7-B7D4-1E99E0BA7FDE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66E3C877-A20C-4AFA-A963-34B74FD555F8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4A9565-4B4E-4D10-9556-4C9596355956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AE42B864-97C8-421E-8E16-0329C6437F5F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762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23" grpId="0" animBg="1"/>
      <p:bldP spid="26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24" grpId="0" animBg="1"/>
      <p:bldP spid="19" grpId="0" animBg="1"/>
      <p:bldP spid="20" grpId="0" animBg="1"/>
      <p:bldP spid="22" grpId="0" animBg="1"/>
      <p:bldP spid="2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AC253A63-4568-4791-9499-0A20C9E3F2F4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FBA30E-9DD1-43DF-A421-B7D5D0BAEF34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280BB1E1-1DAF-44CA-8211-740876FB0129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899DFD8-0D0A-4F7B-8F88-D277E472F27F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351FD9CD-6708-4BB7-8C9C-15BD9204CB72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CFDA0A7-EB1A-4E7E-B5CC-D444895C8C9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3BA5085-40B2-4C69-AD05-69D8C7E1AE58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AD50227C-EA23-4791-8DAF-DE6FAB85466B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C60D591-792C-4B84-BF89-CAEC7A7442F0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EA83E7B4-6957-458E-9E6A-0B8CBDD2863D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4BDC2F15-D574-4CF5-9753-70A65F232950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9E6BDD6A-B50A-43EA-88FE-7B91FBFC85E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2C2FD346-17BF-42C5-9D05-30CE54125C06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6894048C-7A1E-4349-862A-7BF1B4C5E5B9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BBB50324-1041-4737-829E-0E71698F8C25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634A336-0202-4559-8242-E415CB5205D4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930577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E828648-EBA2-474C-BA23-37738F29B00E}"/>
              </a:ext>
            </a:extLst>
          </p:cNvPr>
          <p:cNvSpPr/>
          <p:nvPr/>
        </p:nvSpPr>
        <p:spPr>
          <a:xfrm>
            <a:off x="3857626" y="2181225"/>
            <a:ext cx="1862138" cy="400050"/>
          </a:xfrm>
          <a:custGeom>
            <a:avLst/>
            <a:gdLst>
              <a:gd name="connsiteX0" fmla="*/ 547688 w 1862138"/>
              <a:gd name="connsiteY0" fmla="*/ 180975 h 400050"/>
              <a:gd name="connsiteX1" fmla="*/ 814388 w 1862138"/>
              <a:gd name="connsiteY1" fmla="*/ 159544 h 400050"/>
              <a:gd name="connsiteX2" fmla="*/ 928688 w 1862138"/>
              <a:gd name="connsiteY2" fmla="*/ 152400 h 400050"/>
              <a:gd name="connsiteX3" fmla="*/ 1133475 w 1862138"/>
              <a:gd name="connsiteY3" fmla="*/ 135731 h 400050"/>
              <a:gd name="connsiteX4" fmla="*/ 1281113 w 1862138"/>
              <a:gd name="connsiteY4" fmla="*/ 107156 h 400050"/>
              <a:gd name="connsiteX5" fmla="*/ 1371600 w 1862138"/>
              <a:gd name="connsiteY5" fmla="*/ 83344 h 400050"/>
              <a:gd name="connsiteX6" fmla="*/ 1454944 w 1862138"/>
              <a:gd name="connsiteY6" fmla="*/ 52388 h 400050"/>
              <a:gd name="connsiteX7" fmla="*/ 1547813 w 1862138"/>
              <a:gd name="connsiteY7" fmla="*/ 19050 h 400050"/>
              <a:gd name="connsiteX8" fmla="*/ 1597819 w 1862138"/>
              <a:gd name="connsiteY8" fmla="*/ 0 h 400050"/>
              <a:gd name="connsiteX9" fmla="*/ 1609725 w 1862138"/>
              <a:gd name="connsiteY9" fmla="*/ 0 h 400050"/>
              <a:gd name="connsiteX10" fmla="*/ 1669256 w 1862138"/>
              <a:gd name="connsiteY10" fmla="*/ 11906 h 400050"/>
              <a:gd name="connsiteX11" fmla="*/ 1716881 w 1862138"/>
              <a:gd name="connsiteY11" fmla="*/ 28575 h 400050"/>
              <a:gd name="connsiteX12" fmla="*/ 1766888 w 1862138"/>
              <a:gd name="connsiteY12" fmla="*/ 52388 h 400050"/>
              <a:gd name="connsiteX13" fmla="*/ 1797844 w 1862138"/>
              <a:gd name="connsiteY13" fmla="*/ 69056 h 400050"/>
              <a:gd name="connsiteX14" fmla="*/ 1831181 w 1862138"/>
              <a:gd name="connsiteY14" fmla="*/ 90488 h 400050"/>
              <a:gd name="connsiteX15" fmla="*/ 1852613 w 1862138"/>
              <a:gd name="connsiteY15" fmla="*/ 104775 h 400050"/>
              <a:gd name="connsiteX16" fmla="*/ 1862138 w 1862138"/>
              <a:gd name="connsiteY16" fmla="*/ 119063 h 400050"/>
              <a:gd name="connsiteX17" fmla="*/ 1862138 w 1862138"/>
              <a:gd name="connsiteY17" fmla="*/ 138113 h 400050"/>
              <a:gd name="connsiteX18" fmla="*/ 1850231 w 1862138"/>
              <a:gd name="connsiteY18" fmla="*/ 159544 h 400050"/>
              <a:gd name="connsiteX19" fmla="*/ 1831181 w 1862138"/>
              <a:gd name="connsiteY19" fmla="*/ 176213 h 400050"/>
              <a:gd name="connsiteX20" fmla="*/ 1783556 w 1862138"/>
              <a:gd name="connsiteY20" fmla="*/ 197644 h 400050"/>
              <a:gd name="connsiteX21" fmla="*/ 1704975 w 1862138"/>
              <a:gd name="connsiteY21" fmla="*/ 216694 h 400050"/>
              <a:gd name="connsiteX22" fmla="*/ 1590675 w 1862138"/>
              <a:gd name="connsiteY22" fmla="*/ 233363 h 400050"/>
              <a:gd name="connsiteX23" fmla="*/ 1502569 w 1862138"/>
              <a:gd name="connsiteY23" fmla="*/ 245269 h 400050"/>
              <a:gd name="connsiteX24" fmla="*/ 1364456 w 1862138"/>
              <a:gd name="connsiteY24" fmla="*/ 264319 h 400050"/>
              <a:gd name="connsiteX25" fmla="*/ 1204913 w 1862138"/>
              <a:gd name="connsiteY25" fmla="*/ 283369 h 400050"/>
              <a:gd name="connsiteX26" fmla="*/ 1119188 w 1862138"/>
              <a:gd name="connsiteY26" fmla="*/ 290513 h 400050"/>
              <a:gd name="connsiteX27" fmla="*/ 900113 w 1862138"/>
              <a:gd name="connsiteY27" fmla="*/ 309563 h 400050"/>
              <a:gd name="connsiteX28" fmla="*/ 785813 w 1862138"/>
              <a:gd name="connsiteY28" fmla="*/ 328613 h 400050"/>
              <a:gd name="connsiteX29" fmla="*/ 585788 w 1862138"/>
              <a:gd name="connsiteY29" fmla="*/ 361950 h 400050"/>
              <a:gd name="connsiteX30" fmla="*/ 433388 w 1862138"/>
              <a:gd name="connsiteY30" fmla="*/ 383381 h 400050"/>
              <a:gd name="connsiteX31" fmla="*/ 309563 w 1862138"/>
              <a:gd name="connsiteY31" fmla="*/ 400050 h 400050"/>
              <a:gd name="connsiteX32" fmla="*/ 283369 w 1862138"/>
              <a:gd name="connsiteY32" fmla="*/ 395288 h 400050"/>
              <a:gd name="connsiteX33" fmla="*/ 245269 w 1862138"/>
              <a:gd name="connsiteY33" fmla="*/ 369094 h 400050"/>
              <a:gd name="connsiteX34" fmla="*/ 207169 w 1862138"/>
              <a:gd name="connsiteY34" fmla="*/ 338138 h 400050"/>
              <a:gd name="connsiteX35" fmla="*/ 138113 w 1862138"/>
              <a:gd name="connsiteY35" fmla="*/ 271463 h 400050"/>
              <a:gd name="connsiteX36" fmla="*/ 52388 w 1862138"/>
              <a:gd name="connsiteY36" fmla="*/ 178594 h 400050"/>
              <a:gd name="connsiteX37" fmla="*/ 19050 w 1862138"/>
              <a:gd name="connsiteY37" fmla="*/ 138113 h 400050"/>
              <a:gd name="connsiteX38" fmla="*/ 4763 w 1862138"/>
              <a:gd name="connsiteY38" fmla="*/ 116681 h 400050"/>
              <a:gd name="connsiteX39" fmla="*/ 0 w 1862138"/>
              <a:gd name="connsiteY39" fmla="*/ 107156 h 400050"/>
              <a:gd name="connsiteX40" fmla="*/ 2381 w 1862138"/>
              <a:gd name="connsiteY40" fmla="*/ 95250 h 400050"/>
              <a:gd name="connsiteX41" fmla="*/ 19050 w 1862138"/>
              <a:gd name="connsiteY41" fmla="*/ 90488 h 400050"/>
              <a:gd name="connsiteX42" fmla="*/ 42863 w 1862138"/>
              <a:gd name="connsiteY42" fmla="*/ 102394 h 400050"/>
              <a:gd name="connsiteX43" fmla="*/ 85725 w 1862138"/>
              <a:gd name="connsiteY43" fmla="*/ 126206 h 400050"/>
              <a:gd name="connsiteX44" fmla="*/ 164306 w 1862138"/>
              <a:gd name="connsiteY44" fmla="*/ 164306 h 400050"/>
              <a:gd name="connsiteX45" fmla="*/ 226219 w 1862138"/>
              <a:gd name="connsiteY45" fmla="*/ 185738 h 400050"/>
              <a:gd name="connsiteX46" fmla="*/ 297656 w 1862138"/>
              <a:gd name="connsiteY46" fmla="*/ 197644 h 400050"/>
              <a:gd name="connsiteX47" fmla="*/ 354806 w 1862138"/>
              <a:gd name="connsiteY47" fmla="*/ 200025 h 400050"/>
              <a:gd name="connsiteX48" fmla="*/ 547688 w 1862138"/>
              <a:gd name="connsiteY48" fmla="*/ 1809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62138" h="400050">
                <a:moveTo>
                  <a:pt x="547688" y="180975"/>
                </a:moveTo>
                <a:lnTo>
                  <a:pt x="814388" y="159544"/>
                </a:lnTo>
                <a:lnTo>
                  <a:pt x="928688" y="152400"/>
                </a:lnTo>
                <a:lnTo>
                  <a:pt x="1133475" y="135731"/>
                </a:lnTo>
                <a:lnTo>
                  <a:pt x="1281113" y="107156"/>
                </a:lnTo>
                <a:lnTo>
                  <a:pt x="1371600" y="83344"/>
                </a:lnTo>
                <a:lnTo>
                  <a:pt x="1454944" y="52388"/>
                </a:lnTo>
                <a:lnTo>
                  <a:pt x="1547813" y="19050"/>
                </a:lnTo>
                <a:lnTo>
                  <a:pt x="1597819" y="0"/>
                </a:lnTo>
                <a:lnTo>
                  <a:pt x="1609725" y="0"/>
                </a:lnTo>
                <a:lnTo>
                  <a:pt x="1669256" y="11906"/>
                </a:lnTo>
                <a:lnTo>
                  <a:pt x="1716881" y="28575"/>
                </a:lnTo>
                <a:lnTo>
                  <a:pt x="1766888" y="52388"/>
                </a:lnTo>
                <a:lnTo>
                  <a:pt x="1797844" y="69056"/>
                </a:lnTo>
                <a:lnTo>
                  <a:pt x="1831181" y="90488"/>
                </a:lnTo>
                <a:lnTo>
                  <a:pt x="1852613" y="104775"/>
                </a:lnTo>
                <a:lnTo>
                  <a:pt x="1862138" y="119063"/>
                </a:lnTo>
                <a:lnTo>
                  <a:pt x="1862138" y="138113"/>
                </a:lnTo>
                <a:lnTo>
                  <a:pt x="1850231" y="159544"/>
                </a:lnTo>
                <a:lnTo>
                  <a:pt x="1831181" y="176213"/>
                </a:lnTo>
                <a:lnTo>
                  <a:pt x="1783556" y="197644"/>
                </a:lnTo>
                <a:lnTo>
                  <a:pt x="1704975" y="216694"/>
                </a:lnTo>
                <a:lnTo>
                  <a:pt x="1590675" y="233363"/>
                </a:lnTo>
                <a:lnTo>
                  <a:pt x="1502569" y="245269"/>
                </a:lnTo>
                <a:lnTo>
                  <a:pt x="1364456" y="264319"/>
                </a:lnTo>
                <a:lnTo>
                  <a:pt x="1204913" y="283369"/>
                </a:lnTo>
                <a:lnTo>
                  <a:pt x="1119188" y="290513"/>
                </a:lnTo>
                <a:lnTo>
                  <a:pt x="900113" y="309563"/>
                </a:lnTo>
                <a:lnTo>
                  <a:pt x="785813" y="328613"/>
                </a:lnTo>
                <a:lnTo>
                  <a:pt x="585788" y="361950"/>
                </a:lnTo>
                <a:lnTo>
                  <a:pt x="433388" y="383381"/>
                </a:lnTo>
                <a:lnTo>
                  <a:pt x="309563" y="400050"/>
                </a:lnTo>
                <a:lnTo>
                  <a:pt x="283369" y="395288"/>
                </a:lnTo>
                <a:lnTo>
                  <a:pt x="245269" y="369094"/>
                </a:lnTo>
                <a:lnTo>
                  <a:pt x="207169" y="338138"/>
                </a:lnTo>
                <a:lnTo>
                  <a:pt x="138113" y="271463"/>
                </a:lnTo>
                <a:lnTo>
                  <a:pt x="52388" y="178594"/>
                </a:lnTo>
                <a:lnTo>
                  <a:pt x="19050" y="138113"/>
                </a:lnTo>
                <a:lnTo>
                  <a:pt x="4763" y="116681"/>
                </a:lnTo>
                <a:lnTo>
                  <a:pt x="0" y="107156"/>
                </a:lnTo>
                <a:lnTo>
                  <a:pt x="2381" y="95250"/>
                </a:lnTo>
                <a:lnTo>
                  <a:pt x="19050" y="90488"/>
                </a:lnTo>
                <a:lnTo>
                  <a:pt x="42863" y="102394"/>
                </a:lnTo>
                <a:lnTo>
                  <a:pt x="85725" y="126206"/>
                </a:lnTo>
                <a:lnTo>
                  <a:pt x="164306" y="164306"/>
                </a:lnTo>
                <a:lnTo>
                  <a:pt x="226219" y="185738"/>
                </a:lnTo>
                <a:lnTo>
                  <a:pt x="297656" y="197644"/>
                </a:lnTo>
                <a:lnTo>
                  <a:pt x="354806" y="200025"/>
                </a:lnTo>
                <a:lnTo>
                  <a:pt x="547688" y="180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1CF99360-0E19-4370-ABB1-C820DF0B934C}"/>
              </a:ext>
            </a:extLst>
          </p:cNvPr>
          <p:cNvSpPr/>
          <p:nvPr/>
        </p:nvSpPr>
        <p:spPr>
          <a:xfrm>
            <a:off x="4510089" y="1598613"/>
            <a:ext cx="571500" cy="1524000"/>
          </a:xfrm>
          <a:custGeom>
            <a:avLst/>
            <a:gdLst>
              <a:gd name="connsiteX0" fmla="*/ 235743 w 571500"/>
              <a:gd name="connsiteY0" fmla="*/ 997744 h 1524000"/>
              <a:gd name="connsiteX1" fmla="*/ 238125 w 571500"/>
              <a:gd name="connsiteY1" fmla="*/ 883444 h 1524000"/>
              <a:gd name="connsiteX2" fmla="*/ 238125 w 571500"/>
              <a:gd name="connsiteY2" fmla="*/ 576262 h 1524000"/>
              <a:gd name="connsiteX3" fmla="*/ 238125 w 571500"/>
              <a:gd name="connsiteY3" fmla="*/ 440531 h 1524000"/>
              <a:gd name="connsiteX4" fmla="*/ 238125 w 571500"/>
              <a:gd name="connsiteY4" fmla="*/ 364331 h 1524000"/>
              <a:gd name="connsiteX5" fmla="*/ 235743 w 571500"/>
              <a:gd name="connsiteY5" fmla="*/ 316706 h 1524000"/>
              <a:gd name="connsiteX6" fmla="*/ 228600 w 571500"/>
              <a:gd name="connsiteY6" fmla="*/ 283369 h 1524000"/>
              <a:gd name="connsiteX7" fmla="*/ 216693 w 571500"/>
              <a:gd name="connsiteY7" fmla="*/ 242887 h 1524000"/>
              <a:gd name="connsiteX8" fmla="*/ 197643 w 571500"/>
              <a:gd name="connsiteY8" fmla="*/ 204787 h 1524000"/>
              <a:gd name="connsiteX9" fmla="*/ 173831 w 571500"/>
              <a:gd name="connsiteY9" fmla="*/ 173831 h 1524000"/>
              <a:gd name="connsiteX10" fmla="*/ 152400 w 571500"/>
              <a:gd name="connsiteY10" fmla="*/ 150019 h 1524000"/>
              <a:gd name="connsiteX11" fmla="*/ 116681 w 571500"/>
              <a:gd name="connsiteY11" fmla="*/ 121444 h 1524000"/>
              <a:gd name="connsiteX12" fmla="*/ 85725 w 571500"/>
              <a:gd name="connsiteY12" fmla="*/ 100012 h 1524000"/>
              <a:gd name="connsiteX13" fmla="*/ 50006 w 571500"/>
              <a:gd name="connsiteY13" fmla="*/ 83344 h 1524000"/>
              <a:gd name="connsiteX14" fmla="*/ 23812 w 571500"/>
              <a:gd name="connsiteY14" fmla="*/ 71437 h 1524000"/>
              <a:gd name="connsiteX15" fmla="*/ 9525 w 571500"/>
              <a:gd name="connsiteY15" fmla="*/ 64294 h 1524000"/>
              <a:gd name="connsiteX16" fmla="*/ 0 w 571500"/>
              <a:gd name="connsiteY16" fmla="*/ 42862 h 1524000"/>
              <a:gd name="connsiteX17" fmla="*/ 2381 w 571500"/>
              <a:gd name="connsiteY17" fmla="*/ 19050 h 1524000"/>
              <a:gd name="connsiteX18" fmla="*/ 14287 w 571500"/>
              <a:gd name="connsiteY18" fmla="*/ 4762 h 1524000"/>
              <a:gd name="connsiteX19" fmla="*/ 30956 w 571500"/>
              <a:gd name="connsiteY19" fmla="*/ 0 h 1524000"/>
              <a:gd name="connsiteX20" fmla="*/ 92868 w 571500"/>
              <a:gd name="connsiteY20" fmla="*/ 2381 h 1524000"/>
              <a:gd name="connsiteX21" fmla="*/ 166687 w 571500"/>
              <a:gd name="connsiteY21" fmla="*/ 16669 h 1524000"/>
              <a:gd name="connsiteX22" fmla="*/ 247650 w 571500"/>
              <a:gd name="connsiteY22" fmla="*/ 40481 h 1524000"/>
              <a:gd name="connsiteX23" fmla="*/ 326231 w 571500"/>
              <a:gd name="connsiteY23" fmla="*/ 71437 h 1524000"/>
              <a:gd name="connsiteX24" fmla="*/ 409575 w 571500"/>
              <a:gd name="connsiteY24" fmla="*/ 109537 h 1524000"/>
              <a:gd name="connsiteX25" fmla="*/ 500062 w 571500"/>
              <a:gd name="connsiteY25" fmla="*/ 164306 h 1524000"/>
              <a:gd name="connsiteX26" fmla="*/ 550068 w 571500"/>
              <a:gd name="connsiteY26" fmla="*/ 197644 h 1524000"/>
              <a:gd name="connsiteX27" fmla="*/ 561975 w 571500"/>
              <a:gd name="connsiteY27" fmla="*/ 209550 h 1524000"/>
              <a:gd name="connsiteX28" fmla="*/ 571500 w 571500"/>
              <a:gd name="connsiteY28" fmla="*/ 226219 h 1524000"/>
              <a:gd name="connsiteX29" fmla="*/ 571500 w 571500"/>
              <a:gd name="connsiteY29" fmla="*/ 235744 h 1524000"/>
              <a:gd name="connsiteX30" fmla="*/ 566737 w 571500"/>
              <a:gd name="connsiteY30" fmla="*/ 264319 h 1524000"/>
              <a:gd name="connsiteX31" fmla="*/ 542925 w 571500"/>
              <a:gd name="connsiteY31" fmla="*/ 297656 h 1524000"/>
              <a:gd name="connsiteX32" fmla="*/ 528637 w 571500"/>
              <a:gd name="connsiteY32" fmla="*/ 311944 h 1524000"/>
              <a:gd name="connsiteX33" fmla="*/ 516731 w 571500"/>
              <a:gd name="connsiteY33" fmla="*/ 378619 h 1524000"/>
              <a:gd name="connsiteX34" fmla="*/ 507206 w 571500"/>
              <a:gd name="connsiteY34" fmla="*/ 459581 h 1524000"/>
              <a:gd name="connsiteX35" fmla="*/ 507206 w 571500"/>
              <a:gd name="connsiteY35" fmla="*/ 540544 h 1524000"/>
              <a:gd name="connsiteX36" fmla="*/ 507206 w 571500"/>
              <a:gd name="connsiteY36" fmla="*/ 688181 h 1524000"/>
              <a:gd name="connsiteX37" fmla="*/ 507206 w 571500"/>
              <a:gd name="connsiteY37" fmla="*/ 757237 h 1524000"/>
              <a:gd name="connsiteX38" fmla="*/ 502443 w 571500"/>
              <a:gd name="connsiteY38" fmla="*/ 992981 h 1524000"/>
              <a:gd name="connsiteX39" fmla="*/ 495300 w 571500"/>
              <a:gd name="connsiteY39" fmla="*/ 1178719 h 1524000"/>
              <a:gd name="connsiteX40" fmla="*/ 485775 w 571500"/>
              <a:gd name="connsiteY40" fmla="*/ 1371600 h 1524000"/>
              <a:gd name="connsiteX41" fmla="*/ 483393 w 571500"/>
              <a:gd name="connsiteY41" fmla="*/ 1478756 h 1524000"/>
              <a:gd name="connsiteX42" fmla="*/ 240506 w 571500"/>
              <a:gd name="connsiteY42" fmla="*/ 1524000 h 1524000"/>
              <a:gd name="connsiteX43" fmla="*/ 240506 w 571500"/>
              <a:gd name="connsiteY43" fmla="*/ 1264444 h 1524000"/>
              <a:gd name="connsiteX44" fmla="*/ 235743 w 571500"/>
              <a:gd name="connsiteY44" fmla="*/ 997744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1500" h="1524000">
                <a:moveTo>
                  <a:pt x="235743" y="997744"/>
                </a:moveTo>
                <a:lnTo>
                  <a:pt x="238125" y="883444"/>
                </a:lnTo>
                <a:lnTo>
                  <a:pt x="238125" y="576262"/>
                </a:lnTo>
                <a:lnTo>
                  <a:pt x="238125" y="440531"/>
                </a:lnTo>
                <a:lnTo>
                  <a:pt x="238125" y="364331"/>
                </a:lnTo>
                <a:lnTo>
                  <a:pt x="235743" y="316706"/>
                </a:lnTo>
                <a:lnTo>
                  <a:pt x="228600" y="283369"/>
                </a:lnTo>
                <a:lnTo>
                  <a:pt x="216693" y="242887"/>
                </a:lnTo>
                <a:lnTo>
                  <a:pt x="197643" y="204787"/>
                </a:lnTo>
                <a:lnTo>
                  <a:pt x="173831" y="173831"/>
                </a:lnTo>
                <a:lnTo>
                  <a:pt x="152400" y="150019"/>
                </a:lnTo>
                <a:lnTo>
                  <a:pt x="116681" y="121444"/>
                </a:lnTo>
                <a:lnTo>
                  <a:pt x="85725" y="100012"/>
                </a:lnTo>
                <a:lnTo>
                  <a:pt x="50006" y="83344"/>
                </a:lnTo>
                <a:lnTo>
                  <a:pt x="23812" y="71437"/>
                </a:lnTo>
                <a:lnTo>
                  <a:pt x="9525" y="64294"/>
                </a:lnTo>
                <a:lnTo>
                  <a:pt x="0" y="42862"/>
                </a:lnTo>
                <a:lnTo>
                  <a:pt x="2381" y="19050"/>
                </a:lnTo>
                <a:lnTo>
                  <a:pt x="14287" y="4762"/>
                </a:lnTo>
                <a:lnTo>
                  <a:pt x="30956" y="0"/>
                </a:lnTo>
                <a:lnTo>
                  <a:pt x="92868" y="2381"/>
                </a:lnTo>
                <a:lnTo>
                  <a:pt x="166687" y="16669"/>
                </a:lnTo>
                <a:lnTo>
                  <a:pt x="247650" y="40481"/>
                </a:lnTo>
                <a:lnTo>
                  <a:pt x="326231" y="71437"/>
                </a:lnTo>
                <a:lnTo>
                  <a:pt x="409575" y="109537"/>
                </a:lnTo>
                <a:lnTo>
                  <a:pt x="500062" y="164306"/>
                </a:lnTo>
                <a:lnTo>
                  <a:pt x="550068" y="197644"/>
                </a:lnTo>
                <a:lnTo>
                  <a:pt x="561975" y="209550"/>
                </a:lnTo>
                <a:lnTo>
                  <a:pt x="571500" y="226219"/>
                </a:lnTo>
                <a:lnTo>
                  <a:pt x="571500" y="235744"/>
                </a:lnTo>
                <a:lnTo>
                  <a:pt x="566737" y="264319"/>
                </a:lnTo>
                <a:lnTo>
                  <a:pt x="542925" y="297656"/>
                </a:lnTo>
                <a:lnTo>
                  <a:pt x="528637" y="311944"/>
                </a:lnTo>
                <a:lnTo>
                  <a:pt x="516731" y="378619"/>
                </a:lnTo>
                <a:lnTo>
                  <a:pt x="507206" y="459581"/>
                </a:lnTo>
                <a:lnTo>
                  <a:pt x="507206" y="540544"/>
                </a:lnTo>
                <a:lnTo>
                  <a:pt x="507206" y="688181"/>
                </a:lnTo>
                <a:lnTo>
                  <a:pt x="507206" y="757237"/>
                </a:lnTo>
                <a:cubicBezTo>
                  <a:pt x="505618" y="835818"/>
                  <a:pt x="504031" y="914400"/>
                  <a:pt x="502443" y="992981"/>
                </a:cubicBezTo>
                <a:lnTo>
                  <a:pt x="495300" y="1178719"/>
                </a:lnTo>
                <a:lnTo>
                  <a:pt x="485775" y="1371600"/>
                </a:lnTo>
                <a:lnTo>
                  <a:pt x="483393" y="1478756"/>
                </a:lnTo>
                <a:lnTo>
                  <a:pt x="240506" y="1524000"/>
                </a:lnTo>
                <a:lnTo>
                  <a:pt x="240506" y="1264444"/>
                </a:lnTo>
                <a:cubicBezTo>
                  <a:pt x="238918" y="1185069"/>
                  <a:pt x="237331" y="1105694"/>
                  <a:pt x="235743" y="9977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D91C951-CE64-4248-8726-EAC14BDE1217}"/>
              </a:ext>
            </a:extLst>
          </p:cNvPr>
          <p:cNvSpPr/>
          <p:nvPr/>
        </p:nvSpPr>
        <p:spPr>
          <a:xfrm>
            <a:off x="3503614" y="2871789"/>
            <a:ext cx="2495550" cy="492125"/>
          </a:xfrm>
          <a:custGeom>
            <a:avLst/>
            <a:gdLst>
              <a:gd name="connsiteX0" fmla="*/ 1633537 w 2495550"/>
              <a:gd name="connsiteY0" fmla="*/ 128587 h 492918"/>
              <a:gd name="connsiteX1" fmla="*/ 1774031 w 2495550"/>
              <a:gd name="connsiteY1" fmla="*/ 100012 h 492918"/>
              <a:gd name="connsiteX2" fmla="*/ 1893094 w 2495550"/>
              <a:gd name="connsiteY2" fmla="*/ 76200 h 492918"/>
              <a:gd name="connsiteX3" fmla="*/ 1947862 w 2495550"/>
              <a:gd name="connsiteY3" fmla="*/ 61912 h 492918"/>
              <a:gd name="connsiteX4" fmla="*/ 2033587 w 2495550"/>
              <a:gd name="connsiteY4" fmla="*/ 28575 h 492918"/>
              <a:gd name="connsiteX5" fmla="*/ 2105025 w 2495550"/>
              <a:gd name="connsiteY5" fmla="*/ 0 h 492918"/>
              <a:gd name="connsiteX6" fmla="*/ 2135981 w 2495550"/>
              <a:gd name="connsiteY6" fmla="*/ 0 h 492918"/>
              <a:gd name="connsiteX7" fmla="*/ 2205037 w 2495550"/>
              <a:gd name="connsiteY7" fmla="*/ 7143 h 492918"/>
              <a:gd name="connsiteX8" fmla="*/ 2278856 w 2495550"/>
              <a:gd name="connsiteY8" fmla="*/ 23812 h 492918"/>
              <a:gd name="connsiteX9" fmla="*/ 2333625 w 2495550"/>
              <a:gd name="connsiteY9" fmla="*/ 42862 h 492918"/>
              <a:gd name="connsiteX10" fmla="*/ 2402681 w 2495550"/>
              <a:gd name="connsiteY10" fmla="*/ 73818 h 492918"/>
              <a:gd name="connsiteX11" fmla="*/ 2440781 w 2495550"/>
              <a:gd name="connsiteY11" fmla="*/ 95250 h 492918"/>
              <a:gd name="connsiteX12" fmla="*/ 2464594 w 2495550"/>
              <a:gd name="connsiteY12" fmla="*/ 114300 h 492918"/>
              <a:gd name="connsiteX13" fmla="*/ 2483644 w 2495550"/>
              <a:gd name="connsiteY13" fmla="*/ 135731 h 492918"/>
              <a:gd name="connsiteX14" fmla="*/ 2493169 w 2495550"/>
              <a:gd name="connsiteY14" fmla="*/ 157162 h 492918"/>
              <a:gd name="connsiteX15" fmla="*/ 2495550 w 2495550"/>
              <a:gd name="connsiteY15" fmla="*/ 176212 h 492918"/>
              <a:gd name="connsiteX16" fmla="*/ 2493169 w 2495550"/>
              <a:gd name="connsiteY16" fmla="*/ 192881 h 492918"/>
              <a:gd name="connsiteX17" fmla="*/ 2478881 w 2495550"/>
              <a:gd name="connsiteY17" fmla="*/ 211931 h 492918"/>
              <a:gd name="connsiteX18" fmla="*/ 2452687 w 2495550"/>
              <a:gd name="connsiteY18" fmla="*/ 226218 h 492918"/>
              <a:gd name="connsiteX19" fmla="*/ 2416969 w 2495550"/>
              <a:gd name="connsiteY19" fmla="*/ 238125 h 492918"/>
              <a:gd name="connsiteX20" fmla="*/ 2376487 w 2495550"/>
              <a:gd name="connsiteY20" fmla="*/ 247650 h 492918"/>
              <a:gd name="connsiteX21" fmla="*/ 2324100 w 2495550"/>
              <a:gd name="connsiteY21" fmla="*/ 252412 h 492918"/>
              <a:gd name="connsiteX22" fmla="*/ 2212181 w 2495550"/>
              <a:gd name="connsiteY22" fmla="*/ 261937 h 492918"/>
              <a:gd name="connsiteX23" fmla="*/ 2007394 w 2495550"/>
              <a:gd name="connsiteY23" fmla="*/ 276225 h 492918"/>
              <a:gd name="connsiteX24" fmla="*/ 1850231 w 2495550"/>
              <a:gd name="connsiteY24" fmla="*/ 288131 h 492918"/>
              <a:gd name="connsiteX25" fmla="*/ 1657350 w 2495550"/>
              <a:gd name="connsiteY25" fmla="*/ 311943 h 492918"/>
              <a:gd name="connsiteX26" fmla="*/ 1488281 w 2495550"/>
              <a:gd name="connsiteY26" fmla="*/ 335756 h 492918"/>
              <a:gd name="connsiteX27" fmla="*/ 1259681 w 2495550"/>
              <a:gd name="connsiteY27" fmla="*/ 369093 h 492918"/>
              <a:gd name="connsiteX28" fmla="*/ 1047750 w 2495550"/>
              <a:gd name="connsiteY28" fmla="*/ 397668 h 492918"/>
              <a:gd name="connsiteX29" fmla="*/ 864394 w 2495550"/>
              <a:gd name="connsiteY29" fmla="*/ 423862 h 492918"/>
              <a:gd name="connsiteX30" fmla="*/ 738187 w 2495550"/>
              <a:gd name="connsiteY30" fmla="*/ 450056 h 492918"/>
              <a:gd name="connsiteX31" fmla="*/ 569119 w 2495550"/>
              <a:gd name="connsiteY31" fmla="*/ 476250 h 492918"/>
              <a:gd name="connsiteX32" fmla="*/ 476250 w 2495550"/>
              <a:gd name="connsiteY32" fmla="*/ 492918 h 492918"/>
              <a:gd name="connsiteX33" fmla="*/ 450056 w 2495550"/>
              <a:gd name="connsiteY33" fmla="*/ 490537 h 492918"/>
              <a:gd name="connsiteX34" fmla="*/ 428625 w 2495550"/>
              <a:gd name="connsiteY34" fmla="*/ 485775 h 492918"/>
              <a:gd name="connsiteX35" fmla="*/ 373856 w 2495550"/>
              <a:gd name="connsiteY35" fmla="*/ 461962 h 492918"/>
              <a:gd name="connsiteX36" fmla="*/ 280987 w 2495550"/>
              <a:gd name="connsiteY36" fmla="*/ 402431 h 492918"/>
              <a:gd name="connsiteX37" fmla="*/ 164306 w 2495550"/>
              <a:gd name="connsiteY37" fmla="*/ 321468 h 492918"/>
              <a:gd name="connsiteX38" fmla="*/ 71437 w 2495550"/>
              <a:gd name="connsiteY38" fmla="*/ 250031 h 492918"/>
              <a:gd name="connsiteX39" fmla="*/ 45244 w 2495550"/>
              <a:gd name="connsiteY39" fmla="*/ 228600 h 492918"/>
              <a:gd name="connsiteX40" fmla="*/ 16669 w 2495550"/>
              <a:gd name="connsiteY40" fmla="*/ 200025 h 492918"/>
              <a:gd name="connsiteX41" fmla="*/ 0 w 2495550"/>
              <a:gd name="connsiteY41" fmla="*/ 176212 h 492918"/>
              <a:gd name="connsiteX42" fmla="*/ 0 w 2495550"/>
              <a:gd name="connsiteY42" fmla="*/ 166687 h 492918"/>
              <a:gd name="connsiteX43" fmla="*/ 16669 w 2495550"/>
              <a:gd name="connsiteY43" fmla="*/ 154781 h 492918"/>
              <a:gd name="connsiteX44" fmla="*/ 45244 w 2495550"/>
              <a:gd name="connsiteY44" fmla="*/ 154781 h 492918"/>
              <a:gd name="connsiteX45" fmla="*/ 90487 w 2495550"/>
              <a:gd name="connsiteY45" fmla="*/ 166687 h 492918"/>
              <a:gd name="connsiteX46" fmla="*/ 154781 w 2495550"/>
              <a:gd name="connsiteY46" fmla="*/ 190500 h 492918"/>
              <a:gd name="connsiteX47" fmla="*/ 226219 w 2495550"/>
              <a:gd name="connsiteY47" fmla="*/ 214312 h 492918"/>
              <a:gd name="connsiteX48" fmla="*/ 307181 w 2495550"/>
              <a:gd name="connsiteY48" fmla="*/ 233362 h 492918"/>
              <a:gd name="connsiteX49" fmla="*/ 388144 w 2495550"/>
              <a:gd name="connsiteY49" fmla="*/ 250031 h 492918"/>
              <a:gd name="connsiteX50" fmla="*/ 476250 w 2495550"/>
              <a:gd name="connsiteY50" fmla="*/ 261937 h 492918"/>
              <a:gd name="connsiteX51" fmla="*/ 585787 w 2495550"/>
              <a:gd name="connsiteY51" fmla="*/ 269081 h 492918"/>
              <a:gd name="connsiteX52" fmla="*/ 740569 w 2495550"/>
              <a:gd name="connsiteY52" fmla="*/ 264318 h 492918"/>
              <a:gd name="connsiteX53" fmla="*/ 873919 w 2495550"/>
              <a:gd name="connsiteY53" fmla="*/ 254793 h 492918"/>
              <a:gd name="connsiteX54" fmla="*/ 1062037 w 2495550"/>
              <a:gd name="connsiteY54" fmla="*/ 230981 h 492918"/>
              <a:gd name="connsiteX55" fmla="*/ 1269206 w 2495550"/>
              <a:gd name="connsiteY55" fmla="*/ 197643 h 492918"/>
              <a:gd name="connsiteX56" fmla="*/ 1633537 w 2495550"/>
              <a:gd name="connsiteY56" fmla="*/ 128587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492918">
                <a:moveTo>
                  <a:pt x="1633537" y="128587"/>
                </a:moveTo>
                <a:lnTo>
                  <a:pt x="1774031" y="100012"/>
                </a:lnTo>
                <a:lnTo>
                  <a:pt x="1893094" y="76200"/>
                </a:lnTo>
                <a:lnTo>
                  <a:pt x="1947862" y="61912"/>
                </a:lnTo>
                <a:lnTo>
                  <a:pt x="2033587" y="28575"/>
                </a:lnTo>
                <a:lnTo>
                  <a:pt x="2105025" y="0"/>
                </a:lnTo>
                <a:lnTo>
                  <a:pt x="2135981" y="0"/>
                </a:lnTo>
                <a:lnTo>
                  <a:pt x="2205037" y="7143"/>
                </a:lnTo>
                <a:lnTo>
                  <a:pt x="2278856" y="23812"/>
                </a:lnTo>
                <a:lnTo>
                  <a:pt x="2333625" y="42862"/>
                </a:lnTo>
                <a:lnTo>
                  <a:pt x="2402681" y="73818"/>
                </a:lnTo>
                <a:lnTo>
                  <a:pt x="2440781" y="95250"/>
                </a:lnTo>
                <a:lnTo>
                  <a:pt x="2464594" y="114300"/>
                </a:lnTo>
                <a:lnTo>
                  <a:pt x="2483644" y="135731"/>
                </a:lnTo>
                <a:lnTo>
                  <a:pt x="2493169" y="157162"/>
                </a:lnTo>
                <a:lnTo>
                  <a:pt x="2495550" y="176212"/>
                </a:lnTo>
                <a:lnTo>
                  <a:pt x="2493169" y="192881"/>
                </a:lnTo>
                <a:lnTo>
                  <a:pt x="2478881" y="211931"/>
                </a:lnTo>
                <a:lnTo>
                  <a:pt x="2452687" y="226218"/>
                </a:lnTo>
                <a:lnTo>
                  <a:pt x="2416969" y="238125"/>
                </a:lnTo>
                <a:lnTo>
                  <a:pt x="2376487" y="247650"/>
                </a:lnTo>
                <a:lnTo>
                  <a:pt x="2324100" y="252412"/>
                </a:lnTo>
                <a:lnTo>
                  <a:pt x="2212181" y="261937"/>
                </a:lnTo>
                <a:lnTo>
                  <a:pt x="2007394" y="276225"/>
                </a:lnTo>
                <a:lnTo>
                  <a:pt x="1850231" y="288131"/>
                </a:lnTo>
                <a:lnTo>
                  <a:pt x="1657350" y="311943"/>
                </a:lnTo>
                <a:lnTo>
                  <a:pt x="1488281" y="335756"/>
                </a:lnTo>
                <a:lnTo>
                  <a:pt x="1259681" y="369093"/>
                </a:lnTo>
                <a:lnTo>
                  <a:pt x="1047750" y="397668"/>
                </a:lnTo>
                <a:lnTo>
                  <a:pt x="864394" y="423862"/>
                </a:lnTo>
                <a:lnTo>
                  <a:pt x="738187" y="450056"/>
                </a:lnTo>
                <a:lnTo>
                  <a:pt x="569119" y="476250"/>
                </a:lnTo>
                <a:lnTo>
                  <a:pt x="476250" y="492918"/>
                </a:lnTo>
                <a:lnTo>
                  <a:pt x="450056" y="490537"/>
                </a:lnTo>
                <a:lnTo>
                  <a:pt x="428625" y="485775"/>
                </a:lnTo>
                <a:lnTo>
                  <a:pt x="373856" y="461962"/>
                </a:lnTo>
                <a:lnTo>
                  <a:pt x="280987" y="402431"/>
                </a:lnTo>
                <a:lnTo>
                  <a:pt x="164306" y="321468"/>
                </a:lnTo>
                <a:lnTo>
                  <a:pt x="71437" y="250031"/>
                </a:lnTo>
                <a:lnTo>
                  <a:pt x="45244" y="228600"/>
                </a:lnTo>
                <a:lnTo>
                  <a:pt x="16669" y="200025"/>
                </a:lnTo>
                <a:lnTo>
                  <a:pt x="0" y="176212"/>
                </a:lnTo>
                <a:lnTo>
                  <a:pt x="0" y="166687"/>
                </a:lnTo>
                <a:lnTo>
                  <a:pt x="16669" y="154781"/>
                </a:lnTo>
                <a:lnTo>
                  <a:pt x="45244" y="154781"/>
                </a:lnTo>
                <a:lnTo>
                  <a:pt x="90487" y="166687"/>
                </a:lnTo>
                <a:lnTo>
                  <a:pt x="154781" y="190500"/>
                </a:lnTo>
                <a:lnTo>
                  <a:pt x="226219" y="214312"/>
                </a:lnTo>
                <a:lnTo>
                  <a:pt x="307181" y="233362"/>
                </a:lnTo>
                <a:lnTo>
                  <a:pt x="388144" y="250031"/>
                </a:lnTo>
                <a:lnTo>
                  <a:pt x="476250" y="261937"/>
                </a:lnTo>
                <a:lnTo>
                  <a:pt x="585787" y="269081"/>
                </a:lnTo>
                <a:lnTo>
                  <a:pt x="740569" y="264318"/>
                </a:lnTo>
                <a:lnTo>
                  <a:pt x="873919" y="254793"/>
                </a:lnTo>
                <a:lnTo>
                  <a:pt x="1062037" y="230981"/>
                </a:lnTo>
                <a:lnTo>
                  <a:pt x="1269206" y="197643"/>
                </a:lnTo>
                <a:lnTo>
                  <a:pt x="1633537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A5D3F84-587E-4712-BABC-DED92AF4E1CC}"/>
              </a:ext>
            </a:extLst>
          </p:cNvPr>
          <p:cNvSpPr/>
          <p:nvPr/>
        </p:nvSpPr>
        <p:spPr>
          <a:xfrm>
            <a:off x="4252915" y="3248026"/>
            <a:ext cx="369887" cy="766763"/>
          </a:xfrm>
          <a:custGeom>
            <a:avLst/>
            <a:gdLst>
              <a:gd name="connsiteX0" fmla="*/ 38100 w 369093"/>
              <a:gd name="connsiteY0" fmla="*/ 273844 h 766763"/>
              <a:gd name="connsiteX1" fmla="*/ 23812 w 369093"/>
              <a:gd name="connsiteY1" fmla="*/ 197644 h 766763"/>
              <a:gd name="connsiteX2" fmla="*/ 9525 w 369093"/>
              <a:gd name="connsiteY2" fmla="*/ 116681 h 766763"/>
              <a:gd name="connsiteX3" fmla="*/ 0 w 369093"/>
              <a:gd name="connsiteY3" fmla="*/ 14288 h 766763"/>
              <a:gd name="connsiteX4" fmla="*/ 85725 w 369093"/>
              <a:gd name="connsiteY4" fmla="*/ 0 h 766763"/>
              <a:gd name="connsiteX5" fmla="*/ 150018 w 369093"/>
              <a:gd name="connsiteY5" fmla="*/ 92869 h 766763"/>
              <a:gd name="connsiteX6" fmla="*/ 192881 w 369093"/>
              <a:gd name="connsiteY6" fmla="*/ 161925 h 766763"/>
              <a:gd name="connsiteX7" fmla="*/ 226218 w 369093"/>
              <a:gd name="connsiteY7" fmla="*/ 221456 h 766763"/>
              <a:gd name="connsiteX8" fmla="*/ 266700 w 369093"/>
              <a:gd name="connsiteY8" fmla="*/ 302419 h 766763"/>
              <a:gd name="connsiteX9" fmla="*/ 300037 w 369093"/>
              <a:gd name="connsiteY9" fmla="*/ 383381 h 766763"/>
              <a:gd name="connsiteX10" fmla="*/ 321468 w 369093"/>
              <a:gd name="connsiteY10" fmla="*/ 447675 h 766763"/>
              <a:gd name="connsiteX11" fmla="*/ 340518 w 369093"/>
              <a:gd name="connsiteY11" fmla="*/ 523875 h 766763"/>
              <a:gd name="connsiteX12" fmla="*/ 357187 w 369093"/>
              <a:gd name="connsiteY12" fmla="*/ 614363 h 766763"/>
              <a:gd name="connsiteX13" fmla="*/ 369093 w 369093"/>
              <a:gd name="connsiteY13" fmla="*/ 745331 h 766763"/>
              <a:gd name="connsiteX14" fmla="*/ 252412 w 369093"/>
              <a:gd name="connsiteY14" fmla="*/ 766763 h 766763"/>
              <a:gd name="connsiteX15" fmla="*/ 178593 w 369093"/>
              <a:gd name="connsiteY15" fmla="*/ 669131 h 766763"/>
              <a:gd name="connsiteX16" fmla="*/ 150018 w 369093"/>
              <a:gd name="connsiteY16" fmla="*/ 623888 h 766763"/>
              <a:gd name="connsiteX17" fmla="*/ 119062 w 369093"/>
              <a:gd name="connsiteY17" fmla="*/ 564356 h 766763"/>
              <a:gd name="connsiteX18" fmla="*/ 90487 w 369093"/>
              <a:gd name="connsiteY18" fmla="*/ 490538 h 766763"/>
              <a:gd name="connsiteX19" fmla="*/ 69056 w 369093"/>
              <a:gd name="connsiteY19" fmla="*/ 414338 h 766763"/>
              <a:gd name="connsiteX20" fmla="*/ 54768 w 369093"/>
              <a:gd name="connsiteY20" fmla="*/ 357188 h 766763"/>
              <a:gd name="connsiteX21" fmla="*/ 38100 w 369093"/>
              <a:gd name="connsiteY21" fmla="*/ 27384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3" h="766763">
                <a:moveTo>
                  <a:pt x="38100" y="273844"/>
                </a:moveTo>
                <a:lnTo>
                  <a:pt x="23812" y="197644"/>
                </a:lnTo>
                <a:lnTo>
                  <a:pt x="9525" y="116681"/>
                </a:lnTo>
                <a:lnTo>
                  <a:pt x="0" y="14288"/>
                </a:lnTo>
                <a:lnTo>
                  <a:pt x="85725" y="0"/>
                </a:lnTo>
                <a:lnTo>
                  <a:pt x="150018" y="92869"/>
                </a:lnTo>
                <a:lnTo>
                  <a:pt x="192881" y="161925"/>
                </a:lnTo>
                <a:lnTo>
                  <a:pt x="226218" y="221456"/>
                </a:lnTo>
                <a:lnTo>
                  <a:pt x="266700" y="302419"/>
                </a:lnTo>
                <a:lnTo>
                  <a:pt x="300037" y="383381"/>
                </a:lnTo>
                <a:lnTo>
                  <a:pt x="321468" y="447675"/>
                </a:lnTo>
                <a:lnTo>
                  <a:pt x="340518" y="523875"/>
                </a:lnTo>
                <a:lnTo>
                  <a:pt x="357187" y="614363"/>
                </a:lnTo>
                <a:lnTo>
                  <a:pt x="369093" y="745331"/>
                </a:lnTo>
                <a:lnTo>
                  <a:pt x="252412" y="766763"/>
                </a:lnTo>
                <a:lnTo>
                  <a:pt x="178593" y="669131"/>
                </a:lnTo>
                <a:lnTo>
                  <a:pt x="150018" y="623888"/>
                </a:lnTo>
                <a:lnTo>
                  <a:pt x="119062" y="564356"/>
                </a:lnTo>
                <a:lnTo>
                  <a:pt x="90487" y="490538"/>
                </a:lnTo>
                <a:lnTo>
                  <a:pt x="69056" y="414338"/>
                </a:lnTo>
                <a:lnTo>
                  <a:pt x="54768" y="357188"/>
                </a:lnTo>
                <a:lnTo>
                  <a:pt x="38100" y="273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B9761D-D5F8-4289-888D-A5752003E6A5}"/>
              </a:ext>
            </a:extLst>
          </p:cNvPr>
          <p:cNvSpPr/>
          <p:nvPr/>
        </p:nvSpPr>
        <p:spPr>
          <a:xfrm>
            <a:off x="4979989" y="3125789"/>
            <a:ext cx="519112" cy="841375"/>
          </a:xfrm>
          <a:custGeom>
            <a:avLst/>
            <a:gdLst>
              <a:gd name="connsiteX0" fmla="*/ 147637 w 519112"/>
              <a:gd name="connsiteY0" fmla="*/ 364332 h 840582"/>
              <a:gd name="connsiteX1" fmla="*/ 197644 w 519112"/>
              <a:gd name="connsiteY1" fmla="*/ 197644 h 840582"/>
              <a:gd name="connsiteX2" fmla="*/ 200025 w 519112"/>
              <a:gd name="connsiteY2" fmla="*/ 176213 h 840582"/>
              <a:gd name="connsiteX3" fmla="*/ 200025 w 519112"/>
              <a:gd name="connsiteY3" fmla="*/ 154782 h 840582"/>
              <a:gd name="connsiteX4" fmla="*/ 192881 w 519112"/>
              <a:gd name="connsiteY4" fmla="*/ 119063 h 840582"/>
              <a:gd name="connsiteX5" fmla="*/ 183356 w 519112"/>
              <a:gd name="connsiteY5" fmla="*/ 80963 h 840582"/>
              <a:gd name="connsiteX6" fmla="*/ 157162 w 519112"/>
              <a:gd name="connsiteY6" fmla="*/ 9525 h 840582"/>
              <a:gd name="connsiteX7" fmla="*/ 333375 w 519112"/>
              <a:gd name="connsiteY7" fmla="*/ 0 h 840582"/>
              <a:gd name="connsiteX8" fmla="*/ 411956 w 519112"/>
              <a:gd name="connsiteY8" fmla="*/ 71438 h 840582"/>
              <a:gd name="connsiteX9" fmla="*/ 483394 w 519112"/>
              <a:gd name="connsiteY9" fmla="*/ 130969 h 840582"/>
              <a:gd name="connsiteX10" fmla="*/ 511969 w 519112"/>
              <a:gd name="connsiteY10" fmla="*/ 152400 h 840582"/>
              <a:gd name="connsiteX11" fmla="*/ 519112 w 519112"/>
              <a:gd name="connsiteY11" fmla="*/ 161925 h 840582"/>
              <a:gd name="connsiteX12" fmla="*/ 519112 w 519112"/>
              <a:gd name="connsiteY12" fmla="*/ 161925 h 840582"/>
              <a:gd name="connsiteX13" fmla="*/ 514350 w 519112"/>
              <a:gd name="connsiteY13" fmla="*/ 173832 h 840582"/>
              <a:gd name="connsiteX14" fmla="*/ 492919 w 519112"/>
              <a:gd name="connsiteY14" fmla="*/ 195263 h 840582"/>
              <a:gd name="connsiteX15" fmla="*/ 454819 w 519112"/>
              <a:gd name="connsiteY15" fmla="*/ 235744 h 840582"/>
              <a:gd name="connsiteX16" fmla="*/ 416719 w 519112"/>
              <a:gd name="connsiteY16" fmla="*/ 283369 h 840582"/>
              <a:gd name="connsiteX17" fmla="*/ 376237 w 519112"/>
              <a:gd name="connsiteY17" fmla="*/ 333375 h 840582"/>
              <a:gd name="connsiteX18" fmla="*/ 326231 w 519112"/>
              <a:gd name="connsiteY18" fmla="*/ 411957 h 840582"/>
              <a:gd name="connsiteX19" fmla="*/ 280987 w 519112"/>
              <a:gd name="connsiteY19" fmla="*/ 488157 h 840582"/>
              <a:gd name="connsiteX20" fmla="*/ 233362 w 519112"/>
              <a:gd name="connsiteY20" fmla="*/ 576263 h 840582"/>
              <a:gd name="connsiteX21" fmla="*/ 169069 w 519112"/>
              <a:gd name="connsiteY21" fmla="*/ 711994 h 840582"/>
              <a:gd name="connsiteX22" fmla="*/ 114300 w 519112"/>
              <a:gd name="connsiteY22" fmla="*/ 831057 h 840582"/>
              <a:gd name="connsiteX23" fmla="*/ 0 w 519112"/>
              <a:gd name="connsiteY23" fmla="*/ 840582 h 840582"/>
              <a:gd name="connsiteX24" fmla="*/ 66675 w 519112"/>
              <a:gd name="connsiteY24" fmla="*/ 628650 h 840582"/>
              <a:gd name="connsiteX25" fmla="*/ 121444 w 519112"/>
              <a:gd name="connsiteY25" fmla="*/ 447675 h 840582"/>
              <a:gd name="connsiteX26" fmla="*/ 147637 w 519112"/>
              <a:gd name="connsiteY26" fmla="*/ 364332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9112" h="840582">
                <a:moveTo>
                  <a:pt x="147637" y="364332"/>
                </a:moveTo>
                <a:lnTo>
                  <a:pt x="197644" y="197644"/>
                </a:lnTo>
                <a:lnTo>
                  <a:pt x="200025" y="176213"/>
                </a:lnTo>
                <a:lnTo>
                  <a:pt x="200025" y="154782"/>
                </a:lnTo>
                <a:lnTo>
                  <a:pt x="192881" y="119063"/>
                </a:lnTo>
                <a:lnTo>
                  <a:pt x="183356" y="80963"/>
                </a:lnTo>
                <a:lnTo>
                  <a:pt x="157162" y="9525"/>
                </a:lnTo>
                <a:lnTo>
                  <a:pt x="333375" y="0"/>
                </a:lnTo>
                <a:lnTo>
                  <a:pt x="411956" y="71438"/>
                </a:lnTo>
                <a:lnTo>
                  <a:pt x="483394" y="130969"/>
                </a:lnTo>
                <a:lnTo>
                  <a:pt x="511969" y="152400"/>
                </a:lnTo>
                <a:lnTo>
                  <a:pt x="519112" y="161925"/>
                </a:lnTo>
                <a:lnTo>
                  <a:pt x="519112" y="161925"/>
                </a:lnTo>
                <a:lnTo>
                  <a:pt x="514350" y="173832"/>
                </a:lnTo>
                <a:lnTo>
                  <a:pt x="492919" y="195263"/>
                </a:lnTo>
                <a:lnTo>
                  <a:pt x="454819" y="235744"/>
                </a:lnTo>
                <a:lnTo>
                  <a:pt x="416719" y="283369"/>
                </a:lnTo>
                <a:lnTo>
                  <a:pt x="376237" y="333375"/>
                </a:lnTo>
                <a:lnTo>
                  <a:pt x="326231" y="411957"/>
                </a:lnTo>
                <a:lnTo>
                  <a:pt x="280987" y="488157"/>
                </a:lnTo>
                <a:lnTo>
                  <a:pt x="233362" y="576263"/>
                </a:lnTo>
                <a:lnTo>
                  <a:pt x="169069" y="711994"/>
                </a:lnTo>
                <a:lnTo>
                  <a:pt x="114300" y="831057"/>
                </a:lnTo>
                <a:lnTo>
                  <a:pt x="0" y="840582"/>
                </a:lnTo>
                <a:lnTo>
                  <a:pt x="66675" y="628650"/>
                </a:lnTo>
                <a:lnTo>
                  <a:pt x="121444" y="447675"/>
                </a:lnTo>
                <a:lnTo>
                  <a:pt x="147637" y="364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9581F0E-A920-46BE-A644-63A8DA1B90C6}"/>
              </a:ext>
            </a:extLst>
          </p:cNvPr>
          <p:cNvSpPr/>
          <p:nvPr/>
        </p:nvSpPr>
        <p:spPr>
          <a:xfrm>
            <a:off x="3684589" y="3762376"/>
            <a:ext cx="1973262" cy="447675"/>
          </a:xfrm>
          <a:custGeom>
            <a:avLst/>
            <a:gdLst>
              <a:gd name="connsiteX0" fmla="*/ 1021556 w 1974056"/>
              <a:gd name="connsiteY0" fmla="*/ 145256 h 447675"/>
              <a:gd name="connsiteX1" fmla="*/ 907256 w 1974056"/>
              <a:gd name="connsiteY1" fmla="*/ 161925 h 447675"/>
              <a:gd name="connsiteX2" fmla="*/ 695325 w 1974056"/>
              <a:gd name="connsiteY2" fmla="*/ 190500 h 447675"/>
              <a:gd name="connsiteX3" fmla="*/ 569119 w 1974056"/>
              <a:gd name="connsiteY3" fmla="*/ 207169 h 447675"/>
              <a:gd name="connsiteX4" fmla="*/ 485775 w 1974056"/>
              <a:gd name="connsiteY4" fmla="*/ 216694 h 447675"/>
              <a:gd name="connsiteX5" fmla="*/ 428625 w 1974056"/>
              <a:gd name="connsiteY5" fmla="*/ 223838 h 447675"/>
              <a:gd name="connsiteX6" fmla="*/ 385762 w 1974056"/>
              <a:gd name="connsiteY6" fmla="*/ 228600 h 447675"/>
              <a:gd name="connsiteX7" fmla="*/ 338137 w 1974056"/>
              <a:gd name="connsiteY7" fmla="*/ 230981 h 447675"/>
              <a:gd name="connsiteX8" fmla="*/ 295275 w 1974056"/>
              <a:gd name="connsiteY8" fmla="*/ 226219 h 447675"/>
              <a:gd name="connsiteX9" fmla="*/ 254794 w 1974056"/>
              <a:gd name="connsiteY9" fmla="*/ 219075 h 447675"/>
              <a:gd name="connsiteX10" fmla="*/ 211931 w 1974056"/>
              <a:gd name="connsiteY10" fmla="*/ 209550 h 447675"/>
              <a:gd name="connsiteX11" fmla="*/ 152400 w 1974056"/>
              <a:gd name="connsiteY11" fmla="*/ 188119 h 447675"/>
              <a:gd name="connsiteX12" fmla="*/ 92869 w 1974056"/>
              <a:gd name="connsiteY12" fmla="*/ 154781 h 447675"/>
              <a:gd name="connsiteX13" fmla="*/ 52387 w 1974056"/>
              <a:gd name="connsiteY13" fmla="*/ 128588 h 447675"/>
              <a:gd name="connsiteX14" fmla="*/ 26194 w 1974056"/>
              <a:gd name="connsiteY14" fmla="*/ 121444 h 447675"/>
              <a:gd name="connsiteX15" fmla="*/ 11906 w 1974056"/>
              <a:gd name="connsiteY15" fmla="*/ 121444 h 447675"/>
              <a:gd name="connsiteX16" fmla="*/ 0 w 1974056"/>
              <a:gd name="connsiteY16" fmla="*/ 128588 h 447675"/>
              <a:gd name="connsiteX17" fmla="*/ 2381 w 1974056"/>
              <a:gd name="connsiteY17" fmla="*/ 147638 h 447675"/>
              <a:gd name="connsiteX18" fmla="*/ 21431 w 1974056"/>
              <a:gd name="connsiteY18" fmla="*/ 188119 h 447675"/>
              <a:gd name="connsiteX19" fmla="*/ 71437 w 1974056"/>
              <a:gd name="connsiteY19" fmla="*/ 247650 h 447675"/>
              <a:gd name="connsiteX20" fmla="*/ 119062 w 1974056"/>
              <a:gd name="connsiteY20" fmla="*/ 297656 h 447675"/>
              <a:gd name="connsiteX21" fmla="*/ 164306 w 1974056"/>
              <a:gd name="connsiteY21" fmla="*/ 342900 h 447675"/>
              <a:gd name="connsiteX22" fmla="*/ 214312 w 1974056"/>
              <a:gd name="connsiteY22" fmla="*/ 383381 h 447675"/>
              <a:gd name="connsiteX23" fmla="*/ 273844 w 1974056"/>
              <a:gd name="connsiteY23" fmla="*/ 421481 h 447675"/>
              <a:gd name="connsiteX24" fmla="*/ 328612 w 1974056"/>
              <a:gd name="connsiteY24" fmla="*/ 445294 h 447675"/>
              <a:gd name="connsiteX25" fmla="*/ 352425 w 1974056"/>
              <a:gd name="connsiteY25" fmla="*/ 447675 h 447675"/>
              <a:gd name="connsiteX26" fmla="*/ 419100 w 1974056"/>
              <a:gd name="connsiteY26" fmla="*/ 428625 h 447675"/>
              <a:gd name="connsiteX27" fmla="*/ 559594 w 1974056"/>
              <a:gd name="connsiteY27" fmla="*/ 390525 h 447675"/>
              <a:gd name="connsiteX28" fmla="*/ 738187 w 1974056"/>
              <a:gd name="connsiteY28" fmla="*/ 345281 h 447675"/>
              <a:gd name="connsiteX29" fmla="*/ 909637 w 1974056"/>
              <a:gd name="connsiteY29" fmla="*/ 307181 h 447675"/>
              <a:gd name="connsiteX30" fmla="*/ 1014412 w 1974056"/>
              <a:gd name="connsiteY30" fmla="*/ 280988 h 447675"/>
              <a:gd name="connsiteX31" fmla="*/ 1290637 w 1974056"/>
              <a:gd name="connsiteY31" fmla="*/ 264319 h 447675"/>
              <a:gd name="connsiteX32" fmla="*/ 1469231 w 1974056"/>
              <a:gd name="connsiteY32" fmla="*/ 247650 h 447675"/>
              <a:gd name="connsiteX33" fmla="*/ 1674019 w 1974056"/>
              <a:gd name="connsiteY33" fmla="*/ 226219 h 447675"/>
              <a:gd name="connsiteX34" fmla="*/ 1807369 w 1974056"/>
              <a:gd name="connsiteY34" fmla="*/ 211931 h 447675"/>
              <a:gd name="connsiteX35" fmla="*/ 1907381 w 1974056"/>
              <a:gd name="connsiteY35" fmla="*/ 202406 h 447675"/>
              <a:gd name="connsiteX36" fmla="*/ 1945481 w 1974056"/>
              <a:gd name="connsiteY36" fmla="*/ 197644 h 447675"/>
              <a:gd name="connsiteX37" fmla="*/ 1959769 w 1974056"/>
              <a:gd name="connsiteY37" fmla="*/ 190500 h 447675"/>
              <a:gd name="connsiteX38" fmla="*/ 1971675 w 1974056"/>
              <a:gd name="connsiteY38" fmla="*/ 173831 h 447675"/>
              <a:gd name="connsiteX39" fmla="*/ 1974056 w 1974056"/>
              <a:gd name="connsiteY39" fmla="*/ 154781 h 447675"/>
              <a:gd name="connsiteX40" fmla="*/ 1964531 w 1974056"/>
              <a:gd name="connsiteY40" fmla="*/ 104775 h 447675"/>
              <a:gd name="connsiteX41" fmla="*/ 1957387 w 1974056"/>
              <a:gd name="connsiteY41" fmla="*/ 90488 h 447675"/>
              <a:gd name="connsiteX42" fmla="*/ 1928812 w 1974056"/>
              <a:gd name="connsiteY42" fmla="*/ 71438 h 447675"/>
              <a:gd name="connsiteX43" fmla="*/ 1881187 w 1974056"/>
              <a:gd name="connsiteY43" fmla="*/ 47625 h 447675"/>
              <a:gd name="connsiteX44" fmla="*/ 1824037 w 1974056"/>
              <a:gd name="connsiteY44" fmla="*/ 26194 h 447675"/>
              <a:gd name="connsiteX45" fmla="*/ 1769269 w 1974056"/>
              <a:gd name="connsiteY45" fmla="*/ 9525 h 447675"/>
              <a:gd name="connsiteX46" fmla="*/ 1695450 w 1974056"/>
              <a:gd name="connsiteY46" fmla="*/ 0 h 447675"/>
              <a:gd name="connsiteX47" fmla="*/ 1645444 w 1974056"/>
              <a:gd name="connsiteY47" fmla="*/ 14288 h 447675"/>
              <a:gd name="connsiteX48" fmla="*/ 1493044 w 1974056"/>
              <a:gd name="connsiteY48" fmla="*/ 59531 h 447675"/>
              <a:gd name="connsiteX49" fmla="*/ 1321594 w 1974056"/>
              <a:gd name="connsiteY49" fmla="*/ 95250 h 447675"/>
              <a:gd name="connsiteX50" fmla="*/ 1021556 w 1974056"/>
              <a:gd name="connsiteY50" fmla="*/ 1452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4056" h="447675">
                <a:moveTo>
                  <a:pt x="1021556" y="145256"/>
                </a:moveTo>
                <a:lnTo>
                  <a:pt x="907256" y="161925"/>
                </a:lnTo>
                <a:lnTo>
                  <a:pt x="695325" y="190500"/>
                </a:lnTo>
                <a:lnTo>
                  <a:pt x="569119" y="207169"/>
                </a:lnTo>
                <a:lnTo>
                  <a:pt x="485775" y="216694"/>
                </a:lnTo>
                <a:lnTo>
                  <a:pt x="428625" y="223838"/>
                </a:lnTo>
                <a:lnTo>
                  <a:pt x="385762" y="228600"/>
                </a:lnTo>
                <a:lnTo>
                  <a:pt x="338137" y="230981"/>
                </a:lnTo>
                <a:lnTo>
                  <a:pt x="295275" y="226219"/>
                </a:lnTo>
                <a:lnTo>
                  <a:pt x="254794" y="219075"/>
                </a:lnTo>
                <a:lnTo>
                  <a:pt x="211931" y="209550"/>
                </a:lnTo>
                <a:lnTo>
                  <a:pt x="152400" y="188119"/>
                </a:lnTo>
                <a:lnTo>
                  <a:pt x="92869" y="154781"/>
                </a:lnTo>
                <a:lnTo>
                  <a:pt x="52387" y="128588"/>
                </a:lnTo>
                <a:lnTo>
                  <a:pt x="26194" y="121444"/>
                </a:lnTo>
                <a:lnTo>
                  <a:pt x="11906" y="121444"/>
                </a:lnTo>
                <a:lnTo>
                  <a:pt x="0" y="128588"/>
                </a:lnTo>
                <a:lnTo>
                  <a:pt x="2381" y="147638"/>
                </a:lnTo>
                <a:lnTo>
                  <a:pt x="21431" y="188119"/>
                </a:lnTo>
                <a:lnTo>
                  <a:pt x="71437" y="247650"/>
                </a:lnTo>
                <a:lnTo>
                  <a:pt x="119062" y="297656"/>
                </a:lnTo>
                <a:lnTo>
                  <a:pt x="164306" y="342900"/>
                </a:lnTo>
                <a:lnTo>
                  <a:pt x="214312" y="383381"/>
                </a:lnTo>
                <a:lnTo>
                  <a:pt x="273844" y="421481"/>
                </a:lnTo>
                <a:lnTo>
                  <a:pt x="328612" y="445294"/>
                </a:lnTo>
                <a:lnTo>
                  <a:pt x="352425" y="447675"/>
                </a:lnTo>
                <a:lnTo>
                  <a:pt x="419100" y="428625"/>
                </a:lnTo>
                <a:lnTo>
                  <a:pt x="559594" y="390525"/>
                </a:lnTo>
                <a:lnTo>
                  <a:pt x="738187" y="345281"/>
                </a:lnTo>
                <a:lnTo>
                  <a:pt x="909637" y="307181"/>
                </a:lnTo>
                <a:lnTo>
                  <a:pt x="1014412" y="280988"/>
                </a:lnTo>
                <a:lnTo>
                  <a:pt x="1290637" y="264319"/>
                </a:lnTo>
                <a:lnTo>
                  <a:pt x="1469231" y="247650"/>
                </a:lnTo>
                <a:lnTo>
                  <a:pt x="1674019" y="226219"/>
                </a:lnTo>
                <a:lnTo>
                  <a:pt x="1807369" y="211931"/>
                </a:lnTo>
                <a:lnTo>
                  <a:pt x="1907381" y="202406"/>
                </a:lnTo>
                <a:lnTo>
                  <a:pt x="1945481" y="197644"/>
                </a:lnTo>
                <a:lnTo>
                  <a:pt x="1959769" y="190500"/>
                </a:lnTo>
                <a:lnTo>
                  <a:pt x="1971675" y="173831"/>
                </a:lnTo>
                <a:lnTo>
                  <a:pt x="1974056" y="154781"/>
                </a:lnTo>
                <a:lnTo>
                  <a:pt x="1964531" y="104775"/>
                </a:lnTo>
                <a:lnTo>
                  <a:pt x="1957387" y="90488"/>
                </a:lnTo>
                <a:lnTo>
                  <a:pt x="1928812" y="71438"/>
                </a:lnTo>
                <a:lnTo>
                  <a:pt x="1881187" y="47625"/>
                </a:lnTo>
                <a:lnTo>
                  <a:pt x="1824037" y="26194"/>
                </a:lnTo>
                <a:lnTo>
                  <a:pt x="1769269" y="9525"/>
                </a:lnTo>
                <a:lnTo>
                  <a:pt x="1695450" y="0"/>
                </a:lnTo>
                <a:lnTo>
                  <a:pt x="1645444" y="14288"/>
                </a:lnTo>
                <a:lnTo>
                  <a:pt x="1493044" y="59531"/>
                </a:lnTo>
                <a:lnTo>
                  <a:pt x="1321594" y="95250"/>
                </a:lnTo>
                <a:lnTo>
                  <a:pt x="1021556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AB6138C2-0B20-4E94-9196-E3175CA34963}"/>
              </a:ext>
            </a:extLst>
          </p:cNvPr>
          <p:cNvSpPr/>
          <p:nvPr/>
        </p:nvSpPr>
        <p:spPr>
          <a:xfrm>
            <a:off x="3609977" y="4411663"/>
            <a:ext cx="2265363" cy="493712"/>
          </a:xfrm>
          <a:custGeom>
            <a:avLst/>
            <a:gdLst>
              <a:gd name="connsiteX0" fmla="*/ 766763 w 2264569"/>
              <a:gd name="connsiteY0" fmla="*/ 219075 h 492919"/>
              <a:gd name="connsiteX1" fmla="*/ 542925 w 2264569"/>
              <a:gd name="connsiteY1" fmla="*/ 254794 h 492919"/>
              <a:gd name="connsiteX2" fmla="*/ 366713 w 2264569"/>
              <a:gd name="connsiteY2" fmla="*/ 276225 h 492919"/>
              <a:gd name="connsiteX3" fmla="*/ 271463 w 2264569"/>
              <a:gd name="connsiteY3" fmla="*/ 288132 h 492919"/>
              <a:gd name="connsiteX4" fmla="*/ 211931 w 2264569"/>
              <a:gd name="connsiteY4" fmla="*/ 278607 h 492919"/>
              <a:gd name="connsiteX5" fmla="*/ 114300 w 2264569"/>
              <a:gd name="connsiteY5" fmla="*/ 250032 h 492919"/>
              <a:gd name="connsiteX6" fmla="*/ 42863 w 2264569"/>
              <a:gd name="connsiteY6" fmla="*/ 221457 h 492919"/>
              <a:gd name="connsiteX7" fmla="*/ 21431 w 2264569"/>
              <a:gd name="connsiteY7" fmla="*/ 216694 h 492919"/>
              <a:gd name="connsiteX8" fmla="*/ 7144 w 2264569"/>
              <a:gd name="connsiteY8" fmla="*/ 221457 h 492919"/>
              <a:gd name="connsiteX9" fmla="*/ 0 w 2264569"/>
              <a:gd name="connsiteY9" fmla="*/ 235744 h 492919"/>
              <a:gd name="connsiteX10" fmla="*/ 14288 w 2264569"/>
              <a:gd name="connsiteY10" fmla="*/ 254794 h 492919"/>
              <a:gd name="connsiteX11" fmla="*/ 61913 w 2264569"/>
              <a:gd name="connsiteY11" fmla="*/ 309563 h 492919"/>
              <a:gd name="connsiteX12" fmla="*/ 130969 w 2264569"/>
              <a:gd name="connsiteY12" fmla="*/ 373857 h 492919"/>
              <a:gd name="connsiteX13" fmla="*/ 180975 w 2264569"/>
              <a:gd name="connsiteY13" fmla="*/ 414338 h 492919"/>
              <a:gd name="connsiteX14" fmla="*/ 216694 w 2264569"/>
              <a:gd name="connsiteY14" fmla="*/ 440532 h 492919"/>
              <a:gd name="connsiteX15" fmla="*/ 247650 w 2264569"/>
              <a:gd name="connsiteY15" fmla="*/ 457200 h 492919"/>
              <a:gd name="connsiteX16" fmla="*/ 283369 w 2264569"/>
              <a:gd name="connsiteY16" fmla="*/ 476250 h 492919"/>
              <a:gd name="connsiteX17" fmla="*/ 326231 w 2264569"/>
              <a:gd name="connsiteY17" fmla="*/ 490538 h 492919"/>
              <a:gd name="connsiteX18" fmla="*/ 354806 w 2264569"/>
              <a:gd name="connsiteY18" fmla="*/ 492919 h 492919"/>
              <a:gd name="connsiteX19" fmla="*/ 407194 w 2264569"/>
              <a:gd name="connsiteY19" fmla="*/ 483394 h 492919"/>
              <a:gd name="connsiteX20" fmla="*/ 471488 w 2264569"/>
              <a:gd name="connsiteY20" fmla="*/ 461963 h 492919"/>
              <a:gd name="connsiteX21" fmla="*/ 511969 w 2264569"/>
              <a:gd name="connsiteY21" fmla="*/ 447675 h 492919"/>
              <a:gd name="connsiteX22" fmla="*/ 645319 w 2264569"/>
              <a:gd name="connsiteY22" fmla="*/ 421482 h 492919"/>
              <a:gd name="connsiteX23" fmla="*/ 881063 w 2264569"/>
              <a:gd name="connsiteY23" fmla="*/ 381000 h 492919"/>
              <a:gd name="connsiteX24" fmla="*/ 1178719 w 2264569"/>
              <a:gd name="connsiteY24" fmla="*/ 326232 h 492919"/>
              <a:gd name="connsiteX25" fmla="*/ 1381125 w 2264569"/>
              <a:gd name="connsiteY25" fmla="*/ 311944 h 492919"/>
              <a:gd name="connsiteX26" fmla="*/ 1552575 w 2264569"/>
              <a:gd name="connsiteY26" fmla="*/ 288132 h 492919"/>
              <a:gd name="connsiteX27" fmla="*/ 1750219 w 2264569"/>
              <a:gd name="connsiteY27" fmla="*/ 269082 h 492919"/>
              <a:gd name="connsiteX28" fmla="*/ 1926431 w 2264569"/>
              <a:gd name="connsiteY28" fmla="*/ 257175 h 492919"/>
              <a:gd name="connsiteX29" fmla="*/ 2071688 w 2264569"/>
              <a:gd name="connsiteY29" fmla="*/ 245269 h 492919"/>
              <a:gd name="connsiteX30" fmla="*/ 2133600 w 2264569"/>
              <a:gd name="connsiteY30" fmla="*/ 245269 h 492919"/>
              <a:gd name="connsiteX31" fmla="*/ 2197894 w 2264569"/>
              <a:gd name="connsiteY31" fmla="*/ 233363 h 492919"/>
              <a:gd name="connsiteX32" fmla="*/ 2228850 w 2264569"/>
              <a:gd name="connsiteY32" fmla="*/ 223838 h 492919"/>
              <a:gd name="connsiteX33" fmla="*/ 2255044 w 2264569"/>
              <a:gd name="connsiteY33" fmla="*/ 207169 h 492919"/>
              <a:gd name="connsiteX34" fmla="*/ 2264569 w 2264569"/>
              <a:gd name="connsiteY34" fmla="*/ 190500 h 492919"/>
              <a:gd name="connsiteX35" fmla="*/ 2264569 w 2264569"/>
              <a:gd name="connsiteY35" fmla="*/ 178594 h 492919"/>
              <a:gd name="connsiteX36" fmla="*/ 2259806 w 2264569"/>
              <a:gd name="connsiteY36" fmla="*/ 147638 h 492919"/>
              <a:gd name="connsiteX37" fmla="*/ 2235994 w 2264569"/>
              <a:gd name="connsiteY37" fmla="*/ 109538 h 492919"/>
              <a:gd name="connsiteX38" fmla="*/ 2205038 w 2264569"/>
              <a:gd name="connsiteY38" fmla="*/ 83344 h 492919"/>
              <a:gd name="connsiteX39" fmla="*/ 2143125 w 2264569"/>
              <a:gd name="connsiteY39" fmla="*/ 57150 h 492919"/>
              <a:gd name="connsiteX40" fmla="*/ 2064544 w 2264569"/>
              <a:gd name="connsiteY40" fmla="*/ 28575 h 492919"/>
              <a:gd name="connsiteX41" fmla="*/ 1997869 w 2264569"/>
              <a:gd name="connsiteY41" fmla="*/ 11907 h 492919"/>
              <a:gd name="connsiteX42" fmla="*/ 1940719 w 2264569"/>
              <a:gd name="connsiteY42" fmla="*/ 0 h 492919"/>
              <a:gd name="connsiteX43" fmla="*/ 1902619 w 2264569"/>
              <a:gd name="connsiteY43" fmla="*/ 16669 h 492919"/>
              <a:gd name="connsiteX44" fmla="*/ 1790700 w 2264569"/>
              <a:gd name="connsiteY44" fmla="*/ 57150 h 492919"/>
              <a:gd name="connsiteX45" fmla="*/ 1728788 w 2264569"/>
              <a:gd name="connsiteY45" fmla="*/ 69057 h 492919"/>
              <a:gd name="connsiteX46" fmla="*/ 1635919 w 2264569"/>
              <a:gd name="connsiteY46" fmla="*/ 80963 h 492919"/>
              <a:gd name="connsiteX47" fmla="*/ 1423988 w 2264569"/>
              <a:gd name="connsiteY47" fmla="*/ 107157 h 492919"/>
              <a:gd name="connsiteX48" fmla="*/ 1354931 w 2264569"/>
              <a:gd name="connsiteY48" fmla="*/ 114300 h 492919"/>
              <a:gd name="connsiteX49" fmla="*/ 1116806 w 2264569"/>
              <a:gd name="connsiteY49" fmla="*/ 159544 h 492919"/>
              <a:gd name="connsiteX50" fmla="*/ 885825 w 2264569"/>
              <a:gd name="connsiteY50" fmla="*/ 200025 h 492919"/>
              <a:gd name="connsiteX51" fmla="*/ 766763 w 2264569"/>
              <a:gd name="connsiteY51" fmla="*/ 21907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64569" h="492919">
                <a:moveTo>
                  <a:pt x="766763" y="219075"/>
                </a:moveTo>
                <a:lnTo>
                  <a:pt x="542925" y="254794"/>
                </a:lnTo>
                <a:lnTo>
                  <a:pt x="366713" y="276225"/>
                </a:lnTo>
                <a:lnTo>
                  <a:pt x="271463" y="288132"/>
                </a:lnTo>
                <a:lnTo>
                  <a:pt x="211931" y="278607"/>
                </a:lnTo>
                <a:lnTo>
                  <a:pt x="114300" y="250032"/>
                </a:lnTo>
                <a:lnTo>
                  <a:pt x="42863" y="221457"/>
                </a:lnTo>
                <a:lnTo>
                  <a:pt x="21431" y="216694"/>
                </a:lnTo>
                <a:lnTo>
                  <a:pt x="7144" y="221457"/>
                </a:lnTo>
                <a:lnTo>
                  <a:pt x="0" y="235744"/>
                </a:lnTo>
                <a:lnTo>
                  <a:pt x="14288" y="254794"/>
                </a:lnTo>
                <a:lnTo>
                  <a:pt x="61913" y="309563"/>
                </a:lnTo>
                <a:lnTo>
                  <a:pt x="130969" y="373857"/>
                </a:lnTo>
                <a:lnTo>
                  <a:pt x="180975" y="414338"/>
                </a:lnTo>
                <a:lnTo>
                  <a:pt x="216694" y="440532"/>
                </a:lnTo>
                <a:lnTo>
                  <a:pt x="247650" y="457200"/>
                </a:lnTo>
                <a:lnTo>
                  <a:pt x="283369" y="476250"/>
                </a:lnTo>
                <a:lnTo>
                  <a:pt x="326231" y="490538"/>
                </a:lnTo>
                <a:lnTo>
                  <a:pt x="354806" y="492919"/>
                </a:lnTo>
                <a:lnTo>
                  <a:pt x="407194" y="483394"/>
                </a:lnTo>
                <a:lnTo>
                  <a:pt x="471488" y="461963"/>
                </a:lnTo>
                <a:lnTo>
                  <a:pt x="511969" y="447675"/>
                </a:lnTo>
                <a:lnTo>
                  <a:pt x="645319" y="421482"/>
                </a:lnTo>
                <a:lnTo>
                  <a:pt x="881063" y="381000"/>
                </a:lnTo>
                <a:lnTo>
                  <a:pt x="1178719" y="326232"/>
                </a:lnTo>
                <a:lnTo>
                  <a:pt x="1381125" y="311944"/>
                </a:lnTo>
                <a:lnTo>
                  <a:pt x="1552575" y="288132"/>
                </a:lnTo>
                <a:lnTo>
                  <a:pt x="1750219" y="269082"/>
                </a:lnTo>
                <a:lnTo>
                  <a:pt x="1926431" y="257175"/>
                </a:lnTo>
                <a:lnTo>
                  <a:pt x="2071688" y="245269"/>
                </a:lnTo>
                <a:lnTo>
                  <a:pt x="2133600" y="245269"/>
                </a:lnTo>
                <a:lnTo>
                  <a:pt x="2197894" y="233363"/>
                </a:lnTo>
                <a:lnTo>
                  <a:pt x="2228850" y="223838"/>
                </a:lnTo>
                <a:lnTo>
                  <a:pt x="2255044" y="207169"/>
                </a:lnTo>
                <a:lnTo>
                  <a:pt x="2264569" y="190500"/>
                </a:lnTo>
                <a:lnTo>
                  <a:pt x="2264569" y="178594"/>
                </a:lnTo>
                <a:lnTo>
                  <a:pt x="2259806" y="147638"/>
                </a:lnTo>
                <a:lnTo>
                  <a:pt x="2235994" y="109538"/>
                </a:lnTo>
                <a:lnTo>
                  <a:pt x="2205038" y="83344"/>
                </a:lnTo>
                <a:lnTo>
                  <a:pt x="2143125" y="57150"/>
                </a:lnTo>
                <a:lnTo>
                  <a:pt x="2064544" y="28575"/>
                </a:lnTo>
                <a:lnTo>
                  <a:pt x="1997869" y="11907"/>
                </a:lnTo>
                <a:lnTo>
                  <a:pt x="1940719" y="0"/>
                </a:lnTo>
                <a:lnTo>
                  <a:pt x="1902619" y="16669"/>
                </a:lnTo>
                <a:lnTo>
                  <a:pt x="1790700" y="57150"/>
                </a:lnTo>
                <a:lnTo>
                  <a:pt x="1728788" y="69057"/>
                </a:lnTo>
                <a:lnTo>
                  <a:pt x="1635919" y="80963"/>
                </a:lnTo>
                <a:lnTo>
                  <a:pt x="1423988" y="107157"/>
                </a:lnTo>
                <a:lnTo>
                  <a:pt x="1354931" y="114300"/>
                </a:lnTo>
                <a:lnTo>
                  <a:pt x="1116806" y="159544"/>
                </a:lnTo>
                <a:lnTo>
                  <a:pt x="885825" y="200025"/>
                </a:lnTo>
                <a:lnTo>
                  <a:pt x="76676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A5F822E-18CF-4D15-BFCE-51A8464803FA}"/>
              </a:ext>
            </a:extLst>
          </p:cNvPr>
          <p:cNvSpPr/>
          <p:nvPr/>
        </p:nvSpPr>
        <p:spPr>
          <a:xfrm>
            <a:off x="4630739" y="3989388"/>
            <a:ext cx="385762" cy="1981200"/>
          </a:xfrm>
          <a:custGeom>
            <a:avLst/>
            <a:gdLst>
              <a:gd name="connsiteX0" fmla="*/ 358033 w 386366"/>
              <a:gd name="connsiteY0" fmla="*/ 891218 h 1980771"/>
              <a:gd name="connsiteX1" fmla="*/ 363184 w 386366"/>
              <a:gd name="connsiteY1" fmla="*/ 713490 h 1980771"/>
              <a:gd name="connsiteX2" fmla="*/ 365760 w 386366"/>
              <a:gd name="connsiteY2" fmla="*/ 396669 h 1980771"/>
              <a:gd name="connsiteX3" fmla="*/ 368336 w 386366"/>
              <a:gd name="connsiteY3" fmla="*/ 327123 h 1980771"/>
              <a:gd name="connsiteX4" fmla="*/ 373487 w 386366"/>
              <a:gd name="connsiteY4" fmla="*/ 252426 h 1980771"/>
              <a:gd name="connsiteX5" fmla="*/ 381215 w 386366"/>
              <a:gd name="connsiteY5" fmla="*/ 180304 h 1980771"/>
              <a:gd name="connsiteX6" fmla="*/ 386366 w 386366"/>
              <a:gd name="connsiteY6" fmla="*/ 149395 h 1980771"/>
              <a:gd name="connsiteX7" fmla="*/ 378639 w 386366"/>
              <a:gd name="connsiteY7" fmla="*/ 133940 h 1980771"/>
              <a:gd name="connsiteX8" fmla="*/ 329699 w 386366"/>
              <a:gd name="connsiteY8" fmla="*/ 87576 h 1980771"/>
              <a:gd name="connsiteX9" fmla="*/ 291062 w 386366"/>
              <a:gd name="connsiteY9" fmla="*/ 56667 h 1980771"/>
              <a:gd name="connsiteX10" fmla="*/ 226668 w 386366"/>
              <a:gd name="connsiteY10" fmla="*/ 0 h 1980771"/>
              <a:gd name="connsiteX11" fmla="*/ 0 w 386366"/>
              <a:gd name="connsiteY11" fmla="*/ 43788 h 1980771"/>
              <a:gd name="connsiteX12" fmla="*/ 59243 w 386366"/>
              <a:gd name="connsiteY12" fmla="*/ 72122 h 1980771"/>
              <a:gd name="connsiteX13" fmla="*/ 85000 w 386366"/>
              <a:gd name="connsiteY13" fmla="*/ 90152 h 1980771"/>
              <a:gd name="connsiteX14" fmla="*/ 97879 w 386366"/>
              <a:gd name="connsiteY14" fmla="*/ 105607 h 1980771"/>
              <a:gd name="connsiteX15" fmla="*/ 108182 w 386366"/>
              <a:gd name="connsiteY15" fmla="*/ 126213 h 1980771"/>
              <a:gd name="connsiteX16" fmla="*/ 115910 w 386366"/>
              <a:gd name="connsiteY16" fmla="*/ 157122 h 1980771"/>
              <a:gd name="connsiteX17" fmla="*/ 118486 w 386366"/>
              <a:gd name="connsiteY17" fmla="*/ 280759 h 1980771"/>
              <a:gd name="connsiteX18" fmla="*/ 118486 w 386366"/>
              <a:gd name="connsiteY18" fmla="*/ 574398 h 1980771"/>
              <a:gd name="connsiteX19" fmla="*/ 118486 w 386366"/>
              <a:gd name="connsiteY19" fmla="*/ 788187 h 1980771"/>
              <a:gd name="connsiteX20" fmla="*/ 103031 w 386366"/>
              <a:gd name="connsiteY20" fmla="*/ 996825 h 1980771"/>
              <a:gd name="connsiteX21" fmla="*/ 92728 w 386366"/>
              <a:gd name="connsiteY21" fmla="*/ 1166826 h 1980771"/>
              <a:gd name="connsiteX22" fmla="*/ 79849 w 386366"/>
              <a:gd name="connsiteY22" fmla="*/ 1305918 h 1980771"/>
              <a:gd name="connsiteX23" fmla="*/ 64394 w 386366"/>
              <a:gd name="connsiteY23" fmla="*/ 1426979 h 1980771"/>
              <a:gd name="connsiteX24" fmla="*/ 48940 w 386366"/>
              <a:gd name="connsiteY24" fmla="*/ 1524859 h 1980771"/>
              <a:gd name="connsiteX25" fmla="*/ 30909 w 386366"/>
              <a:gd name="connsiteY25" fmla="*/ 1604708 h 1980771"/>
              <a:gd name="connsiteX26" fmla="*/ 28333 w 386366"/>
              <a:gd name="connsiteY26" fmla="*/ 1633041 h 1980771"/>
              <a:gd name="connsiteX27" fmla="*/ 36061 w 386366"/>
              <a:gd name="connsiteY27" fmla="*/ 1663950 h 1980771"/>
              <a:gd name="connsiteX28" fmla="*/ 64394 w 386366"/>
              <a:gd name="connsiteY28" fmla="*/ 1748951 h 1980771"/>
              <a:gd name="connsiteX29" fmla="*/ 82425 w 386366"/>
              <a:gd name="connsiteY29" fmla="*/ 1797891 h 1980771"/>
              <a:gd name="connsiteX30" fmla="*/ 97879 w 386366"/>
              <a:gd name="connsiteY30" fmla="*/ 1836527 h 1980771"/>
              <a:gd name="connsiteX31" fmla="*/ 121061 w 386366"/>
              <a:gd name="connsiteY31" fmla="*/ 1882891 h 1980771"/>
              <a:gd name="connsiteX32" fmla="*/ 146819 w 386366"/>
              <a:gd name="connsiteY32" fmla="*/ 1921528 h 1980771"/>
              <a:gd name="connsiteX33" fmla="*/ 164849 w 386366"/>
              <a:gd name="connsiteY33" fmla="*/ 1942134 h 1980771"/>
              <a:gd name="connsiteX34" fmla="*/ 175153 w 386366"/>
              <a:gd name="connsiteY34" fmla="*/ 1949861 h 1980771"/>
              <a:gd name="connsiteX35" fmla="*/ 198335 w 386366"/>
              <a:gd name="connsiteY35" fmla="*/ 1967892 h 1980771"/>
              <a:gd name="connsiteX36" fmla="*/ 221516 w 386366"/>
              <a:gd name="connsiteY36" fmla="*/ 1978195 h 1980771"/>
              <a:gd name="connsiteX37" fmla="*/ 234395 w 386366"/>
              <a:gd name="connsiteY37" fmla="*/ 1980771 h 1980771"/>
              <a:gd name="connsiteX38" fmla="*/ 260153 w 386366"/>
              <a:gd name="connsiteY38" fmla="*/ 1975619 h 1980771"/>
              <a:gd name="connsiteX39" fmla="*/ 275608 w 386366"/>
              <a:gd name="connsiteY39" fmla="*/ 1960164 h 1980771"/>
              <a:gd name="connsiteX40" fmla="*/ 291062 w 386366"/>
              <a:gd name="connsiteY40" fmla="*/ 1934407 h 1980771"/>
              <a:gd name="connsiteX41" fmla="*/ 301366 w 386366"/>
              <a:gd name="connsiteY41" fmla="*/ 1906073 h 1980771"/>
              <a:gd name="connsiteX42" fmla="*/ 316820 w 386366"/>
              <a:gd name="connsiteY42" fmla="*/ 1846830 h 1980771"/>
              <a:gd name="connsiteX43" fmla="*/ 329699 w 386366"/>
              <a:gd name="connsiteY43" fmla="*/ 1777284 h 1980771"/>
              <a:gd name="connsiteX44" fmla="*/ 337426 w 386366"/>
              <a:gd name="connsiteY44" fmla="*/ 1707739 h 1980771"/>
              <a:gd name="connsiteX45" fmla="*/ 342578 w 386366"/>
              <a:gd name="connsiteY45" fmla="*/ 1625314 h 1980771"/>
              <a:gd name="connsiteX46" fmla="*/ 345154 w 386366"/>
              <a:gd name="connsiteY46" fmla="*/ 1470767 h 1980771"/>
              <a:gd name="connsiteX47" fmla="*/ 350305 w 386366"/>
              <a:gd name="connsiteY47" fmla="*/ 1228644 h 1980771"/>
              <a:gd name="connsiteX48" fmla="*/ 358033 w 386366"/>
              <a:gd name="connsiteY48" fmla="*/ 891218 h 198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6366" h="1980771">
                <a:moveTo>
                  <a:pt x="358033" y="891218"/>
                </a:moveTo>
                <a:lnTo>
                  <a:pt x="363184" y="713490"/>
                </a:lnTo>
                <a:cubicBezTo>
                  <a:pt x="364043" y="607883"/>
                  <a:pt x="364901" y="502276"/>
                  <a:pt x="365760" y="396669"/>
                </a:cubicBezTo>
                <a:cubicBezTo>
                  <a:pt x="366619" y="373487"/>
                  <a:pt x="367477" y="350305"/>
                  <a:pt x="368336" y="327123"/>
                </a:cubicBezTo>
                <a:lnTo>
                  <a:pt x="373487" y="252426"/>
                </a:lnTo>
                <a:lnTo>
                  <a:pt x="381215" y="180304"/>
                </a:lnTo>
                <a:lnTo>
                  <a:pt x="386366" y="149395"/>
                </a:lnTo>
                <a:lnTo>
                  <a:pt x="378639" y="133940"/>
                </a:lnTo>
                <a:lnTo>
                  <a:pt x="329699" y="87576"/>
                </a:lnTo>
                <a:lnTo>
                  <a:pt x="291062" y="56667"/>
                </a:lnTo>
                <a:lnTo>
                  <a:pt x="226668" y="0"/>
                </a:lnTo>
                <a:lnTo>
                  <a:pt x="0" y="43788"/>
                </a:lnTo>
                <a:lnTo>
                  <a:pt x="59243" y="72122"/>
                </a:lnTo>
                <a:lnTo>
                  <a:pt x="85000" y="90152"/>
                </a:lnTo>
                <a:lnTo>
                  <a:pt x="97879" y="105607"/>
                </a:lnTo>
                <a:lnTo>
                  <a:pt x="108182" y="126213"/>
                </a:lnTo>
                <a:lnTo>
                  <a:pt x="115910" y="157122"/>
                </a:lnTo>
                <a:cubicBezTo>
                  <a:pt x="116769" y="198334"/>
                  <a:pt x="117627" y="239547"/>
                  <a:pt x="118486" y="280759"/>
                </a:cubicBezTo>
                <a:lnTo>
                  <a:pt x="118486" y="574398"/>
                </a:lnTo>
                <a:lnTo>
                  <a:pt x="118486" y="788187"/>
                </a:lnTo>
                <a:lnTo>
                  <a:pt x="103031" y="996825"/>
                </a:lnTo>
                <a:lnTo>
                  <a:pt x="92728" y="1166826"/>
                </a:lnTo>
                <a:lnTo>
                  <a:pt x="79849" y="1305918"/>
                </a:lnTo>
                <a:lnTo>
                  <a:pt x="64394" y="1426979"/>
                </a:lnTo>
                <a:lnTo>
                  <a:pt x="48940" y="1524859"/>
                </a:lnTo>
                <a:lnTo>
                  <a:pt x="30909" y="1604708"/>
                </a:lnTo>
                <a:lnTo>
                  <a:pt x="28333" y="1633041"/>
                </a:lnTo>
                <a:lnTo>
                  <a:pt x="36061" y="1663950"/>
                </a:lnTo>
                <a:lnTo>
                  <a:pt x="64394" y="1748951"/>
                </a:lnTo>
                <a:lnTo>
                  <a:pt x="82425" y="1797891"/>
                </a:lnTo>
                <a:lnTo>
                  <a:pt x="97879" y="1836527"/>
                </a:lnTo>
                <a:lnTo>
                  <a:pt x="121061" y="1882891"/>
                </a:lnTo>
                <a:lnTo>
                  <a:pt x="146819" y="1921528"/>
                </a:lnTo>
                <a:lnTo>
                  <a:pt x="164849" y="1942134"/>
                </a:lnTo>
                <a:lnTo>
                  <a:pt x="175153" y="1949861"/>
                </a:lnTo>
                <a:lnTo>
                  <a:pt x="198335" y="1967892"/>
                </a:lnTo>
                <a:lnTo>
                  <a:pt x="221516" y="1978195"/>
                </a:lnTo>
                <a:lnTo>
                  <a:pt x="234395" y="1980771"/>
                </a:lnTo>
                <a:lnTo>
                  <a:pt x="260153" y="1975619"/>
                </a:lnTo>
                <a:lnTo>
                  <a:pt x="275608" y="1960164"/>
                </a:lnTo>
                <a:lnTo>
                  <a:pt x="291062" y="1934407"/>
                </a:lnTo>
                <a:lnTo>
                  <a:pt x="301366" y="1906073"/>
                </a:lnTo>
                <a:lnTo>
                  <a:pt x="316820" y="1846830"/>
                </a:lnTo>
                <a:lnTo>
                  <a:pt x="329699" y="1777284"/>
                </a:lnTo>
                <a:lnTo>
                  <a:pt x="337426" y="1707739"/>
                </a:lnTo>
                <a:lnTo>
                  <a:pt x="342578" y="1625314"/>
                </a:lnTo>
                <a:cubicBezTo>
                  <a:pt x="343437" y="1573798"/>
                  <a:pt x="344295" y="1522283"/>
                  <a:pt x="345154" y="1470767"/>
                </a:cubicBezTo>
                <a:lnTo>
                  <a:pt x="350305" y="1228644"/>
                </a:lnTo>
                <a:lnTo>
                  <a:pt x="358033" y="891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8774EF7-E8FB-42ED-8047-2F3239FFD56D}"/>
              </a:ext>
            </a:extLst>
          </p:cNvPr>
          <p:cNvSpPr/>
          <p:nvPr/>
        </p:nvSpPr>
        <p:spPr>
          <a:xfrm>
            <a:off x="6219827" y="1714501"/>
            <a:ext cx="1795463" cy="485775"/>
          </a:xfrm>
          <a:custGeom>
            <a:avLst/>
            <a:gdLst>
              <a:gd name="connsiteX0" fmla="*/ 523875 w 1795463"/>
              <a:gd name="connsiteY0" fmla="*/ 397669 h 485775"/>
              <a:gd name="connsiteX1" fmla="*/ 297656 w 1795463"/>
              <a:gd name="connsiteY1" fmla="*/ 438150 h 485775"/>
              <a:gd name="connsiteX2" fmla="*/ 61913 w 1795463"/>
              <a:gd name="connsiteY2" fmla="*/ 485775 h 485775"/>
              <a:gd name="connsiteX3" fmla="*/ 0 w 1795463"/>
              <a:gd name="connsiteY3" fmla="*/ 292894 h 485775"/>
              <a:gd name="connsiteX4" fmla="*/ 190500 w 1795463"/>
              <a:gd name="connsiteY4" fmla="*/ 273844 h 485775"/>
              <a:gd name="connsiteX5" fmla="*/ 447675 w 1795463"/>
              <a:gd name="connsiteY5" fmla="*/ 240506 h 485775"/>
              <a:gd name="connsiteX6" fmla="*/ 642938 w 1795463"/>
              <a:gd name="connsiteY6" fmla="*/ 209550 h 485775"/>
              <a:gd name="connsiteX7" fmla="*/ 857250 w 1795463"/>
              <a:gd name="connsiteY7" fmla="*/ 169069 h 485775"/>
              <a:gd name="connsiteX8" fmla="*/ 1047750 w 1795463"/>
              <a:gd name="connsiteY8" fmla="*/ 126206 h 485775"/>
              <a:gd name="connsiteX9" fmla="*/ 1219200 w 1795463"/>
              <a:gd name="connsiteY9" fmla="*/ 83344 h 485775"/>
              <a:gd name="connsiteX10" fmla="*/ 1300163 w 1795463"/>
              <a:gd name="connsiteY10" fmla="*/ 59531 h 485775"/>
              <a:gd name="connsiteX11" fmla="*/ 1345406 w 1795463"/>
              <a:gd name="connsiteY11" fmla="*/ 38100 h 485775"/>
              <a:gd name="connsiteX12" fmla="*/ 1419225 w 1795463"/>
              <a:gd name="connsiteY12" fmla="*/ 0 h 485775"/>
              <a:gd name="connsiteX13" fmla="*/ 1438275 w 1795463"/>
              <a:gd name="connsiteY13" fmla="*/ 0 h 485775"/>
              <a:gd name="connsiteX14" fmla="*/ 1485900 w 1795463"/>
              <a:gd name="connsiteY14" fmla="*/ 19050 h 485775"/>
              <a:gd name="connsiteX15" fmla="*/ 1574006 w 1795463"/>
              <a:gd name="connsiteY15" fmla="*/ 59531 h 485775"/>
              <a:gd name="connsiteX16" fmla="*/ 1650206 w 1795463"/>
              <a:gd name="connsiteY16" fmla="*/ 102394 h 485775"/>
              <a:gd name="connsiteX17" fmla="*/ 1700213 w 1795463"/>
              <a:gd name="connsiteY17" fmla="*/ 135731 h 485775"/>
              <a:gd name="connsiteX18" fmla="*/ 1752600 w 1795463"/>
              <a:gd name="connsiteY18" fmla="*/ 178594 h 485775"/>
              <a:gd name="connsiteX19" fmla="*/ 1778794 w 1795463"/>
              <a:gd name="connsiteY19" fmla="*/ 204788 h 485775"/>
              <a:gd name="connsiteX20" fmla="*/ 1790700 w 1795463"/>
              <a:gd name="connsiteY20" fmla="*/ 221456 h 485775"/>
              <a:gd name="connsiteX21" fmla="*/ 1795463 w 1795463"/>
              <a:gd name="connsiteY21" fmla="*/ 233363 h 485775"/>
              <a:gd name="connsiteX22" fmla="*/ 1795463 w 1795463"/>
              <a:gd name="connsiteY22" fmla="*/ 250031 h 485775"/>
              <a:gd name="connsiteX23" fmla="*/ 1790700 w 1795463"/>
              <a:gd name="connsiteY23" fmla="*/ 276225 h 485775"/>
              <a:gd name="connsiteX24" fmla="*/ 1776413 w 1795463"/>
              <a:gd name="connsiteY24" fmla="*/ 297656 h 485775"/>
              <a:gd name="connsiteX25" fmla="*/ 1754981 w 1795463"/>
              <a:gd name="connsiteY25" fmla="*/ 314325 h 485775"/>
              <a:gd name="connsiteX26" fmla="*/ 1364456 w 1795463"/>
              <a:gd name="connsiteY26" fmla="*/ 245269 h 485775"/>
              <a:gd name="connsiteX27" fmla="*/ 1316831 w 1795463"/>
              <a:gd name="connsiteY27" fmla="*/ 247650 h 485775"/>
              <a:gd name="connsiteX28" fmla="*/ 1200150 w 1795463"/>
              <a:gd name="connsiteY28" fmla="*/ 271463 h 485775"/>
              <a:gd name="connsiteX29" fmla="*/ 921544 w 1795463"/>
              <a:gd name="connsiteY29" fmla="*/ 321469 h 485775"/>
              <a:gd name="connsiteX30" fmla="*/ 523875 w 1795463"/>
              <a:gd name="connsiteY30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95463" h="485775">
                <a:moveTo>
                  <a:pt x="523875" y="397669"/>
                </a:moveTo>
                <a:lnTo>
                  <a:pt x="297656" y="438150"/>
                </a:lnTo>
                <a:lnTo>
                  <a:pt x="61913" y="485775"/>
                </a:lnTo>
                <a:lnTo>
                  <a:pt x="0" y="292894"/>
                </a:lnTo>
                <a:lnTo>
                  <a:pt x="190500" y="273844"/>
                </a:lnTo>
                <a:lnTo>
                  <a:pt x="447675" y="240506"/>
                </a:lnTo>
                <a:lnTo>
                  <a:pt x="642938" y="209550"/>
                </a:lnTo>
                <a:lnTo>
                  <a:pt x="857250" y="169069"/>
                </a:lnTo>
                <a:lnTo>
                  <a:pt x="1047750" y="126206"/>
                </a:lnTo>
                <a:lnTo>
                  <a:pt x="1219200" y="83344"/>
                </a:lnTo>
                <a:lnTo>
                  <a:pt x="1300163" y="59531"/>
                </a:lnTo>
                <a:lnTo>
                  <a:pt x="1345406" y="38100"/>
                </a:lnTo>
                <a:lnTo>
                  <a:pt x="1419225" y="0"/>
                </a:lnTo>
                <a:lnTo>
                  <a:pt x="1438275" y="0"/>
                </a:lnTo>
                <a:lnTo>
                  <a:pt x="1485900" y="19050"/>
                </a:lnTo>
                <a:lnTo>
                  <a:pt x="1574006" y="59531"/>
                </a:lnTo>
                <a:lnTo>
                  <a:pt x="1650206" y="102394"/>
                </a:lnTo>
                <a:lnTo>
                  <a:pt x="1700213" y="135731"/>
                </a:lnTo>
                <a:lnTo>
                  <a:pt x="1752600" y="178594"/>
                </a:lnTo>
                <a:lnTo>
                  <a:pt x="1778794" y="204788"/>
                </a:lnTo>
                <a:lnTo>
                  <a:pt x="1790700" y="221456"/>
                </a:lnTo>
                <a:lnTo>
                  <a:pt x="1795463" y="233363"/>
                </a:lnTo>
                <a:lnTo>
                  <a:pt x="1795463" y="250031"/>
                </a:lnTo>
                <a:lnTo>
                  <a:pt x="1790700" y="276225"/>
                </a:lnTo>
                <a:lnTo>
                  <a:pt x="1776413" y="297656"/>
                </a:lnTo>
                <a:lnTo>
                  <a:pt x="1754981" y="314325"/>
                </a:lnTo>
                <a:lnTo>
                  <a:pt x="1364456" y="245269"/>
                </a:lnTo>
                <a:lnTo>
                  <a:pt x="1316831" y="247650"/>
                </a:lnTo>
                <a:lnTo>
                  <a:pt x="1200150" y="271463"/>
                </a:lnTo>
                <a:lnTo>
                  <a:pt x="921544" y="321469"/>
                </a:lnTo>
                <a:lnTo>
                  <a:pt x="523875" y="3976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1C51B93-FD21-45FE-8087-878106A7541D}"/>
              </a:ext>
            </a:extLst>
          </p:cNvPr>
          <p:cNvSpPr/>
          <p:nvPr/>
        </p:nvSpPr>
        <p:spPr>
          <a:xfrm>
            <a:off x="7448551" y="1957389"/>
            <a:ext cx="560388" cy="1069975"/>
          </a:xfrm>
          <a:custGeom>
            <a:avLst/>
            <a:gdLst>
              <a:gd name="connsiteX0" fmla="*/ 376238 w 559594"/>
              <a:gd name="connsiteY0" fmla="*/ 445293 h 1069181"/>
              <a:gd name="connsiteX1" fmla="*/ 404813 w 559594"/>
              <a:gd name="connsiteY1" fmla="*/ 352425 h 1069181"/>
              <a:gd name="connsiteX2" fmla="*/ 423863 w 559594"/>
              <a:gd name="connsiteY2" fmla="*/ 290512 h 1069181"/>
              <a:gd name="connsiteX3" fmla="*/ 445294 w 559594"/>
              <a:gd name="connsiteY3" fmla="*/ 209550 h 1069181"/>
              <a:gd name="connsiteX4" fmla="*/ 452438 w 559594"/>
              <a:gd name="connsiteY4" fmla="*/ 183356 h 1069181"/>
              <a:gd name="connsiteX5" fmla="*/ 469106 w 559594"/>
              <a:gd name="connsiteY5" fmla="*/ 145256 h 1069181"/>
              <a:gd name="connsiteX6" fmla="*/ 490538 w 559594"/>
              <a:gd name="connsiteY6" fmla="*/ 111918 h 1069181"/>
              <a:gd name="connsiteX7" fmla="*/ 509588 w 559594"/>
              <a:gd name="connsiteY7" fmla="*/ 88106 h 1069181"/>
              <a:gd name="connsiteX8" fmla="*/ 526256 w 559594"/>
              <a:gd name="connsiteY8" fmla="*/ 71437 h 1069181"/>
              <a:gd name="connsiteX9" fmla="*/ 554831 w 559594"/>
              <a:gd name="connsiteY9" fmla="*/ 42862 h 1069181"/>
              <a:gd name="connsiteX10" fmla="*/ 559594 w 559594"/>
              <a:gd name="connsiteY10" fmla="*/ 21431 h 1069181"/>
              <a:gd name="connsiteX11" fmla="*/ 128588 w 559594"/>
              <a:gd name="connsiteY11" fmla="*/ 0 h 1069181"/>
              <a:gd name="connsiteX12" fmla="*/ 164306 w 559594"/>
              <a:gd name="connsiteY12" fmla="*/ 14287 h 1069181"/>
              <a:gd name="connsiteX13" fmla="*/ 176213 w 559594"/>
              <a:gd name="connsiteY13" fmla="*/ 26193 h 1069181"/>
              <a:gd name="connsiteX14" fmla="*/ 195263 w 559594"/>
              <a:gd name="connsiteY14" fmla="*/ 50006 h 1069181"/>
              <a:gd name="connsiteX15" fmla="*/ 200025 w 559594"/>
              <a:gd name="connsiteY15" fmla="*/ 64293 h 1069181"/>
              <a:gd name="connsiteX16" fmla="*/ 202406 w 559594"/>
              <a:gd name="connsiteY16" fmla="*/ 100012 h 1069181"/>
              <a:gd name="connsiteX17" fmla="*/ 202406 w 559594"/>
              <a:gd name="connsiteY17" fmla="*/ 147637 h 1069181"/>
              <a:gd name="connsiteX18" fmla="*/ 185738 w 559594"/>
              <a:gd name="connsiteY18" fmla="*/ 216693 h 1069181"/>
              <a:gd name="connsiteX19" fmla="*/ 135731 w 559594"/>
              <a:gd name="connsiteY19" fmla="*/ 383381 h 1069181"/>
              <a:gd name="connsiteX20" fmla="*/ 102394 w 559594"/>
              <a:gd name="connsiteY20" fmla="*/ 500062 h 1069181"/>
              <a:gd name="connsiteX21" fmla="*/ 85725 w 559594"/>
              <a:gd name="connsiteY21" fmla="*/ 547687 h 1069181"/>
              <a:gd name="connsiteX22" fmla="*/ 66675 w 559594"/>
              <a:gd name="connsiteY22" fmla="*/ 581025 h 1069181"/>
              <a:gd name="connsiteX23" fmla="*/ 42863 w 559594"/>
              <a:gd name="connsiteY23" fmla="*/ 616743 h 1069181"/>
              <a:gd name="connsiteX24" fmla="*/ 14288 w 559594"/>
              <a:gd name="connsiteY24" fmla="*/ 645318 h 1069181"/>
              <a:gd name="connsiteX25" fmla="*/ 0 w 559594"/>
              <a:gd name="connsiteY25" fmla="*/ 1045368 h 1069181"/>
              <a:gd name="connsiteX26" fmla="*/ 23813 w 559594"/>
              <a:gd name="connsiteY26" fmla="*/ 1064418 h 1069181"/>
              <a:gd name="connsiteX27" fmla="*/ 35719 w 559594"/>
              <a:gd name="connsiteY27" fmla="*/ 1069181 h 1069181"/>
              <a:gd name="connsiteX28" fmla="*/ 54769 w 559594"/>
              <a:gd name="connsiteY28" fmla="*/ 1069181 h 1069181"/>
              <a:gd name="connsiteX29" fmla="*/ 76200 w 559594"/>
              <a:gd name="connsiteY29" fmla="*/ 1062037 h 1069181"/>
              <a:gd name="connsiteX30" fmla="*/ 107156 w 559594"/>
              <a:gd name="connsiteY30" fmla="*/ 1031081 h 1069181"/>
              <a:gd name="connsiteX31" fmla="*/ 159544 w 559594"/>
              <a:gd name="connsiteY31" fmla="*/ 962025 h 1069181"/>
              <a:gd name="connsiteX32" fmla="*/ 202406 w 559594"/>
              <a:gd name="connsiteY32" fmla="*/ 890587 h 1069181"/>
              <a:gd name="connsiteX33" fmla="*/ 235744 w 559594"/>
              <a:gd name="connsiteY33" fmla="*/ 821531 h 1069181"/>
              <a:gd name="connsiteX34" fmla="*/ 269081 w 559594"/>
              <a:gd name="connsiteY34" fmla="*/ 754856 h 1069181"/>
              <a:gd name="connsiteX35" fmla="*/ 323850 w 559594"/>
              <a:gd name="connsiteY35" fmla="*/ 611981 h 1069181"/>
              <a:gd name="connsiteX36" fmla="*/ 376238 w 559594"/>
              <a:gd name="connsiteY36" fmla="*/ 445293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594" h="1069181">
                <a:moveTo>
                  <a:pt x="376238" y="445293"/>
                </a:moveTo>
                <a:lnTo>
                  <a:pt x="404813" y="352425"/>
                </a:lnTo>
                <a:lnTo>
                  <a:pt x="423863" y="290512"/>
                </a:lnTo>
                <a:lnTo>
                  <a:pt x="445294" y="209550"/>
                </a:lnTo>
                <a:lnTo>
                  <a:pt x="452438" y="183356"/>
                </a:lnTo>
                <a:lnTo>
                  <a:pt x="469106" y="145256"/>
                </a:lnTo>
                <a:lnTo>
                  <a:pt x="490538" y="111918"/>
                </a:lnTo>
                <a:lnTo>
                  <a:pt x="509588" y="88106"/>
                </a:lnTo>
                <a:lnTo>
                  <a:pt x="526256" y="71437"/>
                </a:lnTo>
                <a:lnTo>
                  <a:pt x="554831" y="42862"/>
                </a:lnTo>
                <a:lnTo>
                  <a:pt x="559594" y="21431"/>
                </a:lnTo>
                <a:lnTo>
                  <a:pt x="128588" y="0"/>
                </a:lnTo>
                <a:lnTo>
                  <a:pt x="164306" y="14287"/>
                </a:lnTo>
                <a:lnTo>
                  <a:pt x="176213" y="26193"/>
                </a:lnTo>
                <a:lnTo>
                  <a:pt x="195263" y="50006"/>
                </a:lnTo>
                <a:lnTo>
                  <a:pt x="200025" y="64293"/>
                </a:lnTo>
                <a:lnTo>
                  <a:pt x="202406" y="100012"/>
                </a:lnTo>
                <a:lnTo>
                  <a:pt x="202406" y="147637"/>
                </a:lnTo>
                <a:lnTo>
                  <a:pt x="185738" y="216693"/>
                </a:lnTo>
                <a:lnTo>
                  <a:pt x="135731" y="383381"/>
                </a:lnTo>
                <a:lnTo>
                  <a:pt x="102394" y="500062"/>
                </a:lnTo>
                <a:lnTo>
                  <a:pt x="85725" y="547687"/>
                </a:lnTo>
                <a:lnTo>
                  <a:pt x="66675" y="581025"/>
                </a:lnTo>
                <a:lnTo>
                  <a:pt x="42863" y="616743"/>
                </a:lnTo>
                <a:lnTo>
                  <a:pt x="14288" y="645318"/>
                </a:lnTo>
                <a:lnTo>
                  <a:pt x="0" y="1045368"/>
                </a:lnTo>
                <a:lnTo>
                  <a:pt x="23813" y="1064418"/>
                </a:lnTo>
                <a:lnTo>
                  <a:pt x="35719" y="1069181"/>
                </a:lnTo>
                <a:lnTo>
                  <a:pt x="54769" y="1069181"/>
                </a:lnTo>
                <a:lnTo>
                  <a:pt x="76200" y="1062037"/>
                </a:lnTo>
                <a:lnTo>
                  <a:pt x="107156" y="1031081"/>
                </a:lnTo>
                <a:lnTo>
                  <a:pt x="159544" y="962025"/>
                </a:lnTo>
                <a:lnTo>
                  <a:pt x="202406" y="890587"/>
                </a:lnTo>
                <a:lnTo>
                  <a:pt x="235744" y="821531"/>
                </a:lnTo>
                <a:lnTo>
                  <a:pt x="269081" y="754856"/>
                </a:lnTo>
                <a:lnTo>
                  <a:pt x="323850" y="611981"/>
                </a:lnTo>
                <a:lnTo>
                  <a:pt x="376238" y="4452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C17B249-BC99-4747-B7F1-03E0BEC3EAE2}"/>
              </a:ext>
            </a:extLst>
          </p:cNvPr>
          <p:cNvSpPr/>
          <p:nvPr/>
        </p:nvSpPr>
        <p:spPr>
          <a:xfrm>
            <a:off x="6958015" y="2554289"/>
            <a:ext cx="547687" cy="465137"/>
          </a:xfrm>
          <a:custGeom>
            <a:avLst/>
            <a:gdLst>
              <a:gd name="connsiteX0" fmla="*/ 180975 w 547687"/>
              <a:gd name="connsiteY0" fmla="*/ 152400 h 464344"/>
              <a:gd name="connsiteX1" fmla="*/ 247650 w 547687"/>
              <a:gd name="connsiteY1" fmla="*/ 190500 h 464344"/>
              <a:gd name="connsiteX2" fmla="*/ 283368 w 547687"/>
              <a:gd name="connsiteY2" fmla="*/ 216694 h 464344"/>
              <a:gd name="connsiteX3" fmla="*/ 309562 w 547687"/>
              <a:gd name="connsiteY3" fmla="*/ 238125 h 464344"/>
              <a:gd name="connsiteX4" fmla="*/ 345281 w 547687"/>
              <a:gd name="connsiteY4" fmla="*/ 280988 h 464344"/>
              <a:gd name="connsiteX5" fmla="*/ 397668 w 547687"/>
              <a:gd name="connsiteY5" fmla="*/ 345282 h 464344"/>
              <a:gd name="connsiteX6" fmla="*/ 445293 w 547687"/>
              <a:gd name="connsiteY6" fmla="*/ 397669 h 464344"/>
              <a:gd name="connsiteX7" fmla="*/ 473868 w 547687"/>
              <a:gd name="connsiteY7" fmla="*/ 428625 h 464344"/>
              <a:gd name="connsiteX8" fmla="*/ 490537 w 547687"/>
              <a:gd name="connsiteY8" fmla="*/ 447675 h 464344"/>
              <a:gd name="connsiteX9" fmla="*/ 526256 w 547687"/>
              <a:gd name="connsiteY9" fmla="*/ 464344 h 464344"/>
              <a:gd name="connsiteX10" fmla="*/ 547687 w 547687"/>
              <a:gd name="connsiteY10" fmla="*/ 0 h 464344"/>
              <a:gd name="connsiteX11" fmla="*/ 523875 w 547687"/>
              <a:gd name="connsiteY11" fmla="*/ 33338 h 464344"/>
              <a:gd name="connsiteX12" fmla="*/ 502443 w 547687"/>
              <a:gd name="connsiteY12" fmla="*/ 47625 h 464344"/>
              <a:gd name="connsiteX13" fmla="*/ 481012 w 547687"/>
              <a:gd name="connsiteY13" fmla="*/ 66675 h 464344"/>
              <a:gd name="connsiteX14" fmla="*/ 452437 w 547687"/>
              <a:gd name="connsiteY14" fmla="*/ 80963 h 464344"/>
              <a:gd name="connsiteX15" fmla="*/ 416718 w 547687"/>
              <a:gd name="connsiteY15" fmla="*/ 90488 h 464344"/>
              <a:gd name="connsiteX16" fmla="*/ 381000 w 547687"/>
              <a:gd name="connsiteY16" fmla="*/ 92869 h 464344"/>
              <a:gd name="connsiteX17" fmla="*/ 338137 w 547687"/>
              <a:gd name="connsiteY17" fmla="*/ 88107 h 464344"/>
              <a:gd name="connsiteX18" fmla="*/ 228600 w 547687"/>
              <a:gd name="connsiteY18" fmla="*/ 69057 h 464344"/>
              <a:gd name="connsiteX19" fmla="*/ 92868 w 547687"/>
              <a:gd name="connsiteY19" fmla="*/ 38100 h 464344"/>
              <a:gd name="connsiteX20" fmla="*/ 42862 w 547687"/>
              <a:gd name="connsiteY20" fmla="*/ 26194 h 464344"/>
              <a:gd name="connsiteX21" fmla="*/ 19050 w 547687"/>
              <a:gd name="connsiteY21" fmla="*/ 21432 h 464344"/>
              <a:gd name="connsiteX22" fmla="*/ 7143 w 547687"/>
              <a:gd name="connsiteY22" fmla="*/ 21432 h 464344"/>
              <a:gd name="connsiteX23" fmla="*/ 0 w 547687"/>
              <a:gd name="connsiteY23" fmla="*/ 26194 h 464344"/>
              <a:gd name="connsiteX24" fmla="*/ 0 w 547687"/>
              <a:gd name="connsiteY24" fmla="*/ 35719 h 464344"/>
              <a:gd name="connsiteX25" fmla="*/ 7143 w 547687"/>
              <a:gd name="connsiteY25" fmla="*/ 54769 h 464344"/>
              <a:gd name="connsiteX26" fmla="*/ 23812 w 547687"/>
              <a:gd name="connsiteY26" fmla="*/ 71438 h 464344"/>
              <a:gd name="connsiteX27" fmla="*/ 78581 w 547687"/>
              <a:gd name="connsiteY27" fmla="*/ 95250 h 464344"/>
              <a:gd name="connsiteX28" fmla="*/ 180975 w 547687"/>
              <a:gd name="connsiteY28" fmla="*/ 15240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64344">
                <a:moveTo>
                  <a:pt x="180975" y="152400"/>
                </a:moveTo>
                <a:lnTo>
                  <a:pt x="247650" y="190500"/>
                </a:lnTo>
                <a:lnTo>
                  <a:pt x="283368" y="216694"/>
                </a:lnTo>
                <a:lnTo>
                  <a:pt x="309562" y="238125"/>
                </a:lnTo>
                <a:lnTo>
                  <a:pt x="345281" y="280988"/>
                </a:lnTo>
                <a:lnTo>
                  <a:pt x="397668" y="345282"/>
                </a:lnTo>
                <a:lnTo>
                  <a:pt x="445293" y="397669"/>
                </a:lnTo>
                <a:lnTo>
                  <a:pt x="473868" y="428625"/>
                </a:lnTo>
                <a:lnTo>
                  <a:pt x="490537" y="447675"/>
                </a:lnTo>
                <a:lnTo>
                  <a:pt x="526256" y="464344"/>
                </a:lnTo>
                <a:lnTo>
                  <a:pt x="547687" y="0"/>
                </a:lnTo>
                <a:lnTo>
                  <a:pt x="523875" y="33338"/>
                </a:lnTo>
                <a:lnTo>
                  <a:pt x="502443" y="47625"/>
                </a:lnTo>
                <a:lnTo>
                  <a:pt x="481012" y="66675"/>
                </a:lnTo>
                <a:lnTo>
                  <a:pt x="452437" y="80963"/>
                </a:lnTo>
                <a:lnTo>
                  <a:pt x="416718" y="90488"/>
                </a:lnTo>
                <a:lnTo>
                  <a:pt x="381000" y="92869"/>
                </a:lnTo>
                <a:lnTo>
                  <a:pt x="338137" y="88107"/>
                </a:lnTo>
                <a:lnTo>
                  <a:pt x="228600" y="69057"/>
                </a:lnTo>
                <a:lnTo>
                  <a:pt x="92868" y="38100"/>
                </a:lnTo>
                <a:lnTo>
                  <a:pt x="42862" y="26194"/>
                </a:lnTo>
                <a:lnTo>
                  <a:pt x="19050" y="21432"/>
                </a:lnTo>
                <a:lnTo>
                  <a:pt x="7143" y="21432"/>
                </a:lnTo>
                <a:lnTo>
                  <a:pt x="0" y="26194"/>
                </a:lnTo>
                <a:lnTo>
                  <a:pt x="0" y="35719"/>
                </a:lnTo>
                <a:lnTo>
                  <a:pt x="7143" y="54769"/>
                </a:lnTo>
                <a:lnTo>
                  <a:pt x="23812" y="71438"/>
                </a:lnTo>
                <a:lnTo>
                  <a:pt x="78581" y="95250"/>
                </a:lnTo>
                <a:lnTo>
                  <a:pt x="180975" y="1524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1F8534-5D63-4C90-A719-26D144667C19}"/>
              </a:ext>
            </a:extLst>
          </p:cNvPr>
          <p:cNvSpPr/>
          <p:nvPr/>
        </p:nvSpPr>
        <p:spPr>
          <a:xfrm rot="16200000">
            <a:off x="4114008" y="3667920"/>
            <a:ext cx="4037013" cy="485775"/>
          </a:xfrm>
          <a:custGeom>
            <a:avLst/>
            <a:gdLst>
              <a:gd name="connsiteX0" fmla="*/ 2076946 w 4038317"/>
              <a:gd name="connsiteY0" fmla="*/ 448701 h 486093"/>
              <a:gd name="connsiteX1" fmla="*/ 1859393 w 4038317"/>
              <a:gd name="connsiteY1" fmla="*/ 441903 h 486093"/>
              <a:gd name="connsiteX2" fmla="*/ 1652039 w 4038317"/>
              <a:gd name="connsiteY2" fmla="*/ 435104 h 486093"/>
              <a:gd name="connsiteX3" fmla="*/ 1444684 w 4038317"/>
              <a:gd name="connsiteY3" fmla="*/ 428306 h 486093"/>
              <a:gd name="connsiteX4" fmla="*/ 1210135 w 4038317"/>
              <a:gd name="connsiteY4" fmla="*/ 424907 h 486093"/>
              <a:gd name="connsiteX5" fmla="*/ 978986 w 4038317"/>
              <a:gd name="connsiteY5" fmla="*/ 418108 h 486093"/>
              <a:gd name="connsiteX6" fmla="*/ 768232 w 4038317"/>
              <a:gd name="connsiteY6" fmla="*/ 411310 h 486093"/>
              <a:gd name="connsiteX7" fmla="*/ 550680 w 4038317"/>
              <a:gd name="connsiteY7" fmla="*/ 407910 h 486093"/>
              <a:gd name="connsiteX8" fmla="*/ 411310 w 4038317"/>
              <a:gd name="connsiteY8" fmla="*/ 404511 h 486093"/>
              <a:gd name="connsiteX9" fmla="*/ 312732 w 4038317"/>
              <a:gd name="connsiteY9" fmla="*/ 401112 h 486093"/>
              <a:gd name="connsiteX10" fmla="*/ 193758 w 4038317"/>
              <a:gd name="connsiteY10" fmla="*/ 404511 h 486093"/>
              <a:gd name="connsiteX11" fmla="*/ 129172 w 4038317"/>
              <a:gd name="connsiteY11" fmla="*/ 401112 h 486093"/>
              <a:gd name="connsiteX12" fmla="*/ 67985 w 4038317"/>
              <a:gd name="connsiteY12" fmla="*/ 390914 h 486093"/>
              <a:gd name="connsiteX13" fmla="*/ 27194 w 4038317"/>
              <a:gd name="connsiteY13" fmla="*/ 370518 h 486093"/>
              <a:gd name="connsiteX14" fmla="*/ 6799 w 4038317"/>
              <a:gd name="connsiteY14" fmla="*/ 346724 h 486093"/>
              <a:gd name="connsiteX15" fmla="*/ 0 w 4038317"/>
              <a:gd name="connsiteY15" fmla="*/ 329727 h 486093"/>
              <a:gd name="connsiteX16" fmla="*/ 0 w 4038317"/>
              <a:gd name="connsiteY16" fmla="*/ 305933 h 486093"/>
              <a:gd name="connsiteX17" fmla="*/ 0 w 4038317"/>
              <a:gd name="connsiteY17" fmla="*/ 278739 h 486093"/>
              <a:gd name="connsiteX18" fmla="*/ 10198 w 4038317"/>
              <a:gd name="connsiteY18" fmla="*/ 241347 h 486093"/>
              <a:gd name="connsiteX19" fmla="*/ 27194 w 4038317"/>
              <a:gd name="connsiteY19" fmla="*/ 214153 h 486093"/>
              <a:gd name="connsiteX20" fmla="*/ 50989 w 4038317"/>
              <a:gd name="connsiteY20" fmla="*/ 186959 h 486093"/>
              <a:gd name="connsiteX21" fmla="*/ 88381 w 4038317"/>
              <a:gd name="connsiteY21" fmla="*/ 159765 h 486093"/>
              <a:gd name="connsiteX22" fmla="*/ 159765 w 4038317"/>
              <a:gd name="connsiteY22" fmla="*/ 129171 h 486093"/>
              <a:gd name="connsiteX23" fmla="*/ 224351 w 4038317"/>
              <a:gd name="connsiteY23" fmla="*/ 112175 h 486093"/>
              <a:gd name="connsiteX24" fmla="*/ 295735 w 4038317"/>
              <a:gd name="connsiteY24" fmla="*/ 101977 h 486093"/>
              <a:gd name="connsiteX25" fmla="*/ 394314 w 4038317"/>
              <a:gd name="connsiteY25" fmla="*/ 91779 h 486093"/>
              <a:gd name="connsiteX26" fmla="*/ 475896 w 4038317"/>
              <a:gd name="connsiteY26" fmla="*/ 88380 h 486093"/>
              <a:gd name="connsiteX27" fmla="*/ 496292 w 4038317"/>
              <a:gd name="connsiteY27" fmla="*/ 91779 h 486093"/>
              <a:gd name="connsiteX28" fmla="*/ 520086 w 4038317"/>
              <a:gd name="connsiteY28" fmla="*/ 105376 h 486093"/>
              <a:gd name="connsiteX29" fmla="*/ 591471 w 4038317"/>
              <a:gd name="connsiteY29" fmla="*/ 129171 h 486093"/>
              <a:gd name="connsiteX30" fmla="*/ 676452 w 4038317"/>
              <a:gd name="connsiteY30" fmla="*/ 146168 h 486093"/>
              <a:gd name="connsiteX31" fmla="*/ 843016 w 4038317"/>
              <a:gd name="connsiteY31" fmla="*/ 156365 h 486093"/>
              <a:gd name="connsiteX32" fmla="*/ 1155747 w 4038317"/>
              <a:gd name="connsiteY32" fmla="*/ 163164 h 486093"/>
              <a:gd name="connsiteX33" fmla="*/ 1543263 w 4038317"/>
              <a:gd name="connsiteY33" fmla="*/ 173362 h 486093"/>
              <a:gd name="connsiteX34" fmla="*/ 1981767 w 4038317"/>
              <a:gd name="connsiteY34" fmla="*/ 183559 h 486093"/>
              <a:gd name="connsiteX35" fmla="*/ 2185722 w 4038317"/>
              <a:gd name="connsiteY35" fmla="*/ 186959 h 486093"/>
              <a:gd name="connsiteX36" fmla="*/ 2420271 w 4038317"/>
              <a:gd name="connsiteY36" fmla="*/ 193757 h 486093"/>
              <a:gd name="connsiteX37" fmla="*/ 2865573 w 4038317"/>
              <a:gd name="connsiteY37" fmla="*/ 207354 h 486093"/>
              <a:gd name="connsiteX38" fmla="*/ 3178305 w 4038317"/>
              <a:gd name="connsiteY38" fmla="*/ 214153 h 486093"/>
              <a:gd name="connsiteX39" fmla="*/ 3423051 w 4038317"/>
              <a:gd name="connsiteY39" fmla="*/ 220951 h 486093"/>
              <a:gd name="connsiteX40" fmla="*/ 3582816 w 4038317"/>
              <a:gd name="connsiteY40" fmla="*/ 220951 h 486093"/>
              <a:gd name="connsiteX41" fmla="*/ 3667798 w 4038317"/>
              <a:gd name="connsiteY41" fmla="*/ 214153 h 486093"/>
              <a:gd name="connsiteX42" fmla="*/ 3722186 w 4038317"/>
              <a:gd name="connsiteY42" fmla="*/ 207354 h 486093"/>
              <a:gd name="connsiteX43" fmla="*/ 3769776 w 4038317"/>
              <a:gd name="connsiteY43" fmla="*/ 200556 h 486093"/>
              <a:gd name="connsiteX44" fmla="*/ 3824164 w 4038317"/>
              <a:gd name="connsiteY44" fmla="*/ 183559 h 486093"/>
              <a:gd name="connsiteX45" fmla="*/ 3868354 w 4038317"/>
              <a:gd name="connsiteY45" fmla="*/ 159765 h 486093"/>
              <a:gd name="connsiteX46" fmla="*/ 3895548 w 4038317"/>
              <a:gd name="connsiteY46" fmla="*/ 139369 h 486093"/>
              <a:gd name="connsiteX47" fmla="*/ 3936339 w 4038317"/>
              <a:gd name="connsiteY47" fmla="*/ 105376 h 486093"/>
              <a:gd name="connsiteX48" fmla="*/ 3963533 w 4038317"/>
              <a:gd name="connsiteY48" fmla="*/ 71384 h 486093"/>
              <a:gd name="connsiteX49" fmla="*/ 3994126 w 4038317"/>
              <a:gd name="connsiteY49" fmla="*/ 27194 h 486093"/>
              <a:gd name="connsiteX50" fmla="*/ 4011123 w 4038317"/>
              <a:gd name="connsiteY50" fmla="*/ 6798 h 486093"/>
              <a:gd name="connsiteX51" fmla="*/ 4024720 w 4038317"/>
              <a:gd name="connsiteY51" fmla="*/ 0 h 486093"/>
              <a:gd name="connsiteX52" fmla="*/ 4038317 w 4038317"/>
              <a:gd name="connsiteY52" fmla="*/ 10197 h 486093"/>
              <a:gd name="connsiteX53" fmla="*/ 4038317 w 4038317"/>
              <a:gd name="connsiteY53" fmla="*/ 54388 h 486093"/>
              <a:gd name="connsiteX54" fmla="*/ 4034918 w 4038317"/>
              <a:gd name="connsiteY54" fmla="*/ 132571 h 486093"/>
              <a:gd name="connsiteX55" fmla="*/ 4024720 w 4038317"/>
              <a:gd name="connsiteY55" fmla="*/ 200556 h 486093"/>
              <a:gd name="connsiteX56" fmla="*/ 4011123 w 4038317"/>
              <a:gd name="connsiteY56" fmla="*/ 258343 h 486093"/>
              <a:gd name="connsiteX57" fmla="*/ 3983929 w 4038317"/>
              <a:gd name="connsiteY57" fmla="*/ 319530 h 486093"/>
              <a:gd name="connsiteX58" fmla="*/ 3943138 w 4038317"/>
              <a:gd name="connsiteY58" fmla="*/ 387515 h 486093"/>
              <a:gd name="connsiteX59" fmla="*/ 3905746 w 4038317"/>
              <a:gd name="connsiteY59" fmla="*/ 428306 h 486093"/>
              <a:gd name="connsiteX60" fmla="*/ 3752779 w 4038317"/>
              <a:gd name="connsiteY60" fmla="*/ 486093 h 486093"/>
              <a:gd name="connsiteX61" fmla="*/ 3565820 w 4038317"/>
              <a:gd name="connsiteY61" fmla="*/ 482694 h 486093"/>
              <a:gd name="connsiteX62" fmla="*/ 3202100 w 4038317"/>
              <a:gd name="connsiteY62" fmla="*/ 472496 h 486093"/>
              <a:gd name="connsiteX63" fmla="*/ 2858775 w 4038317"/>
              <a:gd name="connsiteY63" fmla="*/ 465698 h 486093"/>
              <a:gd name="connsiteX64" fmla="*/ 2505252 w 4038317"/>
              <a:gd name="connsiteY64" fmla="*/ 458899 h 486093"/>
              <a:gd name="connsiteX65" fmla="*/ 2141532 w 4038317"/>
              <a:gd name="connsiteY65" fmla="*/ 448701 h 486093"/>
              <a:gd name="connsiteX66" fmla="*/ 2076946 w 4038317"/>
              <a:gd name="connsiteY66" fmla="*/ 448701 h 486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38317" h="486093">
                <a:moveTo>
                  <a:pt x="2076946" y="448701"/>
                </a:moveTo>
                <a:lnTo>
                  <a:pt x="1859393" y="441903"/>
                </a:lnTo>
                <a:lnTo>
                  <a:pt x="1652039" y="435104"/>
                </a:lnTo>
                <a:lnTo>
                  <a:pt x="1444684" y="428306"/>
                </a:lnTo>
                <a:lnTo>
                  <a:pt x="1210135" y="424907"/>
                </a:lnTo>
                <a:lnTo>
                  <a:pt x="978986" y="418108"/>
                </a:lnTo>
                <a:lnTo>
                  <a:pt x="768232" y="411310"/>
                </a:lnTo>
                <a:lnTo>
                  <a:pt x="550680" y="407910"/>
                </a:lnTo>
                <a:lnTo>
                  <a:pt x="411310" y="404511"/>
                </a:lnTo>
                <a:lnTo>
                  <a:pt x="312732" y="401112"/>
                </a:lnTo>
                <a:lnTo>
                  <a:pt x="193758" y="404511"/>
                </a:lnTo>
                <a:lnTo>
                  <a:pt x="129172" y="401112"/>
                </a:lnTo>
                <a:lnTo>
                  <a:pt x="67985" y="390914"/>
                </a:lnTo>
                <a:lnTo>
                  <a:pt x="27194" y="370518"/>
                </a:lnTo>
                <a:lnTo>
                  <a:pt x="6799" y="346724"/>
                </a:lnTo>
                <a:lnTo>
                  <a:pt x="0" y="329727"/>
                </a:lnTo>
                <a:lnTo>
                  <a:pt x="0" y="305933"/>
                </a:lnTo>
                <a:lnTo>
                  <a:pt x="0" y="278739"/>
                </a:lnTo>
                <a:lnTo>
                  <a:pt x="10198" y="241347"/>
                </a:lnTo>
                <a:lnTo>
                  <a:pt x="27194" y="214153"/>
                </a:lnTo>
                <a:lnTo>
                  <a:pt x="50989" y="186959"/>
                </a:lnTo>
                <a:lnTo>
                  <a:pt x="88381" y="159765"/>
                </a:lnTo>
                <a:lnTo>
                  <a:pt x="159765" y="129171"/>
                </a:lnTo>
                <a:lnTo>
                  <a:pt x="224351" y="112175"/>
                </a:lnTo>
                <a:lnTo>
                  <a:pt x="295735" y="101977"/>
                </a:lnTo>
                <a:lnTo>
                  <a:pt x="394314" y="91779"/>
                </a:lnTo>
                <a:lnTo>
                  <a:pt x="475896" y="88380"/>
                </a:lnTo>
                <a:lnTo>
                  <a:pt x="496292" y="91779"/>
                </a:lnTo>
                <a:lnTo>
                  <a:pt x="520086" y="105376"/>
                </a:lnTo>
                <a:lnTo>
                  <a:pt x="591471" y="129171"/>
                </a:lnTo>
                <a:lnTo>
                  <a:pt x="676452" y="146168"/>
                </a:lnTo>
                <a:lnTo>
                  <a:pt x="843016" y="156365"/>
                </a:lnTo>
                <a:lnTo>
                  <a:pt x="1155747" y="163164"/>
                </a:lnTo>
                <a:lnTo>
                  <a:pt x="1543263" y="173362"/>
                </a:lnTo>
                <a:lnTo>
                  <a:pt x="1981767" y="183559"/>
                </a:lnTo>
                <a:lnTo>
                  <a:pt x="2185722" y="186959"/>
                </a:lnTo>
                <a:lnTo>
                  <a:pt x="2420271" y="193757"/>
                </a:lnTo>
                <a:lnTo>
                  <a:pt x="2865573" y="207354"/>
                </a:lnTo>
                <a:lnTo>
                  <a:pt x="3178305" y="214153"/>
                </a:lnTo>
                <a:lnTo>
                  <a:pt x="3423051" y="220951"/>
                </a:lnTo>
                <a:lnTo>
                  <a:pt x="3582816" y="220951"/>
                </a:lnTo>
                <a:lnTo>
                  <a:pt x="3667798" y="214153"/>
                </a:lnTo>
                <a:lnTo>
                  <a:pt x="3722186" y="207354"/>
                </a:lnTo>
                <a:lnTo>
                  <a:pt x="3769776" y="200556"/>
                </a:lnTo>
                <a:lnTo>
                  <a:pt x="3824164" y="183559"/>
                </a:lnTo>
                <a:lnTo>
                  <a:pt x="3868354" y="159765"/>
                </a:lnTo>
                <a:lnTo>
                  <a:pt x="3895548" y="139369"/>
                </a:lnTo>
                <a:lnTo>
                  <a:pt x="3936339" y="105376"/>
                </a:lnTo>
                <a:lnTo>
                  <a:pt x="3963533" y="71384"/>
                </a:lnTo>
                <a:lnTo>
                  <a:pt x="3994126" y="27194"/>
                </a:lnTo>
                <a:lnTo>
                  <a:pt x="4011123" y="6798"/>
                </a:lnTo>
                <a:lnTo>
                  <a:pt x="4024720" y="0"/>
                </a:lnTo>
                <a:lnTo>
                  <a:pt x="4038317" y="10197"/>
                </a:lnTo>
                <a:lnTo>
                  <a:pt x="4038317" y="54388"/>
                </a:lnTo>
                <a:lnTo>
                  <a:pt x="4034918" y="132571"/>
                </a:lnTo>
                <a:lnTo>
                  <a:pt x="4024720" y="200556"/>
                </a:lnTo>
                <a:lnTo>
                  <a:pt x="4011123" y="258343"/>
                </a:lnTo>
                <a:lnTo>
                  <a:pt x="3983929" y="319530"/>
                </a:lnTo>
                <a:lnTo>
                  <a:pt x="3943138" y="387515"/>
                </a:lnTo>
                <a:lnTo>
                  <a:pt x="3905746" y="428306"/>
                </a:lnTo>
                <a:lnTo>
                  <a:pt x="3752779" y="486093"/>
                </a:lnTo>
                <a:lnTo>
                  <a:pt x="3565820" y="482694"/>
                </a:lnTo>
                <a:lnTo>
                  <a:pt x="3202100" y="472496"/>
                </a:lnTo>
                <a:lnTo>
                  <a:pt x="2858775" y="465698"/>
                </a:lnTo>
                <a:lnTo>
                  <a:pt x="2505252" y="458899"/>
                </a:lnTo>
                <a:lnTo>
                  <a:pt x="2141532" y="448701"/>
                </a:lnTo>
                <a:lnTo>
                  <a:pt x="2076946" y="44870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34A88D0-8393-439C-A07E-7907C8625B28}"/>
              </a:ext>
            </a:extLst>
          </p:cNvPr>
          <p:cNvSpPr/>
          <p:nvPr/>
        </p:nvSpPr>
        <p:spPr>
          <a:xfrm>
            <a:off x="6518277" y="3141664"/>
            <a:ext cx="1509713" cy="422275"/>
          </a:xfrm>
          <a:custGeom>
            <a:avLst/>
            <a:gdLst>
              <a:gd name="connsiteX0" fmla="*/ 723900 w 1509713"/>
              <a:gd name="connsiteY0" fmla="*/ 135731 h 423862"/>
              <a:gd name="connsiteX1" fmla="*/ 523875 w 1509713"/>
              <a:gd name="connsiteY1" fmla="*/ 178594 h 423862"/>
              <a:gd name="connsiteX2" fmla="*/ 373857 w 1509713"/>
              <a:gd name="connsiteY2" fmla="*/ 211931 h 423862"/>
              <a:gd name="connsiteX3" fmla="*/ 326232 w 1509713"/>
              <a:gd name="connsiteY3" fmla="*/ 221456 h 423862"/>
              <a:gd name="connsiteX4" fmla="*/ 288132 w 1509713"/>
              <a:gd name="connsiteY4" fmla="*/ 226219 h 423862"/>
              <a:gd name="connsiteX5" fmla="*/ 252413 w 1509713"/>
              <a:gd name="connsiteY5" fmla="*/ 228600 h 423862"/>
              <a:gd name="connsiteX6" fmla="*/ 209550 w 1509713"/>
              <a:gd name="connsiteY6" fmla="*/ 223837 h 423862"/>
              <a:gd name="connsiteX7" fmla="*/ 159544 w 1509713"/>
              <a:gd name="connsiteY7" fmla="*/ 211931 h 423862"/>
              <a:gd name="connsiteX8" fmla="*/ 111919 w 1509713"/>
              <a:gd name="connsiteY8" fmla="*/ 197644 h 423862"/>
              <a:gd name="connsiteX9" fmla="*/ 73819 w 1509713"/>
              <a:gd name="connsiteY9" fmla="*/ 180975 h 423862"/>
              <a:gd name="connsiteX10" fmla="*/ 23813 w 1509713"/>
              <a:gd name="connsiteY10" fmla="*/ 161925 h 423862"/>
              <a:gd name="connsiteX11" fmla="*/ 7144 w 1509713"/>
              <a:gd name="connsiteY11" fmla="*/ 164306 h 423862"/>
              <a:gd name="connsiteX12" fmla="*/ 0 w 1509713"/>
              <a:gd name="connsiteY12" fmla="*/ 171450 h 423862"/>
              <a:gd name="connsiteX13" fmla="*/ 4763 w 1509713"/>
              <a:gd name="connsiteY13" fmla="*/ 195262 h 423862"/>
              <a:gd name="connsiteX14" fmla="*/ 14288 w 1509713"/>
              <a:gd name="connsiteY14" fmla="*/ 216694 h 423862"/>
              <a:gd name="connsiteX15" fmla="*/ 30957 w 1509713"/>
              <a:gd name="connsiteY15" fmla="*/ 242887 h 423862"/>
              <a:gd name="connsiteX16" fmla="*/ 59532 w 1509713"/>
              <a:gd name="connsiteY16" fmla="*/ 276225 h 423862"/>
              <a:gd name="connsiteX17" fmla="*/ 102394 w 1509713"/>
              <a:gd name="connsiteY17" fmla="*/ 319087 h 423862"/>
              <a:gd name="connsiteX18" fmla="*/ 133350 w 1509713"/>
              <a:gd name="connsiteY18" fmla="*/ 345281 h 423862"/>
              <a:gd name="connsiteX19" fmla="*/ 173832 w 1509713"/>
              <a:gd name="connsiteY19" fmla="*/ 371475 h 423862"/>
              <a:gd name="connsiteX20" fmla="*/ 200025 w 1509713"/>
              <a:gd name="connsiteY20" fmla="*/ 388144 h 423862"/>
              <a:gd name="connsiteX21" fmla="*/ 233363 w 1509713"/>
              <a:gd name="connsiteY21" fmla="*/ 404812 h 423862"/>
              <a:gd name="connsiteX22" fmla="*/ 257175 w 1509713"/>
              <a:gd name="connsiteY22" fmla="*/ 411956 h 423862"/>
              <a:gd name="connsiteX23" fmla="*/ 295275 w 1509713"/>
              <a:gd name="connsiteY23" fmla="*/ 421481 h 423862"/>
              <a:gd name="connsiteX24" fmla="*/ 333375 w 1509713"/>
              <a:gd name="connsiteY24" fmla="*/ 423862 h 423862"/>
              <a:gd name="connsiteX25" fmla="*/ 369094 w 1509713"/>
              <a:gd name="connsiteY25" fmla="*/ 414337 h 423862"/>
              <a:gd name="connsiteX26" fmla="*/ 404813 w 1509713"/>
              <a:gd name="connsiteY26" fmla="*/ 395287 h 423862"/>
              <a:gd name="connsiteX27" fmla="*/ 442913 w 1509713"/>
              <a:gd name="connsiteY27" fmla="*/ 371475 h 423862"/>
              <a:gd name="connsiteX28" fmla="*/ 466725 w 1509713"/>
              <a:gd name="connsiteY28" fmla="*/ 354806 h 423862"/>
              <a:gd name="connsiteX29" fmla="*/ 628650 w 1509713"/>
              <a:gd name="connsiteY29" fmla="*/ 314325 h 423862"/>
              <a:gd name="connsiteX30" fmla="*/ 866775 w 1509713"/>
              <a:gd name="connsiteY30" fmla="*/ 254794 h 423862"/>
              <a:gd name="connsiteX31" fmla="*/ 1002507 w 1509713"/>
              <a:gd name="connsiteY31" fmla="*/ 221456 h 423862"/>
              <a:gd name="connsiteX32" fmla="*/ 1052513 w 1509713"/>
              <a:gd name="connsiteY32" fmla="*/ 214312 h 423862"/>
              <a:gd name="connsiteX33" fmla="*/ 1400175 w 1509713"/>
              <a:gd name="connsiteY33" fmla="*/ 307181 h 423862"/>
              <a:gd name="connsiteX34" fmla="*/ 1435894 w 1509713"/>
              <a:gd name="connsiteY34" fmla="*/ 273844 h 423862"/>
              <a:gd name="connsiteX35" fmla="*/ 1473994 w 1509713"/>
              <a:gd name="connsiteY35" fmla="*/ 238125 h 423862"/>
              <a:gd name="connsiteX36" fmla="*/ 1504950 w 1509713"/>
              <a:gd name="connsiteY36" fmla="*/ 207169 h 423862"/>
              <a:gd name="connsiteX37" fmla="*/ 1509713 w 1509713"/>
              <a:gd name="connsiteY37" fmla="*/ 202406 h 423862"/>
              <a:gd name="connsiteX38" fmla="*/ 1509713 w 1509713"/>
              <a:gd name="connsiteY38" fmla="*/ 192881 h 423862"/>
              <a:gd name="connsiteX39" fmla="*/ 1507332 w 1509713"/>
              <a:gd name="connsiteY39" fmla="*/ 185737 h 423862"/>
              <a:gd name="connsiteX40" fmla="*/ 1490663 w 1509713"/>
              <a:gd name="connsiteY40" fmla="*/ 166687 h 423862"/>
              <a:gd name="connsiteX41" fmla="*/ 1447800 w 1509713"/>
              <a:gd name="connsiteY41" fmla="*/ 133350 h 423862"/>
              <a:gd name="connsiteX42" fmla="*/ 1404938 w 1509713"/>
              <a:gd name="connsiteY42" fmla="*/ 111919 h 423862"/>
              <a:gd name="connsiteX43" fmla="*/ 1333500 w 1509713"/>
              <a:gd name="connsiteY43" fmla="*/ 80962 h 423862"/>
              <a:gd name="connsiteX44" fmla="*/ 1233488 w 1509713"/>
              <a:gd name="connsiteY44" fmla="*/ 35719 h 423862"/>
              <a:gd name="connsiteX45" fmla="*/ 1173957 w 1509713"/>
              <a:gd name="connsiteY45" fmla="*/ 4762 h 423862"/>
              <a:gd name="connsiteX46" fmla="*/ 1154907 w 1509713"/>
              <a:gd name="connsiteY46" fmla="*/ 0 h 423862"/>
              <a:gd name="connsiteX47" fmla="*/ 1123950 w 1509713"/>
              <a:gd name="connsiteY47" fmla="*/ 14287 h 423862"/>
              <a:gd name="connsiteX48" fmla="*/ 1052513 w 1509713"/>
              <a:gd name="connsiteY48" fmla="*/ 59531 h 423862"/>
              <a:gd name="connsiteX49" fmla="*/ 1028700 w 1509713"/>
              <a:gd name="connsiteY49" fmla="*/ 71437 h 423862"/>
              <a:gd name="connsiteX50" fmla="*/ 904875 w 1509713"/>
              <a:gd name="connsiteY50" fmla="*/ 97631 h 423862"/>
              <a:gd name="connsiteX51" fmla="*/ 723900 w 1509713"/>
              <a:gd name="connsiteY51" fmla="*/ 13573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423862">
                <a:moveTo>
                  <a:pt x="723900" y="135731"/>
                </a:moveTo>
                <a:lnTo>
                  <a:pt x="523875" y="178594"/>
                </a:lnTo>
                <a:lnTo>
                  <a:pt x="373857" y="211931"/>
                </a:lnTo>
                <a:lnTo>
                  <a:pt x="326232" y="221456"/>
                </a:lnTo>
                <a:lnTo>
                  <a:pt x="288132" y="226219"/>
                </a:lnTo>
                <a:lnTo>
                  <a:pt x="252413" y="228600"/>
                </a:lnTo>
                <a:lnTo>
                  <a:pt x="209550" y="223837"/>
                </a:lnTo>
                <a:lnTo>
                  <a:pt x="159544" y="211931"/>
                </a:lnTo>
                <a:lnTo>
                  <a:pt x="111919" y="197644"/>
                </a:lnTo>
                <a:lnTo>
                  <a:pt x="73819" y="180975"/>
                </a:lnTo>
                <a:lnTo>
                  <a:pt x="23813" y="161925"/>
                </a:lnTo>
                <a:lnTo>
                  <a:pt x="7144" y="164306"/>
                </a:lnTo>
                <a:lnTo>
                  <a:pt x="0" y="171450"/>
                </a:lnTo>
                <a:lnTo>
                  <a:pt x="4763" y="195262"/>
                </a:lnTo>
                <a:lnTo>
                  <a:pt x="14288" y="216694"/>
                </a:lnTo>
                <a:lnTo>
                  <a:pt x="30957" y="242887"/>
                </a:lnTo>
                <a:lnTo>
                  <a:pt x="59532" y="276225"/>
                </a:lnTo>
                <a:lnTo>
                  <a:pt x="102394" y="319087"/>
                </a:lnTo>
                <a:lnTo>
                  <a:pt x="133350" y="345281"/>
                </a:lnTo>
                <a:lnTo>
                  <a:pt x="173832" y="371475"/>
                </a:lnTo>
                <a:lnTo>
                  <a:pt x="200025" y="388144"/>
                </a:lnTo>
                <a:lnTo>
                  <a:pt x="233363" y="404812"/>
                </a:lnTo>
                <a:lnTo>
                  <a:pt x="257175" y="411956"/>
                </a:lnTo>
                <a:lnTo>
                  <a:pt x="295275" y="421481"/>
                </a:lnTo>
                <a:lnTo>
                  <a:pt x="333375" y="423862"/>
                </a:lnTo>
                <a:lnTo>
                  <a:pt x="369094" y="414337"/>
                </a:lnTo>
                <a:lnTo>
                  <a:pt x="404813" y="395287"/>
                </a:lnTo>
                <a:lnTo>
                  <a:pt x="442913" y="371475"/>
                </a:lnTo>
                <a:lnTo>
                  <a:pt x="466725" y="354806"/>
                </a:lnTo>
                <a:lnTo>
                  <a:pt x="628650" y="314325"/>
                </a:lnTo>
                <a:lnTo>
                  <a:pt x="866775" y="254794"/>
                </a:lnTo>
                <a:lnTo>
                  <a:pt x="1002507" y="221456"/>
                </a:lnTo>
                <a:lnTo>
                  <a:pt x="1052513" y="214312"/>
                </a:lnTo>
                <a:lnTo>
                  <a:pt x="1400175" y="307181"/>
                </a:lnTo>
                <a:lnTo>
                  <a:pt x="1435894" y="273844"/>
                </a:lnTo>
                <a:lnTo>
                  <a:pt x="1473994" y="238125"/>
                </a:lnTo>
                <a:lnTo>
                  <a:pt x="1504950" y="207169"/>
                </a:lnTo>
                <a:lnTo>
                  <a:pt x="1509713" y="202406"/>
                </a:lnTo>
                <a:lnTo>
                  <a:pt x="1509713" y="192881"/>
                </a:lnTo>
                <a:lnTo>
                  <a:pt x="1507332" y="185737"/>
                </a:lnTo>
                <a:lnTo>
                  <a:pt x="1490663" y="166687"/>
                </a:lnTo>
                <a:lnTo>
                  <a:pt x="1447800" y="133350"/>
                </a:lnTo>
                <a:lnTo>
                  <a:pt x="1404938" y="111919"/>
                </a:lnTo>
                <a:lnTo>
                  <a:pt x="1333500" y="80962"/>
                </a:lnTo>
                <a:lnTo>
                  <a:pt x="1233488" y="35719"/>
                </a:lnTo>
                <a:lnTo>
                  <a:pt x="1173957" y="4762"/>
                </a:lnTo>
                <a:lnTo>
                  <a:pt x="1154907" y="0"/>
                </a:lnTo>
                <a:lnTo>
                  <a:pt x="1123950" y="14287"/>
                </a:lnTo>
                <a:lnTo>
                  <a:pt x="1052513" y="59531"/>
                </a:lnTo>
                <a:lnTo>
                  <a:pt x="1028700" y="71437"/>
                </a:lnTo>
                <a:lnTo>
                  <a:pt x="904875" y="97631"/>
                </a:lnTo>
                <a:lnTo>
                  <a:pt x="723900" y="1357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81C3A56-7508-40CA-9006-7123A50F0BF3}"/>
              </a:ext>
            </a:extLst>
          </p:cNvPr>
          <p:cNvSpPr/>
          <p:nvPr/>
        </p:nvSpPr>
        <p:spPr>
          <a:xfrm rot="16200000">
            <a:off x="6155533" y="3653632"/>
            <a:ext cx="2117725" cy="1477962"/>
          </a:xfrm>
          <a:custGeom>
            <a:avLst/>
            <a:gdLst>
              <a:gd name="connsiteX0" fmla="*/ 1035844 w 2116932"/>
              <a:gd name="connsiteY0" fmla="*/ 995363 h 1478756"/>
              <a:gd name="connsiteX1" fmla="*/ 1228725 w 2116932"/>
              <a:gd name="connsiteY1" fmla="*/ 1100138 h 1478756"/>
              <a:gd name="connsiteX2" fmla="*/ 1371600 w 2116932"/>
              <a:gd name="connsiteY2" fmla="*/ 1171575 h 1478756"/>
              <a:gd name="connsiteX3" fmla="*/ 1495425 w 2116932"/>
              <a:gd name="connsiteY3" fmla="*/ 1233488 h 1478756"/>
              <a:gd name="connsiteX4" fmla="*/ 1633538 w 2116932"/>
              <a:gd name="connsiteY4" fmla="*/ 1295400 h 1478756"/>
              <a:gd name="connsiteX5" fmla="*/ 1797844 w 2116932"/>
              <a:gd name="connsiteY5" fmla="*/ 1366838 h 1478756"/>
              <a:gd name="connsiteX6" fmla="*/ 1919288 w 2116932"/>
              <a:gd name="connsiteY6" fmla="*/ 1414463 h 1478756"/>
              <a:gd name="connsiteX7" fmla="*/ 1978819 w 2116932"/>
              <a:gd name="connsiteY7" fmla="*/ 1435894 h 1478756"/>
              <a:gd name="connsiteX8" fmla="*/ 2005013 w 2116932"/>
              <a:gd name="connsiteY8" fmla="*/ 1443038 h 1478756"/>
              <a:gd name="connsiteX9" fmla="*/ 2043113 w 2116932"/>
              <a:gd name="connsiteY9" fmla="*/ 1478756 h 1478756"/>
              <a:gd name="connsiteX10" fmla="*/ 2116932 w 2116932"/>
              <a:gd name="connsiteY10" fmla="*/ 1057275 h 1478756"/>
              <a:gd name="connsiteX11" fmla="*/ 2095500 w 2116932"/>
              <a:gd name="connsiteY11" fmla="*/ 1090613 h 1478756"/>
              <a:gd name="connsiteX12" fmla="*/ 2078832 w 2116932"/>
              <a:gd name="connsiteY12" fmla="*/ 1112044 h 1478756"/>
              <a:gd name="connsiteX13" fmla="*/ 2057400 w 2116932"/>
              <a:gd name="connsiteY13" fmla="*/ 1126331 h 1478756"/>
              <a:gd name="connsiteX14" fmla="*/ 2021682 w 2116932"/>
              <a:gd name="connsiteY14" fmla="*/ 1131094 h 1478756"/>
              <a:gd name="connsiteX15" fmla="*/ 1976438 w 2116932"/>
              <a:gd name="connsiteY15" fmla="*/ 1131094 h 1478756"/>
              <a:gd name="connsiteX16" fmla="*/ 1933575 w 2116932"/>
              <a:gd name="connsiteY16" fmla="*/ 1123950 h 1478756"/>
              <a:gd name="connsiteX17" fmla="*/ 1847850 w 2116932"/>
              <a:gd name="connsiteY17" fmla="*/ 1102519 h 1478756"/>
              <a:gd name="connsiteX18" fmla="*/ 1738313 w 2116932"/>
              <a:gd name="connsiteY18" fmla="*/ 1062038 h 1478756"/>
              <a:gd name="connsiteX19" fmla="*/ 1619250 w 2116932"/>
              <a:gd name="connsiteY19" fmla="*/ 1009650 h 1478756"/>
              <a:gd name="connsiteX20" fmla="*/ 1504950 w 2116932"/>
              <a:gd name="connsiteY20" fmla="*/ 957263 h 1478756"/>
              <a:gd name="connsiteX21" fmla="*/ 1371600 w 2116932"/>
              <a:gd name="connsiteY21" fmla="*/ 895350 h 1478756"/>
              <a:gd name="connsiteX22" fmla="*/ 1176338 w 2116932"/>
              <a:gd name="connsiteY22" fmla="*/ 790575 h 1478756"/>
              <a:gd name="connsiteX23" fmla="*/ 1000125 w 2116932"/>
              <a:gd name="connsiteY23" fmla="*/ 697706 h 1478756"/>
              <a:gd name="connsiteX24" fmla="*/ 852488 w 2116932"/>
              <a:gd name="connsiteY24" fmla="*/ 626269 h 1478756"/>
              <a:gd name="connsiteX25" fmla="*/ 759619 w 2116932"/>
              <a:gd name="connsiteY25" fmla="*/ 566738 h 1478756"/>
              <a:gd name="connsiteX26" fmla="*/ 661988 w 2116932"/>
              <a:gd name="connsiteY26" fmla="*/ 497681 h 1478756"/>
              <a:gd name="connsiteX27" fmla="*/ 500063 w 2116932"/>
              <a:gd name="connsiteY27" fmla="*/ 376238 h 1478756"/>
              <a:gd name="connsiteX28" fmla="*/ 364332 w 2116932"/>
              <a:gd name="connsiteY28" fmla="*/ 269081 h 1478756"/>
              <a:gd name="connsiteX29" fmla="*/ 247650 w 2116932"/>
              <a:gd name="connsiteY29" fmla="*/ 176213 h 1478756"/>
              <a:gd name="connsiteX30" fmla="*/ 123825 w 2116932"/>
              <a:gd name="connsiteY30" fmla="*/ 73819 h 1478756"/>
              <a:gd name="connsiteX31" fmla="*/ 59532 w 2116932"/>
              <a:gd name="connsiteY31" fmla="*/ 19050 h 1478756"/>
              <a:gd name="connsiteX32" fmla="*/ 33338 w 2116932"/>
              <a:gd name="connsiteY32" fmla="*/ 2381 h 1478756"/>
              <a:gd name="connsiteX33" fmla="*/ 14288 w 2116932"/>
              <a:gd name="connsiteY33" fmla="*/ 0 h 1478756"/>
              <a:gd name="connsiteX34" fmla="*/ 2382 w 2116932"/>
              <a:gd name="connsiteY34" fmla="*/ 4763 h 1478756"/>
              <a:gd name="connsiteX35" fmla="*/ 0 w 2116932"/>
              <a:gd name="connsiteY35" fmla="*/ 16669 h 1478756"/>
              <a:gd name="connsiteX36" fmla="*/ 7144 w 2116932"/>
              <a:gd name="connsiteY36" fmla="*/ 45244 h 1478756"/>
              <a:gd name="connsiteX37" fmla="*/ 23813 w 2116932"/>
              <a:gd name="connsiteY37" fmla="*/ 76200 h 1478756"/>
              <a:gd name="connsiteX38" fmla="*/ 61913 w 2116932"/>
              <a:gd name="connsiteY38" fmla="*/ 128588 h 1478756"/>
              <a:gd name="connsiteX39" fmla="*/ 147638 w 2116932"/>
              <a:gd name="connsiteY39" fmla="*/ 233363 h 1478756"/>
              <a:gd name="connsiteX40" fmla="*/ 216694 w 2116932"/>
              <a:gd name="connsiteY40" fmla="*/ 311944 h 1478756"/>
              <a:gd name="connsiteX41" fmla="*/ 290513 w 2116932"/>
              <a:gd name="connsiteY41" fmla="*/ 395288 h 1478756"/>
              <a:gd name="connsiteX42" fmla="*/ 361950 w 2116932"/>
              <a:gd name="connsiteY42" fmla="*/ 469106 h 1478756"/>
              <a:gd name="connsiteX43" fmla="*/ 435769 w 2116932"/>
              <a:gd name="connsiteY43" fmla="*/ 542925 h 1478756"/>
              <a:gd name="connsiteX44" fmla="*/ 500063 w 2116932"/>
              <a:gd name="connsiteY44" fmla="*/ 604838 h 1478756"/>
              <a:gd name="connsiteX45" fmla="*/ 581025 w 2116932"/>
              <a:gd name="connsiteY45" fmla="*/ 678656 h 1478756"/>
              <a:gd name="connsiteX46" fmla="*/ 654844 w 2116932"/>
              <a:gd name="connsiteY46" fmla="*/ 742950 h 1478756"/>
              <a:gd name="connsiteX47" fmla="*/ 812007 w 2116932"/>
              <a:gd name="connsiteY47" fmla="*/ 862013 h 1478756"/>
              <a:gd name="connsiteX48" fmla="*/ 907257 w 2116932"/>
              <a:gd name="connsiteY48" fmla="*/ 919163 h 1478756"/>
              <a:gd name="connsiteX49" fmla="*/ 1035844 w 2116932"/>
              <a:gd name="connsiteY49" fmla="*/ 995363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16932" h="1478756">
                <a:moveTo>
                  <a:pt x="1035844" y="995363"/>
                </a:moveTo>
                <a:lnTo>
                  <a:pt x="1228725" y="1100138"/>
                </a:lnTo>
                <a:lnTo>
                  <a:pt x="1371600" y="1171575"/>
                </a:lnTo>
                <a:lnTo>
                  <a:pt x="1495425" y="1233488"/>
                </a:lnTo>
                <a:lnTo>
                  <a:pt x="1633538" y="1295400"/>
                </a:lnTo>
                <a:lnTo>
                  <a:pt x="1797844" y="1366838"/>
                </a:lnTo>
                <a:lnTo>
                  <a:pt x="1919288" y="1414463"/>
                </a:lnTo>
                <a:lnTo>
                  <a:pt x="1978819" y="1435894"/>
                </a:lnTo>
                <a:lnTo>
                  <a:pt x="2005013" y="1443038"/>
                </a:lnTo>
                <a:lnTo>
                  <a:pt x="2043113" y="1478756"/>
                </a:lnTo>
                <a:lnTo>
                  <a:pt x="2116932" y="1057275"/>
                </a:lnTo>
                <a:lnTo>
                  <a:pt x="2095500" y="1090613"/>
                </a:lnTo>
                <a:lnTo>
                  <a:pt x="2078832" y="1112044"/>
                </a:lnTo>
                <a:lnTo>
                  <a:pt x="2057400" y="1126331"/>
                </a:lnTo>
                <a:lnTo>
                  <a:pt x="2021682" y="1131094"/>
                </a:lnTo>
                <a:lnTo>
                  <a:pt x="1976438" y="1131094"/>
                </a:lnTo>
                <a:lnTo>
                  <a:pt x="1933575" y="1123950"/>
                </a:lnTo>
                <a:lnTo>
                  <a:pt x="1847850" y="1102519"/>
                </a:lnTo>
                <a:lnTo>
                  <a:pt x="1738313" y="1062038"/>
                </a:lnTo>
                <a:lnTo>
                  <a:pt x="1619250" y="1009650"/>
                </a:lnTo>
                <a:lnTo>
                  <a:pt x="1504950" y="957263"/>
                </a:lnTo>
                <a:lnTo>
                  <a:pt x="1371600" y="895350"/>
                </a:lnTo>
                <a:lnTo>
                  <a:pt x="1176338" y="790575"/>
                </a:lnTo>
                <a:lnTo>
                  <a:pt x="1000125" y="697706"/>
                </a:lnTo>
                <a:lnTo>
                  <a:pt x="852488" y="626269"/>
                </a:lnTo>
                <a:lnTo>
                  <a:pt x="759619" y="566738"/>
                </a:lnTo>
                <a:lnTo>
                  <a:pt x="661988" y="497681"/>
                </a:lnTo>
                <a:lnTo>
                  <a:pt x="500063" y="376238"/>
                </a:lnTo>
                <a:lnTo>
                  <a:pt x="364332" y="269081"/>
                </a:lnTo>
                <a:lnTo>
                  <a:pt x="247650" y="176213"/>
                </a:lnTo>
                <a:lnTo>
                  <a:pt x="123825" y="73819"/>
                </a:lnTo>
                <a:lnTo>
                  <a:pt x="59532" y="19050"/>
                </a:lnTo>
                <a:lnTo>
                  <a:pt x="33338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7144" y="45244"/>
                </a:lnTo>
                <a:lnTo>
                  <a:pt x="23813" y="76200"/>
                </a:lnTo>
                <a:lnTo>
                  <a:pt x="61913" y="128588"/>
                </a:lnTo>
                <a:lnTo>
                  <a:pt x="147638" y="233363"/>
                </a:lnTo>
                <a:lnTo>
                  <a:pt x="216694" y="311944"/>
                </a:lnTo>
                <a:lnTo>
                  <a:pt x="290513" y="395288"/>
                </a:lnTo>
                <a:lnTo>
                  <a:pt x="361950" y="469106"/>
                </a:lnTo>
                <a:lnTo>
                  <a:pt x="435769" y="542925"/>
                </a:lnTo>
                <a:lnTo>
                  <a:pt x="500063" y="604838"/>
                </a:lnTo>
                <a:lnTo>
                  <a:pt x="581025" y="678656"/>
                </a:lnTo>
                <a:lnTo>
                  <a:pt x="654844" y="742950"/>
                </a:lnTo>
                <a:lnTo>
                  <a:pt x="812007" y="862013"/>
                </a:lnTo>
                <a:lnTo>
                  <a:pt x="907257" y="919163"/>
                </a:lnTo>
                <a:lnTo>
                  <a:pt x="1035844" y="995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D08D780-D61D-4240-9E08-B6A509DB3114}"/>
              </a:ext>
            </a:extLst>
          </p:cNvPr>
          <p:cNvSpPr/>
          <p:nvPr/>
        </p:nvSpPr>
        <p:spPr>
          <a:xfrm>
            <a:off x="6594475" y="3919538"/>
            <a:ext cx="2039938" cy="1898650"/>
          </a:xfrm>
          <a:custGeom>
            <a:avLst/>
            <a:gdLst>
              <a:gd name="connsiteX0" fmla="*/ 1007307 w 2039063"/>
              <a:gd name="connsiteY0" fmla="*/ 1019532 h 1899703"/>
              <a:gd name="connsiteX1" fmla="*/ 882616 w 2039063"/>
              <a:gd name="connsiteY1" fmla="*/ 877727 h 1899703"/>
              <a:gd name="connsiteX2" fmla="*/ 733476 w 2039063"/>
              <a:gd name="connsiteY2" fmla="*/ 704137 h 1899703"/>
              <a:gd name="connsiteX3" fmla="*/ 574556 w 2039063"/>
              <a:gd name="connsiteY3" fmla="*/ 501209 h 1899703"/>
              <a:gd name="connsiteX4" fmla="*/ 425416 w 2039063"/>
              <a:gd name="connsiteY4" fmla="*/ 342289 h 1899703"/>
              <a:gd name="connsiteX5" fmla="*/ 281166 w 2039063"/>
              <a:gd name="connsiteY5" fmla="*/ 190704 h 1899703"/>
              <a:gd name="connsiteX6" fmla="*/ 180924 w 2039063"/>
              <a:gd name="connsiteY6" fmla="*/ 88018 h 1899703"/>
              <a:gd name="connsiteX7" fmla="*/ 134471 w 2039063"/>
              <a:gd name="connsiteY7" fmla="*/ 41564 h 1899703"/>
              <a:gd name="connsiteX8" fmla="*/ 107577 w 2039063"/>
              <a:gd name="connsiteY8" fmla="*/ 17115 h 1899703"/>
              <a:gd name="connsiteX9" fmla="*/ 83127 w 2039063"/>
              <a:gd name="connsiteY9" fmla="*/ 2445 h 1899703"/>
              <a:gd name="connsiteX10" fmla="*/ 58678 w 2039063"/>
              <a:gd name="connsiteY10" fmla="*/ 0 h 1899703"/>
              <a:gd name="connsiteX11" fmla="*/ 24449 w 2039063"/>
              <a:gd name="connsiteY11" fmla="*/ 2445 h 1899703"/>
              <a:gd name="connsiteX12" fmla="*/ 9780 w 2039063"/>
              <a:gd name="connsiteY12" fmla="*/ 9780 h 1899703"/>
              <a:gd name="connsiteX13" fmla="*/ 0 w 2039063"/>
              <a:gd name="connsiteY13" fmla="*/ 22005 h 1899703"/>
              <a:gd name="connsiteX14" fmla="*/ 0 w 2039063"/>
              <a:gd name="connsiteY14" fmla="*/ 36674 h 1899703"/>
              <a:gd name="connsiteX15" fmla="*/ 19559 w 2039063"/>
              <a:gd name="connsiteY15" fmla="*/ 53789 h 1899703"/>
              <a:gd name="connsiteX16" fmla="*/ 36674 w 2039063"/>
              <a:gd name="connsiteY16" fmla="*/ 66013 h 1899703"/>
              <a:gd name="connsiteX17" fmla="*/ 53788 w 2039063"/>
              <a:gd name="connsiteY17" fmla="*/ 83128 h 1899703"/>
              <a:gd name="connsiteX18" fmla="*/ 73348 w 2039063"/>
              <a:gd name="connsiteY18" fmla="*/ 107577 h 1899703"/>
              <a:gd name="connsiteX19" fmla="*/ 114911 w 2039063"/>
              <a:gd name="connsiteY19" fmla="*/ 156475 h 1899703"/>
              <a:gd name="connsiteX20" fmla="*/ 178479 w 2039063"/>
              <a:gd name="connsiteY20" fmla="*/ 232268 h 1899703"/>
              <a:gd name="connsiteX21" fmla="*/ 249382 w 2039063"/>
              <a:gd name="connsiteY21" fmla="*/ 322730 h 1899703"/>
              <a:gd name="connsiteX22" fmla="*/ 371628 w 2039063"/>
              <a:gd name="connsiteY22" fmla="*/ 493874 h 1899703"/>
              <a:gd name="connsiteX23" fmla="*/ 488984 w 2039063"/>
              <a:gd name="connsiteY23" fmla="*/ 677243 h 1899703"/>
              <a:gd name="connsiteX24" fmla="*/ 635679 w 2039063"/>
              <a:gd name="connsiteY24" fmla="*/ 933960 h 1899703"/>
              <a:gd name="connsiteX25" fmla="*/ 762815 w 2039063"/>
              <a:gd name="connsiteY25" fmla="*/ 1131998 h 1899703"/>
              <a:gd name="connsiteX26" fmla="*/ 870392 w 2039063"/>
              <a:gd name="connsiteY26" fmla="*/ 1295808 h 1899703"/>
              <a:gd name="connsiteX27" fmla="*/ 946184 w 2039063"/>
              <a:gd name="connsiteY27" fmla="*/ 1413164 h 1899703"/>
              <a:gd name="connsiteX28" fmla="*/ 1007307 w 2039063"/>
              <a:gd name="connsiteY28" fmla="*/ 1503626 h 1899703"/>
              <a:gd name="connsiteX29" fmla="*/ 1073320 w 2039063"/>
              <a:gd name="connsiteY29" fmla="*/ 1606313 h 1899703"/>
              <a:gd name="connsiteX30" fmla="*/ 1129553 w 2039063"/>
              <a:gd name="connsiteY30" fmla="*/ 1689440 h 1899703"/>
              <a:gd name="connsiteX31" fmla="*/ 1163782 w 2039063"/>
              <a:gd name="connsiteY31" fmla="*/ 1735893 h 1899703"/>
              <a:gd name="connsiteX32" fmla="*/ 1193121 w 2039063"/>
              <a:gd name="connsiteY32" fmla="*/ 1767677 h 1899703"/>
              <a:gd name="connsiteX33" fmla="*/ 1220015 w 2039063"/>
              <a:gd name="connsiteY33" fmla="*/ 1787237 h 1899703"/>
              <a:gd name="connsiteX34" fmla="*/ 1276248 w 2039063"/>
              <a:gd name="connsiteY34" fmla="*/ 1814131 h 1899703"/>
              <a:gd name="connsiteX35" fmla="*/ 1332481 w 2039063"/>
              <a:gd name="connsiteY35" fmla="*/ 1836135 h 1899703"/>
              <a:gd name="connsiteX36" fmla="*/ 1386270 w 2039063"/>
              <a:gd name="connsiteY36" fmla="*/ 1850805 h 1899703"/>
              <a:gd name="connsiteX37" fmla="*/ 1447393 w 2039063"/>
              <a:gd name="connsiteY37" fmla="*/ 1855695 h 1899703"/>
              <a:gd name="connsiteX38" fmla="*/ 1564749 w 2039063"/>
              <a:gd name="connsiteY38" fmla="*/ 1865474 h 1899703"/>
              <a:gd name="connsiteX39" fmla="*/ 1819020 w 2039063"/>
              <a:gd name="connsiteY39" fmla="*/ 1885034 h 1899703"/>
              <a:gd name="connsiteX40" fmla="*/ 1973050 w 2039063"/>
              <a:gd name="connsiteY40" fmla="*/ 1897258 h 1899703"/>
              <a:gd name="connsiteX41" fmla="*/ 2012169 w 2039063"/>
              <a:gd name="connsiteY41" fmla="*/ 1899703 h 1899703"/>
              <a:gd name="connsiteX42" fmla="*/ 2029284 w 2039063"/>
              <a:gd name="connsiteY42" fmla="*/ 1894813 h 1899703"/>
              <a:gd name="connsiteX43" fmla="*/ 2039063 w 2039063"/>
              <a:gd name="connsiteY43" fmla="*/ 1885034 h 1899703"/>
              <a:gd name="connsiteX44" fmla="*/ 2039063 w 2039063"/>
              <a:gd name="connsiteY44" fmla="*/ 1870364 h 1899703"/>
              <a:gd name="connsiteX45" fmla="*/ 2029284 w 2039063"/>
              <a:gd name="connsiteY45" fmla="*/ 1848360 h 1899703"/>
              <a:gd name="connsiteX46" fmla="*/ 2007279 w 2039063"/>
              <a:gd name="connsiteY46" fmla="*/ 1823911 h 1899703"/>
              <a:gd name="connsiteX47" fmla="*/ 1948601 w 2039063"/>
              <a:gd name="connsiteY47" fmla="*/ 1794572 h 1899703"/>
              <a:gd name="connsiteX48" fmla="*/ 1828800 w 2039063"/>
              <a:gd name="connsiteY48" fmla="*/ 1718779 h 1899703"/>
              <a:gd name="connsiteX49" fmla="*/ 1689440 w 2039063"/>
              <a:gd name="connsiteY49" fmla="*/ 1630762 h 1899703"/>
              <a:gd name="connsiteX50" fmla="*/ 1503626 w 2039063"/>
              <a:gd name="connsiteY50" fmla="*/ 1493846 h 1899703"/>
              <a:gd name="connsiteX51" fmla="*/ 1359376 w 2039063"/>
              <a:gd name="connsiteY51" fmla="*/ 1376490 h 1899703"/>
              <a:gd name="connsiteX52" fmla="*/ 1136888 w 2039063"/>
              <a:gd name="connsiteY52" fmla="*/ 1156447 h 1899703"/>
              <a:gd name="connsiteX53" fmla="*/ 1007307 w 2039063"/>
              <a:gd name="connsiteY53" fmla="*/ 1019532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9063" h="1899703">
                <a:moveTo>
                  <a:pt x="1007307" y="1019532"/>
                </a:moveTo>
                <a:lnTo>
                  <a:pt x="882616" y="877727"/>
                </a:lnTo>
                <a:lnTo>
                  <a:pt x="733476" y="704137"/>
                </a:lnTo>
                <a:lnTo>
                  <a:pt x="574556" y="501209"/>
                </a:lnTo>
                <a:lnTo>
                  <a:pt x="425416" y="342289"/>
                </a:lnTo>
                <a:lnTo>
                  <a:pt x="281166" y="190704"/>
                </a:lnTo>
                <a:lnTo>
                  <a:pt x="180924" y="88018"/>
                </a:lnTo>
                <a:lnTo>
                  <a:pt x="134471" y="41564"/>
                </a:lnTo>
                <a:lnTo>
                  <a:pt x="107577" y="17115"/>
                </a:lnTo>
                <a:lnTo>
                  <a:pt x="83127" y="2445"/>
                </a:lnTo>
                <a:lnTo>
                  <a:pt x="58678" y="0"/>
                </a:lnTo>
                <a:lnTo>
                  <a:pt x="24449" y="2445"/>
                </a:lnTo>
                <a:lnTo>
                  <a:pt x="9780" y="9780"/>
                </a:lnTo>
                <a:lnTo>
                  <a:pt x="0" y="22005"/>
                </a:lnTo>
                <a:lnTo>
                  <a:pt x="0" y="36674"/>
                </a:lnTo>
                <a:lnTo>
                  <a:pt x="19559" y="53789"/>
                </a:lnTo>
                <a:lnTo>
                  <a:pt x="36674" y="66013"/>
                </a:lnTo>
                <a:lnTo>
                  <a:pt x="53788" y="83128"/>
                </a:lnTo>
                <a:lnTo>
                  <a:pt x="73348" y="107577"/>
                </a:lnTo>
                <a:lnTo>
                  <a:pt x="114911" y="156475"/>
                </a:lnTo>
                <a:lnTo>
                  <a:pt x="178479" y="232268"/>
                </a:lnTo>
                <a:lnTo>
                  <a:pt x="249382" y="322730"/>
                </a:lnTo>
                <a:lnTo>
                  <a:pt x="371628" y="493874"/>
                </a:lnTo>
                <a:lnTo>
                  <a:pt x="488984" y="677243"/>
                </a:lnTo>
                <a:lnTo>
                  <a:pt x="635679" y="933960"/>
                </a:lnTo>
                <a:lnTo>
                  <a:pt x="762815" y="1131998"/>
                </a:lnTo>
                <a:lnTo>
                  <a:pt x="870392" y="1295808"/>
                </a:lnTo>
                <a:lnTo>
                  <a:pt x="946184" y="1413164"/>
                </a:lnTo>
                <a:lnTo>
                  <a:pt x="1007307" y="1503626"/>
                </a:lnTo>
                <a:lnTo>
                  <a:pt x="1073320" y="1606313"/>
                </a:lnTo>
                <a:lnTo>
                  <a:pt x="1129553" y="1689440"/>
                </a:lnTo>
                <a:lnTo>
                  <a:pt x="1163782" y="1735893"/>
                </a:lnTo>
                <a:lnTo>
                  <a:pt x="1193121" y="1767677"/>
                </a:lnTo>
                <a:lnTo>
                  <a:pt x="1220015" y="1787237"/>
                </a:lnTo>
                <a:lnTo>
                  <a:pt x="1276248" y="1814131"/>
                </a:lnTo>
                <a:lnTo>
                  <a:pt x="1332481" y="1836135"/>
                </a:lnTo>
                <a:lnTo>
                  <a:pt x="1386270" y="1850805"/>
                </a:lnTo>
                <a:lnTo>
                  <a:pt x="1447393" y="1855695"/>
                </a:lnTo>
                <a:lnTo>
                  <a:pt x="1564749" y="1865474"/>
                </a:lnTo>
                <a:lnTo>
                  <a:pt x="1819020" y="1885034"/>
                </a:lnTo>
                <a:lnTo>
                  <a:pt x="1973050" y="1897258"/>
                </a:lnTo>
                <a:lnTo>
                  <a:pt x="2012169" y="1899703"/>
                </a:lnTo>
                <a:lnTo>
                  <a:pt x="2029284" y="1894813"/>
                </a:lnTo>
                <a:lnTo>
                  <a:pt x="2039063" y="1885034"/>
                </a:lnTo>
                <a:lnTo>
                  <a:pt x="2039063" y="1870364"/>
                </a:lnTo>
                <a:lnTo>
                  <a:pt x="2029284" y="1848360"/>
                </a:lnTo>
                <a:lnTo>
                  <a:pt x="2007279" y="1823911"/>
                </a:lnTo>
                <a:lnTo>
                  <a:pt x="1948601" y="1794572"/>
                </a:lnTo>
                <a:lnTo>
                  <a:pt x="1828800" y="1718779"/>
                </a:lnTo>
                <a:lnTo>
                  <a:pt x="1689440" y="1630762"/>
                </a:lnTo>
                <a:lnTo>
                  <a:pt x="1503626" y="1493846"/>
                </a:lnTo>
                <a:lnTo>
                  <a:pt x="1359376" y="1376490"/>
                </a:lnTo>
                <a:lnTo>
                  <a:pt x="1136888" y="1156447"/>
                </a:lnTo>
                <a:lnTo>
                  <a:pt x="1007307" y="10195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1625C72C-2131-4AAF-AF4D-485AAEBE1526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</p:grpSpPr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290123B4-1BA0-4287-B907-FBAC177E72F9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2">
              <a:extLst>
                <a:ext uri="{FF2B5EF4-FFF2-40B4-BE49-F238E27FC236}">
                  <a16:creationId xmlns:a16="http://schemas.microsoft.com/office/drawing/2014/main" id="{8AF2D01E-92E6-4AFB-81E8-19019167577D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1">
              <a:extLst>
                <a:ext uri="{FF2B5EF4-FFF2-40B4-BE49-F238E27FC236}">
                  <a16:creationId xmlns:a16="http://schemas.microsoft.com/office/drawing/2014/main" id="{0FB9114E-AB32-4A61-87ED-3FBA7AF4AADD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4C397042-123F-4D76-BB94-B86275DBF05E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8A8E452D-5A1B-4CBE-AD14-1E026CDA1BB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993ADBE7-BCF4-4C35-890A-1EAD740C6A2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39DDFAE9-14EE-4C2B-875C-C762EBD713BD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643FBBF5-DB8C-4B90-88A5-B064A625FDBE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F161FCD6-EB91-467C-B7B2-B841EB53BFA8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E7A8EBB1-0518-46B2-9A71-1BEB5FEEF9A9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1">
              <a:extLst>
                <a:ext uri="{FF2B5EF4-FFF2-40B4-BE49-F238E27FC236}">
                  <a16:creationId xmlns:a16="http://schemas.microsoft.com/office/drawing/2014/main" id="{3CF47462-1E10-4B04-9F3D-413FE6778E0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584FE846-C076-4FF1-BE7A-4D341DD5B6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CC64A442-CC10-4EDB-839E-1375847CC3A7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6">
              <a:extLst>
                <a:ext uri="{FF2B5EF4-FFF2-40B4-BE49-F238E27FC236}">
                  <a16:creationId xmlns:a16="http://schemas.microsoft.com/office/drawing/2014/main" id="{EEED8E88-4C91-4FA3-97BB-BA4991607513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B2B0D397-298A-443C-BA9B-857ABBC76951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37C44B0-2AC9-420C-B2A4-8EA5E7EC12DC}"/>
              </a:ext>
            </a:extLst>
          </p:cNvPr>
          <p:cNvGrpSpPr/>
          <p:nvPr/>
        </p:nvGrpSpPr>
        <p:grpSpPr>
          <a:xfrm>
            <a:off x="3503614" y="1590524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4" name="フリーフォーム 80">
              <a:extLst>
                <a:ext uri="{FF2B5EF4-FFF2-40B4-BE49-F238E27FC236}">
                  <a16:creationId xmlns:a16="http://schemas.microsoft.com/office/drawing/2014/main" id="{246D5DCB-74CA-4947-82F2-26BA07FC7833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B3972F23-5C1F-460E-A607-8708A4C3A10A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61036A25-962C-4D32-AB5A-BBC4115D72B0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03231CD7-1D0B-414C-8747-3F19D281809D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052B2B46-054C-424C-A438-BD523F86B01C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F9A009BF-E3EA-417E-8C23-89754BBE3A9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B84D334-F927-4427-9B90-DFE9F8BDF29A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BD19FCDD-BDD7-492F-9836-E6130E1C66CB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9F0D362A-5D4F-4DF3-9E2C-71682EF241DE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C8BDD691-0764-4286-95B7-4CCB33F4AC24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7818D4D6-FC0D-4C7B-8494-C2772942B1B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A4E32FE8-FD15-4CDA-AA05-A3F634E828D1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5FC5A34F-C845-42F6-AF8C-C38BCED394D9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1C050B81-430B-4E82-BB6F-9298D287D076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3">
              <a:extLst>
                <a:ext uri="{FF2B5EF4-FFF2-40B4-BE49-F238E27FC236}">
                  <a16:creationId xmlns:a16="http://schemas.microsoft.com/office/drawing/2014/main" id="{5CE763D7-2ACB-4A35-A418-A89CDCDB2052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9447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3" grpId="0" animBg="1"/>
      <p:bldP spid="82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6" grpId="0" animBg="1"/>
      <p:bldP spid="93" grpId="0" animBg="1"/>
      <p:bldP spid="97" grpId="0" animBg="1"/>
      <p:bldP spid="94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D001C6E-9EB8-4B6F-A64C-8F153DEB564F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168161A3-1128-4C64-BE73-8C7FC585A2DE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2">
              <a:extLst>
                <a:ext uri="{FF2B5EF4-FFF2-40B4-BE49-F238E27FC236}">
                  <a16:creationId xmlns:a16="http://schemas.microsoft.com/office/drawing/2014/main" id="{64AB9E5D-B316-4212-A0A1-9B3FF148CA42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1">
              <a:extLst>
                <a:ext uri="{FF2B5EF4-FFF2-40B4-BE49-F238E27FC236}">
                  <a16:creationId xmlns:a16="http://schemas.microsoft.com/office/drawing/2014/main" id="{02D7B898-188E-4721-8D2E-430341D13FA4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AF0B5B06-057F-45F8-A740-B0A1F911A1E2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C0B8D7E4-CAA9-4CFE-8C1C-328AFF6BA60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6">
              <a:extLst>
                <a:ext uri="{FF2B5EF4-FFF2-40B4-BE49-F238E27FC236}">
                  <a16:creationId xmlns:a16="http://schemas.microsoft.com/office/drawing/2014/main" id="{4495CD55-612B-4EB9-AC1F-63BC3D7D1217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7">
              <a:extLst>
                <a:ext uri="{FF2B5EF4-FFF2-40B4-BE49-F238E27FC236}">
                  <a16:creationId xmlns:a16="http://schemas.microsoft.com/office/drawing/2014/main" id="{C1DD0D49-E687-4CB2-954A-08D591A53334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14E62B6C-0D55-4698-AC73-5D70B7330C55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9">
              <a:extLst>
                <a:ext uri="{FF2B5EF4-FFF2-40B4-BE49-F238E27FC236}">
                  <a16:creationId xmlns:a16="http://schemas.microsoft.com/office/drawing/2014/main" id="{DEDEAB42-D052-46BE-AC47-3C46BAF338E9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0">
              <a:extLst>
                <a:ext uri="{FF2B5EF4-FFF2-40B4-BE49-F238E27FC236}">
                  <a16:creationId xmlns:a16="http://schemas.microsoft.com/office/drawing/2014/main" id="{FBF524A1-1F28-4717-AD50-80BC1C767B67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1">
              <a:extLst>
                <a:ext uri="{FF2B5EF4-FFF2-40B4-BE49-F238E27FC236}">
                  <a16:creationId xmlns:a16="http://schemas.microsoft.com/office/drawing/2014/main" id="{3FACCF28-1D8E-47B6-8755-5A8BEB09FC19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C6B39A64-27AF-4633-A0CA-1BE1B4CC5E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29F398EE-DB9F-427A-A87C-C2D2253AFCDA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6">
              <a:extLst>
                <a:ext uri="{FF2B5EF4-FFF2-40B4-BE49-F238E27FC236}">
                  <a16:creationId xmlns:a16="http://schemas.microsoft.com/office/drawing/2014/main" id="{6D84FB3F-1260-4783-B64E-1FE4132DE58C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2D986BB8-A7EC-48FC-98A2-C504ED3CD0C3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854023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7F0EF78-848C-44EA-BD6B-8C895053D292}"/>
              </a:ext>
            </a:extLst>
          </p:cNvPr>
          <p:cNvSpPr/>
          <p:nvPr/>
        </p:nvSpPr>
        <p:spPr>
          <a:xfrm>
            <a:off x="4214814" y="1905000"/>
            <a:ext cx="1195387" cy="1582738"/>
          </a:xfrm>
          <a:custGeom>
            <a:avLst/>
            <a:gdLst>
              <a:gd name="connsiteX0" fmla="*/ 692943 w 1195387"/>
              <a:gd name="connsiteY0" fmla="*/ 1000125 h 1583531"/>
              <a:gd name="connsiteX1" fmla="*/ 483393 w 1195387"/>
              <a:gd name="connsiteY1" fmla="*/ 1221581 h 1583531"/>
              <a:gd name="connsiteX2" fmla="*/ 292893 w 1195387"/>
              <a:gd name="connsiteY2" fmla="*/ 1390650 h 1583531"/>
              <a:gd name="connsiteX3" fmla="*/ 61912 w 1195387"/>
              <a:gd name="connsiteY3" fmla="*/ 1574006 h 1583531"/>
              <a:gd name="connsiteX4" fmla="*/ 33337 w 1195387"/>
              <a:gd name="connsiteY4" fmla="*/ 1583531 h 1583531"/>
              <a:gd name="connsiteX5" fmla="*/ 11906 w 1195387"/>
              <a:gd name="connsiteY5" fmla="*/ 1581150 h 1583531"/>
              <a:gd name="connsiteX6" fmla="*/ 0 w 1195387"/>
              <a:gd name="connsiteY6" fmla="*/ 1574006 h 1583531"/>
              <a:gd name="connsiteX7" fmla="*/ 0 w 1195387"/>
              <a:gd name="connsiteY7" fmla="*/ 1554956 h 1583531"/>
              <a:gd name="connsiteX8" fmla="*/ 14287 w 1195387"/>
              <a:gd name="connsiteY8" fmla="*/ 1521619 h 1583531"/>
              <a:gd name="connsiteX9" fmla="*/ 135731 w 1195387"/>
              <a:gd name="connsiteY9" fmla="*/ 1404938 h 1583531"/>
              <a:gd name="connsiteX10" fmla="*/ 240506 w 1195387"/>
              <a:gd name="connsiteY10" fmla="*/ 1290638 h 1583531"/>
              <a:gd name="connsiteX11" fmla="*/ 330993 w 1195387"/>
              <a:gd name="connsiteY11" fmla="*/ 1178719 h 1583531"/>
              <a:gd name="connsiteX12" fmla="*/ 483393 w 1195387"/>
              <a:gd name="connsiteY12" fmla="*/ 976313 h 1583531"/>
              <a:gd name="connsiteX13" fmla="*/ 581025 w 1195387"/>
              <a:gd name="connsiteY13" fmla="*/ 833438 h 1583531"/>
              <a:gd name="connsiteX14" fmla="*/ 671512 w 1195387"/>
              <a:gd name="connsiteY14" fmla="*/ 666750 h 1583531"/>
              <a:gd name="connsiteX15" fmla="*/ 738187 w 1195387"/>
              <a:gd name="connsiteY15" fmla="*/ 526256 h 1583531"/>
              <a:gd name="connsiteX16" fmla="*/ 781050 w 1195387"/>
              <a:gd name="connsiteY16" fmla="*/ 404813 h 1583531"/>
              <a:gd name="connsiteX17" fmla="*/ 797718 w 1195387"/>
              <a:gd name="connsiteY17" fmla="*/ 319088 h 1583531"/>
              <a:gd name="connsiteX18" fmla="*/ 802481 w 1195387"/>
              <a:gd name="connsiteY18" fmla="*/ 266700 h 1583531"/>
              <a:gd name="connsiteX19" fmla="*/ 797718 w 1195387"/>
              <a:gd name="connsiteY19" fmla="*/ 216694 h 1583531"/>
              <a:gd name="connsiteX20" fmla="*/ 788193 w 1195387"/>
              <a:gd name="connsiteY20" fmla="*/ 173831 h 1583531"/>
              <a:gd name="connsiteX21" fmla="*/ 773906 w 1195387"/>
              <a:gd name="connsiteY21" fmla="*/ 138113 h 1583531"/>
              <a:gd name="connsiteX22" fmla="*/ 745331 w 1195387"/>
              <a:gd name="connsiteY22" fmla="*/ 90488 h 1583531"/>
              <a:gd name="connsiteX23" fmla="*/ 723900 w 1195387"/>
              <a:gd name="connsiteY23" fmla="*/ 59531 h 1583531"/>
              <a:gd name="connsiteX24" fmla="*/ 711993 w 1195387"/>
              <a:gd name="connsiteY24" fmla="*/ 33338 h 1583531"/>
              <a:gd name="connsiteX25" fmla="*/ 711993 w 1195387"/>
              <a:gd name="connsiteY25" fmla="*/ 19050 h 1583531"/>
              <a:gd name="connsiteX26" fmla="*/ 714375 w 1195387"/>
              <a:gd name="connsiteY26" fmla="*/ 9525 h 1583531"/>
              <a:gd name="connsiteX27" fmla="*/ 726281 w 1195387"/>
              <a:gd name="connsiteY27" fmla="*/ 4763 h 1583531"/>
              <a:gd name="connsiteX28" fmla="*/ 750093 w 1195387"/>
              <a:gd name="connsiteY28" fmla="*/ 0 h 1583531"/>
              <a:gd name="connsiteX29" fmla="*/ 792956 w 1195387"/>
              <a:gd name="connsiteY29" fmla="*/ 2381 h 1583531"/>
              <a:gd name="connsiteX30" fmla="*/ 845343 w 1195387"/>
              <a:gd name="connsiteY30" fmla="*/ 11906 h 1583531"/>
              <a:gd name="connsiteX31" fmla="*/ 900112 w 1195387"/>
              <a:gd name="connsiteY31" fmla="*/ 30956 h 1583531"/>
              <a:gd name="connsiteX32" fmla="*/ 969168 w 1195387"/>
              <a:gd name="connsiteY32" fmla="*/ 64294 h 1583531"/>
              <a:gd name="connsiteX33" fmla="*/ 1033462 w 1195387"/>
              <a:gd name="connsiteY33" fmla="*/ 107156 h 1583531"/>
              <a:gd name="connsiteX34" fmla="*/ 1073943 w 1195387"/>
              <a:gd name="connsiteY34" fmla="*/ 135731 h 1583531"/>
              <a:gd name="connsiteX35" fmla="*/ 1112043 w 1195387"/>
              <a:gd name="connsiteY35" fmla="*/ 173831 h 1583531"/>
              <a:gd name="connsiteX36" fmla="*/ 1140618 w 1195387"/>
              <a:gd name="connsiteY36" fmla="*/ 200025 h 1583531"/>
              <a:gd name="connsiteX37" fmla="*/ 1171575 w 1195387"/>
              <a:gd name="connsiteY37" fmla="*/ 238125 h 1583531"/>
              <a:gd name="connsiteX38" fmla="*/ 1181100 w 1195387"/>
              <a:gd name="connsiteY38" fmla="*/ 252413 h 1583531"/>
              <a:gd name="connsiteX39" fmla="*/ 1188243 w 1195387"/>
              <a:gd name="connsiteY39" fmla="*/ 269081 h 1583531"/>
              <a:gd name="connsiteX40" fmla="*/ 1193006 w 1195387"/>
              <a:gd name="connsiteY40" fmla="*/ 290513 h 1583531"/>
              <a:gd name="connsiteX41" fmla="*/ 1195387 w 1195387"/>
              <a:gd name="connsiteY41" fmla="*/ 304800 h 1583531"/>
              <a:gd name="connsiteX42" fmla="*/ 1193006 w 1195387"/>
              <a:gd name="connsiteY42" fmla="*/ 326231 h 1583531"/>
              <a:gd name="connsiteX43" fmla="*/ 1183481 w 1195387"/>
              <a:gd name="connsiteY43" fmla="*/ 350044 h 1583531"/>
              <a:gd name="connsiteX44" fmla="*/ 1157287 w 1195387"/>
              <a:gd name="connsiteY44" fmla="*/ 371475 h 1583531"/>
              <a:gd name="connsiteX45" fmla="*/ 1126331 w 1195387"/>
              <a:gd name="connsiteY45" fmla="*/ 388144 h 1583531"/>
              <a:gd name="connsiteX46" fmla="*/ 1100137 w 1195387"/>
              <a:gd name="connsiteY46" fmla="*/ 402431 h 1583531"/>
              <a:gd name="connsiteX47" fmla="*/ 1073943 w 1195387"/>
              <a:gd name="connsiteY47" fmla="*/ 433388 h 1583531"/>
              <a:gd name="connsiteX48" fmla="*/ 1042987 w 1195387"/>
              <a:gd name="connsiteY48" fmla="*/ 476250 h 1583531"/>
              <a:gd name="connsiteX49" fmla="*/ 1007268 w 1195387"/>
              <a:gd name="connsiteY49" fmla="*/ 550069 h 1583531"/>
              <a:gd name="connsiteX50" fmla="*/ 976312 w 1195387"/>
              <a:gd name="connsiteY50" fmla="*/ 600075 h 1583531"/>
              <a:gd name="connsiteX51" fmla="*/ 888206 w 1195387"/>
              <a:gd name="connsiteY51" fmla="*/ 723900 h 1583531"/>
              <a:gd name="connsiteX52" fmla="*/ 814387 w 1195387"/>
              <a:gd name="connsiteY52" fmla="*/ 842963 h 1583531"/>
              <a:gd name="connsiteX53" fmla="*/ 692943 w 1195387"/>
              <a:gd name="connsiteY53" fmla="*/ 1000125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5387" h="1583531">
                <a:moveTo>
                  <a:pt x="692943" y="1000125"/>
                </a:moveTo>
                <a:lnTo>
                  <a:pt x="483393" y="1221581"/>
                </a:lnTo>
                <a:lnTo>
                  <a:pt x="292893" y="1390650"/>
                </a:lnTo>
                <a:lnTo>
                  <a:pt x="61912" y="1574006"/>
                </a:lnTo>
                <a:lnTo>
                  <a:pt x="33337" y="1583531"/>
                </a:lnTo>
                <a:lnTo>
                  <a:pt x="11906" y="1581150"/>
                </a:lnTo>
                <a:lnTo>
                  <a:pt x="0" y="1574006"/>
                </a:lnTo>
                <a:lnTo>
                  <a:pt x="0" y="1554956"/>
                </a:lnTo>
                <a:lnTo>
                  <a:pt x="14287" y="1521619"/>
                </a:lnTo>
                <a:lnTo>
                  <a:pt x="135731" y="1404938"/>
                </a:lnTo>
                <a:lnTo>
                  <a:pt x="240506" y="1290638"/>
                </a:lnTo>
                <a:lnTo>
                  <a:pt x="330993" y="1178719"/>
                </a:lnTo>
                <a:lnTo>
                  <a:pt x="483393" y="976313"/>
                </a:lnTo>
                <a:lnTo>
                  <a:pt x="581025" y="833438"/>
                </a:lnTo>
                <a:lnTo>
                  <a:pt x="671512" y="666750"/>
                </a:lnTo>
                <a:lnTo>
                  <a:pt x="738187" y="526256"/>
                </a:lnTo>
                <a:lnTo>
                  <a:pt x="781050" y="404813"/>
                </a:lnTo>
                <a:lnTo>
                  <a:pt x="797718" y="319088"/>
                </a:lnTo>
                <a:lnTo>
                  <a:pt x="802481" y="266700"/>
                </a:lnTo>
                <a:lnTo>
                  <a:pt x="797718" y="216694"/>
                </a:lnTo>
                <a:lnTo>
                  <a:pt x="788193" y="173831"/>
                </a:lnTo>
                <a:lnTo>
                  <a:pt x="773906" y="138113"/>
                </a:lnTo>
                <a:lnTo>
                  <a:pt x="745331" y="90488"/>
                </a:lnTo>
                <a:lnTo>
                  <a:pt x="723900" y="59531"/>
                </a:lnTo>
                <a:lnTo>
                  <a:pt x="711993" y="33338"/>
                </a:lnTo>
                <a:lnTo>
                  <a:pt x="711993" y="19050"/>
                </a:lnTo>
                <a:lnTo>
                  <a:pt x="714375" y="9525"/>
                </a:lnTo>
                <a:lnTo>
                  <a:pt x="726281" y="4763"/>
                </a:lnTo>
                <a:lnTo>
                  <a:pt x="750093" y="0"/>
                </a:lnTo>
                <a:lnTo>
                  <a:pt x="792956" y="2381"/>
                </a:lnTo>
                <a:lnTo>
                  <a:pt x="845343" y="11906"/>
                </a:lnTo>
                <a:lnTo>
                  <a:pt x="900112" y="30956"/>
                </a:lnTo>
                <a:lnTo>
                  <a:pt x="969168" y="64294"/>
                </a:lnTo>
                <a:lnTo>
                  <a:pt x="1033462" y="107156"/>
                </a:lnTo>
                <a:lnTo>
                  <a:pt x="1073943" y="135731"/>
                </a:lnTo>
                <a:lnTo>
                  <a:pt x="1112043" y="173831"/>
                </a:lnTo>
                <a:lnTo>
                  <a:pt x="1140618" y="200025"/>
                </a:lnTo>
                <a:lnTo>
                  <a:pt x="1171575" y="238125"/>
                </a:lnTo>
                <a:lnTo>
                  <a:pt x="1181100" y="252413"/>
                </a:lnTo>
                <a:lnTo>
                  <a:pt x="1188243" y="269081"/>
                </a:lnTo>
                <a:lnTo>
                  <a:pt x="1193006" y="290513"/>
                </a:lnTo>
                <a:lnTo>
                  <a:pt x="1195387" y="304800"/>
                </a:lnTo>
                <a:cubicBezTo>
                  <a:pt x="1192908" y="324638"/>
                  <a:pt x="1193006" y="317451"/>
                  <a:pt x="1193006" y="326231"/>
                </a:cubicBezTo>
                <a:lnTo>
                  <a:pt x="1183481" y="350044"/>
                </a:lnTo>
                <a:lnTo>
                  <a:pt x="1157287" y="371475"/>
                </a:lnTo>
                <a:lnTo>
                  <a:pt x="1126331" y="388144"/>
                </a:lnTo>
                <a:lnTo>
                  <a:pt x="1100137" y="402431"/>
                </a:lnTo>
                <a:lnTo>
                  <a:pt x="1073943" y="433388"/>
                </a:lnTo>
                <a:lnTo>
                  <a:pt x="1042987" y="476250"/>
                </a:lnTo>
                <a:lnTo>
                  <a:pt x="1007268" y="550069"/>
                </a:lnTo>
                <a:lnTo>
                  <a:pt x="976312" y="600075"/>
                </a:lnTo>
                <a:lnTo>
                  <a:pt x="888206" y="723900"/>
                </a:lnTo>
                <a:lnTo>
                  <a:pt x="814387" y="842963"/>
                </a:lnTo>
                <a:lnTo>
                  <a:pt x="692943" y="1000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9CA401C-F823-4254-A0FC-D710C4DF18DB}"/>
              </a:ext>
            </a:extLst>
          </p:cNvPr>
          <p:cNvSpPr/>
          <p:nvPr/>
        </p:nvSpPr>
        <p:spPr>
          <a:xfrm>
            <a:off x="4843464" y="4438651"/>
            <a:ext cx="619125" cy="1535113"/>
          </a:xfrm>
          <a:custGeom>
            <a:avLst/>
            <a:gdLst>
              <a:gd name="connsiteX0" fmla="*/ 257175 w 619125"/>
              <a:gd name="connsiteY0" fmla="*/ 740569 h 1535906"/>
              <a:gd name="connsiteX1" fmla="*/ 207168 w 619125"/>
              <a:gd name="connsiteY1" fmla="*/ 452438 h 1535906"/>
              <a:gd name="connsiteX2" fmla="*/ 188118 w 619125"/>
              <a:gd name="connsiteY2" fmla="*/ 359569 h 1535906"/>
              <a:gd name="connsiteX3" fmla="*/ 154781 w 619125"/>
              <a:gd name="connsiteY3" fmla="*/ 257175 h 1535906"/>
              <a:gd name="connsiteX4" fmla="*/ 111918 w 619125"/>
              <a:gd name="connsiteY4" fmla="*/ 169069 h 1535906"/>
              <a:gd name="connsiteX5" fmla="*/ 64293 w 619125"/>
              <a:gd name="connsiteY5" fmla="*/ 107156 h 1535906"/>
              <a:gd name="connsiteX6" fmla="*/ 38100 w 619125"/>
              <a:gd name="connsiteY6" fmla="*/ 83344 h 1535906"/>
              <a:gd name="connsiteX7" fmla="*/ 16668 w 619125"/>
              <a:gd name="connsiteY7" fmla="*/ 69056 h 1535906"/>
              <a:gd name="connsiteX8" fmla="*/ 2381 w 619125"/>
              <a:gd name="connsiteY8" fmla="*/ 42863 h 1535906"/>
              <a:gd name="connsiteX9" fmla="*/ 0 w 619125"/>
              <a:gd name="connsiteY9" fmla="*/ 16669 h 1535906"/>
              <a:gd name="connsiteX10" fmla="*/ 7143 w 619125"/>
              <a:gd name="connsiteY10" fmla="*/ 2381 h 1535906"/>
              <a:gd name="connsiteX11" fmla="*/ 26193 w 619125"/>
              <a:gd name="connsiteY11" fmla="*/ 0 h 1535906"/>
              <a:gd name="connsiteX12" fmla="*/ 50006 w 619125"/>
              <a:gd name="connsiteY12" fmla="*/ 11906 h 1535906"/>
              <a:gd name="connsiteX13" fmla="*/ 111918 w 619125"/>
              <a:gd name="connsiteY13" fmla="*/ 28575 h 1535906"/>
              <a:gd name="connsiteX14" fmla="*/ 188118 w 619125"/>
              <a:gd name="connsiteY14" fmla="*/ 54769 h 1535906"/>
              <a:gd name="connsiteX15" fmla="*/ 269081 w 619125"/>
              <a:gd name="connsiteY15" fmla="*/ 83344 h 1535906"/>
              <a:gd name="connsiteX16" fmla="*/ 409575 w 619125"/>
              <a:gd name="connsiteY16" fmla="*/ 154781 h 1535906"/>
              <a:gd name="connsiteX17" fmla="*/ 421481 w 619125"/>
              <a:gd name="connsiteY17" fmla="*/ 314325 h 1535906"/>
              <a:gd name="connsiteX18" fmla="*/ 488156 w 619125"/>
              <a:gd name="connsiteY18" fmla="*/ 671513 h 1535906"/>
              <a:gd name="connsiteX19" fmla="*/ 542925 w 619125"/>
              <a:gd name="connsiteY19" fmla="*/ 962025 h 1535906"/>
              <a:gd name="connsiteX20" fmla="*/ 595312 w 619125"/>
              <a:gd name="connsiteY20" fmla="*/ 1250156 h 1535906"/>
              <a:gd name="connsiteX21" fmla="*/ 619125 w 619125"/>
              <a:gd name="connsiteY21" fmla="*/ 1397794 h 1535906"/>
              <a:gd name="connsiteX22" fmla="*/ 619125 w 619125"/>
              <a:gd name="connsiteY22" fmla="*/ 1459706 h 1535906"/>
              <a:gd name="connsiteX23" fmla="*/ 609600 w 619125"/>
              <a:gd name="connsiteY23" fmla="*/ 1493044 h 1535906"/>
              <a:gd name="connsiteX24" fmla="*/ 595312 w 619125"/>
              <a:gd name="connsiteY24" fmla="*/ 1524000 h 1535906"/>
              <a:gd name="connsiteX25" fmla="*/ 564356 w 619125"/>
              <a:gd name="connsiteY25" fmla="*/ 1535906 h 1535906"/>
              <a:gd name="connsiteX26" fmla="*/ 535781 w 619125"/>
              <a:gd name="connsiteY26" fmla="*/ 1535906 h 1535906"/>
              <a:gd name="connsiteX27" fmla="*/ 492918 w 619125"/>
              <a:gd name="connsiteY27" fmla="*/ 1524000 h 1535906"/>
              <a:gd name="connsiteX28" fmla="*/ 457200 w 619125"/>
              <a:gd name="connsiteY28" fmla="*/ 1497806 h 1535906"/>
              <a:gd name="connsiteX29" fmla="*/ 411956 w 619125"/>
              <a:gd name="connsiteY29" fmla="*/ 1445419 h 1535906"/>
              <a:gd name="connsiteX30" fmla="*/ 347662 w 619125"/>
              <a:gd name="connsiteY30" fmla="*/ 1352550 h 1535906"/>
              <a:gd name="connsiteX31" fmla="*/ 290512 w 619125"/>
              <a:gd name="connsiteY31" fmla="*/ 1240631 h 1535906"/>
              <a:gd name="connsiteX32" fmla="*/ 283368 w 619125"/>
              <a:gd name="connsiteY32" fmla="*/ 1216819 h 1535906"/>
              <a:gd name="connsiteX33" fmla="*/ 290512 w 619125"/>
              <a:gd name="connsiteY33" fmla="*/ 1176338 h 1535906"/>
              <a:gd name="connsiteX34" fmla="*/ 295275 w 619125"/>
              <a:gd name="connsiteY34" fmla="*/ 1078706 h 1535906"/>
              <a:gd name="connsiteX35" fmla="*/ 283368 w 619125"/>
              <a:gd name="connsiteY35" fmla="*/ 945356 h 1535906"/>
              <a:gd name="connsiteX36" fmla="*/ 257175 w 619125"/>
              <a:gd name="connsiteY36" fmla="*/ 740569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9125" h="1535906">
                <a:moveTo>
                  <a:pt x="257175" y="740569"/>
                </a:moveTo>
                <a:lnTo>
                  <a:pt x="207168" y="452438"/>
                </a:lnTo>
                <a:lnTo>
                  <a:pt x="188118" y="359569"/>
                </a:lnTo>
                <a:lnTo>
                  <a:pt x="154781" y="257175"/>
                </a:lnTo>
                <a:lnTo>
                  <a:pt x="111918" y="169069"/>
                </a:lnTo>
                <a:lnTo>
                  <a:pt x="64293" y="107156"/>
                </a:lnTo>
                <a:lnTo>
                  <a:pt x="38100" y="83344"/>
                </a:lnTo>
                <a:lnTo>
                  <a:pt x="16668" y="69056"/>
                </a:lnTo>
                <a:lnTo>
                  <a:pt x="2381" y="42863"/>
                </a:lnTo>
                <a:lnTo>
                  <a:pt x="0" y="16669"/>
                </a:lnTo>
                <a:lnTo>
                  <a:pt x="7143" y="2381"/>
                </a:lnTo>
                <a:lnTo>
                  <a:pt x="26193" y="0"/>
                </a:lnTo>
                <a:lnTo>
                  <a:pt x="50006" y="11906"/>
                </a:lnTo>
                <a:lnTo>
                  <a:pt x="111918" y="28575"/>
                </a:lnTo>
                <a:lnTo>
                  <a:pt x="188118" y="54769"/>
                </a:lnTo>
                <a:lnTo>
                  <a:pt x="269081" y="83344"/>
                </a:lnTo>
                <a:lnTo>
                  <a:pt x="409575" y="154781"/>
                </a:lnTo>
                <a:lnTo>
                  <a:pt x="421481" y="314325"/>
                </a:lnTo>
                <a:lnTo>
                  <a:pt x="488156" y="671513"/>
                </a:lnTo>
                <a:lnTo>
                  <a:pt x="542925" y="962025"/>
                </a:lnTo>
                <a:lnTo>
                  <a:pt x="595312" y="1250156"/>
                </a:lnTo>
                <a:lnTo>
                  <a:pt x="619125" y="1397794"/>
                </a:lnTo>
                <a:lnTo>
                  <a:pt x="619125" y="1459706"/>
                </a:lnTo>
                <a:lnTo>
                  <a:pt x="609600" y="1493044"/>
                </a:lnTo>
                <a:lnTo>
                  <a:pt x="595312" y="1524000"/>
                </a:lnTo>
                <a:lnTo>
                  <a:pt x="564356" y="1535906"/>
                </a:lnTo>
                <a:lnTo>
                  <a:pt x="535781" y="1535906"/>
                </a:lnTo>
                <a:lnTo>
                  <a:pt x="492918" y="1524000"/>
                </a:lnTo>
                <a:lnTo>
                  <a:pt x="457200" y="1497806"/>
                </a:lnTo>
                <a:lnTo>
                  <a:pt x="411956" y="1445419"/>
                </a:lnTo>
                <a:lnTo>
                  <a:pt x="347662" y="1352550"/>
                </a:lnTo>
                <a:lnTo>
                  <a:pt x="290512" y="1240631"/>
                </a:lnTo>
                <a:lnTo>
                  <a:pt x="283368" y="1216819"/>
                </a:lnTo>
                <a:lnTo>
                  <a:pt x="290512" y="1176338"/>
                </a:lnTo>
                <a:lnTo>
                  <a:pt x="295275" y="1078706"/>
                </a:lnTo>
                <a:lnTo>
                  <a:pt x="283368" y="945356"/>
                </a:lnTo>
                <a:lnTo>
                  <a:pt x="257175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A5FFB58-944C-4B8C-8440-F52E0A065D8D}"/>
              </a:ext>
            </a:extLst>
          </p:cNvPr>
          <p:cNvSpPr/>
          <p:nvPr/>
        </p:nvSpPr>
        <p:spPr>
          <a:xfrm>
            <a:off x="5005389" y="2354264"/>
            <a:ext cx="2319337" cy="517525"/>
          </a:xfrm>
          <a:custGeom>
            <a:avLst/>
            <a:gdLst>
              <a:gd name="connsiteX0" fmla="*/ 1528762 w 2319337"/>
              <a:gd name="connsiteY0" fmla="*/ 350044 h 516732"/>
              <a:gd name="connsiteX1" fmla="*/ 1276350 w 2319337"/>
              <a:gd name="connsiteY1" fmla="*/ 385763 h 516732"/>
              <a:gd name="connsiteX2" fmla="*/ 973931 w 2319337"/>
              <a:gd name="connsiteY2" fmla="*/ 435769 h 516732"/>
              <a:gd name="connsiteX3" fmla="*/ 795337 w 2319337"/>
              <a:gd name="connsiteY3" fmla="*/ 461963 h 516732"/>
              <a:gd name="connsiteX4" fmla="*/ 621506 w 2319337"/>
              <a:gd name="connsiteY4" fmla="*/ 492919 h 516732"/>
              <a:gd name="connsiteX5" fmla="*/ 509587 w 2319337"/>
              <a:gd name="connsiteY5" fmla="*/ 509588 h 516732"/>
              <a:gd name="connsiteX6" fmla="*/ 457200 w 2319337"/>
              <a:gd name="connsiteY6" fmla="*/ 516732 h 516732"/>
              <a:gd name="connsiteX7" fmla="*/ 395287 w 2319337"/>
              <a:gd name="connsiteY7" fmla="*/ 516732 h 516732"/>
              <a:gd name="connsiteX8" fmla="*/ 347662 w 2319337"/>
              <a:gd name="connsiteY8" fmla="*/ 514350 h 516732"/>
              <a:gd name="connsiteX9" fmla="*/ 288131 w 2319337"/>
              <a:gd name="connsiteY9" fmla="*/ 509588 h 516732"/>
              <a:gd name="connsiteX10" fmla="*/ 245268 w 2319337"/>
              <a:gd name="connsiteY10" fmla="*/ 500063 h 516732"/>
              <a:gd name="connsiteX11" fmla="*/ 190500 w 2319337"/>
              <a:gd name="connsiteY11" fmla="*/ 485775 h 516732"/>
              <a:gd name="connsiteX12" fmla="*/ 152400 w 2319337"/>
              <a:gd name="connsiteY12" fmla="*/ 469107 h 516732"/>
              <a:gd name="connsiteX13" fmla="*/ 92868 w 2319337"/>
              <a:gd name="connsiteY13" fmla="*/ 435769 h 516732"/>
              <a:gd name="connsiteX14" fmla="*/ 0 w 2319337"/>
              <a:gd name="connsiteY14" fmla="*/ 361950 h 516732"/>
              <a:gd name="connsiteX15" fmla="*/ 33337 w 2319337"/>
              <a:gd name="connsiteY15" fmla="*/ 238125 h 516732"/>
              <a:gd name="connsiteX16" fmla="*/ 140493 w 2319337"/>
              <a:gd name="connsiteY16" fmla="*/ 295275 h 516732"/>
              <a:gd name="connsiteX17" fmla="*/ 197643 w 2319337"/>
              <a:gd name="connsiteY17" fmla="*/ 314325 h 516732"/>
              <a:gd name="connsiteX18" fmla="*/ 290512 w 2319337"/>
              <a:gd name="connsiteY18" fmla="*/ 330994 h 516732"/>
              <a:gd name="connsiteX19" fmla="*/ 364331 w 2319337"/>
              <a:gd name="connsiteY19" fmla="*/ 335757 h 516732"/>
              <a:gd name="connsiteX20" fmla="*/ 442912 w 2319337"/>
              <a:gd name="connsiteY20" fmla="*/ 335757 h 516732"/>
              <a:gd name="connsiteX21" fmla="*/ 535781 w 2319337"/>
              <a:gd name="connsiteY21" fmla="*/ 326232 h 516732"/>
              <a:gd name="connsiteX22" fmla="*/ 711993 w 2319337"/>
              <a:gd name="connsiteY22" fmla="*/ 302419 h 516732"/>
              <a:gd name="connsiteX23" fmla="*/ 1031081 w 2319337"/>
              <a:gd name="connsiteY23" fmla="*/ 247650 h 516732"/>
              <a:gd name="connsiteX24" fmla="*/ 1285875 w 2319337"/>
              <a:gd name="connsiteY24" fmla="*/ 202407 h 516732"/>
              <a:gd name="connsiteX25" fmla="*/ 1564481 w 2319337"/>
              <a:gd name="connsiteY25" fmla="*/ 154782 h 516732"/>
              <a:gd name="connsiteX26" fmla="*/ 1762125 w 2319337"/>
              <a:gd name="connsiteY26" fmla="*/ 109538 h 516732"/>
              <a:gd name="connsiteX27" fmla="*/ 1847850 w 2319337"/>
              <a:gd name="connsiteY27" fmla="*/ 76200 h 516732"/>
              <a:gd name="connsiteX28" fmla="*/ 1952625 w 2319337"/>
              <a:gd name="connsiteY28" fmla="*/ 33338 h 516732"/>
              <a:gd name="connsiteX29" fmla="*/ 2024062 w 2319337"/>
              <a:gd name="connsiteY29" fmla="*/ 0 h 516732"/>
              <a:gd name="connsiteX30" fmla="*/ 2088356 w 2319337"/>
              <a:gd name="connsiteY30" fmla="*/ 4763 h 516732"/>
              <a:gd name="connsiteX31" fmla="*/ 2181225 w 2319337"/>
              <a:gd name="connsiteY31" fmla="*/ 23813 h 516732"/>
              <a:gd name="connsiteX32" fmla="*/ 2238375 w 2319337"/>
              <a:gd name="connsiteY32" fmla="*/ 45244 h 516732"/>
              <a:gd name="connsiteX33" fmla="*/ 2271712 w 2319337"/>
              <a:gd name="connsiteY33" fmla="*/ 64294 h 516732"/>
              <a:gd name="connsiteX34" fmla="*/ 2300287 w 2319337"/>
              <a:gd name="connsiteY34" fmla="*/ 85725 h 516732"/>
              <a:gd name="connsiteX35" fmla="*/ 2316956 w 2319337"/>
              <a:gd name="connsiteY35" fmla="*/ 111919 h 516732"/>
              <a:gd name="connsiteX36" fmla="*/ 2319337 w 2319337"/>
              <a:gd name="connsiteY36" fmla="*/ 130969 h 516732"/>
              <a:gd name="connsiteX37" fmla="*/ 2314575 w 2319337"/>
              <a:gd name="connsiteY37" fmla="*/ 154782 h 516732"/>
              <a:gd name="connsiteX38" fmla="*/ 2300287 w 2319337"/>
              <a:gd name="connsiteY38" fmla="*/ 173832 h 516732"/>
              <a:gd name="connsiteX39" fmla="*/ 2264568 w 2319337"/>
              <a:gd name="connsiteY39" fmla="*/ 200025 h 516732"/>
              <a:gd name="connsiteX40" fmla="*/ 2185987 w 2319337"/>
              <a:gd name="connsiteY40" fmla="*/ 230982 h 516732"/>
              <a:gd name="connsiteX41" fmla="*/ 2043112 w 2319337"/>
              <a:gd name="connsiteY41" fmla="*/ 266700 h 516732"/>
              <a:gd name="connsiteX42" fmla="*/ 1795462 w 2319337"/>
              <a:gd name="connsiteY42" fmla="*/ 311944 h 516732"/>
              <a:gd name="connsiteX43" fmla="*/ 1528762 w 2319337"/>
              <a:gd name="connsiteY43" fmla="*/ 350044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19337" h="516732">
                <a:moveTo>
                  <a:pt x="1528762" y="350044"/>
                </a:moveTo>
                <a:lnTo>
                  <a:pt x="1276350" y="385763"/>
                </a:lnTo>
                <a:lnTo>
                  <a:pt x="973931" y="435769"/>
                </a:lnTo>
                <a:lnTo>
                  <a:pt x="795337" y="461963"/>
                </a:lnTo>
                <a:lnTo>
                  <a:pt x="621506" y="492919"/>
                </a:lnTo>
                <a:lnTo>
                  <a:pt x="509587" y="509588"/>
                </a:lnTo>
                <a:lnTo>
                  <a:pt x="457200" y="516732"/>
                </a:lnTo>
                <a:lnTo>
                  <a:pt x="395287" y="516732"/>
                </a:lnTo>
                <a:lnTo>
                  <a:pt x="347662" y="514350"/>
                </a:lnTo>
                <a:lnTo>
                  <a:pt x="288131" y="509588"/>
                </a:lnTo>
                <a:lnTo>
                  <a:pt x="245268" y="500063"/>
                </a:lnTo>
                <a:lnTo>
                  <a:pt x="190500" y="485775"/>
                </a:lnTo>
                <a:lnTo>
                  <a:pt x="152400" y="469107"/>
                </a:lnTo>
                <a:lnTo>
                  <a:pt x="92868" y="435769"/>
                </a:lnTo>
                <a:lnTo>
                  <a:pt x="0" y="361950"/>
                </a:lnTo>
                <a:lnTo>
                  <a:pt x="33337" y="238125"/>
                </a:lnTo>
                <a:lnTo>
                  <a:pt x="140493" y="295275"/>
                </a:lnTo>
                <a:lnTo>
                  <a:pt x="197643" y="314325"/>
                </a:lnTo>
                <a:lnTo>
                  <a:pt x="290512" y="330994"/>
                </a:lnTo>
                <a:lnTo>
                  <a:pt x="364331" y="335757"/>
                </a:lnTo>
                <a:lnTo>
                  <a:pt x="442912" y="335757"/>
                </a:lnTo>
                <a:lnTo>
                  <a:pt x="535781" y="326232"/>
                </a:lnTo>
                <a:lnTo>
                  <a:pt x="711993" y="302419"/>
                </a:lnTo>
                <a:lnTo>
                  <a:pt x="1031081" y="247650"/>
                </a:lnTo>
                <a:lnTo>
                  <a:pt x="1285875" y="202407"/>
                </a:lnTo>
                <a:lnTo>
                  <a:pt x="1564481" y="154782"/>
                </a:lnTo>
                <a:lnTo>
                  <a:pt x="1762125" y="109538"/>
                </a:lnTo>
                <a:lnTo>
                  <a:pt x="1847850" y="76200"/>
                </a:lnTo>
                <a:lnTo>
                  <a:pt x="1952625" y="33338"/>
                </a:lnTo>
                <a:lnTo>
                  <a:pt x="2024062" y="0"/>
                </a:lnTo>
                <a:lnTo>
                  <a:pt x="2088356" y="4763"/>
                </a:lnTo>
                <a:lnTo>
                  <a:pt x="2181225" y="23813"/>
                </a:lnTo>
                <a:lnTo>
                  <a:pt x="2238375" y="45244"/>
                </a:lnTo>
                <a:lnTo>
                  <a:pt x="2271712" y="64294"/>
                </a:lnTo>
                <a:lnTo>
                  <a:pt x="2300287" y="85725"/>
                </a:lnTo>
                <a:lnTo>
                  <a:pt x="2316956" y="111919"/>
                </a:lnTo>
                <a:lnTo>
                  <a:pt x="2319337" y="130969"/>
                </a:lnTo>
                <a:lnTo>
                  <a:pt x="2314575" y="154782"/>
                </a:lnTo>
                <a:lnTo>
                  <a:pt x="2300287" y="173832"/>
                </a:lnTo>
                <a:lnTo>
                  <a:pt x="2264568" y="200025"/>
                </a:lnTo>
                <a:lnTo>
                  <a:pt x="2185987" y="230982"/>
                </a:lnTo>
                <a:lnTo>
                  <a:pt x="2043112" y="266700"/>
                </a:lnTo>
                <a:lnTo>
                  <a:pt x="1795462" y="311944"/>
                </a:lnTo>
                <a:lnTo>
                  <a:pt x="1528762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055DF4-16BA-47ED-B641-D2F6F5A5455B}"/>
              </a:ext>
            </a:extLst>
          </p:cNvPr>
          <p:cNvSpPr/>
          <p:nvPr/>
        </p:nvSpPr>
        <p:spPr>
          <a:xfrm>
            <a:off x="5810251" y="1479550"/>
            <a:ext cx="619125" cy="2159000"/>
          </a:xfrm>
          <a:custGeom>
            <a:avLst/>
            <a:gdLst>
              <a:gd name="connsiteX0" fmla="*/ 460375 w 619125"/>
              <a:gd name="connsiteY0" fmla="*/ 1622425 h 2159000"/>
              <a:gd name="connsiteX1" fmla="*/ 434975 w 619125"/>
              <a:gd name="connsiteY1" fmla="*/ 2136775 h 2159000"/>
              <a:gd name="connsiteX2" fmla="*/ 180975 w 619125"/>
              <a:gd name="connsiteY2" fmla="*/ 2159000 h 2159000"/>
              <a:gd name="connsiteX3" fmla="*/ 209550 w 619125"/>
              <a:gd name="connsiteY3" fmla="*/ 1758950 h 2159000"/>
              <a:gd name="connsiteX4" fmla="*/ 234950 w 619125"/>
              <a:gd name="connsiteY4" fmla="*/ 1292225 h 2159000"/>
              <a:gd name="connsiteX5" fmla="*/ 234950 w 619125"/>
              <a:gd name="connsiteY5" fmla="*/ 882650 h 2159000"/>
              <a:gd name="connsiteX6" fmla="*/ 234950 w 619125"/>
              <a:gd name="connsiteY6" fmla="*/ 581025 h 2159000"/>
              <a:gd name="connsiteX7" fmla="*/ 234950 w 619125"/>
              <a:gd name="connsiteY7" fmla="*/ 403225 h 2159000"/>
              <a:gd name="connsiteX8" fmla="*/ 228600 w 619125"/>
              <a:gd name="connsiteY8" fmla="*/ 314325 h 2159000"/>
              <a:gd name="connsiteX9" fmla="*/ 209550 w 619125"/>
              <a:gd name="connsiteY9" fmla="*/ 250825 h 2159000"/>
              <a:gd name="connsiteX10" fmla="*/ 174625 w 619125"/>
              <a:gd name="connsiteY10" fmla="*/ 193675 h 2159000"/>
              <a:gd name="connsiteX11" fmla="*/ 127000 w 619125"/>
              <a:gd name="connsiteY11" fmla="*/ 142875 h 2159000"/>
              <a:gd name="connsiteX12" fmla="*/ 88900 w 619125"/>
              <a:gd name="connsiteY12" fmla="*/ 111125 h 2159000"/>
              <a:gd name="connsiteX13" fmla="*/ 44450 w 619125"/>
              <a:gd name="connsiteY13" fmla="*/ 82550 h 2159000"/>
              <a:gd name="connsiteX14" fmla="*/ 22225 w 619125"/>
              <a:gd name="connsiteY14" fmla="*/ 69850 h 2159000"/>
              <a:gd name="connsiteX15" fmla="*/ 0 w 619125"/>
              <a:gd name="connsiteY15" fmla="*/ 44450 h 2159000"/>
              <a:gd name="connsiteX16" fmla="*/ 3175 w 619125"/>
              <a:gd name="connsiteY16" fmla="*/ 19050 h 2159000"/>
              <a:gd name="connsiteX17" fmla="*/ 19050 w 619125"/>
              <a:gd name="connsiteY17" fmla="*/ 9525 h 2159000"/>
              <a:gd name="connsiteX18" fmla="*/ 60325 w 619125"/>
              <a:gd name="connsiteY18" fmla="*/ 3175 h 2159000"/>
              <a:gd name="connsiteX19" fmla="*/ 139700 w 619125"/>
              <a:gd name="connsiteY19" fmla="*/ 0 h 2159000"/>
              <a:gd name="connsiteX20" fmla="*/ 215900 w 619125"/>
              <a:gd name="connsiteY20" fmla="*/ 9525 h 2159000"/>
              <a:gd name="connsiteX21" fmla="*/ 301625 w 619125"/>
              <a:gd name="connsiteY21" fmla="*/ 31750 h 2159000"/>
              <a:gd name="connsiteX22" fmla="*/ 374650 w 619125"/>
              <a:gd name="connsiteY22" fmla="*/ 50800 h 2159000"/>
              <a:gd name="connsiteX23" fmla="*/ 438150 w 619125"/>
              <a:gd name="connsiteY23" fmla="*/ 85725 h 2159000"/>
              <a:gd name="connsiteX24" fmla="*/ 514350 w 619125"/>
              <a:gd name="connsiteY24" fmla="*/ 130175 h 2159000"/>
              <a:gd name="connsiteX25" fmla="*/ 571500 w 619125"/>
              <a:gd name="connsiteY25" fmla="*/ 174625 h 2159000"/>
              <a:gd name="connsiteX26" fmla="*/ 596900 w 619125"/>
              <a:gd name="connsiteY26" fmla="*/ 206375 h 2159000"/>
              <a:gd name="connsiteX27" fmla="*/ 612775 w 619125"/>
              <a:gd name="connsiteY27" fmla="*/ 241300 h 2159000"/>
              <a:gd name="connsiteX28" fmla="*/ 619125 w 619125"/>
              <a:gd name="connsiteY28" fmla="*/ 279400 h 2159000"/>
              <a:gd name="connsiteX29" fmla="*/ 609600 w 619125"/>
              <a:gd name="connsiteY29" fmla="*/ 320675 h 2159000"/>
              <a:gd name="connsiteX30" fmla="*/ 584200 w 619125"/>
              <a:gd name="connsiteY30" fmla="*/ 368300 h 2159000"/>
              <a:gd name="connsiteX31" fmla="*/ 555625 w 619125"/>
              <a:gd name="connsiteY31" fmla="*/ 422275 h 2159000"/>
              <a:gd name="connsiteX32" fmla="*/ 527050 w 619125"/>
              <a:gd name="connsiteY32" fmla="*/ 508000 h 2159000"/>
              <a:gd name="connsiteX33" fmla="*/ 511175 w 619125"/>
              <a:gd name="connsiteY33" fmla="*/ 676275 h 2159000"/>
              <a:gd name="connsiteX34" fmla="*/ 482600 w 619125"/>
              <a:gd name="connsiteY34" fmla="*/ 1101725 h 2159000"/>
              <a:gd name="connsiteX35" fmla="*/ 460375 w 619125"/>
              <a:gd name="connsiteY35" fmla="*/ 1622425 h 21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19125" h="2159000">
                <a:moveTo>
                  <a:pt x="460375" y="1622425"/>
                </a:moveTo>
                <a:lnTo>
                  <a:pt x="434975" y="2136775"/>
                </a:lnTo>
                <a:lnTo>
                  <a:pt x="180975" y="2159000"/>
                </a:lnTo>
                <a:lnTo>
                  <a:pt x="209550" y="1758950"/>
                </a:lnTo>
                <a:lnTo>
                  <a:pt x="234950" y="1292225"/>
                </a:lnTo>
                <a:lnTo>
                  <a:pt x="234950" y="882650"/>
                </a:lnTo>
                <a:lnTo>
                  <a:pt x="234950" y="581025"/>
                </a:lnTo>
                <a:lnTo>
                  <a:pt x="234950" y="403225"/>
                </a:lnTo>
                <a:lnTo>
                  <a:pt x="228600" y="314325"/>
                </a:lnTo>
                <a:lnTo>
                  <a:pt x="209550" y="250825"/>
                </a:lnTo>
                <a:lnTo>
                  <a:pt x="174625" y="193675"/>
                </a:lnTo>
                <a:lnTo>
                  <a:pt x="127000" y="142875"/>
                </a:lnTo>
                <a:lnTo>
                  <a:pt x="88900" y="111125"/>
                </a:lnTo>
                <a:lnTo>
                  <a:pt x="44450" y="82550"/>
                </a:lnTo>
                <a:lnTo>
                  <a:pt x="22225" y="69850"/>
                </a:lnTo>
                <a:lnTo>
                  <a:pt x="0" y="44450"/>
                </a:lnTo>
                <a:lnTo>
                  <a:pt x="3175" y="19050"/>
                </a:lnTo>
                <a:lnTo>
                  <a:pt x="19050" y="9525"/>
                </a:lnTo>
                <a:lnTo>
                  <a:pt x="60325" y="3175"/>
                </a:lnTo>
                <a:lnTo>
                  <a:pt x="139700" y="0"/>
                </a:lnTo>
                <a:lnTo>
                  <a:pt x="215900" y="9525"/>
                </a:lnTo>
                <a:lnTo>
                  <a:pt x="301625" y="31750"/>
                </a:lnTo>
                <a:lnTo>
                  <a:pt x="374650" y="50800"/>
                </a:lnTo>
                <a:lnTo>
                  <a:pt x="438150" y="85725"/>
                </a:lnTo>
                <a:lnTo>
                  <a:pt x="514350" y="130175"/>
                </a:lnTo>
                <a:lnTo>
                  <a:pt x="571500" y="174625"/>
                </a:lnTo>
                <a:lnTo>
                  <a:pt x="596900" y="206375"/>
                </a:lnTo>
                <a:lnTo>
                  <a:pt x="612775" y="241300"/>
                </a:lnTo>
                <a:lnTo>
                  <a:pt x="619125" y="279400"/>
                </a:lnTo>
                <a:lnTo>
                  <a:pt x="609600" y="320675"/>
                </a:lnTo>
                <a:lnTo>
                  <a:pt x="584200" y="368300"/>
                </a:lnTo>
                <a:lnTo>
                  <a:pt x="555625" y="422275"/>
                </a:lnTo>
                <a:lnTo>
                  <a:pt x="527050" y="508000"/>
                </a:lnTo>
                <a:lnTo>
                  <a:pt x="511175" y="676275"/>
                </a:lnTo>
                <a:lnTo>
                  <a:pt x="482600" y="1101725"/>
                </a:lnTo>
                <a:lnTo>
                  <a:pt x="460375" y="162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9AF83B-931F-47E1-80B6-A87A98DC8BC1}"/>
              </a:ext>
            </a:extLst>
          </p:cNvPr>
          <p:cNvSpPr/>
          <p:nvPr/>
        </p:nvSpPr>
        <p:spPr>
          <a:xfrm>
            <a:off x="3889375" y="3379788"/>
            <a:ext cx="4459288" cy="679450"/>
          </a:xfrm>
          <a:custGeom>
            <a:avLst/>
            <a:gdLst>
              <a:gd name="connsiteX0" fmla="*/ 2355494 w 4458614"/>
              <a:gd name="connsiteY0" fmla="*/ 354788 h 680314"/>
              <a:gd name="connsiteX1" fmla="*/ 2051913 w 4458614"/>
              <a:gd name="connsiteY1" fmla="*/ 387706 h 680314"/>
              <a:gd name="connsiteX2" fmla="*/ 1733702 w 4458614"/>
              <a:gd name="connsiteY2" fmla="*/ 431597 h 680314"/>
              <a:gd name="connsiteX3" fmla="*/ 1444752 w 4458614"/>
              <a:gd name="connsiteY3" fmla="*/ 475488 h 680314"/>
              <a:gd name="connsiteX4" fmla="*/ 1141171 w 4458614"/>
              <a:gd name="connsiteY4" fmla="*/ 523037 h 680314"/>
              <a:gd name="connsiteX5" fmla="*/ 811987 w 4458614"/>
              <a:gd name="connsiteY5" fmla="*/ 588874 h 680314"/>
              <a:gd name="connsiteX6" fmla="*/ 555955 w 4458614"/>
              <a:gd name="connsiteY6" fmla="*/ 651053 h 680314"/>
              <a:gd name="connsiteX7" fmla="*/ 438912 w 4458614"/>
              <a:gd name="connsiteY7" fmla="*/ 680314 h 680314"/>
              <a:gd name="connsiteX8" fmla="*/ 391363 w 4458614"/>
              <a:gd name="connsiteY8" fmla="*/ 672999 h 680314"/>
              <a:gd name="connsiteX9" fmla="*/ 340156 w 4458614"/>
              <a:gd name="connsiteY9" fmla="*/ 658368 h 680314"/>
              <a:gd name="connsiteX10" fmla="*/ 296265 w 4458614"/>
              <a:gd name="connsiteY10" fmla="*/ 640080 h 680314"/>
              <a:gd name="connsiteX11" fmla="*/ 237744 w 4458614"/>
              <a:gd name="connsiteY11" fmla="*/ 603504 h 680314"/>
              <a:gd name="connsiteX12" fmla="*/ 171907 w 4458614"/>
              <a:gd name="connsiteY12" fmla="*/ 552298 h 680314"/>
              <a:gd name="connsiteX13" fmla="*/ 80467 w 4458614"/>
              <a:gd name="connsiteY13" fmla="*/ 464516 h 680314"/>
              <a:gd name="connsiteX14" fmla="*/ 14630 w 4458614"/>
              <a:gd name="connsiteY14" fmla="*/ 395021 h 680314"/>
              <a:gd name="connsiteX15" fmla="*/ 3657 w 4458614"/>
              <a:gd name="connsiteY15" fmla="*/ 369418 h 680314"/>
              <a:gd name="connsiteX16" fmla="*/ 0 w 4458614"/>
              <a:gd name="connsiteY16" fmla="*/ 329184 h 680314"/>
              <a:gd name="connsiteX17" fmla="*/ 3657 w 4458614"/>
              <a:gd name="connsiteY17" fmla="*/ 307239 h 680314"/>
              <a:gd name="connsiteX18" fmla="*/ 18288 w 4458614"/>
              <a:gd name="connsiteY18" fmla="*/ 299924 h 680314"/>
              <a:gd name="connsiteX19" fmla="*/ 51206 w 4458614"/>
              <a:gd name="connsiteY19" fmla="*/ 310896 h 680314"/>
              <a:gd name="connsiteX20" fmla="*/ 95097 w 4458614"/>
              <a:gd name="connsiteY20" fmla="*/ 340157 h 680314"/>
              <a:gd name="connsiteX21" fmla="*/ 149961 w 4458614"/>
              <a:gd name="connsiteY21" fmla="*/ 365760 h 680314"/>
              <a:gd name="connsiteX22" fmla="*/ 212140 w 4458614"/>
              <a:gd name="connsiteY22" fmla="*/ 384048 h 680314"/>
              <a:gd name="connsiteX23" fmla="*/ 292608 w 4458614"/>
              <a:gd name="connsiteY23" fmla="*/ 402336 h 680314"/>
              <a:gd name="connsiteX24" fmla="*/ 391363 w 4458614"/>
              <a:gd name="connsiteY24" fmla="*/ 409652 h 680314"/>
              <a:gd name="connsiteX25" fmla="*/ 548640 w 4458614"/>
              <a:gd name="connsiteY25" fmla="*/ 405994 h 680314"/>
              <a:gd name="connsiteX26" fmla="*/ 950976 w 4458614"/>
              <a:gd name="connsiteY26" fmla="*/ 351130 h 680314"/>
              <a:gd name="connsiteX27" fmla="*/ 1411833 w 4458614"/>
              <a:gd name="connsiteY27" fmla="*/ 288951 h 680314"/>
              <a:gd name="connsiteX28" fmla="*/ 1781251 w 4458614"/>
              <a:gd name="connsiteY28" fmla="*/ 245060 h 680314"/>
              <a:gd name="connsiteX29" fmla="*/ 2099462 w 4458614"/>
              <a:gd name="connsiteY29" fmla="*/ 204826 h 680314"/>
              <a:gd name="connsiteX30" fmla="*/ 2362809 w 4458614"/>
              <a:gd name="connsiteY30" fmla="*/ 182880 h 680314"/>
              <a:gd name="connsiteX31" fmla="*/ 2688336 w 4458614"/>
              <a:gd name="connsiteY31" fmla="*/ 142647 h 680314"/>
              <a:gd name="connsiteX32" fmla="*/ 3280867 w 4458614"/>
              <a:gd name="connsiteY32" fmla="*/ 87783 h 680314"/>
              <a:gd name="connsiteX33" fmla="*/ 3745382 w 4458614"/>
              <a:gd name="connsiteY33" fmla="*/ 51207 h 680314"/>
              <a:gd name="connsiteX34" fmla="*/ 3781958 w 4458614"/>
              <a:gd name="connsiteY34" fmla="*/ 51207 h 680314"/>
              <a:gd name="connsiteX35" fmla="*/ 3899001 w 4458614"/>
              <a:gd name="connsiteY35" fmla="*/ 10973 h 680314"/>
              <a:gd name="connsiteX36" fmla="*/ 3928262 w 4458614"/>
              <a:gd name="connsiteY36" fmla="*/ 0 h 680314"/>
              <a:gd name="connsiteX37" fmla="*/ 4012387 w 4458614"/>
              <a:gd name="connsiteY37" fmla="*/ 21946 h 680314"/>
              <a:gd name="connsiteX38" fmla="*/ 4151376 w 4458614"/>
              <a:gd name="connsiteY38" fmla="*/ 65837 h 680314"/>
              <a:gd name="connsiteX39" fmla="*/ 4283049 w 4458614"/>
              <a:gd name="connsiteY39" fmla="*/ 120701 h 680314"/>
              <a:gd name="connsiteX40" fmla="*/ 4374489 w 4458614"/>
              <a:gd name="connsiteY40" fmla="*/ 160935 h 680314"/>
              <a:gd name="connsiteX41" fmla="*/ 4414723 w 4458614"/>
              <a:gd name="connsiteY41" fmla="*/ 201168 h 680314"/>
              <a:gd name="connsiteX42" fmla="*/ 4440326 w 4458614"/>
              <a:gd name="connsiteY42" fmla="*/ 234087 h 680314"/>
              <a:gd name="connsiteX43" fmla="*/ 4451299 w 4458614"/>
              <a:gd name="connsiteY43" fmla="*/ 259690 h 680314"/>
              <a:gd name="connsiteX44" fmla="*/ 4458614 w 4458614"/>
              <a:gd name="connsiteY44" fmla="*/ 277978 h 680314"/>
              <a:gd name="connsiteX45" fmla="*/ 4454956 w 4458614"/>
              <a:gd name="connsiteY45" fmla="*/ 303581 h 680314"/>
              <a:gd name="connsiteX46" fmla="*/ 4422038 w 4458614"/>
              <a:gd name="connsiteY46" fmla="*/ 332842 h 680314"/>
              <a:gd name="connsiteX47" fmla="*/ 4359859 w 4458614"/>
              <a:gd name="connsiteY47" fmla="*/ 343815 h 680314"/>
              <a:gd name="connsiteX48" fmla="*/ 4231843 w 4458614"/>
              <a:gd name="connsiteY48" fmla="*/ 343815 h 680314"/>
              <a:gd name="connsiteX49" fmla="*/ 3968496 w 4458614"/>
              <a:gd name="connsiteY49" fmla="*/ 329184 h 680314"/>
              <a:gd name="connsiteX50" fmla="*/ 3639312 w 4458614"/>
              <a:gd name="connsiteY50" fmla="*/ 314554 h 680314"/>
              <a:gd name="connsiteX51" fmla="*/ 3035808 w 4458614"/>
              <a:gd name="connsiteY51" fmla="*/ 318212 h 680314"/>
              <a:gd name="connsiteX52" fmla="*/ 2600553 w 4458614"/>
              <a:gd name="connsiteY52" fmla="*/ 340157 h 680314"/>
              <a:gd name="connsiteX53" fmla="*/ 2355494 w 4458614"/>
              <a:gd name="connsiteY53" fmla="*/ 354788 h 680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58614" h="680314">
                <a:moveTo>
                  <a:pt x="2355494" y="354788"/>
                </a:moveTo>
                <a:lnTo>
                  <a:pt x="2051913" y="387706"/>
                </a:lnTo>
                <a:lnTo>
                  <a:pt x="1733702" y="431597"/>
                </a:lnTo>
                <a:lnTo>
                  <a:pt x="1444752" y="475488"/>
                </a:lnTo>
                <a:lnTo>
                  <a:pt x="1141171" y="523037"/>
                </a:lnTo>
                <a:lnTo>
                  <a:pt x="811987" y="588874"/>
                </a:lnTo>
                <a:lnTo>
                  <a:pt x="555955" y="651053"/>
                </a:lnTo>
                <a:lnTo>
                  <a:pt x="438912" y="680314"/>
                </a:lnTo>
                <a:lnTo>
                  <a:pt x="391363" y="672999"/>
                </a:lnTo>
                <a:lnTo>
                  <a:pt x="340156" y="658368"/>
                </a:lnTo>
                <a:lnTo>
                  <a:pt x="296265" y="640080"/>
                </a:lnTo>
                <a:lnTo>
                  <a:pt x="237744" y="603504"/>
                </a:lnTo>
                <a:lnTo>
                  <a:pt x="171907" y="552298"/>
                </a:lnTo>
                <a:lnTo>
                  <a:pt x="80467" y="464516"/>
                </a:lnTo>
                <a:lnTo>
                  <a:pt x="14630" y="395021"/>
                </a:lnTo>
                <a:lnTo>
                  <a:pt x="3657" y="369418"/>
                </a:lnTo>
                <a:lnTo>
                  <a:pt x="0" y="329184"/>
                </a:lnTo>
                <a:lnTo>
                  <a:pt x="3657" y="307239"/>
                </a:lnTo>
                <a:lnTo>
                  <a:pt x="18288" y="299924"/>
                </a:lnTo>
                <a:lnTo>
                  <a:pt x="51206" y="310896"/>
                </a:lnTo>
                <a:lnTo>
                  <a:pt x="95097" y="340157"/>
                </a:lnTo>
                <a:lnTo>
                  <a:pt x="149961" y="365760"/>
                </a:lnTo>
                <a:lnTo>
                  <a:pt x="212140" y="384048"/>
                </a:lnTo>
                <a:lnTo>
                  <a:pt x="292608" y="402336"/>
                </a:lnTo>
                <a:lnTo>
                  <a:pt x="391363" y="409652"/>
                </a:lnTo>
                <a:lnTo>
                  <a:pt x="548640" y="405994"/>
                </a:lnTo>
                <a:lnTo>
                  <a:pt x="950976" y="351130"/>
                </a:lnTo>
                <a:lnTo>
                  <a:pt x="1411833" y="288951"/>
                </a:lnTo>
                <a:lnTo>
                  <a:pt x="1781251" y="245060"/>
                </a:lnTo>
                <a:lnTo>
                  <a:pt x="2099462" y="204826"/>
                </a:lnTo>
                <a:lnTo>
                  <a:pt x="2362809" y="182880"/>
                </a:lnTo>
                <a:lnTo>
                  <a:pt x="2688336" y="142647"/>
                </a:lnTo>
                <a:lnTo>
                  <a:pt x="3280867" y="87783"/>
                </a:lnTo>
                <a:lnTo>
                  <a:pt x="3745382" y="51207"/>
                </a:lnTo>
                <a:lnTo>
                  <a:pt x="3781958" y="51207"/>
                </a:lnTo>
                <a:lnTo>
                  <a:pt x="3899001" y="10973"/>
                </a:lnTo>
                <a:lnTo>
                  <a:pt x="3928262" y="0"/>
                </a:lnTo>
                <a:lnTo>
                  <a:pt x="4012387" y="21946"/>
                </a:lnTo>
                <a:lnTo>
                  <a:pt x="4151376" y="65837"/>
                </a:lnTo>
                <a:lnTo>
                  <a:pt x="4283049" y="120701"/>
                </a:lnTo>
                <a:lnTo>
                  <a:pt x="4374489" y="160935"/>
                </a:lnTo>
                <a:lnTo>
                  <a:pt x="4414723" y="201168"/>
                </a:lnTo>
                <a:lnTo>
                  <a:pt x="4440326" y="234087"/>
                </a:lnTo>
                <a:lnTo>
                  <a:pt x="4451299" y="259690"/>
                </a:lnTo>
                <a:lnTo>
                  <a:pt x="4458614" y="277978"/>
                </a:lnTo>
                <a:lnTo>
                  <a:pt x="4454956" y="303581"/>
                </a:lnTo>
                <a:lnTo>
                  <a:pt x="4422038" y="332842"/>
                </a:lnTo>
                <a:lnTo>
                  <a:pt x="4359859" y="343815"/>
                </a:lnTo>
                <a:lnTo>
                  <a:pt x="4231843" y="343815"/>
                </a:lnTo>
                <a:lnTo>
                  <a:pt x="3968496" y="329184"/>
                </a:lnTo>
                <a:lnTo>
                  <a:pt x="3639312" y="314554"/>
                </a:lnTo>
                <a:lnTo>
                  <a:pt x="3035808" y="318212"/>
                </a:lnTo>
                <a:lnTo>
                  <a:pt x="2600553" y="340157"/>
                </a:lnTo>
                <a:lnTo>
                  <a:pt x="2355494" y="3547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2FE41E-5FB1-4C7E-AF95-E4436AA553C3}"/>
              </a:ext>
            </a:extLst>
          </p:cNvPr>
          <p:cNvSpPr/>
          <p:nvPr/>
        </p:nvSpPr>
        <p:spPr>
          <a:xfrm>
            <a:off x="5162551" y="4343400"/>
            <a:ext cx="2487613" cy="1544638"/>
          </a:xfrm>
          <a:custGeom>
            <a:avLst/>
            <a:gdLst>
              <a:gd name="connsiteX0" fmla="*/ 997744 w 2488406"/>
              <a:gd name="connsiteY0" fmla="*/ 357188 h 1545431"/>
              <a:gd name="connsiteX1" fmla="*/ 411956 w 2488406"/>
              <a:gd name="connsiteY1" fmla="*/ 423863 h 1545431"/>
              <a:gd name="connsiteX2" fmla="*/ 359569 w 2488406"/>
              <a:gd name="connsiteY2" fmla="*/ 426244 h 1545431"/>
              <a:gd name="connsiteX3" fmla="*/ 42863 w 2488406"/>
              <a:gd name="connsiteY3" fmla="*/ 395288 h 1545431"/>
              <a:gd name="connsiteX4" fmla="*/ 0 w 2488406"/>
              <a:gd name="connsiteY4" fmla="*/ 240506 h 1545431"/>
              <a:gd name="connsiteX5" fmla="*/ 92869 w 2488406"/>
              <a:gd name="connsiteY5" fmla="*/ 247650 h 1545431"/>
              <a:gd name="connsiteX6" fmla="*/ 247650 w 2488406"/>
              <a:gd name="connsiteY6" fmla="*/ 252413 h 1545431"/>
              <a:gd name="connsiteX7" fmla="*/ 438150 w 2488406"/>
              <a:gd name="connsiteY7" fmla="*/ 247650 h 1545431"/>
              <a:gd name="connsiteX8" fmla="*/ 728663 w 2488406"/>
              <a:gd name="connsiteY8" fmla="*/ 226219 h 1545431"/>
              <a:gd name="connsiteX9" fmla="*/ 1102519 w 2488406"/>
              <a:gd name="connsiteY9" fmla="*/ 183356 h 1545431"/>
              <a:gd name="connsiteX10" fmla="*/ 1504950 w 2488406"/>
              <a:gd name="connsiteY10" fmla="*/ 130969 h 1545431"/>
              <a:gd name="connsiteX11" fmla="*/ 1914525 w 2488406"/>
              <a:gd name="connsiteY11" fmla="*/ 64294 h 1545431"/>
              <a:gd name="connsiteX12" fmla="*/ 1959769 w 2488406"/>
              <a:gd name="connsiteY12" fmla="*/ 45244 h 1545431"/>
              <a:gd name="connsiteX13" fmla="*/ 2040731 w 2488406"/>
              <a:gd name="connsiteY13" fmla="*/ 16669 h 1545431"/>
              <a:gd name="connsiteX14" fmla="*/ 2107406 w 2488406"/>
              <a:gd name="connsiteY14" fmla="*/ 0 h 1545431"/>
              <a:gd name="connsiteX15" fmla="*/ 2143125 w 2488406"/>
              <a:gd name="connsiteY15" fmla="*/ 16669 h 1545431"/>
              <a:gd name="connsiteX16" fmla="*/ 2207419 w 2488406"/>
              <a:gd name="connsiteY16" fmla="*/ 57150 h 1545431"/>
              <a:gd name="connsiteX17" fmla="*/ 2305050 w 2488406"/>
              <a:gd name="connsiteY17" fmla="*/ 133350 h 1545431"/>
              <a:gd name="connsiteX18" fmla="*/ 2395538 w 2488406"/>
              <a:gd name="connsiteY18" fmla="*/ 211931 h 1545431"/>
              <a:gd name="connsiteX19" fmla="*/ 2474119 w 2488406"/>
              <a:gd name="connsiteY19" fmla="*/ 297656 h 1545431"/>
              <a:gd name="connsiteX20" fmla="*/ 2486025 w 2488406"/>
              <a:gd name="connsiteY20" fmla="*/ 319088 h 1545431"/>
              <a:gd name="connsiteX21" fmla="*/ 2488406 w 2488406"/>
              <a:gd name="connsiteY21" fmla="*/ 338138 h 1545431"/>
              <a:gd name="connsiteX22" fmla="*/ 2486025 w 2488406"/>
              <a:gd name="connsiteY22" fmla="*/ 366713 h 1545431"/>
              <a:gd name="connsiteX23" fmla="*/ 2478881 w 2488406"/>
              <a:gd name="connsiteY23" fmla="*/ 388144 h 1545431"/>
              <a:gd name="connsiteX24" fmla="*/ 2462213 w 2488406"/>
              <a:gd name="connsiteY24" fmla="*/ 414338 h 1545431"/>
              <a:gd name="connsiteX25" fmla="*/ 2431256 w 2488406"/>
              <a:gd name="connsiteY25" fmla="*/ 457200 h 1545431"/>
              <a:gd name="connsiteX26" fmla="*/ 2400300 w 2488406"/>
              <a:gd name="connsiteY26" fmla="*/ 490538 h 1545431"/>
              <a:gd name="connsiteX27" fmla="*/ 2347913 w 2488406"/>
              <a:gd name="connsiteY27" fmla="*/ 685800 h 1545431"/>
              <a:gd name="connsiteX28" fmla="*/ 2271713 w 2488406"/>
              <a:gd name="connsiteY28" fmla="*/ 976313 h 1545431"/>
              <a:gd name="connsiteX29" fmla="*/ 2185988 w 2488406"/>
              <a:gd name="connsiteY29" fmla="*/ 1285875 h 1545431"/>
              <a:gd name="connsiteX30" fmla="*/ 2162175 w 2488406"/>
              <a:gd name="connsiteY30" fmla="*/ 1373981 h 1545431"/>
              <a:gd name="connsiteX31" fmla="*/ 2147888 w 2488406"/>
              <a:gd name="connsiteY31" fmla="*/ 1421606 h 1545431"/>
              <a:gd name="connsiteX32" fmla="*/ 2126456 w 2488406"/>
              <a:gd name="connsiteY32" fmla="*/ 1476375 h 1545431"/>
              <a:gd name="connsiteX33" fmla="*/ 2105025 w 2488406"/>
              <a:gd name="connsiteY33" fmla="*/ 1504950 h 1545431"/>
              <a:gd name="connsiteX34" fmla="*/ 2078831 w 2488406"/>
              <a:gd name="connsiteY34" fmla="*/ 1528763 h 1545431"/>
              <a:gd name="connsiteX35" fmla="*/ 2040731 w 2488406"/>
              <a:gd name="connsiteY35" fmla="*/ 1543050 h 1545431"/>
              <a:gd name="connsiteX36" fmla="*/ 2002631 w 2488406"/>
              <a:gd name="connsiteY36" fmla="*/ 1545431 h 1545431"/>
              <a:gd name="connsiteX37" fmla="*/ 1974056 w 2488406"/>
              <a:gd name="connsiteY37" fmla="*/ 1538288 h 1545431"/>
              <a:gd name="connsiteX38" fmla="*/ 1947863 w 2488406"/>
              <a:gd name="connsiteY38" fmla="*/ 1302544 h 1545431"/>
              <a:gd name="connsiteX39" fmla="*/ 2009775 w 2488406"/>
              <a:gd name="connsiteY39" fmla="*/ 942975 h 1545431"/>
              <a:gd name="connsiteX40" fmla="*/ 2071688 w 2488406"/>
              <a:gd name="connsiteY40" fmla="*/ 552450 h 1545431"/>
              <a:gd name="connsiteX41" fmla="*/ 2095500 w 2488406"/>
              <a:gd name="connsiteY41" fmla="*/ 397669 h 1545431"/>
              <a:gd name="connsiteX42" fmla="*/ 2090738 w 2488406"/>
              <a:gd name="connsiteY42" fmla="*/ 357188 h 1545431"/>
              <a:gd name="connsiteX43" fmla="*/ 2083594 w 2488406"/>
              <a:gd name="connsiteY43" fmla="*/ 321469 h 1545431"/>
              <a:gd name="connsiteX44" fmla="*/ 2071688 w 2488406"/>
              <a:gd name="connsiteY44" fmla="*/ 290513 h 1545431"/>
              <a:gd name="connsiteX45" fmla="*/ 2057400 w 2488406"/>
              <a:gd name="connsiteY45" fmla="*/ 271463 h 1545431"/>
              <a:gd name="connsiteX46" fmla="*/ 2035969 w 2488406"/>
              <a:gd name="connsiteY46" fmla="*/ 259556 h 1545431"/>
              <a:gd name="connsiteX47" fmla="*/ 2007394 w 2488406"/>
              <a:gd name="connsiteY47" fmla="*/ 247650 h 1545431"/>
              <a:gd name="connsiteX48" fmla="*/ 1945481 w 2488406"/>
              <a:gd name="connsiteY48" fmla="*/ 247650 h 1545431"/>
              <a:gd name="connsiteX49" fmla="*/ 1859756 w 2488406"/>
              <a:gd name="connsiteY49" fmla="*/ 254794 h 1545431"/>
              <a:gd name="connsiteX50" fmla="*/ 1504950 w 2488406"/>
              <a:gd name="connsiteY50" fmla="*/ 300038 h 1545431"/>
              <a:gd name="connsiteX51" fmla="*/ 997744 w 2488406"/>
              <a:gd name="connsiteY51" fmla="*/ 357188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88406" h="1545431">
                <a:moveTo>
                  <a:pt x="997744" y="357188"/>
                </a:moveTo>
                <a:lnTo>
                  <a:pt x="411956" y="423863"/>
                </a:lnTo>
                <a:lnTo>
                  <a:pt x="359569" y="426244"/>
                </a:lnTo>
                <a:lnTo>
                  <a:pt x="42863" y="395288"/>
                </a:lnTo>
                <a:lnTo>
                  <a:pt x="0" y="240506"/>
                </a:lnTo>
                <a:lnTo>
                  <a:pt x="92869" y="247650"/>
                </a:lnTo>
                <a:lnTo>
                  <a:pt x="247650" y="252413"/>
                </a:lnTo>
                <a:lnTo>
                  <a:pt x="438150" y="247650"/>
                </a:lnTo>
                <a:lnTo>
                  <a:pt x="728663" y="226219"/>
                </a:lnTo>
                <a:lnTo>
                  <a:pt x="1102519" y="183356"/>
                </a:lnTo>
                <a:lnTo>
                  <a:pt x="1504950" y="130969"/>
                </a:lnTo>
                <a:lnTo>
                  <a:pt x="1914525" y="64294"/>
                </a:lnTo>
                <a:lnTo>
                  <a:pt x="1959769" y="45244"/>
                </a:lnTo>
                <a:lnTo>
                  <a:pt x="2040731" y="16669"/>
                </a:lnTo>
                <a:lnTo>
                  <a:pt x="2107406" y="0"/>
                </a:lnTo>
                <a:lnTo>
                  <a:pt x="2143125" y="16669"/>
                </a:lnTo>
                <a:lnTo>
                  <a:pt x="2207419" y="57150"/>
                </a:lnTo>
                <a:lnTo>
                  <a:pt x="2305050" y="133350"/>
                </a:lnTo>
                <a:lnTo>
                  <a:pt x="2395538" y="211931"/>
                </a:lnTo>
                <a:lnTo>
                  <a:pt x="2474119" y="297656"/>
                </a:lnTo>
                <a:lnTo>
                  <a:pt x="2486025" y="319088"/>
                </a:lnTo>
                <a:lnTo>
                  <a:pt x="2488406" y="338138"/>
                </a:lnTo>
                <a:lnTo>
                  <a:pt x="2486025" y="366713"/>
                </a:lnTo>
                <a:lnTo>
                  <a:pt x="2478881" y="388144"/>
                </a:lnTo>
                <a:lnTo>
                  <a:pt x="2462213" y="414338"/>
                </a:lnTo>
                <a:lnTo>
                  <a:pt x="2431256" y="457200"/>
                </a:lnTo>
                <a:lnTo>
                  <a:pt x="2400300" y="490538"/>
                </a:lnTo>
                <a:lnTo>
                  <a:pt x="2347913" y="685800"/>
                </a:lnTo>
                <a:lnTo>
                  <a:pt x="2271713" y="976313"/>
                </a:lnTo>
                <a:lnTo>
                  <a:pt x="2185988" y="1285875"/>
                </a:lnTo>
                <a:lnTo>
                  <a:pt x="2162175" y="1373981"/>
                </a:lnTo>
                <a:lnTo>
                  <a:pt x="2147888" y="1421606"/>
                </a:lnTo>
                <a:lnTo>
                  <a:pt x="2126456" y="1476375"/>
                </a:lnTo>
                <a:lnTo>
                  <a:pt x="2105025" y="1504950"/>
                </a:lnTo>
                <a:lnTo>
                  <a:pt x="2078831" y="1528763"/>
                </a:lnTo>
                <a:lnTo>
                  <a:pt x="2040731" y="1543050"/>
                </a:lnTo>
                <a:lnTo>
                  <a:pt x="2002631" y="1545431"/>
                </a:lnTo>
                <a:lnTo>
                  <a:pt x="1974056" y="1538288"/>
                </a:lnTo>
                <a:lnTo>
                  <a:pt x="1947863" y="1302544"/>
                </a:lnTo>
                <a:lnTo>
                  <a:pt x="2009775" y="942975"/>
                </a:lnTo>
                <a:lnTo>
                  <a:pt x="2071688" y="552450"/>
                </a:lnTo>
                <a:lnTo>
                  <a:pt x="2095500" y="397669"/>
                </a:lnTo>
                <a:lnTo>
                  <a:pt x="2090738" y="357188"/>
                </a:lnTo>
                <a:lnTo>
                  <a:pt x="2083594" y="321469"/>
                </a:lnTo>
                <a:lnTo>
                  <a:pt x="2071688" y="290513"/>
                </a:lnTo>
                <a:lnTo>
                  <a:pt x="2057400" y="271463"/>
                </a:lnTo>
                <a:lnTo>
                  <a:pt x="2035969" y="259556"/>
                </a:lnTo>
                <a:lnTo>
                  <a:pt x="2007394" y="247650"/>
                </a:lnTo>
                <a:lnTo>
                  <a:pt x="1945481" y="247650"/>
                </a:lnTo>
                <a:lnTo>
                  <a:pt x="1859756" y="254794"/>
                </a:lnTo>
                <a:lnTo>
                  <a:pt x="1504950" y="300038"/>
                </a:lnTo>
                <a:lnTo>
                  <a:pt x="997744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1A40B20-F127-42A1-BD36-3517B4516A65}"/>
              </a:ext>
            </a:extLst>
          </p:cNvPr>
          <p:cNvSpPr/>
          <p:nvPr/>
        </p:nvSpPr>
        <p:spPr>
          <a:xfrm>
            <a:off x="5364163" y="5548314"/>
            <a:ext cx="1803400" cy="333375"/>
          </a:xfrm>
          <a:custGeom>
            <a:avLst/>
            <a:gdLst>
              <a:gd name="connsiteX0" fmla="*/ 669132 w 1802210"/>
              <a:gd name="connsiteY0" fmla="*/ 259556 h 333375"/>
              <a:gd name="connsiteX1" fmla="*/ 50007 w 1802210"/>
              <a:gd name="connsiteY1" fmla="*/ 321468 h 333375"/>
              <a:gd name="connsiteX2" fmla="*/ 0 w 1802210"/>
              <a:gd name="connsiteY2" fmla="*/ 140493 h 333375"/>
              <a:gd name="connsiteX3" fmla="*/ 302419 w 1802210"/>
              <a:gd name="connsiteY3" fmla="*/ 116681 h 333375"/>
              <a:gd name="connsiteX4" fmla="*/ 721519 w 1802210"/>
              <a:gd name="connsiteY4" fmla="*/ 80962 h 333375"/>
              <a:gd name="connsiteX5" fmla="*/ 1123950 w 1802210"/>
              <a:gd name="connsiteY5" fmla="*/ 45243 h 333375"/>
              <a:gd name="connsiteX6" fmla="*/ 1440657 w 1802210"/>
              <a:gd name="connsiteY6" fmla="*/ 11906 h 333375"/>
              <a:gd name="connsiteX7" fmla="*/ 1531144 w 1802210"/>
              <a:gd name="connsiteY7" fmla="*/ 0 h 333375"/>
              <a:gd name="connsiteX8" fmla="*/ 1574007 w 1802210"/>
              <a:gd name="connsiteY8" fmla="*/ 0 h 333375"/>
              <a:gd name="connsiteX9" fmla="*/ 1621632 w 1802210"/>
              <a:gd name="connsiteY9" fmla="*/ 7143 h 333375"/>
              <a:gd name="connsiteX10" fmla="*/ 1666875 w 1802210"/>
              <a:gd name="connsiteY10" fmla="*/ 21431 h 333375"/>
              <a:gd name="connsiteX11" fmla="*/ 1726407 w 1802210"/>
              <a:gd name="connsiteY11" fmla="*/ 47625 h 333375"/>
              <a:gd name="connsiteX12" fmla="*/ 1783557 w 1802210"/>
              <a:gd name="connsiteY12" fmla="*/ 88106 h 333375"/>
              <a:gd name="connsiteX13" fmla="*/ 1788319 w 1802210"/>
              <a:gd name="connsiteY13" fmla="*/ 333375 h 333375"/>
              <a:gd name="connsiteX14" fmla="*/ 1766888 w 1802210"/>
              <a:gd name="connsiteY14" fmla="*/ 330993 h 333375"/>
              <a:gd name="connsiteX15" fmla="*/ 1690688 w 1802210"/>
              <a:gd name="connsiteY15" fmla="*/ 254793 h 333375"/>
              <a:gd name="connsiteX16" fmla="*/ 1614488 w 1802210"/>
              <a:gd name="connsiteY16" fmla="*/ 183356 h 333375"/>
              <a:gd name="connsiteX17" fmla="*/ 1407319 w 1802210"/>
              <a:gd name="connsiteY17" fmla="*/ 200025 h 333375"/>
              <a:gd name="connsiteX18" fmla="*/ 669132 w 1802210"/>
              <a:gd name="connsiteY18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02210" h="333375">
                <a:moveTo>
                  <a:pt x="669132" y="259556"/>
                </a:moveTo>
                <a:lnTo>
                  <a:pt x="50007" y="321468"/>
                </a:lnTo>
                <a:lnTo>
                  <a:pt x="0" y="140493"/>
                </a:lnTo>
                <a:lnTo>
                  <a:pt x="302419" y="116681"/>
                </a:lnTo>
                <a:lnTo>
                  <a:pt x="721519" y="80962"/>
                </a:lnTo>
                <a:lnTo>
                  <a:pt x="1123950" y="45243"/>
                </a:lnTo>
                <a:lnTo>
                  <a:pt x="1440657" y="11906"/>
                </a:lnTo>
                <a:lnTo>
                  <a:pt x="1531144" y="0"/>
                </a:lnTo>
                <a:lnTo>
                  <a:pt x="1574007" y="0"/>
                </a:lnTo>
                <a:lnTo>
                  <a:pt x="1621632" y="7143"/>
                </a:lnTo>
                <a:lnTo>
                  <a:pt x="1666875" y="21431"/>
                </a:lnTo>
                <a:lnTo>
                  <a:pt x="1726407" y="47625"/>
                </a:lnTo>
                <a:lnTo>
                  <a:pt x="1783557" y="88106"/>
                </a:lnTo>
                <a:cubicBezTo>
                  <a:pt x="1785144" y="169862"/>
                  <a:pt x="1802210" y="302022"/>
                  <a:pt x="1788319" y="333375"/>
                </a:cubicBezTo>
                <a:lnTo>
                  <a:pt x="1766888" y="330993"/>
                </a:lnTo>
                <a:lnTo>
                  <a:pt x="1690688" y="254793"/>
                </a:lnTo>
                <a:lnTo>
                  <a:pt x="1614488" y="183356"/>
                </a:lnTo>
                <a:lnTo>
                  <a:pt x="1407319" y="200025"/>
                </a:lnTo>
                <a:lnTo>
                  <a:pt x="669132" y="259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6493CB8-62CD-427E-A94D-1725633F2415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5D61E3A-2306-42A7-AD65-A2A124A952DC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479C69-B6E4-4330-9B36-BD776F803DFE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04C8BFE-3F9C-49F7-8C86-B8124163F593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8E6D2176-F317-4296-892B-67136F475E2B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86F70F6-3E14-459E-BFB6-83117704008E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1FD6B23-F95C-4676-AAD2-1E14D4E9D506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0C5782D4-449F-4D88-8421-4F08C18FB9F3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4D9FF35-4847-4A80-894B-3CF71F45F0AF}"/>
              </a:ext>
            </a:extLst>
          </p:cNvPr>
          <p:cNvGrpSpPr/>
          <p:nvPr/>
        </p:nvGrpSpPr>
        <p:grpSpPr>
          <a:xfrm>
            <a:off x="3889375" y="1472406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141FFB42-060B-4287-947A-234B4B49655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3A2F6948-E70E-41DF-9745-5FFDB425A889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B135A25F-7DF2-4369-B76B-C3B63C726E26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0453FA6-52D2-4895-8755-542654B66AE3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882FC67E-207C-4C7D-BFFE-965316B6FAD8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0FA5BB31-B15B-4A88-B10B-F1372AEF2A0C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1676B2B-453F-4F29-A75C-F6A77BA01D70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855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13" grpId="0" animBg="1"/>
      <p:bldP spid="9" grpId="0" animBg="1"/>
      <p:bldP spid="11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633391C-DB89-4A29-9D78-068FA5A40A8E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6C85B2F-C1B8-4474-94A6-9DA82950FC16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43EA71F-E7A5-4B53-9734-0B118ABB5933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CE475F83-17BB-4B13-BCA4-2ADA06DD514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BD5434A-8FC1-4384-A147-08F1B30505F2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52B5A62-C7EE-4B96-B838-9531EF016925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0F787E34-B353-42B2-800E-BBE387DC6DFC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E771E25-FAD6-4BDB-A87A-C45C98DAAB0D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8D661AA5-A24F-49F1-B5F4-CA9AF0DCE34C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6345C89-D91D-4F95-BD46-7C5DE5905928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74F4B32F-2E9A-414A-BB76-D2706AE15D2B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79D26502-CA49-4936-AE43-4304150B5E8E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CFEED602-4194-4820-9B02-4A9D635B1134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574314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5E53A62-F7E1-4AAC-93DC-760015AC9828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A26785A-74BC-4D1E-8E4B-B084152CAD9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B2D2C544-D470-4AB4-B0C3-67A3B860F85A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22AD423-FF8D-4470-BC4D-D7B767D4F42A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5A6C37C-A3FA-498D-844A-C0A504F4CF4C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4BB544C-0ECC-4713-BB67-705FD56F87AB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C498A14-E28D-4779-BFD1-F284F0819107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012E01-2BE7-461F-89BA-5902D0A79012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67193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15A761-9AF9-4A86-9203-E003D6306541}"/>
              </a:ext>
            </a:extLst>
          </p:cNvPr>
          <p:cNvSpPr/>
          <p:nvPr/>
        </p:nvSpPr>
        <p:spPr>
          <a:xfrm>
            <a:off x="3733801" y="1914526"/>
            <a:ext cx="1746250" cy="466725"/>
          </a:xfrm>
          <a:custGeom>
            <a:avLst/>
            <a:gdLst>
              <a:gd name="connsiteX0" fmla="*/ 1014413 w 1745456"/>
              <a:gd name="connsiteY0" fmla="*/ 352425 h 466725"/>
              <a:gd name="connsiteX1" fmla="*/ 564356 w 1745456"/>
              <a:gd name="connsiteY1" fmla="*/ 428625 h 466725"/>
              <a:gd name="connsiteX2" fmla="*/ 442913 w 1745456"/>
              <a:gd name="connsiteY2" fmla="*/ 466725 h 466725"/>
              <a:gd name="connsiteX3" fmla="*/ 373856 w 1745456"/>
              <a:gd name="connsiteY3" fmla="*/ 466725 h 466725"/>
              <a:gd name="connsiteX4" fmla="*/ 302419 w 1745456"/>
              <a:gd name="connsiteY4" fmla="*/ 457200 h 466725"/>
              <a:gd name="connsiteX5" fmla="*/ 252413 w 1745456"/>
              <a:gd name="connsiteY5" fmla="*/ 445294 h 466725"/>
              <a:gd name="connsiteX6" fmla="*/ 207169 w 1745456"/>
              <a:gd name="connsiteY6" fmla="*/ 433388 h 466725"/>
              <a:gd name="connsiteX7" fmla="*/ 188119 w 1745456"/>
              <a:gd name="connsiteY7" fmla="*/ 426244 h 466725"/>
              <a:gd name="connsiteX8" fmla="*/ 150019 w 1745456"/>
              <a:gd name="connsiteY8" fmla="*/ 397669 h 466725"/>
              <a:gd name="connsiteX9" fmla="*/ 102394 w 1745456"/>
              <a:gd name="connsiteY9" fmla="*/ 357188 h 466725"/>
              <a:gd name="connsiteX10" fmla="*/ 61913 w 1745456"/>
              <a:gd name="connsiteY10" fmla="*/ 319088 h 466725"/>
              <a:gd name="connsiteX11" fmla="*/ 35719 w 1745456"/>
              <a:gd name="connsiteY11" fmla="*/ 290513 h 466725"/>
              <a:gd name="connsiteX12" fmla="*/ 16669 w 1745456"/>
              <a:gd name="connsiteY12" fmla="*/ 264319 h 466725"/>
              <a:gd name="connsiteX13" fmla="*/ 7144 w 1745456"/>
              <a:gd name="connsiteY13" fmla="*/ 240506 h 466725"/>
              <a:gd name="connsiteX14" fmla="*/ 2381 w 1745456"/>
              <a:gd name="connsiteY14" fmla="*/ 219075 h 466725"/>
              <a:gd name="connsiteX15" fmla="*/ 0 w 1745456"/>
              <a:gd name="connsiteY15" fmla="*/ 197644 h 466725"/>
              <a:gd name="connsiteX16" fmla="*/ 4763 w 1745456"/>
              <a:gd name="connsiteY16" fmla="*/ 180975 h 466725"/>
              <a:gd name="connsiteX17" fmla="*/ 16669 w 1745456"/>
              <a:gd name="connsiteY17" fmla="*/ 169069 h 466725"/>
              <a:gd name="connsiteX18" fmla="*/ 28575 w 1745456"/>
              <a:gd name="connsiteY18" fmla="*/ 166688 h 466725"/>
              <a:gd name="connsiteX19" fmla="*/ 47625 w 1745456"/>
              <a:gd name="connsiteY19" fmla="*/ 169069 h 466725"/>
              <a:gd name="connsiteX20" fmla="*/ 64294 w 1745456"/>
              <a:gd name="connsiteY20" fmla="*/ 176213 h 466725"/>
              <a:gd name="connsiteX21" fmla="*/ 90488 w 1745456"/>
              <a:gd name="connsiteY21" fmla="*/ 202406 h 466725"/>
              <a:gd name="connsiteX22" fmla="*/ 119063 w 1745456"/>
              <a:gd name="connsiteY22" fmla="*/ 228600 h 466725"/>
              <a:gd name="connsiteX23" fmla="*/ 152400 w 1745456"/>
              <a:gd name="connsiteY23" fmla="*/ 252413 h 466725"/>
              <a:gd name="connsiteX24" fmla="*/ 197644 w 1745456"/>
              <a:gd name="connsiteY24" fmla="*/ 273844 h 466725"/>
              <a:gd name="connsiteX25" fmla="*/ 250031 w 1745456"/>
              <a:gd name="connsiteY25" fmla="*/ 290513 h 466725"/>
              <a:gd name="connsiteX26" fmla="*/ 292894 w 1745456"/>
              <a:gd name="connsiteY26" fmla="*/ 297656 h 466725"/>
              <a:gd name="connsiteX27" fmla="*/ 335756 w 1745456"/>
              <a:gd name="connsiteY27" fmla="*/ 295275 h 466725"/>
              <a:gd name="connsiteX28" fmla="*/ 664369 w 1745456"/>
              <a:gd name="connsiteY28" fmla="*/ 228600 h 466725"/>
              <a:gd name="connsiteX29" fmla="*/ 1109663 w 1745456"/>
              <a:gd name="connsiteY29" fmla="*/ 135731 h 466725"/>
              <a:gd name="connsiteX30" fmla="*/ 1233488 w 1745456"/>
              <a:gd name="connsiteY30" fmla="*/ 109538 h 466725"/>
              <a:gd name="connsiteX31" fmla="*/ 1262063 w 1745456"/>
              <a:gd name="connsiteY31" fmla="*/ 97631 h 466725"/>
              <a:gd name="connsiteX32" fmla="*/ 1326356 w 1745456"/>
              <a:gd name="connsiteY32" fmla="*/ 59531 h 466725"/>
              <a:gd name="connsiteX33" fmla="*/ 1412081 w 1745456"/>
              <a:gd name="connsiteY33" fmla="*/ 0 h 466725"/>
              <a:gd name="connsiteX34" fmla="*/ 1423988 w 1745456"/>
              <a:gd name="connsiteY34" fmla="*/ 0 h 466725"/>
              <a:gd name="connsiteX35" fmla="*/ 1473994 w 1745456"/>
              <a:gd name="connsiteY35" fmla="*/ 9525 h 466725"/>
              <a:gd name="connsiteX36" fmla="*/ 1550194 w 1745456"/>
              <a:gd name="connsiteY36" fmla="*/ 33338 h 466725"/>
              <a:gd name="connsiteX37" fmla="*/ 1616869 w 1745456"/>
              <a:gd name="connsiteY37" fmla="*/ 61913 h 466725"/>
              <a:gd name="connsiteX38" fmla="*/ 1659731 w 1745456"/>
              <a:gd name="connsiteY38" fmla="*/ 90488 h 466725"/>
              <a:gd name="connsiteX39" fmla="*/ 1697831 w 1745456"/>
              <a:gd name="connsiteY39" fmla="*/ 116681 h 466725"/>
              <a:gd name="connsiteX40" fmla="*/ 1726406 w 1745456"/>
              <a:gd name="connsiteY40" fmla="*/ 147638 h 466725"/>
              <a:gd name="connsiteX41" fmla="*/ 1740694 w 1745456"/>
              <a:gd name="connsiteY41" fmla="*/ 169069 h 466725"/>
              <a:gd name="connsiteX42" fmla="*/ 1745456 w 1745456"/>
              <a:gd name="connsiteY42" fmla="*/ 190500 h 466725"/>
              <a:gd name="connsiteX43" fmla="*/ 1738313 w 1745456"/>
              <a:gd name="connsiteY43" fmla="*/ 211931 h 466725"/>
              <a:gd name="connsiteX44" fmla="*/ 1724025 w 1745456"/>
              <a:gd name="connsiteY44" fmla="*/ 230981 h 466725"/>
              <a:gd name="connsiteX45" fmla="*/ 1700213 w 1745456"/>
              <a:gd name="connsiteY45" fmla="*/ 247650 h 466725"/>
              <a:gd name="connsiteX46" fmla="*/ 1497806 w 1745456"/>
              <a:gd name="connsiteY46" fmla="*/ 280988 h 466725"/>
              <a:gd name="connsiteX47" fmla="*/ 1014413 w 1745456"/>
              <a:gd name="connsiteY47" fmla="*/ 3524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45456" h="466725">
                <a:moveTo>
                  <a:pt x="1014413" y="352425"/>
                </a:moveTo>
                <a:lnTo>
                  <a:pt x="564356" y="428625"/>
                </a:lnTo>
                <a:lnTo>
                  <a:pt x="442913" y="466725"/>
                </a:lnTo>
                <a:lnTo>
                  <a:pt x="373856" y="466725"/>
                </a:lnTo>
                <a:lnTo>
                  <a:pt x="302419" y="457200"/>
                </a:lnTo>
                <a:lnTo>
                  <a:pt x="252413" y="445294"/>
                </a:lnTo>
                <a:lnTo>
                  <a:pt x="207169" y="433388"/>
                </a:lnTo>
                <a:lnTo>
                  <a:pt x="188119" y="426244"/>
                </a:lnTo>
                <a:lnTo>
                  <a:pt x="150019" y="397669"/>
                </a:lnTo>
                <a:lnTo>
                  <a:pt x="102394" y="357188"/>
                </a:lnTo>
                <a:lnTo>
                  <a:pt x="61913" y="319088"/>
                </a:lnTo>
                <a:lnTo>
                  <a:pt x="35719" y="290513"/>
                </a:lnTo>
                <a:lnTo>
                  <a:pt x="16669" y="264319"/>
                </a:lnTo>
                <a:lnTo>
                  <a:pt x="7144" y="240506"/>
                </a:lnTo>
                <a:lnTo>
                  <a:pt x="2381" y="219075"/>
                </a:lnTo>
                <a:lnTo>
                  <a:pt x="0" y="197644"/>
                </a:lnTo>
                <a:lnTo>
                  <a:pt x="4763" y="180975"/>
                </a:lnTo>
                <a:lnTo>
                  <a:pt x="16669" y="169069"/>
                </a:lnTo>
                <a:lnTo>
                  <a:pt x="28575" y="166688"/>
                </a:lnTo>
                <a:lnTo>
                  <a:pt x="47625" y="169069"/>
                </a:lnTo>
                <a:lnTo>
                  <a:pt x="64294" y="176213"/>
                </a:lnTo>
                <a:lnTo>
                  <a:pt x="90488" y="202406"/>
                </a:lnTo>
                <a:lnTo>
                  <a:pt x="119063" y="228600"/>
                </a:lnTo>
                <a:lnTo>
                  <a:pt x="152400" y="252413"/>
                </a:lnTo>
                <a:lnTo>
                  <a:pt x="197644" y="273844"/>
                </a:lnTo>
                <a:lnTo>
                  <a:pt x="250031" y="290513"/>
                </a:lnTo>
                <a:lnTo>
                  <a:pt x="292894" y="297656"/>
                </a:lnTo>
                <a:lnTo>
                  <a:pt x="335756" y="295275"/>
                </a:lnTo>
                <a:lnTo>
                  <a:pt x="664369" y="228600"/>
                </a:lnTo>
                <a:lnTo>
                  <a:pt x="1109663" y="135731"/>
                </a:lnTo>
                <a:lnTo>
                  <a:pt x="1233488" y="109538"/>
                </a:lnTo>
                <a:lnTo>
                  <a:pt x="1262063" y="97631"/>
                </a:lnTo>
                <a:lnTo>
                  <a:pt x="1326356" y="59531"/>
                </a:lnTo>
                <a:lnTo>
                  <a:pt x="1412081" y="0"/>
                </a:lnTo>
                <a:lnTo>
                  <a:pt x="1423988" y="0"/>
                </a:lnTo>
                <a:lnTo>
                  <a:pt x="1473994" y="9525"/>
                </a:lnTo>
                <a:lnTo>
                  <a:pt x="1550194" y="33338"/>
                </a:lnTo>
                <a:lnTo>
                  <a:pt x="1616869" y="61913"/>
                </a:lnTo>
                <a:lnTo>
                  <a:pt x="1659731" y="90488"/>
                </a:lnTo>
                <a:lnTo>
                  <a:pt x="1697831" y="116681"/>
                </a:lnTo>
                <a:lnTo>
                  <a:pt x="1726406" y="147638"/>
                </a:lnTo>
                <a:lnTo>
                  <a:pt x="1740694" y="169069"/>
                </a:lnTo>
                <a:lnTo>
                  <a:pt x="1745456" y="190500"/>
                </a:lnTo>
                <a:lnTo>
                  <a:pt x="1738313" y="211931"/>
                </a:lnTo>
                <a:lnTo>
                  <a:pt x="1724025" y="230981"/>
                </a:lnTo>
                <a:lnTo>
                  <a:pt x="1700213" y="247650"/>
                </a:lnTo>
                <a:lnTo>
                  <a:pt x="1497806" y="280988"/>
                </a:lnTo>
                <a:lnTo>
                  <a:pt x="1014413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086953-771B-4F7C-BBCE-5258748F389C}"/>
              </a:ext>
            </a:extLst>
          </p:cNvPr>
          <p:cNvSpPr/>
          <p:nvPr/>
        </p:nvSpPr>
        <p:spPr>
          <a:xfrm>
            <a:off x="5618164" y="2058988"/>
            <a:ext cx="358775" cy="1160462"/>
          </a:xfrm>
          <a:custGeom>
            <a:avLst/>
            <a:gdLst>
              <a:gd name="connsiteX0" fmla="*/ 11906 w 359569"/>
              <a:gd name="connsiteY0" fmla="*/ 1004888 h 1159669"/>
              <a:gd name="connsiteX1" fmla="*/ 0 w 359569"/>
              <a:gd name="connsiteY1" fmla="*/ 847725 h 1159669"/>
              <a:gd name="connsiteX2" fmla="*/ 2381 w 359569"/>
              <a:gd name="connsiteY2" fmla="*/ 828675 h 1159669"/>
              <a:gd name="connsiteX3" fmla="*/ 30956 w 359569"/>
              <a:gd name="connsiteY3" fmla="*/ 773907 h 1159669"/>
              <a:gd name="connsiteX4" fmla="*/ 64294 w 359569"/>
              <a:gd name="connsiteY4" fmla="*/ 695325 h 1159669"/>
              <a:gd name="connsiteX5" fmla="*/ 97631 w 359569"/>
              <a:gd name="connsiteY5" fmla="*/ 609600 h 1159669"/>
              <a:gd name="connsiteX6" fmla="*/ 121444 w 359569"/>
              <a:gd name="connsiteY6" fmla="*/ 523875 h 1159669"/>
              <a:gd name="connsiteX7" fmla="*/ 138112 w 359569"/>
              <a:gd name="connsiteY7" fmla="*/ 431007 h 1159669"/>
              <a:gd name="connsiteX8" fmla="*/ 150019 w 359569"/>
              <a:gd name="connsiteY8" fmla="*/ 371475 h 1159669"/>
              <a:gd name="connsiteX9" fmla="*/ 157162 w 359569"/>
              <a:gd name="connsiteY9" fmla="*/ 316707 h 1159669"/>
              <a:gd name="connsiteX10" fmla="*/ 159544 w 359569"/>
              <a:gd name="connsiteY10" fmla="*/ 245269 h 1159669"/>
              <a:gd name="connsiteX11" fmla="*/ 157162 w 359569"/>
              <a:gd name="connsiteY11" fmla="*/ 204788 h 1159669"/>
              <a:gd name="connsiteX12" fmla="*/ 147637 w 359569"/>
              <a:gd name="connsiteY12" fmla="*/ 111919 h 1159669"/>
              <a:gd name="connsiteX13" fmla="*/ 138112 w 359569"/>
              <a:gd name="connsiteY13" fmla="*/ 54769 h 1159669"/>
              <a:gd name="connsiteX14" fmla="*/ 135731 w 359569"/>
              <a:gd name="connsiteY14" fmla="*/ 30957 h 1159669"/>
              <a:gd name="connsiteX15" fmla="*/ 138112 w 359569"/>
              <a:gd name="connsiteY15" fmla="*/ 19050 h 1159669"/>
              <a:gd name="connsiteX16" fmla="*/ 145256 w 359569"/>
              <a:gd name="connsiteY16" fmla="*/ 7144 h 1159669"/>
              <a:gd name="connsiteX17" fmla="*/ 159544 w 359569"/>
              <a:gd name="connsiteY17" fmla="*/ 0 h 1159669"/>
              <a:gd name="connsiteX18" fmla="*/ 178594 w 359569"/>
              <a:gd name="connsiteY18" fmla="*/ 0 h 1159669"/>
              <a:gd name="connsiteX19" fmla="*/ 202406 w 359569"/>
              <a:gd name="connsiteY19" fmla="*/ 4763 h 1159669"/>
              <a:gd name="connsiteX20" fmla="*/ 219075 w 359569"/>
              <a:gd name="connsiteY20" fmla="*/ 14288 h 1159669"/>
              <a:gd name="connsiteX21" fmla="*/ 235744 w 359569"/>
              <a:gd name="connsiteY21" fmla="*/ 30957 h 1159669"/>
              <a:gd name="connsiteX22" fmla="*/ 259556 w 359569"/>
              <a:gd name="connsiteY22" fmla="*/ 57150 h 1159669"/>
              <a:gd name="connsiteX23" fmla="*/ 278606 w 359569"/>
              <a:gd name="connsiteY23" fmla="*/ 80963 h 1159669"/>
              <a:gd name="connsiteX24" fmla="*/ 302419 w 359569"/>
              <a:gd name="connsiteY24" fmla="*/ 116682 h 1159669"/>
              <a:gd name="connsiteX25" fmla="*/ 326231 w 359569"/>
              <a:gd name="connsiteY25" fmla="*/ 164307 h 1159669"/>
              <a:gd name="connsiteX26" fmla="*/ 354806 w 359569"/>
              <a:gd name="connsiteY26" fmla="*/ 216694 h 1159669"/>
              <a:gd name="connsiteX27" fmla="*/ 359569 w 359569"/>
              <a:gd name="connsiteY27" fmla="*/ 311944 h 1159669"/>
              <a:gd name="connsiteX28" fmla="*/ 357187 w 359569"/>
              <a:gd name="connsiteY28" fmla="*/ 464344 h 1159669"/>
              <a:gd name="connsiteX29" fmla="*/ 352425 w 359569"/>
              <a:gd name="connsiteY29" fmla="*/ 564357 h 1159669"/>
              <a:gd name="connsiteX30" fmla="*/ 342900 w 359569"/>
              <a:gd name="connsiteY30" fmla="*/ 640557 h 1159669"/>
              <a:gd name="connsiteX31" fmla="*/ 323850 w 359569"/>
              <a:gd name="connsiteY31" fmla="*/ 764382 h 1159669"/>
              <a:gd name="connsiteX32" fmla="*/ 285750 w 359569"/>
              <a:gd name="connsiteY32" fmla="*/ 909638 h 1159669"/>
              <a:gd name="connsiteX33" fmla="*/ 259556 w 359569"/>
              <a:gd name="connsiteY33" fmla="*/ 997744 h 1159669"/>
              <a:gd name="connsiteX34" fmla="*/ 233362 w 359569"/>
              <a:gd name="connsiteY34" fmla="*/ 1054894 h 1159669"/>
              <a:gd name="connsiteX35" fmla="*/ 202406 w 359569"/>
              <a:gd name="connsiteY35" fmla="*/ 1104900 h 1159669"/>
              <a:gd name="connsiteX36" fmla="*/ 166687 w 359569"/>
              <a:gd name="connsiteY36" fmla="*/ 1140619 h 1159669"/>
              <a:gd name="connsiteX37" fmla="*/ 142875 w 359569"/>
              <a:gd name="connsiteY37" fmla="*/ 1152525 h 1159669"/>
              <a:gd name="connsiteX38" fmla="*/ 116681 w 359569"/>
              <a:gd name="connsiteY38" fmla="*/ 1159669 h 1159669"/>
              <a:gd name="connsiteX39" fmla="*/ 92869 w 359569"/>
              <a:gd name="connsiteY39" fmla="*/ 1159669 h 1159669"/>
              <a:gd name="connsiteX40" fmla="*/ 69056 w 359569"/>
              <a:gd name="connsiteY40" fmla="*/ 1150144 h 1159669"/>
              <a:gd name="connsiteX41" fmla="*/ 50006 w 359569"/>
              <a:gd name="connsiteY41" fmla="*/ 1131094 h 1159669"/>
              <a:gd name="connsiteX42" fmla="*/ 26194 w 359569"/>
              <a:gd name="connsiteY42" fmla="*/ 1095375 h 1159669"/>
              <a:gd name="connsiteX43" fmla="*/ 11906 w 359569"/>
              <a:gd name="connsiteY43" fmla="*/ 1004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9569" h="1159669">
                <a:moveTo>
                  <a:pt x="11906" y="1004888"/>
                </a:moveTo>
                <a:lnTo>
                  <a:pt x="0" y="847725"/>
                </a:lnTo>
                <a:lnTo>
                  <a:pt x="2381" y="828675"/>
                </a:lnTo>
                <a:lnTo>
                  <a:pt x="30956" y="773907"/>
                </a:lnTo>
                <a:lnTo>
                  <a:pt x="64294" y="695325"/>
                </a:lnTo>
                <a:lnTo>
                  <a:pt x="97631" y="609600"/>
                </a:lnTo>
                <a:lnTo>
                  <a:pt x="121444" y="523875"/>
                </a:lnTo>
                <a:lnTo>
                  <a:pt x="138112" y="431007"/>
                </a:lnTo>
                <a:lnTo>
                  <a:pt x="150019" y="371475"/>
                </a:lnTo>
                <a:lnTo>
                  <a:pt x="157162" y="316707"/>
                </a:lnTo>
                <a:lnTo>
                  <a:pt x="159544" y="245269"/>
                </a:lnTo>
                <a:lnTo>
                  <a:pt x="157162" y="204788"/>
                </a:lnTo>
                <a:lnTo>
                  <a:pt x="147637" y="111919"/>
                </a:lnTo>
                <a:lnTo>
                  <a:pt x="138112" y="54769"/>
                </a:lnTo>
                <a:lnTo>
                  <a:pt x="135731" y="30957"/>
                </a:lnTo>
                <a:lnTo>
                  <a:pt x="138112" y="19050"/>
                </a:lnTo>
                <a:lnTo>
                  <a:pt x="145256" y="7144"/>
                </a:lnTo>
                <a:lnTo>
                  <a:pt x="159544" y="0"/>
                </a:lnTo>
                <a:lnTo>
                  <a:pt x="178594" y="0"/>
                </a:lnTo>
                <a:lnTo>
                  <a:pt x="202406" y="4763"/>
                </a:lnTo>
                <a:lnTo>
                  <a:pt x="219075" y="14288"/>
                </a:lnTo>
                <a:lnTo>
                  <a:pt x="235744" y="30957"/>
                </a:lnTo>
                <a:lnTo>
                  <a:pt x="259556" y="57150"/>
                </a:lnTo>
                <a:lnTo>
                  <a:pt x="278606" y="80963"/>
                </a:lnTo>
                <a:lnTo>
                  <a:pt x="302419" y="116682"/>
                </a:lnTo>
                <a:lnTo>
                  <a:pt x="326231" y="164307"/>
                </a:lnTo>
                <a:lnTo>
                  <a:pt x="354806" y="216694"/>
                </a:lnTo>
                <a:lnTo>
                  <a:pt x="359569" y="311944"/>
                </a:lnTo>
                <a:lnTo>
                  <a:pt x="357187" y="464344"/>
                </a:lnTo>
                <a:lnTo>
                  <a:pt x="352425" y="564357"/>
                </a:lnTo>
                <a:lnTo>
                  <a:pt x="342900" y="640557"/>
                </a:lnTo>
                <a:lnTo>
                  <a:pt x="323850" y="764382"/>
                </a:lnTo>
                <a:lnTo>
                  <a:pt x="285750" y="909638"/>
                </a:lnTo>
                <a:lnTo>
                  <a:pt x="259556" y="997744"/>
                </a:lnTo>
                <a:lnTo>
                  <a:pt x="233362" y="1054894"/>
                </a:lnTo>
                <a:lnTo>
                  <a:pt x="202406" y="1104900"/>
                </a:lnTo>
                <a:lnTo>
                  <a:pt x="166687" y="1140619"/>
                </a:lnTo>
                <a:lnTo>
                  <a:pt x="142875" y="1152525"/>
                </a:lnTo>
                <a:lnTo>
                  <a:pt x="116681" y="1159669"/>
                </a:lnTo>
                <a:lnTo>
                  <a:pt x="92869" y="1159669"/>
                </a:lnTo>
                <a:lnTo>
                  <a:pt x="69056" y="1150144"/>
                </a:lnTo>
                <a:lnTo>
                  <a:pt x="50006" y="1131094"/>
                </a:lnTo>
                <a:lnTo>
                  <a:pt x="26194" y="1095375"/>
                </a:lnTo>
                <a:lnTo>
                  <a:pt x="11906" y="1004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1ADFF0-D93A-4FB7-9DD6-6958D4F6E97E}"/>
              </a:ext>
            </a:extLst>
          </p:cNvPr>
          <p:cNvSpPr/>
          <p:nvPr/>
        </p:nvSpPr>
        <p:spPr>
          <a:xfrm rot="16200000">
            <a:off x="2874964" y="2862263"/>
            <a:ext cx="2247900" cy="1095375"/>
          </a:xfrm>
          <a:custGeom>
            <a:avLst/>
            <a:gdLst>
              <a:gd name="connsiteX0" fmla="*/ 1254918 w 2247900"/>
              <a:gd name="connsiteY0" fmla="*/ 833437 h 1095375"/>
              <a:gd name="connsiteX1" fmla="*/ 1042987 w 2247900"/>
              <a:gd name="connsiteY1" fmla="*/ 759618 h 1095375"/>
              <a:gd name="connsiteX2" fmla="*/ 842962 w 2247900"/>
              <a:gd name="connsiteY2" fmla="*/ 676275 h 1095375"/>
              <a:gd name="connsiteX3" fmla="*/ 683418 w 2247900"/>
              <a:gd name="connsiteY3" fmla="*/ 581025 h 1095375"/>
              <a:gd name="connsiteX4" fmla="*/ 481012 w 2247900"/>
              <a:gd name="connsiteY4" fmla="*/ 452437 h 1095375"/>
              <a:gd name="connsiteX5" fmla="*/ 361950 w 2247900"/>
              <a:gd name="connsiteY5" fmla="*/ 371475 h 1095375"/>
              <a:gd name="connsiteX6" fmla="*/ 266700 w 2247900"/>
              <a:gd name="connsiteY6" fmla="*/ 295275 h 1095375"/>
              <a:gd name="connsiteX7" fmla="*/ 159543 w 2247900"/>
              <a:gd name="connsiteY7" fmla="*/ 197643 h 1095375"/>
              <a:gd name="connsiteX8" fmla="*/ 33337 w 2247900"/>
              <a:gd name="connsiteY8" fmla="*/ 80962 h 1095375"/>
              <a:gd name="connsiteX9" fmla="*/ 11906 w 2247900"/>
              <a:gd name="connsiteY9" fmla="*/ 59531 h 1095375"/>
              <a:gd name="connsiteX10" fmla="*/ 4762 w 2247900"/>
              <a:gd name="connsiteY10" fmla="*/ 42862 h 1095375"/>
              <a:gd name="connsiteX11" fmla="*/ 0 w 2247900"/>
              <a:gd name="connsiteY11" fmla="*/ 21431 h 1095375"/>
              <a:gd name="connsiteX12" fmla="*/ 2381 w 2247900"/>
              <a:gd name="connsiteY12" fmla="*/ 7143 h 1095375"/>
              <a:gd name="connsiteX13" fmla="*/ 9525 w 2247900"/>
              <a:gd name="connsiteY13" fmla="*/ 0 h 1095375"/>
              <a:gd name="connsiteX14" fmla="*/ 21431 w 2247900"/>
              <a:gd name="connsiteY14" fmla="*/ 0 h 1095375"/>
              <a:gd name="connsiteX15" fmla="*/ 38100 w 2247900"/>
              <a:gd name="connsiteY15" fmla="*/ 2381 h 1095375"/>
              <a:gd name="connsiteX16" fmla="*/ 140493 w 2247900"/>
              <a:gd name="connsiteY16" fmla="*/ 73818 h 1095375"/>
              <a:gd name="connsiteX17" fmla="*/ 354806 w 2247900"/>
              <a:gd name="connsiteY17" fmla="*/ 207168 h 1095375"/>
              <a:gd name="connsiteX18" fmla="*/ 488156 w 2247900"/>
              <a:gd name="connsiteY18" fmla="*/ 285750 h 1095375"/>
              <a:gd name="connsiteX19" fmla="*/ 702468 w 2247900"/>
              <a:gd name="connsiteY19" fmla="*/ 395287 h 1095375"/>
              <a:gd name="connsiteX20" fmla="*/ 862012 w 2247900"/>
              <a:gd name="connsiteY20" fmla="*/ 469106 h 1095375"/>
              <a:gd name="connsiteX21" fmla="*/ 1052512 w 2247900"/>
              <a:gd name="connsiteY21" fmla="*/ 542925 h 1095375"/>
              <a:gd name="connsiteX22" fmla="*/ 1283493 w 2247900"/>
              <a:gd name="connsiteY22" fmla="*/ 628650 h 1095375"/>
              <a:gd name="connsiteX23" fmla="*/ 1438275 w 2247900"/>
              <a:gd name="connsiteY23" fmla="*/ 681037 h 1095375"/>
              <a:gd name="connsiteX24" fmla="*/ 1609725 w 2247900"/>
              <a:gd name="connsiteY24" fmla="*/ 731043 h 1095375"/>
              <a:gd name="connsiteX25" fmla="*/ 1726406 w 2247900"/>
              <a:gd name="connsiteY25" fmla="*/ 757237 h 1095375"/>
              <a:gd name="connsiteX26" fmla="*/ 1812131 w 2247900"/>
              <a:gd name="connsiteY26" fmla="*/ 773906 h 1095375"/>
              <a:gd name="connsiteX27" fmla="*/ 1883568 w 2247900"/>
              <a:gd name="connsiteY27" fmla="*/ 783431 h 1095375"/>
              <a:gd name="connsiteX28" fmla="*/ 1945481 w 2247900"/>
              <a:gd name="connsiteY28" fmla="*/ 785812 h 1095375"/>
              <a:gd name="connsiteX29" fmla="*/ 1995487 w 2247900"/>
              <a:gd name="connsiteY29" fmla="*/ 781050 h 1095375"/>
              <a:gd name="connsiteX30" fmla="*/ 2038350 w 2247900"/>
              <a:gd name="connsiteY30" fmla="*/ 771525 h 1095375"/>
              <a:gd name="connsiteX31" fmla="*/ 2088356 w 2247900"/>
              <a:gd name="connsiteY31" fmla="*/ 745331 h 1095375"/>
              <a:gd name="connsiteX32" fmla="*/ 2197893 w 2247900"/>
              <a:gd name="connsiteY32" fmla="*/ 666750 h 1095375"/>
              <a:gd name="connsiteX33" fmla="*/ 2247900 w 2247900"/>
              <a:gd name="connsiteY33" fmla="*/ 814387 h 1095375"/>
              <a:gd name="connsiteX34" fmla="*/ 2131218 w 2247900"/>
              <a:gd name="connsiteY34" fmla="*/ 952500 h 1095375"/>
              <a:gd name="connsiteX35" fmla="*/ 2035968 w 2247900"/>
              <a:gd name="connsiteY35" fmla="*/ 1076325 h 1095375"/>
              <a:gd name="connsiteX36" fmla="*/ 2026443 w 2247900"/>
              <a:gd name="connsiteY36" fmla="*/ 1090612 h 1095375"/>
              <a:gd name="connsiteX37" fmla="*/ 2012156 w 2247900"/>
              <a:gd name="connsiteY37" fmla="*/ 1095375 h 1095375"/>
              <a:gd name="connsiteX38" fmla="*/ 1957387 w 2247900"/>
              <a:gd name="connsiteY38" fmla="*/ 1078706 h 1095375"/>
              <a:gd name="connsiteX39" fmla="*/ 1726406 w 2247900"/>
              <a:gd name="connsiteY39" fmla="*/ 1000125 h 1095375"/>
              <a:gd name="connsiteX40" fmla="*/ 1254918 w 2247900"/>
              <a:gd name="connsiteY40" fmla="*/ 833437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47900" h="1095375">
                <a:moveTo>
                  <a:pt x="1254918" y="833437"/>
                </a:moveTo>
                <a:lnTo>
                  <a:pt x="1042987" y="759618"/>
                </a:lnTo>
                <a:lnTo>
                  <a:pt x="842962" y="676275"/>
                </a:lnTo>
                <a:lnTo>
                  <a:pt x="683418" y="581025"/>
                </a:lnTo>
                <a:lnTo>
                  <a:pt x="481012" y="452437"/>
                </a:lnTo>
                <a:lnTo>
                  <a:pt x="361950" y="371475"/>
                </a:lnTo>
                <a:lnTo>
                  <a:pt x="266700" y="295275"/>
                </a:lnTo>
                <a:lnTo>
                  <a:pt x="159543" y="197643"/>
                </a:lnTo>
                <a:lnTo>
                  <a:pt x="33337" y="80962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38100" y="2381"/>
                </a:lnTo>
                <a:lnTo>
                  <a:pt x="140493" y="73818"/>
                </a:lnTo>
                <a:lnTo>
                  <a:pt x="354806" y="207168"/>
                </a:lnTo>
                <a:lnTo>
                  <a:pt x="488156" y="285750"/>
                </a:lnTo>
                <a:lnTo>
                  <a:pt x="702468" y="395287"/>
                </a:lnTo>
                <a:lnTo>
                  <a:pt x="862012" y="469106"/>
                </a:lnTo>
                <a:lnTo>
                  <a:pt x="1052512" y="542925"/>
                </a:lnTo>
                <a:lnTo>
                  <a:pt x="1283493" y="628650"/>
                </a:lnTo>
                <a:lnTo>
                  <a:pt x="1438275" y="681037"/>
                </a:lnTo>
                <a:lnTo>
                  <a:pt x="1609725" y="731043"/>
                </a:lnTo>
                <a:lnTo>
                  <a:pt x="1726406" y="757237"/>
                </a:lnTo>
                <a:lnTo>
                  <a:pt x="1812131" y="773906"/>
                </a:lnTo>
                <a:lnTo>
                  <a:pt x="1883568" y="783431"/>
                </a:lnTo>
                <a:lnTo>
                  <a:pt x="1945481" y="785812"/>
                </a:lnTo>
                <a:lnTo>
                  <a:pt x="1995487" y="781050"/>
                </a:lnTo>
                <a:lnTo>
                  <a:pt x="2038350" y="771525"/>
                </a:lnTo>
                <a:lnTo>
                  <a:pt x="2088356" y="745331"/>
                </a:lnTo>
                <a:lnTo>
                  <a:pt x="2197893" y="666750"/>
                </a:lnTo>
                <a:lnTo>
                  <a:pt x="2247900" y="814387"/>
                </a:lnTo>
                <a:lnTo>
                  <a:pt x="2131218" y="952500"/>
                </a:lnTo>
                <a:lnTo>
                  <a:pt x="2035968" y="1076325"/>
                </a:lnTo>
                <a:lnTo>
                  <a:pt x="2026443" y="1090612"/>
                </a:lnTo>
                <a:lnTo>
                  <a:pt x="2012156" y="1095375"/>
                </a:lnTo>
                <a:lnTo>
                  <a:pt x="1957387" y="1078706"/>
                </a:lnTo>
                <a:lnTo>
                  <a:pt x="1726406" y="1000125"/>
                </a:lnTo>
                <a:lnTo>
                  <a:pt x="1254918" y="8334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EE879A-BEC9-4264-8520-75133656FF6D}"/>
              </a:ext>
            </a:extLst>
          </p:cNvPr>
          <p:cNvSpPr/>
          <p:nvPr/>
        </p:nvSpPr>
        <p:spPr>
          <a:xfrm>
            <a:off x="4079875" y="3436938"/>
            <a:ext cx="400050" cy="1447800"/>
          </a:xfrm>
          <a:custGeom>
            <a:avLst/>
            <a:gdLst>
              <a:gd name="connsiteX0" fmla="*/ 159544 w 400050"/>
              <a:gd name="connsiteY0" fmla="*/ 897731 h 1447800"/>
              <a:gd name="connsiteX1" fmla="*/ 157163 w 400050"/>
              <a:gd name="connsiteY1" fmla="*/ 769144 h 1447800"/>
              <a:gd name="connsiteX2" fmla="*/ 121444 w 400050"/>
              <a:gd name="connsiteY2" fmla="*/ 454819 h 1447800"/>
              <a:gd name="connsiteX3" fmla="*/ 109538 w 400050"/>
              <a:gd name="connsiteY3" fmla="*/ 373856 h 1447800"/>
              <a:gd name="connsiteX4" fmla="*/ 0 w 400050"/>
              <a:gd name="connsiteY4" fmla="*/ 204787 h 1447800"/>
              <a:gd name="connsiteX5" fmla="*/ 66675 w 400050"/>
              <a:gd name="connsiteY5" fmla="*/ 0 h 1447800"/>
              <a:gd name="connsiteX6" fmla="*/ 183357 w 400050"/>
              <a:gd name="connsiteY6" fmla="*/ 61912 h 1447800"/>
              <a:gd name="connsiteX7" fmla="*/ 233363 w 400050"/>
              <a:gd name="connsiteY7" fmla="*/ 85725 h 1447800"/>
              <a:gd name="connsiteX8" fmla="*/ 259557 w 400050"/>
              <a:gd name="connsiteY8" fmla="*/ 95250 h 1447800"/>
              <a:gd name="connsiteX9" fmla="*/ 309563 w 400050"/>
              <a:gd name="connsiteY9" fmla="*/ 107156 h 1447800"/>
              <a:gd name="connsiteX10" fmla="*/ 311944 w 400050"/>
              <a:gd name="connsiteY10" fmla="*/ 252412 h 1447800"/>
              <a:gd name="connsiteX11" fmla="*/ 352425 w 400050"/>
              <a:gd name="connsiteY11" fmla="*/ 762000 h 1447800"/>
              <a:gd name="connsiteX12" fmla="*/ 385763 w 400050"/>
              <a:gd name="connsiteY12" fmla="*/ 1114425 h 1447800"/>
              <a:gd name="connsiteX13" fmla="*/ 400050 w 400050"/>
              <a:gd name="connsiteY13" fmla="*/ 1219200 h 1447800"/>
              <a:gd name="connsiteX14" fmla="*/ 395288 w 400050"/>
              <a:gd name="connsiteY14" fmla="*/ 1269206 h 1447800"/>
              <a:gd name="connsiteX15" fmla="*/ 369094 w 400050"/>
              <a:gd name="connsiteY15" fmla="*/ 1354931 h 1447800"/>
              <a:gd name="connsiteX16" fmla="*/ 347663 w 400050"/>
              <a:gd name="connsiteY16" fmla="*/ 1400175 h 1447800"/>
              <a:gd name="connsiteX17" fmla="*/ 333375 w 400050"/>
              <a:gd name="connsiteY17" fmla="*/ 1426369 h 1447800"/>
              <a:gd name="connsiteX18" fmla="*/ 321469 w 400050"/>
              <a:gd name="connsiteY18" fmla="*/ 1440656 h 1447800"/>
              <a:gd name="connsiteX19" fmla="*/ 302419 w 400050"/>
              <a:gd name="connsiteY19" fmla="*/ 1447800 h 1447800"/>
              <a:gd name="connsiteX20" fmla="*/ 283369 w 400050"/>
              <a:gd name="connsiteY20" fmla="*/ 1447800 h 1447800"/>
              <a:gd name="connsiteX21" fmla="*/ 261938 w 400050"/>
              <a:gd name="connsiteY21" fmla="*/ 1438275 h 1447800"/>
              <a:gd name="connsiteX22" fmla="*/ 245269 w 400050"/>
              <a:gd name="connsiteY22" fmla="*/ 1426369 h 1447800"/>
              <a:gd name="connsiteX23" fmla="*/ 233363 w 400050"/>
              <a:gd name="connsiteY23" fmla="*/ 1404937 h 1447800"/>
              <a:gd name="connsiteX24" fmla="*/ 209550 w 400050"/>
              <a:gd name="connsiteY24" fmla="*/ 1359694 h 1447800"/>
              <a:gd name="connsiteX25" fmla="*/ 173832 w 400050"/>
              <a:gd name="connsiteY25" fmla="*/ 1278731 h 1447800"/>
              <a:gd name="connsiteX26" fmla="*/ 159544 w 400050"/>
              <a:gd name="connsiteY26" fmla="*/ 1219200 h 1447800"/>
              <a:gd name="connsiteX27" fmla="*/ 157163 w 400050"/>
              <a:gd name="connsiteY27" fmla="*/ 1173956 h 1447800"/>
              <a:gd name="connsiteX28" fmla="*/ 157163 w 400050"/>
              <a:gd name="connsiteY28" fmla="*/ 1133475 h 1447800"/>
              <a:gd name="connsiteX29" fmla="*/ 159544 w 400050"/>
              <a:gd name="connsiteY29" fmla="*/ 897731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1447800">
                <a:moveTo>
                  <a:pt x="159544" y="897731"/>
                </a:moveTo>
                <a:cubicBezTo>
                  <a:pt x="158750" y="854869"/>
                  <a:pt x="157957" y="812006"/>
                  <a:pt x="157163" y="769144"/>
                </a:cubicBezTo>
                <a:lnTo>
                  <a:pt x="121444" y="454819"/>
                </a:lnTo>
                <a:lnTo>
                  <a:pt x="109538" y="373856"/>
                </a:lnTo>
                <a:lnTo>
                  <a:pt x="0" y="204787"/>
                </a:lnTo>
                <a:lnTo>
                  <a:pt x="66675" y="0"/>
                </a:lnTo>
                <a:lnTo>
                  <a:pt x="183357" y="61912"/>
                </a:lnTo>
                <a:lnTo>
                  <a:pt x="233363" y="85725"/>
                </a:lnTo>
                <a:lnTo>
                  <a:pt x="259557" y="95250"/>
                </a:lnTo>
                <a:lnTo>
                  <a:pt x="309563" y="107156"/>
                </a:lnTo>
                <a:cubicBezTo>
                  <a:pt x="310357" y="155575"/>
                  <a:pt x="311150" y="203993"/>
                  <a:pt x="311944" y="252412"/>
                </a:cubicBezTo>
                <a:lnTo>
                  <a:pt x="352425" y="762000"/>
                </a:lnTo>
                <a:lnTo>
                  <a:pt x="385763" y="1114425"/>
                </a:lnTo>
                <a:lnTo>
                  <a:pt x="400050" y="1219200"/>
                </a:lnTo>
                <a:lnTo>
                  <a:pt x="395288" y="1269206"/>
                </a:lnTo>
                <a:lnTo>
                  <a:pt x="369094" y="1354931"/>
                </a:lnTo>
                <a:lnTo>
                  <a:pt x="347663" y="1400175"/>
                </a:lnTo>
                <a:lnTo>
                  <a:pt x="333375" y="1426369"/>
                </a:lnTo>
                <a:lnTo>
                  <a:pt x="321469" y="1440656"/>
                </a:lnTo>
                <a:lnTo>
                  <a:pt x="302419" y="1447800"/>
                </a:lnTo>
                <a:lnTo>
                  <a:pt x="283369" y="1447800"/>
                </a:lnTo>
                <a:lnTo>
                  <a:pt x="261938" y="1438275"/>
                </a:lnTo>
                <a:lnTo>
                  <a:pt x="245269" y="1426369"/>
                </a:lnTo>
                <a:lnTo>
                  <a:pt x="233363" y="1404937"/>
                </a:lnTo>
                <a:lnTo>
                  <a:pt x="209550" y="1359694"/>
                </a:lnTo>
                <a:lnTo>
                  <a:pt x="173832" y="1278731"/>
                </a:lnTo>
                <a:lnTo>
                  <a:pt x="159544" y="1219200"/>
                </a:lnTo>
                <a:lnTo>
                  <a:pt x="157163" y="1173956"/>
                </a:lnTo>
                <a:lnTo>
                  <a:pt x="157163" y="1133475"/>
                </a:lnTo>
                <a:cubicBezTo>
                  <a:pt x="157957" y="1052512"/>
                  <a:pt x="158750" y="971550"/>
                  <a:pt x="159544" y="897731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C0F9D5-045D-41B1-9312-3F505CA13F2B}"/>
              </a:ext>
            </a:extLst>
          </p:cNvPr>
          <p:cNvSpPr/>
          <p:nvPr/>
        </p:nvSpPr>
        <p:spPr>
          <a:xfrm>
            <a:off x="4260850" y="3341689"/>
            <a:ext cx="1182688" cy="1296987"/>
          </a:xfrm>
          <a:custGeom>
            <a:avLst/>
            <a:gdLst>
              <a:gd name="connsiteX0" fmla="*/ 542925 w 1183482"/>
              <a:gd name="connsiteY0" fmla="*/ 259556 h 1297781"/>
              <a:gd name="connsiteX1" fmla="*/ 321469 w 1183482"/>
              <a:gd name="connsiteY1" fmla="*/ 311944 h 1297781"/>
              <a:gd name="connsiteX2" fmla="*/ 233363 w 1183482"/>
              <a:gd name="connsiteY2" fmla="*/ 338137 h 1297781"/>
              <a:gd name="connsiteX3" fmla="*/ 85725 w 1183482"/>
              <a:gd name="connsiteY3" fmla="*/ 395287 h 1297781"/>
              <a:gd name="connsiteX4" fmla="*/ 0 w 1183482"/>
              <a:gd name="connsiteY4" fmla="*/ 230981 h 1297781"/>
              <a:gd name="connsiteX5" fmla="*/ 121444 w 1183482"/>
              <a:gd name="connsiteY5" fmla="*/ 202406 h 1297781"/>
              <a:gd name="connsiteX6" fmla="*/ 459582 w 1183482"/>
              <a:gd name="connsiteY6" fmla="*/ 123825 h 1297781"/>
              <a:gd name="connsiteX7" fmla="*/ 692944 w 1183482"/>
              <a:gd name="connsiteY7" fmla="*/ 71437 h 1297781"/>
              <a:gd name="connsiteX8" fmla="*/ 752475 w 1183482"/>
              <a:gd name="connsiteY8" fmla="*/ 59531 h 1297781"/>
              <a:gd name="connsiteX9" fmla="*/ 800100 w 1183482"/>
              <a:gd name="connsiteY9" fmla="*/ 47625 h 1297781"/>
              <a:gd name="connsiteX10" fmla="*/ 847725 w 1183482"/>
              <a:gd name="connsiteY10" fmla="*/ 26194 h 1297781"/>
              <a:gd name="connsiteX11" fmla="*/ 885825 w 1183482"/>
              <a:gd name="connsiteY11" fmla="*/ 2381 h 1297781"/>
              <a:gd name="connsiteX12" fmla="*/ 897732 w 1183482"/>
              <a:gd name="connsiteY12" fmla="*/ 0 h 1297781"/>
              <a:gd name="connsiteX13" fmla="*/ 926307 w 1183482"/>
              <a:gd name="connsiteY13" fmla="*/ 11906 h 1297781"/>
              <a:gd name="connsiteX14" fmla="*/ 1002507 w 1183482"/>
              <a:gd name="connsiteY14" fmla="*/ 54769 h 1297781"/>
              <a:gd name="connsiteX15" fmla="*/ 1042988 w 1183482"/>
              <a:gd name="connsiteY15" fmla="*/ 85725 h 1297781"/>
              <a:gd name="connsiteX16" fmla="*/ 1088232 w 1183482"/>
              <a:gd name="connsiteY16" fmla="*/ 123825 h 1297781"/>
              <a:gd name="connsiteX17" fmla="*/ 1119188 w 1183482"/>
              <a:gd name="connsiteY17" fmla="*/ 159544 h 1297781"/>
              <a:gd name="connsiteX18" fmla="*/ 1143000 w 1183482"/>
              <a:gd name="connsiteY18" fmla="*/ 192881 h 1297781"/>
              <a:gd name="connsiteX19" fmla="*/ 1162050 w 1183482"/>
              <a:gd name="connsiteY19" fmla="*/ 226219 h 1297781"/>
              <a:gd name="connsiteX20" fmla="*/ 1176338 w 1183482"/>
              <a:gd name="connsiteY20" fmla="*/ 266700 h 1297781"/>
              <a:gd name="connsiteX21" fmla="*/ 1181100 w 1183482"/>
              <a:gd name="connsiteY21" fmla="*/ 290512 h 1297781"/>
              <a:gd name="connsiteX22" fmla="*/ 1183482 w 1183482"/>
              <a:gd name="connsiteY22" fmla="*/ 321469 h 1297781"/>
              <a:gd name="connsiteX23" fmla="*/ 1176338 w 1183482"/>
              <a:gd name="connsiteY23" fmla="*/ 347662 h 1297781"/>
              <a:gd name="connsiteX24" fmla="*/ 1152525 w 1183482"/>
              <a:gd name="connsiteY24" fmla="*/ 378619 h 1297781"/>
              <a:gd name="connsiteX25" fmla="*/ 1131094 w 1183482"/>
              <a:gd name="connsiteY25" fmla="*/ 402431 h 1297781"/>
              <a:gd name="connsiteX26" fmla="*/ 1116807 w 1183482"/>
              <a:gd name="connsiteY26" fmla="*/ 421481 h 1297781"/>
              <a:gd name="connsiteX27" fmla="*/ 1073944 w 1183482"/>
              <a:gd name="connsiteY27" fmla="*/ 540544 h 1297781"/>
              <a:gd name="connsiteX28" fmla="*/ 1066800 w 1183482"/>
              <a:gd name="connsiteY28" fmla="*/ 581025 h 1297781"/>
              <a:gd name="connsiteX29" fmla="*/ 1031082 w 1183482"/>
              <a:gd name="connsiteY29" fmla="*/ 797719 h 1297781"/>
              <a:gd name="connsiteX30" fmla="*/ 959644 w 1183482"/>
              <a:gd name="connsiteY30" fmla="*/ 1223962 h 1297781"/>
              <a:gd name="connsiteX31" fmla="*/ 950119 w 1183482"/>
              <a:gd name="connsiteY31" fmla="*/ 1247775 h 1297781"/>
              <a:gd name="connsiteX32" fmla="*/ 923925 w 1183482"/>
              <a:gd name="connsiteY32" fmla="*/ 1271587 h 1297781"/>
              <a:gd name="connsiteX33" fmla="*/ 888207 w 1183482"/>
              <a:gd name="connsiteY33" fmla="*/ 1290637 h 1297781"/>
              <a:gd name="connsiteX34" fmla="*/ 854869 w 1183482"/>
              <a:gd name="connsiteY34" fmla="*/ 1297781 h 1297781"/>
              <a:gd name="connsiteX35" fmla="*/ 821532 w 1183482"/>
              <a:gd name="connsiteY35" fmla="*/ 1295400 h 1297781"/>
              <a:gd name="connsiteX36" fmla="*/ 802482 w 1183482"/>
              <a:gd name="connsiteY36" fmla="*/ 1288256 h 1297781"/>
              <a:gd name="connsiteX37" fmla="*/ 783432 w 1183482"/>
              <a:gd name="connsiteY37" fmla="*/ 1271587 h 1297781"/>
              <a:gd name="connsiteX38" fmla="*/ 778669 w 1183482"/>
              <a:gd name="connsiteY38" fmla="*/ 1204912 h 1297781"/>
              <a:gd name="connsiteX39" fmla="*/ 778669 w 1183482"/>
              <a:gd name="connsiteY39" fmla="*/ 1092994 h 1297781"/>
              <a:gd name="connsiteX40" fmla="*/ 835819 w 1183482"/>
              <a:gd name="connsiteY40" fmla="*/ 483394 h 1297781"/>
              <a:gd name="connsiteX41" fmla="*/ 845344 w 1183482"/>
              <a:gd name="connsiteY41" fmla="*/ 292894 h 1297781"/>
              <a:gd name="connsiteX42" fmla="*/ 842963 w 1183482"/>
              <a:gd name="connsiteY42" fmla="*/ 235744 h 1297781"/>
              <a:gd name="connsiteX43" fmla="*/ 838200 w 1183482"/>
              <a:gd name="connsiteY43" fmla="*/ 223837 h 1297781"/>
              <a:gd name="connsiteX44" fmla="*/ 826294 w 1183482"/>
              <a:gd name="connsiteY44" fmla="*/ 214312 h 1297781"/>
              <a:gd name="connsiteX45" fmla="*/ 807244 w 1183482"/>
              <a:gd name="connsiteY45" fmla="*/ 207169 h 1297781"/>
              <a:gd name="connsiteX46" fmla="*/ 776288 w 1183482"/>
              <a:gd name="connsiteY46" fmla="*/ 211931 h 1297781"/>
              <a:gd name="connsiteX47" fmla="*/ 752475 w 1183482"/>
              <a:gd name="connsiteY47" fmla="*/ 223837 h 1297781"/>
              <a:gd name="connsiteX48" fmla="*/ 542925 w 1183482"/>
              <a:gd name="connsiteY48" fmla="*/ 25955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3482" h="1297781">
                <a:moveTo>
                  <a:pt x="542925" y="259556"/>
                </a:moveTo>
                <a:lnTo>
                  <a:pt x="321469" y="311944"/>
                </a:lnTo>
                <a:lnTo>
                  <a:pt x="233363" y="338137"/>
                </a:lnTo>
                <a:lnTo>
                  <a:pt x="85725" y="395287"/>
                </a:lnTo>
                <a:lnTo>
                  <a:pt x="0" y="230981"/>
                </a:lnTo>
                <a:lnTo>
                  <a:pt x="121444" y="202406"/>
                </a:lnTo>
                <a:lnTo>
                  <a:pt x="459582" y="123825"/>
                </a:lnTo>
                <a:lnTo>
                  <a:pt x="692944" y="71437"/>
                </a:lnTo>
                <a:lnTo>
                  <a:pt x="752475" y="59531"/>
                </a:lnTo>
                <a:lnTo>
                  <a:pt x="800100" y="47625"/>
                </a:lnTo>
                <a:lnTo>
                  <a:pt x="847725" y="26194"/>
                </a:lnTo>
                <a:lnTo>
                  <a:pt x="885825" y="2381"/>
                </a:lnTo>
                <a:lnTo>
                  <a:pt x="897732" y="0"/>
                </a:lnTo>
                <a:lnTo>
                  <a:pt x="926307" y="11906"/>
                </a:lnTo>
                <a:lnTo>
                  <a:pt x="1002507" y="54769"/>
                </a:lnTo>
                <a:lnTo>
                  <a:pt x="1042988" y="85725"/>
                </a:lnTo>
                <a:lnTo>
                  <a:pt x="1088232" y="123825"/>
                </a:lnTo>
                <a:lnTo>
                  <a:pt x="1119188" y="159544"/>
                </a:lnTo>
                <a:lnTo>
                  <a:pt x="1143000" y="192881"/>
                </a:lnTo>
                <a:lnTo>
                  <a:pt x="1162050" y="226219"/>
                </a:lnTo>
                <a:lnTo>
                  <a:pt x="1176338" y="266700"/>
                </a:lnTo>
                <a:lnTo>
                  <a:pt x="1181100" y="290512"/>
                </a:lnTo>
                <a:lnTo>
                  <a:pt x="1183482" y="321469"/>
                </a:lnTo>
                <a:lnTo>
                  <a:pt x="1176338" y="347662"/>
                </a:lnTo>
                <a:lnTo>
                  <a:pt x="1152525" y="378619"/>
                </a:lnTo>
                <a:lnTo>
                  <a:pt x="1131094" y="402431"/>
                </a:lnTo>
                <a:lnTo>
                  <a:pt x="1116807" y="421481"/>
                </a:lnTo>
                <a:lnTo>
                  <a:pt x="1073944" y="540544"/>
                </a:lnTo>
                <a:lnTo>
                  <a:pt x="1066800" y="581025"/>
                </a:lnTo>
                <a:lnTo>
                  <a:pt x="1031082" y="797719"/>
                </a:lnTo>
                <a:lnTo>
                  <a:pt x="959644" y="1223962"/>
                </a:lnTo>
                <a:lnTo>
                  <a:pt x="950119" y="1247775"/>
                </a:lnTo>
                <a:lnTo>
                  <a:pt x="923925" y="1271587"/>
                </a:lnTo>
                <a:lnTo>
                  <a:pt x="888207" y="1290637"/>
                </a:lnTo>
                <a:lnTo>
                  <a:pt x="854869" y="1297781"/>
                </a:lnTo>
                <a:lnTo>
                  <a:pt x="821532" y="1295400"/>
                </a:lnTo>
                <a:lnTo>
                  <a:pt x="802482" y="1288256"/>
                </a:lnTo>
                <a:lnTo>
                  <a:pt x="783432" y="1271587"/>
                </a:lnTo>
                <a:lnTo>
                  <a:pt x="778669" y="1204912"/>
                </a:lnTo>
                <a:lnTo>
                  <a:pt x="778669" y="1092994"/>
                </a:lnTo>
                <a:lnTo>
                  <a:pt x="835819" y="483394"/>
                </a:lnTo>
                <a:lnTo>
                  <a:pt x="845344" y="292894"/>
                </a:lnTo>
                <a:cubicBezTo>
                  <a:pt x="844550" y="273844"/>
                  <a:pt x="843757" y="254794"/>
                  <a:pt x="842963" y="235744"/>
                </a:cubicBezTo>
                <a:lnTo>
                  <a:pt x="838200" y="223837"/>
                </a:lnTo>
                <a:lnTo>
                  <a:pt x="826294" y="214312"/>
                </a:lnTo>
                <a:lnTo>
                  <a:pt x="807244" y="207169"/>
                </a:lnTo>
                <a:lnTo>
                  <a:pt x="776288" y="211931"/>
                </a:lnTo>
                <a:lnTo>
                  <a:pt x="752475" y="223837"/>
                </a:lnTo>
                <a:lnTo>
                  <a:pt x="542925" y="2595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A72871A-82F2-4FA8-BE3C-731B46599851}"/>
              </a:ext>
            </a:extLst>
          </p:cNvPr>
          <p:cNvSpPr/>
          <p:nvPr/>
        </p:nvSpPr>
        <p:spPr>
          <a:xfrm>
            <a:off x="4391026" y="4395789"/>
            <a:ext cx="714375" cy="300037"/>
          </a:xfrm>
          <a:custGeom>
            <a:avLst/>
            <a:gdLst>
              <a:gd name="connsiteX0" fmla="*/ 321469 w 714375"/>
              <a:gd name="connsiteY0" fmla="*/ 235743 h 300037"/>
              <a:gd name="connsiteX1" fmla="*/ 23813 w 714375"/>
              <a:gd name="connsiteY1" fmla="*/ 300037 h 300037"/>
              <a:gd name="connsiteX2" fmla="*/ 0 w 714375"/>
              <a:gd name="connsiteY2" fmla="*/ 138112 h 300037"/>
              <a:gd name="connsiteX3" fmla="*/ 690563 w 714375"/>
              <a:gd name="connsiteY3" fmla="*/ 0 h 300037"/>
              <a:gd name="connsiteX4" fmla="*/ 714375 w 714375"/>
              <a:gd name="connsiteY4" fmla="*/ 161925 h 300037"/>
              <a:gd name="connsiteX5" fmla="*/ 321469 w 714375"/>
              <a:gd name="connsiteY5" fmla="*/ 235743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300037">
                <a:moveTo>
                  <a:pt x="321469" y="235743"/>
                </a:moveTo>
                <a:lnTo>
                  <a:pt x="23813" y="300037"/>
                </a:lnTo>
                <a:lnTo>
                  <a:pt x="0" y="138112"/>
                </a:lnTo>
                <a:lnTo>
                  <a:pt x="690563" y="0"/>
                </a:lnTo>
                <a:lnTo>
                  <a:pt x="714375" y="161925"/>
                </a:lnTo>
                <a:lnTo>
                  <a:pt x="321469" y="2357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BF793F-CD57-42E3-9454-100C0347D2F0}"/>
              </a:ext>
            </a:extLst>
          </p:cNvPr>
          <p:cNvSpPr/>
          <p:nvPr/>
        </p:nvSpPr>
        <p:spPr>
          <a:xfrm>
            <a:off x="5886450" y="1979613"/>
            <a:ext cx="2522538" cy="488950"/>
          </a:xfrm>
          <a:custGeom>
            <a:avLst/>
            <a:gdLst>
              <a:gd name="connsiteX0" fmla="*/ 1359694 w 2521744"/>
              <a:gd name="connsiteY0" fmla="*/ 261937 h 490537"/>
              <a:gd name="connsiteX1" fmla="*/ 959644 w 2521744"/>
              <a:gd name="connsiteY1" fmla="*/ 316706 h 490537"/>
              <a:gd name="connsiteX2" fmla="*/ 745331 w 2521744"/>
              <a:gd name="connsiteY2" fmla="*/ 357187 h 490537"/>
              <a:gd name="connsiteX3" fmla="*/ 483394 w 2521744"/>
              <a:gd name="connsiteY3" fmla="*/ 388144 h 490537"/>
              <a:gd name="connsiteX4" fmla="*/ 342900 w 2521744"/>
              <a:gd name="connsiteY4" fmla="*/ 402431 h 490537"/>
              <a:gd name="connsiteX5" fmla="*/ 33338 w 2521744"/>
              <a:gd name="connsiteY5" fmla="*/ 426244 h 490537"/>
              <a:gd name="connsiteX6" fmla="*/ 0 w 2521744"/>
              <a:gd name="connsiteY6" fmla="*/ 273844 h 490537"/>
              <a:gd name="connsiteX7" fmla="*/ 354806 w 2521744"/>
              <a:gd name="connsiteY7" fmla="*/ 240506 h 490537"/>
              <a:gd name="connsiteX8" fmla="*/ 588169 w 2521744"/>
              <a:gd name="connsiteY8" fmla="*/ 209550 h 490537"/>
              <a:gd name="connsiteX9" fmla="*/ 828675 w 2521744"/>
              <a:gd name="connsiteY9" fmla="*/ 171450 h 490537"/>
              <a:gd name="connsiteX10" fmla="*/ 1035844 w 2521744"/>
              <a:gd name="connsiteY10" fmla="*/ 140494 h 490537"/>
              <a:gd name="connsiteX11" fmla="*/ 1419225 w 2521744"/>
              <a:gd name="connsiteY11" fmla="*/ 95250 h 490537"/>
              <a:gd name="connsiteX12" fmla="*/ 1714500 w 2521744"/>
              <a:gd name="connsiteY12" fmla="*/ 64294 h 490537"/>
              <a:gd name="connsiteX13" fmla="*/ 1790700 w 2521744"/>
              <a:gd name="connsiteY13" fmla="*/ 61912 h 490537"/>
              <a:gd name="connsiteX14" fmla="*/ 1862138 w 2521744"/>
              <a:gd name="connsiteY14" fmla="*/ 59531 h 490537"/>
              <a:gd name="connsiteX15" fmla="*/ 1952625 w 2521744"/>
              <a:gd name="connsiteY15" fmla="*/ 42862 h 490537"/>
              <a:gd name="connsiteX16" fmla="*/ 2069306 w 2521744"/>
              <a:gd name="connsiteY16" fmla="*/ 4762 h 490537"/>
              <a:gd name="connsiteX17" fmla="*/ 2081213 w 2521744"/>
              <a:gd name="connsiteY17" fmla="*/ 0 h 490537"/>
              <a:gd name="connsiteX18" fmla="*/ 2102644 w 2521744"/>
              <a:gd name="connsiteY18" fmla="*/ 4762 h 490537"/>
              <a:gd name="connsiteX19" fmla="*/ 2171700 w 2521744"/>
              <a:gd name="connsiteY19" fmla="*/ 40481 h 490537"/>
              <a:gd name="connsiteX20" fmla="*/ 2288381 w 2521744"/>
              <a:gd name="connsiteY20" fmla="*/ 114300 h 490537"/>
              <a:gd name="connsiteX21" fmla="*/ 2390775 w 2521744"/>
              <a:gd name="connsiteY21" fmla="*/ 190500 h 490537"/>
              <a:gd name="connsiteX22" fmla="*/ 2483644 w 2521744"/>
              <a:gd name="connsiteY22" fmla="*/ 271462 h 490537"/>
              <a:gd name="connsiteX23" fmla="*/ 2502694 w 2521744"/>
              <a:gd name="connsiteY23" fmla="*/ 292894 h 490537"/>
              <a:gd name="connsiteX24" fmla="*/ 2514600 w 2521744"/>
              <a:gd name="connsiteY24" fmla="*/ 314325 h 490537"/>
              <a:gd name="connsiteX25" fmla="*/ 2521744 w 2521744"/>
              <a:gd name="connsiteY25" fmla="*/ 345281 h 490537"/>
              <a:gd name="connsiteX26" fmla="*/ 2521744 w 2521744"/>
              <a:gd name="connsiteY26" fmla="*/ 376237 h 490537"/>
              <a:gd name="connsiteX27" fmla="*/ 2509838 w 2521744"/>
              <a:gd name="connsiteY27" fmla="*/ 402431 h 490537"/>
              <a:gd name="connsiteX28" fmla="*/ 2490788 w 2521744"/>
              <a:gd name="connsiteY28" fmla="*/ 423862 h 490537"/>
              <a:gd name="connsiteX29" fmla="*/ 2455069 w 2521744"/>
              <a:gd name="connsiteY29" fmla="*/ 442912 h 490537"/>
              <a:gd name="connsiteX30" fmla="*/ 2355056 w 2521744"/>
              <a:gd name="connsiteY30" fmla="*/ 469106 h 490537"/>
              <a:gd name="connsiteX31" fmla="*/ 2231231 w 2521744"/>
              <a:gd name="connsiteY31" fmla="*/ 490537 h 490537"/>
              <a:gd name="connsiteX32" fmla="*/ 2140744 w 2521744"/>
              <a:gd name="connsiteY32" fmla="*/ 309562 h 490537"/>
              <a:gd name="connsiteX33" fmla="*/ 2112169 w 2521744"/>
              <a:gd name="connsiteY33" fmla="*/ 250031 h 490537"/>
              <a:gd name="connsiteX34" fmla="*/ 2090738 w 2521744"/>
              <a:gd name="connsiteY34" fmla="*/ 238125 h 490537"/>
              <a:gd name="connsiteX35" fmla="*/ 2059781 w 2521744"/>
              <a:gd name="connsiteY35" fmla="*/ 230981 h 490537"/>
              <a:gd name="connsiteX36" fmla="*/ 1976438 w 2521744"/>
              <a:gd name="connsiteY36" fmla="*/ 223837 h 490537"/>
              <a:gd name="connsiteX37" fmla="*/ 1850231 w 2521744"/>
              <a:gd name="connsiteY37" fmla="*/ 221456 h 490537"/>
              <a:gd name="connsiteX38" fmla="*/ 1697831 w 2521744"/>
              <a:gd name="connsiteY38" fmla="*/ 228600 h 490537"/>
              <a:gd name="connsiteX39" fmla="*/ 1359694 w 2521744"/>
              <a:gd name="connsiteY39" fmla="*/ 26193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521744" h="490537">
                <a:moveTo>
                  <a:pt x="1359694" y="261937"/>
                </a:moveTo>
                <a:lnTo>
                  <a:pt x="959644" y="316706"/>
                </a:lnTo>
                <a:lnTo>
                  <a:pt x="745331" y="357187"/>
                </a:lnTo>
                <a:lnTo>
                  <a:pt x="483394" y="388144"/>
                </a:lnTo>
                <a:lnTo>
                  <a:pt x="342900" y="402431"/>
                </a:lnTo>
                <a:lnTo>
                  <a:pt x="33338" y="426244"/>
                </a:lnTo>
                <a:lnTo>
                  <a:pt x="0" y="273844"/>
                </a:lnTo>
                <a:lnTo>
                  <a:pt x="354806" y="240506"/>
                </a:lnTo>
                <a:lnTo>
                  <a:pt x="588169" y="209550"/>
                </a:lnTo>
                <a:lnTo>
                  <a:pt x="828675" y="171450"/>
                </a:lnTo>
                <a:lnTo>
                  <a:pt x="1035844" y="140494"/>
                </a:lnTo>
                <a:lnTo>
                  <a:pt x="1419225" y="95250"/>
                </a:lnTo>
                <a:lnTo>
                  <a:pt x="1714500" y="64294"/>
                </a:lnTo>
                <a:lnTo>
                  <a:pt x="1790700" y="61912"/>
                </a:lnTo>
                <a:lnTo>
                  <a:pt x="1862138" y="59531"/>
                </a:lnTo>
                <a:lnTo>
                  <a:pt x="1952625" y="42862"/>
                </a:lnTo>
                <a:lnTo>
                  <a:pt x="2069306" y="4762"/>
                </a:lnTo>
                <a:lnTo>
                  <a:pt x="2081213" y="0"/>
                </a:lnTo>
                <a:lnTo>
                  <a:pt x="2102644" y="4762"/>
                </a:lnTo>
                <a:lnTo>
                  <a:pt x="2171700" y="40481"/>
                </a:lnTo>
                <a:lnTo>
                  <a:pt x="2288381" y="114300"/>
                </a:lnTo>
                <a:lnTo>
                  <a:pt x="2390775" y="190500"/>
                </a:lnTo>
                <a:lnTo>
                  <a:pt x="2483644" y="271462"/>
                </a:lnTo>
                <a:lnTo>
                  <a:pt x="2502694" y="292894"/>
                </a:lnTo>
                <a:lnTo>
                  <a:pt x="2514600" y="314325"/>
                </a:lnTo>
                <a:lnTo>
                  <a:pt x="2521744" y="345281"/>
                </a:lnTo>
                <a:lnTo>
                  <a:pt x="2521744" y="376237"/>
                </a:lnTo>
                <a:lnTo>
                  <a:pt x="2509838" y="402431"/>
                </a:lnTo>
                <a:lnTo>
                  <a:pt x="2490788" y="423862"/>
                </a:lnTo>
                <a:lnTo>
                  <a:pt x="2455069" y="442912"/>
                </a:lnTo>
                <a:lnTo>
                  <a:pt x="2355056" y="469106"/>
                </a:lnTo>
                <a:lnTo>
                  <a:pt x="2231231" y="490537"/>
                </a:lnTo>
                <a:lnTo>
                  <a:pt x="2140744" y="309562"/>
                </a:lnTo>
                <a:lnTo>
                  <a:pt x="2112169" y="250031"/>
                </a:lnTo>
                <a:lnTo>
                  <a:pt x="2090738" y="238125"/>
                </a:lnTo>
                <a:lnTo>
                  <a:pt x="2059781" y="230981"/>
                </a:lnTo>
                <a:lnTo>
                  <a:pt x="1976438" y="223837"/>
                </a:lnTo>
                <a:lnTo>
                  <a:pt x="1850231" y="221456"/>
                </a:lnTo>
                <a:lnTo>
                  <a:pt x="1697831" y="228600"/>
                </a:lnTo>
                <a:lnTo>
                  <a:pt x="1359694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3237E64-C0AD-4803-8C3D-79C7A00A68E2}"/>
              </a:ext>
            </a:extLst>
          </p:cNvPr>
          <p:cNvSpPr/>
          <p:nvPr/>
        </p:nvSpPr>
        <p:spPr>
          <a:xfrm>
            <a:off x="7656514" y="2157414"/>
            <a:ext cx="490537" cy="604837"/>
          </a:xfrm>
          <a:custGeom>
            <a:avLst/>
            <a:gdLst>
              <a:gd name="connsiteX0" fmla="*/ 228600 w 490537"/>
              <a:gd name="connsiteY0" fmla="*/ 278606 h 604837"/>
              <a:gd name="connsiteX1" fmla="*/ 347662 w 490537"/>
              <a:gd name="connsiteY1" fmla="*/ 111918 h 604837"/>
              <a:gd name="connsiteX2" fmla="*/ 335756 w 490537"/>
              <a:gd name="connsiteY2" fmla="*/ 0 h 604837"/>
              <a:gd name="connsiteX3" fmla="*/ 490537 w 490537"/>
              <a:gd name="connsiteY3" fmla="*/ 288131 h 604837"/>
              <a:gd name="connsiteX4" fmla="*/ 459581 w 490537"/>
              <a:gd name="connsiteY4" fmla="*/ 311943 h 604837"/>
              <a:gd name="connsiteX5" fmla="*/ 271462 w 490537"/>
              <a:gd name="connsiteY5" fmla="*/ 440531 h 604837"/>
              <a:gd name="connsiteX6" fmla="*/ 61912 w 490537"/>
              <a:gd name="connsiteY6" fmla="*/ 585787 h 604837"/>
              <a:gd name="connsiteX7" fmla="*/ 35719 w 490537"/>
              <a:gd name="connsiteY7" fmla="*/ 602456 h 604837"/>
              <a:gd name="connsiteX8" fmla="*/ 16669 w 490537"/>
              <a:gd name="connsiteY8" fmla="*/ 604837 h 604837"/>
              <a:gd name="connsiteX9" fmla="*/ 7144 w 490537"/>
              <a:gd name="connsiteY9" fmla="*/ 602456 h 604837"/>
              <a:gd name="connsiteX10" fmla="*/ 0 w 490537"/>
              <a:gd name="connsiteY10" fmla="*/ 590550 h 604837"/>
              <a:gd name="connsiteX11" fmla="*/ 2381 w 490537"/>
              <a:gd name="connsiteY11" fmla="*/ 573881 h 604837"/>
              <a:gd name="connsiteX12" fmla="*/ 85725 w 490537"/>
              <a:gd name="connsiteY12" fmla="*/ 461962 h 604837"/>
              <a:gd name="connsiteX13" fmla="*/ 228600 w 490537"/>
              <a:gd name="connsiteY13" fmla="*/ 27860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0537" h="604837">
                <a:moveTo>
                  <a:pt x="228600" y="278606"/>
                </a:moveTo>
                <a:lnTo>
                  <a:pt x="347662" y="111918"/>
                </a:lnTo>
                <a:lnTo>
                  <a:pt x="335756" y="0"/>
                </a:lnTo>
                <a:lnTo>
                  <a:pt x="490537" y="288131"/>
                </a:lnTo>
                <a:lnTo>
                  <a:pt x="459581" y="311943"/>
                </a:lnTo>
                <a:lnTo>
                  <a:pt x="271462" y="440531"/>
                </a:lnTo>
                <a:lnTo>
                  <a:pt x="61912" y="585787"/>
                </a:lnTo>
                <a:lnTo>
                  <a:pt x="35719" y="602456"/>
                </a:lnTo>
                <a:lnTo>
                  <a:pt x="16669" y="604837"/>
                </a:lnTo>
                <a:lnTo>
                  <a:pt x="7144" y="602456"/>
                </a:lnTo>
                <a:lnTo>
                  <a:pt x="0" y="590550"/>
                </a:lnTo>
                <a:lnTo>
                  <a:pt x="2381" y="573881"/>
                </a:lnTo>
                <a:lnTo>
                  <a:pt x="85725" y="461962"/>
                </a:lnTo>
                <a:lnTo>
                  <a:pt x="228600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5370391-7B5B-43AC-A8E0-55CC11EA3A0A}"/>
              </a:ext>
            </a:extLst>
          </p:cNvPr>
          <p:cNvSpPr/>
          <p:nvPr/>
        </p:nvSpPr>
        <p:spPr>
          <a:xfrm rot="16200000">
            <a:off x="4855369" y="2002631"/>
            <a:ext cx="2857500" cy="1677988"/>
          </a:xfrm>
          <a:custGeom>
            <a:avLst/>
            <a:gdLst>
              <a:gd name="connsiteX0" fmla="*/ 1300163 w 2857500"/>
              <a:gd name="connsiteY0" fmla="*/ 1135856 h 1678781"/>
              <a:gd name="connsiteX1" fmla="*/ 1071563 w 2857500"/>
              <a:gd name="connsiteY1" fmla="*/ 1002506 h 1678781"/>
              <a:gd name="connsiteX2" fmla="*/ 804863 w 2857500"/>
              <a:gd name="connsiteY2" fmla="*/ 826294 h 1678781"/>
              <a:gd name="connsiteX3" fmla="*/ 600075 w 2857500"/>
              <a:gd name="connsiteY3" fmla="*/ 654844 h 1678781"/>
              <a:gd name="connsiteX4" fmla="*/ 423863 w 2857500"/>
              <a:gd name="connsiteY4" fmla="*/ 490537 h 1678781"/>
              <a:gd name="connsiteX5" fmla="*/ 245269 w 2857500"/>
              <a:gd name="connsiteY5" fmla="*/ 321469 h 1678781"/>
              <a:gd name="connsiteX6" fmla="*/ 76200 w 2857500"/>
              <a:gd name="connsiteY6" fmla="*/ 142875 h 1678781"/>
              <a:gd name="connsiteX7" fmla="*/ 21432 w 2857500"/>
              <a:gd name="connsiteY7" fmla="*/ 83344 h 1678781"/>
              <a:gd name="connsiteX8" fmla="*/ 7144 w 2857500"/>
              <a:gd name="connsiteY8" fmla="*/ 59531 h 1678781"/>
              <a:gd name="connsiteX9" fmla="*/ 0 w 2857500"/>
              <a:gd name="connsiteY9" fmla="*/ 30956 h 1678781"/>
              <a:gd name="connsiteX10" fmla="*/ 0 w 2857500"/>
              <a:gd name="connsiteY10" fmla="*/ 14287 h 1678781"/>
              <a:gd name="connsiteX11" fmla="*/ 7144 w 2857500"/>
              <a:gd name="connsiteY11" fmla="*/ 2381 h 1678781"/>
              <a:gd name="connsiteX12" fmla="*/ 21432 w 2857500"/>
              <a:gd name="connsiteY12" fmla="*/ 0 h 1678781"/>
              <a:gd name="connsiteX13" fmla="*/ 54769 w 2857500"/>
              <a:gd name="connsiteY13" fmla="*/ 7144 h 1678781"/>
              <a:gd name="connsiteX14" fmla="*/ 83344 w 2857500"/>
              <a:gd name="connsiteY14" fmla="*/ 19050 h 1678781"/>
              <a:gd name="connsiteX15" fmla="*/ 116682 w 2857500"/>
              <a:gd name="connsiteY15" fmla="*/ 54769 h 1678781"/>
              <a:gd name="connsiteX16" fmla="*/ 233363 w 2857500"/>
              <a:gd name="connsiteY16" fmla="*/ 169069 h 1678781"/>
              <a:gd name="connsiteX17" fmla="*/ 376238 w 2857500"/>
              <a:gd name="connsiteY17" fmla="*/ 300037 h 1678781"/>
              <a:gd name="connsiteX18" fmla="*/ 535782 w 2857500"/>
              <a:gd name="connsiteY18" fmla="*/ 428625 h 1678781"/>
              <a:gd name="connsiteX19" fmla="*/ 733425 w 2857500"/>
              <a:gd name="connsiteY19" fmla="*/ 576262 h 1678781"/>
              <a:gd name="connsiteX20" fmla="*/ 907257 w 2857500"/>
              <a:gd name="connsiteY20" fmla="*/ 692944 h 1678781"/>
              <a:gd name="connsiteX21" fmla="*/ 1081088 w 2857500"/>
              <a:gd name="connsiteY21" fmla="*/ 792956 h 1678781"/>
              <a:gd name="connsiteX22" fmla="*/ 1304925 w 2857500"/>
              <a:gd name="connsiteY22" fmla="*/ 904875 h 1678781"/>
              <a:gd name="connsiteX23" fmla="*/ 1478757 w 2857500"/>
              <a:gd name="connsiteY23" fmla="*/ 985837 h 1678781"/>
              <a:gd name="connsiteX24" fmla="*/ 1690688 w 2857500"/>
              <a:gd name="connsiteY24" fmla="*/ 1073944 h 1678781"/>
              <a:gd name="connsiteX25" fmla="*/ 1952625 w 2857500"/>
              <a:gd name="connsiteY25" fmla="*/ 1166812 h 1678781"/>
              <a:gd name="connsiteX26" fmla="*/ 2097882 w 2857500"/>
              <a:gd name="connsiteY26" fmla="*/ 1221581 h 1678781"/>
              <a:gd name="connsiteX27" fmla="*/ 2431257 w 2857500"/>
              <a:gd name="connsiteY27" fmla="*/ 1323975 h 1678781"/>
              <a:gd name="connsiteX28" fmla="*/ 2507457 w 2857500"/>
              <a:gd name="connsiteY28" fmla="*/ 1343025 h 1678781"/>
              <a:gd name="connsiteX29" fmla="*/ 2576513 w 2857500"/>
              <a:gd name="connsiteY29" fmla="*/ 1352550 h 1678781"/>
              <a:gd name="connsiteX30" fmla="*/ 2657475 w 2857500"/>
              <a:gd name="connsiteY30" fmla="*/ 1359694 h 1678781"/>
              <a:gd name="connsiteX31" fmla="*/ 2695575 w 2857500"/>
              <a:gd name="connsiteY31" fmla="*/ 1359694 h 1678781"/>
              <a:gd name="connsiteX32" fmla="*/ 2719388 w 2857500"/>
              <a:gd name="connsiteY32" fmla="*/ 1350169 h 1678781"/>
              <a:gd name="connsiteX33" fmla="*/ 2752725 w 2857500"/>
              <a:gd name="connsiteY33" fmla="*/ 1319212 h 1678781"/>
              <a:gd name="connsiteX34" fmla="*/ 2797969 w 2857500"/>
              <a:gd name="connsiteY34" fmla="*/ 1254919 h 1678781"/>
              <a:gd name="connsiteX35" fmla="*/ 2814638 w 2857500"/>
              <a:gd name="connsiteY35" fmla="*/ 1219200 h 1678781"/>
              <a:gd name="connsiteX36" fmla="*/ 2819400 w 2857500"/>
              <a:gd name="connsiteY36" fmla="*/ 1207294 h 1678781"/>
              <a:gd name="connsiteX37" fmla="*/ 2828925 w 2857500"/>
              <a:gd name="connsiteY37" fmla="*/ 1204912 h 1678781"/>
              <a:gd name="connsiteX38" fmla="*/ 2840832 w 2857500"/>
              <a:gd name="connsiteY38" fmla="*/ 1212056 h 1678781"/>
              <a:gd name="connsiteX39" fmla="*/ 2850357 w 2857500"/>
              <a:gd name="connsiteY39" fmla="*/ 1243012 h 1678781"/>
              <a:gd name="connsiteX40" fmla="*/ 2855119 w 2857500"/>
              <a:gd name="connsiteY40" fmla="*/ 1278731 h 1678781"/>
              <a:gd name="connsiteX41" fmla="*/ 2857500 w 2857500"/>
              <a:gd name="connsiteY41" fmla="*/ 1316831 h 1678781"/>
              <a:gd name="connsiteX42" fmla="*/ 2850357 w 2857500"/>
              <a:gd name="connsiteY42" fmla="*/ 1359694 h 1678781"/>
              <a:gd name="connsiteX43" fmla="*/ 2833688 w 2857500"/>
              <a:gd name="connsiteY43" fmla="*/ 1407319 h 1678781"/>
              <a:gd name="connsiteX44" fmla="*/ 2795588 w 2857500"/>
              <a:gd name="connsiteY44" fmla="*/ 1478756 h 1678781"/>
              <a:gd name="connsiteX45" fmla="*/ 2726532 w 2857500"/>
              <a:gd name="connsiteY45" fmla="*/ 1566862 h 1678781"/>
              <a:gd name="connsiteX46" fmla="*/ 2697957 w 2857500"/>
              <a:gd name="connsiteY46" fmla="*/ 1602581 h 1678781"/>
              <a:gd name="connsiteX47" fmla="*/ 2645569 w 2857500"/>
              <a:gd name="connsiteY47" fmla="*/ 1640681 h 1678781"/>
              <a:gd name="connsiteX48" fmla="*/ 2595563 w 2857500"/>
              <a:gd name="connsiteY48" fmla="*/ 1669256 h 1678781"/>
              <a:gd name="connsiteX49" fmla="*/ 2562225 w 2857500"/>
              <a:gd name="connsiteY49" fmla="*/ 1678781 h 1678781"/>
              <a:gd name="connsiteX50" fmla="*/ 2552700 w 2857500"/>
              <a:gd name="connsiteY50" fmla="*/ 1678781 h 1678781"/>
              <a:gd name="connsiteX51" fmla="*/ 2531269 w 2857500"/>
              <a:gd name="connsiteY51" fmla="*/ 1674019 h 1678781"/>
              <a:gd name="connsiteX52" fmla="*/ 2507457 w 2857500"/>
              <a:gd name="connsiteY52" fmla="*/ 1657350 h 1678781"/>
              <a:gd name="connsiteX53" fmla="*/ 2466975 w 2857500"/>
              <a:gd name="connsiteY53" fmla="*/ 1628775 h 1678781"/>
              <a:gd name="connsiteX54" fmla="*/ 2438400 w 2857500"/>
              <a:gd name="connsiteY54" fmla="*/ 1600200 h 1678781"/>
              <a:gd name="connsiteX55" fmla="*/ 2126457 w 2857500"/>
              <a:gd name="connsiteY55" fmla="*/ 1507331 h 1678781"/>
              <a:gd name="connsiteX56" fmla="*/ 1990725 w 2857500"/>
              <a:gd name="connsiteY56" fmla="*/ 1454944 h 1678781"/>
              <a:gd name="connsiteX57" fmla="*/ 1674019 w 2857500"/>
              <a:gd name="connsiteY57" fmla="*/ 1321594 h 1678781"/>
              <a:gd name="connsiteX58" fmla="*/ 1469232 w 2857500"/>
              <a:gd name="connsiteY58" fmla="*/ 1226344 h 1678781"/>
              <a:gd name="connsiteX59" fmla="*/ 1300163 w 2857500"/>
              <a:gd name="connsiteY59" fmla="*/ 113585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857500" h="1678781">
                <a:moveTo>
                  <a:pt x="1300163" y="1135856"/>
                </a:moveTo>
                <a:lnTo>
                  <a:pt x="1071563" y="1002506"/>
                </a:lnTo>
                <a:lnTo>
                  <a:pt x="804863" y="826294"/>
                </a:lnTo>
                <a:lnTo>
                  <a:pt x="600075" y="654844"/>
                </a:lnTo>
                <a:lnTo>
                  <a:pt x="423863" y="490537"/>
                </a:lnTo>
                <a:lnTo>
                  <a:pt x="245269" y="321469"/>
                </a:lnTo>
                <a:lnTo>
                  <a:pt x="76200" y="142875"/>
                </a:lnTo>
                <a:lnTo>
                  <a:pt x="21432" y="83344"/>
                </a:lnTo>
                <a:lnTo>
                  <a:pt x="7144" y="59531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21432" y="0"/>
                </a:lnTo>
                <a:lnTo>
                  <a:pt x="54769" y="7144"/>
                </a:lnTo>
                <a:lnTo>
                  <a:pt x="83344" y="19050"/>
                </a:lnTo>
                <a:lnTo>
                  <a:pt x="116682" y="54769"/>
                </a:lnTo>
                <a:lnTo>
                  <a:pt x="233363" y="169069"/>
                </a:lnTo>
                <a:lnTo>
                  <a:pt x="376238" y="300037"/>
                </a:lnTo>
                <a:lnTo>
                  <a:pt x="535782" y="428625"/>
                </a:lnTo>
                <a:lnTo>
                  <a:pt x="733425" y="576262"/>
                </a:lnTo>
                <a:lnTo>
                  <a:pt x="907257" y="692944"/>
                </a:lnTo>
                <a:lnTo>
                  <a:pt x="1081088" y="792956"/>
                </a:lnTo>
                <a:lnTo>
                  <a:pt x="1304925" y="904875"/>
                </a:lnTo>
                <a:lnTo>
                  <a:pt x="1478757" y="985837"/>
                </a:lnTo>
                <a:lnTo>
                  <a:pt x="1690688" y="1073944"/>
                </a:lnTo>
                <a:lnTo>
                  <a:pt x="1952625" y="1166812"/>
                </a:lnTo>
                <a:lnTo>
                  <a:pt x="2097882" y="1221581"/>
                </a:lnTo>
                <a:lnTo>
                  <a:pt x="2431257" y="1323975"/>
                </a:lnTo>
                <a:lnTo>
                  <a:pt x="2507457" y="1343025"/>
                </a:lnTo>
                <a:lnTo>
                  <a:pt x="2576513" y="1352550"/>
                </a:lnTo>
                <a:lnTo>
                  <a:pt x="2657475" y="1359694"/>
                </a:lnTo>
                <a:lnTo>
                  <a:pt x="2695575" y="1359694"/>
                </a:lnTo>
                <a:lnTo>
                  <a:pt x="2719388" y="1350169"/>
                </a:lnTo>
                <a:lnTo>
                  <a:pt x="2752725" y="1319212"/>
                </a:lnTo>
                <a:lnTo>
                  <a:pt x="2797969" y="1254919"/>
                </a:lnTo>
                <a:lnTo>
                  <a:pt x="2814638" y="1219200"/>
                </a:lnTo>
                <a:lnTo>
                  <a:pt x="2819400" y="1207294"/>
                </a:lnTo>
                <a:lnTo>
                  <a:pt x="2828925" y="1204912"/>
                </a:lnTo>
                <a:lnTo>
                  <a:pt x="2840832" y="1212056"/>
                </a:lnTo>
                <a:lnTo>
                  <a:pt x="2850357" y="1243012"/>
                </a:lnTo>
                <a:lnTo>
                  <a:pt x="2855119" y="1278731"/>
                </a:lnTo>
                <a:lnTo>
                  <a:pt x="2857500" y="1316831"/>
                </a:lnTo>
                <a:lnTo>
                  <a:pt x="2850357" y="1359694"/>
                </a:lnTo>
                <a:lnTo>
                  <a:pt x="2833688" y="1407319"/>
                </a:lnTo>
                <a:lnTo>
                  <a:pt x="2795588" y="1478756"/>
                </a:lnTo>
                <a:lnTo>
                  <a:pt x="2726532" y="1566862"/>
                </a:lnTo>
                <a:lnTo>
                  <a:pt x="2697957" y="1602581"/>
                </a:lnTo>
                <a:lnTo>
                  <a:pt x="2645569" y="1640681"/>
                </a:lnTo>
                <a:lnTo>
                  <a:pt x="2595563" y="1669256"/>
                </a:lnTo>
                <a:lnTo>
                  <a:pt x="2562225" y="1678781"/>
                </a:lnTo>
                <a:lnTo>
                  <a:pt x="2552700" y="1678781"/>
                </a:lnTo>
                <a:lnTo>
                  <a:pt x="2531269" y="1674019"/>
                </a:lnTo>
                <a:lnTo>
                  <a:pt x="2507457" y="1657350"/>
                </a:lnTo>
                <a:lnTo>
                  <a:pt x="2466975" y="1628775"/>
                </a:lnTo>
                <a:lnTo>
                  <a:pt x="2438400" y="1600200"/>
                </a:lnTo>
                <a:lnTo>
                  <a:pt x="2126457" y="1507331"/>
                </a:lnTo>
                <a:lnTo>
                  <a:pt x="1990725" y="1454944"/>
                </a:lnTo>
                <a:lnTo>
                  <a:pt x="1674019" y="1321594"/>
                </a:lnTo>
                <a:lnTo>
                  <a:pt x="1469232" y="1226344"/>
                </a:lnTo>
                <a:lnTo>
                  <a:pt x="1300163" y="1135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6E52DDD-8938-463E-9B18-22B1A55DAD01}"/>
              </a:ext>
            </a:extLst>
          </p:cNvPr>
          <p:cNvSpPr/>
          <p:nvPr/>
        </p:nvSpPr>
        <p:spPr>
          <a:xfrm rot="16200000">
            <a:off x="4941094" y="4502944"/>
            <a:ext cx="2381250" cy="315912"/>
          </a:xfrm>
          <a:custGeom>
            <a:avLst/>
            <a:gdLst>
              <a:gd name="connsiteX0" fmla="*/ 1371600 w 2381250"/>
              <a:gd name="connsiteY0" fmla="*/ 295275 h 316707"/>
              <a:gd name="connsiteX1" fmla="*/ 1131094 w 2381250"/>
              <a:gd name="connsiteY1" fmla="*/ 292894 h 316707"/>
              <a:gd name="connsiteX2" fmla="*/ 1023938 w 2381250"/>
              <a:gd name="connsiteY2" fmla="*/ 295275 h 316707"/>
              <a:gd name="connsiteX3" fmla="*/ 804863 w 2381250"/>
              <a:gd name="connsiteY3" fmla="*/ 280988 h 316707"/>
              <a:gd name="connsiteX4" fmla="*/ 607219 w 2381250"/>
              <a:gd name="connsiteY4" fmla="*/ 276225 h 316707"/>
              <a:gd name="connsiteX5" fmla="*/ 390525 w 2381250"/>
              <a:gd name="connsiteY5" fmla="*/ 273844 h 316707"/>
              <a:gd name="connsiteX6" fmla="*/ 238125 w 2381250"/>
              <a:gd name="connsiteY6" fmla="*/ 247650 h 316707"/>
              <a:gd name="connsiteX7" fmla="*/ 102394 w 2381250"/>
              <a:gd name="connsiteY7" fmla="*/ 219075 h 316707"/>
              <a:gd name="connsiteX8" fmla="*/ 59532 w 2381250"/>
              <a:gd name="connsiteY8" fmla="*/ 209550 h 316707"/>
              <a:gd name="connsiteX9" fmla="*/ 45244 w 2381250"/>
              <a:gd name="connsiteY9" fmla="*/ 202407 h 316707"/>
              <a:gd name="connsiteX10" fmla="*/ 26194 w 2381250"/>
              <a:gd name="connsiteY10" fmla="*/ 185738 h 316707"/>
              <a:gd name="connsiteX11" fmla="*/ 7144 w 2381250"/>
              <a:gd name="connsiteY11" fmla="*/ 159544 h 316707"/>
              <a:gd name="connsiteX12" fmla="*/ 0 w 2381250"/>
              <a:gd name="connsiteY12" fmla="*/ 135732 h 316707"/>
              <a:gd name="connsiteX13" fmla="*/ 2382 w 2381250"/>
              <a:gd name="connsiteY13" fmla="*/ 114300 h 316707"/>
              <a:gd name="connsiteX14" fmla="*/ 11907 w 2381250"/>
              <a:gd name="connsiteY14" fmla="*/ 97632 h 316707"/>
              <a:gd name="connsiteX15" fmla="*/ 38100 w 2381250"/>
              <a:gd name="connsiteY15" fmla="*/ 85725 h 316707"/>
              <a:gd name="connsiteX16" fmla="*/ 135732 w 2381250"/>
              <a:gd name="connsiteY16" fmla="*/ 45244 h 316707"/>
              <a:gd name="connsiteX17" fmla="*/ 207169 w 2381250"/>
              <a:gd name="connsiteY17" fmla="*/ 23813 h 316707"/>
              <a:gd name="connsiteX18" fmla="*/ 278607 w 2381250"/>
              <a:gd name="connsiteY18" fmla="*/ 7144 h 316707"/>
              <a:gd name="connsiteX19" fmla="*/ 342900 w 2381250"/>
              <a:gd name="connsiteY19" fmla="*/ 0 h 316707"/>
              <a:gd name="connsiteX20" fmla="*/ 392907 w 2381250"/>
              <a:gd name="connsiteY20" fmla="*/ 4763 h 316707"/>
              <a:gd name="connsiteX21" fmla="*/ 492919 w 2381250"/>
              <a:gd name="connsiteY21" fmla="*/ 19050 h 316707"/>
              <a:gd name="connsiteX22" fmla="*/ 685800 w 2381250"/>
              <a:gd name="connsiteY22" fmla="*/ 45244 h 316707"/>
              <a:gd name="connsiteX23" fmla="*/ 888207 w 2381250"/>
              <a:gd name="connsiteY23" fmla="*/ 71438 h 316707"/>
              <a:gd name="connsiteX24" fmla="*/ 1047750 w 2381250"/>
              <a:gd name="connsiteY24" fmla="*/ 92869 h 316707"/>
              <a:gd name="connsiteX25" fmla="*/ 1259682 w 2381250"/>
              <a:gd name="connsiteY25" fmla="*/ 104775 h 316707"/>
              <a:gd name="connsiteX26" fmla="*/ 1838325 w 2381250"/>
              <a:gd name="connsiteY26" fmla="*/ 114300 h 316707"/>
              <a:gd name="connsiteX27" fmla="*/ 2252663 w 2381250"/>
              <a:gd name="connsiteY27" fmla="*/ 114300 h 316707"/>
              <a:gd name="connsiteX28" fmla="*/ 2381250 w 2381250"/>
              <a:gd name="connsiteY28" fmla="*/ 309563 h 316707"/>
              <a:gd name="connsiteX29" fmla="*/ 2152650 w 2381250"/>
              <a:gd name="connsiteY29" fmla="*/ 314325 h 316707"/>
              <a:gd name="connsiteX30" fmla="*/ 1771650 w 2381250"/>
              <a:gd name="connsiteY30" fmla="*/ 316707 h 316707"/>
              <a:gd name="connsiteX31" fmla="*/ 1654969 w 2381250"/>
              <a:gd name="connsiteY31" fmla="*/ 292894 h 316707"/>
              <a:gd name="connsiteX32" fmla="*/ 1371600 w 2381250"/>
              <a:gd name="connsiteY32" fmla="*/ 2952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81250" h="316707">
                <a:moveTo>
                  <a:pt x="1371600" y="295275"/>
                </a:moveTo>
                <a:lnTo>
                  <a:pt x="1131094" y="292894"/>
                </a:lnTo>
                <a:lnTo>
                  <a:pt x="1023938" y="295275"/>
                </a:lnTo>
                <a:lnTo>
                  <a:pt x="804863" y="280988"/>
                </a:lnTo>
                <a:lnTo>
                  <a:pt x="607219" y="276225"/>
                </a:lnTo>
                <a:lnTo>
                  <a:pt x="390525" y="273844"/>
                </a:lnTo>
                <a:lnTo>
                  <a:pt x="238125" y="247650"/>
                </a:lnTo>
                <a:lnTo>
                  <a:pt x="102394" y="219075"/>
                </a:lnTo>
                <a:lnTo>
                  <a:pt x="59532" y="209550"/>
                </a:lnTo>
                <a:lnTo>
                  <a:pt x="45244" y="202407"/>
                </a:lnTo>
                <a:lnTo>
                  <a:pt x="26194" y="185738"/>
                </a:lnTo>
                <a:lnTo>
                  <a:pt x="7144" y="159544"/>
                </a:lnTo>
                <a:lnTo>
                  <a:pt x="0" y="135732"/>
                </a:lnTo>
                <a:lnTo>
                  <a:pt x="2382" y="114300"/>
                </a:lnTo>
                <a:lnTo>
                  <a:pt x="11907" y="97632"/>
                </a:lnTo>
                <a:lnTo>
                  <a:pt x="38100" y="85725"/>
                </a:lnTo>
                <a:lnTo>
                  <a:pt x="135732" y="45244"/>
                </a:lnTo>
                <a:lnTo>
                  <a:pt x="207169" y="23813"/>
                </a:lnTo>
                <a:lnTo>
                  <a:pt x="278607" y="7144"/>
                </a:lnTo>
                <a:lnTo>
                  <a:pt x="342900" y="0"/>
                </a:lnTo>
                <a:lnTo>
                  <a:pt x="392907" y="4763"/>
                </a:lnTo>
                <a:lnTo>
                  <a:pt x="492919" y="19050"/>
                </a:lnTo>
                <a:lnTo>
                  <a:pt x="685800" y="45244"/>
                </a:lnTo>
                <a:lnTo>
                  <a:pt x="888207" y="71438"/>
                </a:lnTo>
                <a:lnTo>
                  <a:pt x="1047750" y="92869"/>
                </a:lnTo>
                <a:lnTo>
                  <a:pt x="1259682" y="104775"/>
                </a:lnTo>
                <a:lnTo>
                  <a:pt x="1838325" y="114300"/>
                </a:lnTo>
                <a:lnTo>
                  <a:pt x="2252663" y="114300"/>
                </a:lnTo>
                <a:lnTo>
                  <a:pt x="2381250" y="309563"/>
                </a:lnTo>
                <a:lnTo>
                  <a:pt x="2152650" y="314325"/>
                </a:lnTo>
                <a:lnTo>
                  <a:pt x="1771650" y="316707"/>
                </a:lnTo>
                <a:lnTo>
                  <a:pt x="1654969" y="292894"/>
                </a:lnTo>
                <a:lnTo>
                  <a:pt x="1371600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DFC4AF0-86E5-4A82-92F2-5990FE03C3CF}"/>
              </a:ext>
            </a:extLst>
          </p:cNvPr>
          <p:cNvSpPr/>
          <p:nvPr/>
        </p:nvSpPr>
        <p:spPr>
          <a:xfrm>
            <a:off x="6918325" y="2605089"/>
            <a:ext cx="534988" cy="795337"/>
          </a:xfrm>
          <a:custGeom>
            <a:avLst/>
            <a:gdLst>
              <a:gd name="connsiteX0" fmla="*/ 307182 w 535782"/>
              <a:gd name="connsiteY0" fmla="*/ 573881 h 795337"/>
              <a:gd name="connsiteX1" fmla="*/ 142875 w 535782"/>
              <a:gd name="connsiteY1" fmla="*/ 776287 h 795337"/>
              <a:gd name="connsiteX2" fmla="*/ 0 w 535782"/>
              <a:gd name="connsiteY2" fmla="*/ 795337 h 795337"/>
              <a:gd name="connsiteX3" fmla="*/ 102394 w 535782"/>
              <a:gd name="connsiteY3" fmla="*/ 635793 h 795337"/>
              <a:gd name="connsiteX4" fmla="*/ 135732 w 535782"/>
              <a:gd name="connsiteY4" fmla="*/ 581025 h 795337"/>
              <a:gd name="connsiteX5" fmla="*/ 169069 w 535782"/>
              <a:gd name="connsiteY5" fmla="*/ 526256 h 795337"/>
              <a:gd name="connsiteX6" fmla="*/ 195263 w 535782"/>
              <a:gd name="connsiteY6" fmla="*/ 473868 h 795337"/>
              <a:gd name="connsiteX7" fmla="*/ 209550 w 535782"/>
              <a:gd name="connsiteY7" fmla="*/ 438150 h 795337"/>
              <a:gd name="connsiteX8" fmla="*/ 221457 w 535782"/>
              <a:gd name="connsiteY8" fmla="*/ 388143 h 795337"/>
              <a:gd name="connsiteX9" fmla="*/ 233363 w 535782"/>
              <a:gd name="connsiteY9" fmla="*/ 319087 h 795337"/>
              <a:gd name="connsiteX10" fmla="*/ 242888 w 535782"/>
              <a:gd name="connsiteY10" fmla="*/ 266700 h 795337"/>
              <a:gd name="connsiteX11" fmla="*/ 242888 w 535782"/>
              <a:gd name="connsiteY11" fmla="*/ 223837 h 795337"/>
              <a:gd name="connsiteX12" fmla="*/ 240507 w 535782"/>
              <a:gd name="connsiteY12" fmla="*/ 197643 h 795337"/>
              <a:gd name="connsiteX13" fmla="*/ 230982 w 535782"/>
              <a:gd name="connsiteY13" fmla="*/ 157162 h 795337"/>
              <a:gd name="connsiteX14" fmla="*/ 219075 w 535782"/>
              <a:gd name="connsiteY14" fmla="*/ 135731 h 795337"/>
              <a:gd name="connsiteX15" fmla="*/ 195263 w 535782"/>
              <a:gd name="connsiteY15" fmla="*/ 104775 h 795337"/>
              <a:gd name="connsiteX16" fmla="*/ 169069 w 535782"/>
              <a:gd name="connsiteY16" fmla="*/ 83343 h 795337"/>
              <a:gd name="connsiteX17" fmla="*/ 152400 w 535782"/>
              <a:gd name="connsiteY17" fmla="*/ 71437 h 795337"/>
              <a:gd name="connsiteX18" fmla="*/ 140494 w 535782"/>
              <a:gd name="connsiteY18" fmla="*/ 54768 h 795337"/>
              <a:gd name="connsiteX19" fmla="*/ 135732 w 535782"/>
              <a:gd name="connsiteY19" fmla="*/ 33337 h 795337"/>
              <a:gd name="connsiteX20" fmla="*/ 135732 w 535782"/>
              <a:gd name="connsiteY20" fmla="*/ 21431 h 795337"/>
              <a:gd name="connsiteX21" fmla="*/ 138113 w 535782"/>
              <a:gd name="connsiteY21" fmla="*/ 9525 h 795337"/>
              <a:gd name="connsiteX22" fmla="*/ 145257 w 535782"/>
              <a:gd name="connsiteY22" fmla="*/ 2381 h 795337"/>
              <a:gd name="connsiteX23" fmla="*/ 164307 w 535782"/>
              <a:gd name="connsiteY23" fmla="*/ 0 h 795337"/>
              <a:gd name="connsiteX24" fmla="*/ 202407 w 535782"/>
              <a:gd name="connsiteY24" fmla="*/ 16668 h 795337"/>
              <a:gd name="connsiteX25" fmla="*/ 264319 w 535782"/>
              <a:gd name="connsiteY25" fmla="*/ 30956 h 795337"/>
              <a:gd name="connsiteX26" fmla="*/ 302419 w 535782"/>
              <a:gd name="connsiteY26" fmla="*/ 45243 h 795337"/>
              <a:gd name="connsiteX27" fmla="*/ 347663 w 535782"/>
              <a:gd name="connsiteY27" fmla="*/ 69056 h 795337"/>
              <a:gd name="connsiteX28" fmla="*/ 397669 w 535782"/>
              <a:gd name="connsiteY28" fmla="*/ 97631 h 795337"/>
              <a:gd name="connsiteX29" fmla="*/ 428625 w 535782"/>
              <a:gd name="connsiteY29" fmla="*/ 121443 h 795337"/>
              <a:gd name="connsiteX30" fmla="*/ 464344 w 535782"/>
              <a:gd name="connsiteY30" fmla="*/ 154781 h 795337"/>
              <a:gd name="connsiteX31" fmla="*/ 492919 w 535782"/>
              <a:gd name="connsiteY31" fmla="*/ 188118 h 795337"/>
              <a:gd name="connsiteX32" fmla="*/ 526257 w 535782"/>
              <a:gd name="connsiteY32" fmla="*/ 230981 h 795337"/>
              <a:gd name="connsiteX33" fmla="*/ 535782 w 535782"/>
              <a:gd name="connsiteY33" fmla="*/ 252412 h 795337"/>
              <a:gd name="connsiteX34" fmla="*/ 535782 w 535782"/>
              <a:gd name="connsiteY34" fmla="*/ 271462 h 795337"/>
              <a:gd name="connsiteX35" fmla="*/ 526257 w 535782"/>
              <a:gd name="connsiteY35" fmla="*/ 297656 h 795337"/>
              <a:gd name="connsiteX36" fmla="*/ 500063 w 535782"/>
              <a:gd name="connsiteY36" fmla="*/ 335756 h 795337"/>
              <a:gd name="connsiteX37" fmla="*/ 438150 w 535782"/>
              <a:gd name="connsiteY37" fmla="*/ 400050 h 795337"/>
              <a:gd name="connsiteX38" fmla="*/ 378619 w 535782"/>
              <a:gd name="connsiteY38" fmla="*/ 478631 h 795337"/>
              <a:gd name="connsiteX39" fmla="*/ 307182 w 535782"/>
              <a:gd name="connsiteY39" fmla="*/ 573881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5782" h="795337">
                <a:moveTo>
                  <a:pt x="307182" y="573881"/>
                </a:moveTo>
                <a:lnTo>
                  <a:pt x="142875" y="776287"/>
                </a:lnTo>
                <a:lnTo>
                  <a:pt x="0" y="795337"/>
                </a:lnTo>
                <a:lnTo>
                  <a:pt x="102394" y="635793"/>
                </a:lnTo>
                <a:lnTo>
                  <a:pt x="135732" y="581025"/>
                </a:lnTo>
                <a:lnTo>
                  <a:pt x="169069" y="526256"/>
                </a:lnTo>
                <a:lnTo>
                  <a:pt x="195263" y="473868"/>
                </a:lnTo>
                <a:lnTo>
                  <a:pt x="209550" y="438150"/>
                </a:lnTo>
                <a:lnTo>
                  <a:pt x="221457" y="388143"/>
                </a:lnTo>
                <a:lnTo>
                  <a:pt x="233363" y="319087"/>
                </a:lnTo>
                <a:lnTo>
                  <a:pt x="242888" y="266700"/>
                </a:lnTo>
                <a:lnTo>
                  <a:pt x="242888" y="223837"/>
                </a:lnTo>
                <a:lnTo>
                  <a:pt x="240507" y="197643"/>
                </a:lnTo>
                <a:lnTo>
                  <a:pt x="230982" y="157162"/>
                </a:lnTo>
                <a:lnTo>
                  <a:pt x="219075" y="135731"/>
                </a:lnTo>
                <a:lnTo>
                  <a:pt x="195263" y="104775"/>
                </a:lnTo>
                <a:lnTo>
                  <a:pt x="169069" y="83343"/>
                </a:lnTo>
                <a:lnTo>
                  <a:pt x="152400" y="71437"/>
                </a:lnTo>
                <a:lnTo>
                  <a:pt x="140494" y="54768"/>
                </a:lnTo>
                <a:lnTo>
                  <a:pt x="135732" y="33337"/>
                </a:lnTo>
                <a:lnTo>
                  <a:pt x="135732" y="21431"/>
                </a:lnTo>
                <a:lnTo>
                  <a:pt x="138113" y="9525"/>
                </a:lnTo>
                <a:lnTo>
                  <a:pt x="145257" y="2381"/>
                </a:lnTo>
                <a:lnTo>
                  <a:pt x="164307" y="0"/>
                </a:lnTo>
                <a:lnTo>
                  <a:pt x="202407" y="16668"/>
                </a:lnTo>
                <a:lnTo>
                  <a:pt x="264319" y="30956"/>
                </a:lnTo>
                <a:lnTo>
                  <a:pt x="302419" y="45243"/>
                </a:lnTo>
                <a:lnTo>
                  <a:pt x="347663" y="69056"/>
                </a:lnTo>
                <a:lnTo>
                  <a:pt x="397669" y="97631"/>
                </a:lnTo>
                <a:lnTo>
                  <a:pt x="428625" y="121443"/>
                </a:lnTo>
                <a:lnTo>
                  <a:pt x="464344" y="154781"/>
                </a:lnTo>
                <a:lnTo>
                  <a:pt x="492919" y="188118"/>
                </a:lnTo>
                <a:lnTo>
                  <a:pt x="526257" y="230981"/>
                </a:lnTo>
                <a:lnTo>
                  <a:pt x="535782" y="252412"/>
                </a:lnTo>
                <a:lnTo>
                  <a:pt x="535782" y="271462"/>
                </a:lnTo>
                <a:lnTo>
                  <a:pt x="526257" y="297656"/>
                </a:lnTo>
                <a:lnTo>
                  <a:pt x="500063" y="335756"/>
                </a:lnTo>
                <a:lnTo>
                  <a:pt x="438150" y="400050"/>
                </a:lnTo>
                <a:lnTo>
                  <a:pt x="378619" y="478631"/>
                </a:lnTo>
                <a:lnTo>
                  <a:pt x="307182" y="5738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6D3E66-482B-4B09-BDD9-8EE30ED76D5D}"/>
              </a:ext>
            </a:extLst>
          </p:cNvPr>
          <p:cNvSpPr/>
          <p:nvPr/>
        </p:nvSpPr>
        <p:spPr>
          <a:xfrm>
            <a:off x="6215064" y="3246438"/>
            <a:ext cx="1798637" cy="393700"/>
          </a:xfrm>
          <a:custGeom>
            <a:avLst/>
            <a:gdLst>
              <a:gd name="connsiteX0" fmla="*/ 476250 w 1797843"/>
              <a:gd name="connsiteY0" fmla="*/ 333375 h 395287"/>
              <a:gd name="connsiteX1" fmla="*/ 214312 w 1797843"/>
              <a:gd name="connsiteY1" fmla="*/ 369094 h 395287"/>
              <a:gd name="connsiteX2" fmla="*/ 4762 w 1797843"/>
              <a:gd name="connsiteY2" fmla="*/ 395287 h 395287"/>
              <a:gd name="connsiteX3" fmla="*/ 0 w 1797843"/>
              <a:gd name="connsiteY3" fmla="*/ 159544 h 395287"/>
              <a:gd name="connsiteX4" fmla="*/ 202406 w 1797843"/>
              <a:gd name="connsiteY4" fmla="*/ 204787 h 395287"/>
              <a:gd name="connsiteX5" fmla="*/ 304800 w 1797843"/>
              <a:gd name="connsiteY5" fmla="*/ 188119 h 395287"/>
              <a:gd name="connsiteX6" fmla="*/ 762000 w 1797843"/>
              <a:gd name="connsiteY6" fmla="*/ 109537 h 395287"/>
              <a:gd name="connsiteX7" fmla="*/ 842962 w 1797843"/>
              <a:gd name="connsiteY7" fmla="*/ 97631 h 395287"/>
              <a:gd name="connsiteX8" fmla="*/ 1343025 w 1797843"/>
              <a:gd name="connsiteY8" fmla="*/ 50006 h 395287"/>
              <a:gd name="connsiteX9" fmla="*/ 1376362 w 1797843"/>
              <a:gd name="connsiteY9" fmla="*/ 38100 h 395287"/>
              <a:gd name="connsiteX10" fmla="*/ 1419225 w 1797843"/>
              <a:gd name="connsiteY10" fmla="*/ 19050 h 395287"/>
              <a:gd name="connsiteX11" fmla="*/ 1454943 w 1797843"/>
              <a:gd name="connsiteY11" fmla="*/ 7144 h 395287"/>
              <a:gd name="connsiteX12" fmla="*/ 1493043 w 1797843"/>
              <a:gd name="connsiteY12" fmla="*/ 0 h 395287"/>
              <a:gd name="connsiteX13" fmla="*/ 1526381 w 1797843"/>
              <a:gd name="connsiteY13" fmla="*/ 2381 h 395287"/>
              <a:gd name="connsiteX14" fmla="*/ 1588293 w 1797843"/>
              <a:gd name="connsiteY14" fmla="*/ 14287 h 395287"/>
              <a:gd name="connsiteX15" fmla="*/ 1676400 w 1797843"/>
              <a:gd name="connsiteY15" fmla="*/ 40481 h 395287"/>
              <a:gd name="connsiteX16" fmla="*/ 1733550 w 1797843"/>
              <a:gd name="connsiteY16" fmla="*/ 59531 h 395287"/>
              <a:gd name="connsiteX17" fmla="*/ 1766887 w 1797843"/>
              <a:gd name="connsiteY17" fmla="*/ 76200 h 395287"/>
              <a:gd name="connsiteX18" fmla="*/ 1781175 w 1797843"/>
              <a:gd name="connsiteY18" fmla="*/ 85725 h 395287"/>
              <a:gd name="connsiteX19" fmla="*/ 1790700 w 1797843"/>
              <a:gd name="connsiteY19" fmla="*/ 92869 h 395287"/>
              <a:gd name="connsiteX20" fmla="*/ 1797843 w 1797843"/>
              <a:gd name="connsiteY20" fmla="*/ 109537 h 395287"/>
              <a:gd name="connsiteX21" fmla="*/ 1795462 w 1797843"/>
              <a:gd name="connsiteY21" fmla="*/ 126206 h 395287"/>
              <a:gd name="connsiteX22" fmla="*/ 1783556 w 1797843"/>
              <a:gd name="connsiteY22" fmla="*/ 150019 h 395287"/>
              <a:gd name="connsiteX23" fmla="*/ 1752600 w 1797843"/>
              <a:gd name="connsiteY23" fmla="*/ 173831 h 395287"/>
              <a:gd name="connsiteX24" fmla="*/ 1702593 w 1797843"/>
              <a:gd name="connsiteY24" fmla="*/ 202406 h 395287"/>
              <a:gd name="connsiteX25" fmla="*/ 1654968 w 1797843"/>
              <a:gd name="connsiteY25" fmla="*/ 207169 h 395287"/>
              <a:gd name="connsiteX26" fmla="*/ 1412081 w 1797843"/>
              <a:gd name="connsiteY26" fmla="*/ 223837 h 395287"/>
              <a:gd name="connsiteX27" fmla="*/ 871537 w 1797843"/>
              <a:gd name="connsiteY27" fmla="*/ 257175 h 395287"/>
              <a:gd name="connsiteX28" fmla="*/ 735806 w 1797843"/>
              <a:gd name="connsiteY28" fmla="*/ 285750 h 395287"/>
              <a:gd name="connsiteX29" fmla="*/ 476250 w 1797843"/>
              <a:gd name="connsiteY29" fmla="*/ 333375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97843" h="395287">
                <a:moveTo>
                  <a:pt x="476250" y="333375"/>
                </a:moveTo>
                <a:lnTo>
                  <a:pt x="214312" y="369094"/>
                </a:lnTo>
                <a:lnTo>
                  <a:pt x="4762" y="395287"/>
                </a:lnTo>
                <a:cubicBezTo>
                  <a:pt x="3175" y="316706"/>
                  <a:pt x="1587" y="238125"/>
                  <a:pt x="0" y="159544"/>
                </a:cubicBezTo>
                <a:lnTo>
                  <a:pt x="202406" y="204787"/>
                </a:lnTo>
                <a:lnTo>
                  <a:pt x="304800" y="188119"/>
                </a:lnTo>
                <a:lnTo>
                  <a:pt x="762000" y="109537"/>
                </a:lnTo>
                <a:lnTo>
                  <a:pt x="842962" y="97631"/>
                </a:lnTo>
                <a:lnTo>
                  <a:pt x="1343025" y="50006"/>
                </a:lnTo>
                <a:lnTo>
                  <a:pt x="1376362" y="38100"/>
                </a:lnTo>
                <a:lnTo>
                  <a:pt x="1419225" y="19050"/>
                </a:lnTo>
                <a:lnTo>
                  <a:pt x="1454943" y="7144"/>
                </a:lnTo>
                <a:lnTo>
                  <a:pt x="1493043" y="0"/>
                </a:lnTo>
                <a:lnTo>
                  <a:pt x="1526381" y="2381"/>
                </a:lnTo>
                <a:lnTo>
                  <a:pt x="1588293" y="14287"/>
                </a:lnTo>
                <a:lnTo>
                  <a:pt x="1676400" y="40481"/>
                </a:lnTo>
                <a:lnTo>
                  <a:pt x="1733550" y="59531"/>
                </a:lnTo>
                <a:lnTo>
                  <a:pt x="1766887" y="76200"/>
                </a:lnTo>
                <a:lnTo>
                  <a:pt x="1781175" y="85725"/>
                </a:lnTo>
                <a:lnTo>
                  <a:pt x="1790700" y="92869"/>
                </a:lnTo>
                <a:lnTo>
                  <a:pt x="1797843" y="109537"/>
                </a:lnTo>
                <a:lnTo>
                  <a:pt x="1795462" y="126206"/>
                </a:lnTo>
                <a:lnTo>
                  <a:pt x="1783556" y="150019"/>
                </a:lnTo>
                <a:lnTo>
                  <a:pt x="1752600" y="173831"/>
                </a:lnTo>
                <a:lnTo>
                  <a:pt x="1702593" y="202406"/>
                </a:lnTo>
                <a:lnTo>
                  <a:pt x="1654968" y="207169"/>
                </a:lnTo>
                <a:lnTo>
                  <a:pt x="1412081" y="223837"/>
                </a:lnTo>
                <a:lnTo>
                  <a:pt x="871537" y="257175"/>
                </a:lnTo>
                <a:lnTo>
                  <a:pt x="735806" y="285750"/>
                </a:lnTo>
                <a:lnTo>
                  <a:pt x="476250" y="3333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E3D7F1D-DA33-44BB-A7F2-4ADF548CCCB2}"/>
              </a:ext>
            </a:extLst>
          </p:cNvPr>
          <p:cNvSpPr/>
          <p:nvPr/>
        </p:nvSpPr>
        <p:spPr>
          <a:xfrm rot="16200000">
            <a:off x="6076951" y="4283076"/>
            <a:ext cx="2003425" cy="352425"/>
          </a:xfrm>
          <a:custGeom>
            <a:avLst/>
            <a:gdLst>
              <a:gd name="connsiteX0" fmla="*/ 359569 w 2002632"/>
              <a:gd name="connsiteY0" fmla="*/ 247650 h 352425"/>
              <a:gd name="connsiteX1" fmla="*/ 26194 w 2002632"/>
              <a:gd name="connsiteY1" fmla="*/ 235744 h 352425"/>
              <a:gd name="connsiteX2" fmla="*/ 0 w 2002632"/>
              <a:gd name="connsiteY2" fmla="*/ 59531 h 352425"/>
              <a:gd name="connsiteX3" fmla="*/ 640557 w 2002632"/>
              <a:gd name="connsiteY3" fmla="*/ 54769 h 352425"/>
              <a:gd name="connsiteX4" fmla="*/ 769144 w 2002632"/>
              <a:gd name="connsiteY4" fmla="*/ 59531 h 352425"/>
              <a:gd name="connsiteX5" fmla="*/ 1266825 w 2002632"/>
              <a:gd name="connsiteY5" fmla="*/ 57150 h 352425"/>
              <a:gd name="connsiteX6" fmla="*/ 1409700 w 2002632"/>
              <a:gd name="connsiteY6" fmla="*/ 57150 h 352425"/>
              <a:gd name="connsiteX7" fmla="*/ 1638300 w 2002632"/>
              <a:gd name="connsiteY7" fmla="*/ 57150 h 352425"/>
              <a:gd name="connsiteX8" fmla="*/ 1716882 w 2002632"/>
              <a:gd name="connsiteY8" fmla="*/ 57150 h 352425"/>
              <a:gd name="connsiteX9" fmla="*/ 1788319 w 2002632"/>
              <a:gd name="connsiteY9" fmla="*/ 52387 h 352425"/>
              <a:gd name="connsiteX10" fmla="*/ 1843088 w 2002632"/>
              <a:gd name="connsiteY10" fmla="*/ 42862 h 352425"/>
              <a:gd name="connsiteX11" fmla="*/ 1952625 w 2002632"/>
              <a:gd name="connsiteY11" fmla="*/ 0 h 352425"/>
              <a:gd name="connsiteX12" fmla="*/ 2002632 w 2002632"/>
              <a:gd name="connsiteY12" fmla="*/ 195262 h 352425"/>
              <a:gd name="connsiteX13" fmla="*/ 1921669 w 2002632"/>
              <a:gd name="connsiteY13" fmla="*/ 295275 h 352425"/>
              <a:gd name="connsiteX14" fmla="*/ 1885950 w 2002632"/>
              <a:gd name="connsiteY14" fmla="*/ 333375 h 352425"/>
              <a:gd name="connsiteX15" fmla="*/ 1862138 w 2002632"/>
              <a:gd name="connsiteY15" fmla="*/ 347662 h 352425"/>
              <a:gd name="connsiteX16" fmla="*/ 1840707 w 2002632"/>
              <a:gd name="connsiteY16" fmla="*/ 352425 h 352425"/>
              <a:gd name="connsiteX17" fmla="*/ 1812132 w 2002632"/>
              <a:gd name="connsiteY17" fmla="*/ 347662 h 352425"/>
              <a:gd name="connsiteX18" fmla="*/ 1793082 w 2002632"/>
              <a:gd name="connsiteY18" fmla="*/ 333375 h 352425"/>
              <a:gd name="connsiteX19" fmla="*/ 1769269 w 2002632"/>
              <a:gd name="connsiteY19" fmla="*/ 314325 h 352425"/>
              <a:gd name="connsiteX20" fmla="*/ 1731169 w 2002632"/>
              <a:gd name="connsiteY20" fmla="*/ 295275 h 352425"/>
              <a:gd name="connsiteX21" fmla="*/ 1685925 w 2002632"/>
              <a:gd name="connsiteY21" fmla="*/ 280987 h 352425"/>
              <a:gd name="connsiteX22" fmla="*/ 1433513 w 2002632"/>
              <a:gd name="connsiteY22" fmla="*/ 261937 h 352425"/>
              <a:gd name="connsiteX23" fmla="*/ 1281113 w 2002632"/>
              <a:gd name="connsiteY23" fmla="*/ 257175 h 352425"/>
              <a:gd name="connsiteX24" fmla="*/ 776288 w 2002632"/>
              <a:gd name="connsiteY24" fmla="*/ 257175 h 352425"/>
              <a:gd name="connsiteX25" fmla="*/ 659607 w 2002632"/>
              <a:gd name="connsiteY25" fmla="*/ 259556 h 352425"/>
              <a:gd name="connsiteX26" fmla="*/ 359569 w 2002632"/>
              <a:gd name="connsiteY26" fmla="*/ 2476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2632" h="352425">
                <a:moveTo>
                  <a:pt x="359569" y="247650"/>
                </a:moveTo>
                <a:lnTo>
                  <a:pt x="26194" y="235744"/>
                </a:lnTo>
                <a:lnTo>
                  <a:pt x="0" y="59531"/>
                </a:lnTo>
                <a:lnTo>
                  <a:pt x="640557" y="54769"/>
                </a:lnTo>
                <a:lnTo>
                  <a:pt x="769144" y="59531"/>
                </a:lnTo>
                <a:lnTo>
                  <a:pt x="1266825" y="57150"/>
                </a:lnTo>
                <a:lnTo>
                  <a:pt x="1409700" y="57150"/>
                </a:lnTo>
                <a:lnTo>
                  <a:pt x="1638300" y="57150"/>
                </a:lnTo>
                <a:lnTo>
                  <a:pt x="1716882" y="57150"/>
                </a:lnTo>
                <a:lnTo>
                  <a:pt x="1788319" y="52387"/>
                </a:lnTo>
                <a:lnTo>
                  <a:pt x="1843088" y="42862"/>
                </a:lnTo>
                <a:lnTo>
                  <a:pt x="1952625" y="0"/>
                </a:lnTo>
                <a:lnTo>
                  <a:pt x="2002632" y="195262"/>
                </a:lnTo>
                <a:lnTo>
                  <a:pt x="1921669" y="295275"/>
                </a:lnTo>
                <a:lnTo>
                  <a:pt x="1885950" y="333375"/>
                </a:lnTo>
                <a:lnTo>
                  <a:pt x="1862138" y="347662"/>
                </a:lnTo>
                <a:lnTo>
                  <a:pt x="1840707" y="352425"/>
                </a:lnTo>
                <a:lnTo>
                  <a:pt x="1812132" y="347662"/>
                </a:lnTo>
                <a:lnTo>
                  <a:pt x="1793082" y="333375"/>
                </a:lnTo>
                <a:lnTo>
                  <a:pt x="1769269" y="314325"/>
                </a:lnTo>
                <a:lnTo>
                  <a:pt x="1731169" y="295275"/>
                </a:lnTo>
                <a:lnTo>
                  <a:pt x="1685925" y="280987"/>
                </a:lnTo>
                <a:lnTo>
                  <a:pt x="1433513" y="261937"/>
                </a:lnTo>
                <a:lnTo>
                  <a:pt x="1281113" y="257175"/>
                </a:lnTo>
                <a:lnTo>
                  <a:pt x="776288" y="257175"/>
                </a:lnTo>
                <a:lnTo>
                  <a:pt x="659607" y="259556"/>
                </a:lnTo>
                <a:lnTo>
                  <a:pt x="35956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B549E42-D211-436D-83C9-36FDBF097998}"/>
              </a:ext>
            </a:extLst>
          </p:cNvPr>
          <p:cNvSpPr/>
          <p:nvPr/>
        </p:nvSpPr>
        <p:spPr>
          <a:xfrm>
            <a:off x="6191250" y="3919538"/>
            <a:ext cx="1646238" cy="317500"/>
          </a:xfrm>
          <a:custGeom>
            <a:avLst/>
            <a:gdLst>
              <a:gd name="connsiteX0" fmla="*/ 659606 w 1645444"/>
              <a:gd name="connsiteY0" fmla="*/ 292893 h 316706"/>
              <a:gd name="connsiteX1" fmla="*/ 388144 w 1645444"/>
              <a:gd name="connsiteY1" fmla="*/ 304800 h 316706"/>
              <a:gd name="connsiteX2" fmla="*/ 326231 w 1645444"/>
              <a:gd name="connsiteY2" fmla="*/ 311943 h 316706"/>
              <a:gd name="connsiteX3" fmla="*/ 276225 w 1645444"/>
              <a:gd name="connsiteY3" fmla="*/ 316706 h 316706"/>
              <a:gd name="connsiteX4" fmla="*/ 183356 w 1645444"/>
              <a:gd name="connsiteY4" fmla="*/ 311943 h 316706"/>
              <a:gd name="connsiteX5" fmla="*/ 0 w 1645444"/>
              <a:gd name="connsiteY5" fmla="*/ 283368 h 316706"/>
              <a:gd name="connsiteX6" fmla="*/ 2381 w 1645444"/>
              <a:gd name="connsiteY6" fmla="*/ 123825 h 316706"/>
              <a:gd name="connsiteX7" fmla="*/ 164306 w 1645444"/>
              <a:gd name="connsiteY7" fmla="*/ 147637 h 316706"/>
              <a:gd name="connsiteX8" fmla="*/ 247650 w 1645444"/>
              <a:gd name="connsiteY8" fmla="*/ 157162 h 316706"/>
              <a:gd name="connsiteX9" fmla="*/ 297656 w 1645444"/>
              <a:gd name="connsiteY9" fmla="*/ 157162 h 316706"/>
              <a:gd name="connsiteX10" fmla="*/ 561975 w 1645444"/>
              <a:gd name="connsiteY10" fmla="*/ 130968 h 316706"/>
              <a:gd name="connsiteX11" fmla="*/ 804863 w 1645444"/>
              <a:gd name="connsiteY11" fmla="*/ 109537 h 316706"/>
              <a:gd name="connsiteX12" fmla="*/ 945356 w 1645444"/>
              <a:gd name="connsiteY12" fmla="*/ 95250 h 316706"/>
              <a:gd name="connsiteX13" fmla="*/ 1202531 w 1645444"/>
              <a:gd name="connsiteY13" fmla="*/ 35718 h 316706"/>
              <a:gd name="connsiteX14" fmla="*/ 1293019 w 1645444"/>
              <a:gd name="connsiteY14" fmla="*/ 4762 h 316706"/>
              <a:gd name="connsiteX15" fmla="*/ 1319213 w 1645444"/>
              <a:gd name="connsiteY15" fmla="*/ 0 h 316706"/>
              <a:gd name="connsiteX16" fmla="*/ 1366838 w 1645444"/>
              <a:gd name="connsiteY16" fmla="*/ 0 h 316706"/>
              <a:gd name="connsiteX17" fmla="*/ 1416844 w 1645444"/>
              <a:gd name="connsiteY17" fmla="*/ 9525 h 316706"/>
              <a:gd name="connsiteX18" fmla="*/ 1478756 w 1645444"/>
              <a:gd name="connsiteY18" fmla="*/ 28575 h 316706"/>
              <a:gd name="connsiteX19" fmla="*/ 1578769 w 1645444"/>
              <a:gd name="connsiteY19" fmla="*/ 71437 h 316706"/>
              <a:gd name="connsiteX20" fmla="*/ 1631156 w 1645444"/>
              <a:gd name="connsiteY20" fmla="*/ 97631 h 316706"/>
              <a:gd name="connsiteX21" fmla="*/ 1640681 w 1645444"/>
              <a:gd name="connsiteY21" fmla="*/ 104775 h 316706"/>
              <a:gd name="connsiteX22" fmla="*/ 1645444 w 1645444"/>
              <a:gd name="connsiteY22" fmla="*/ 121443 h 316706"/>
              <a:gd name="connsiteX23" fmla="*/ 1635919 w 1645444"/>
              <a:gd name="connsiteY23" fmla="*/ 145256 h 316706"/>
              <a:gd name="connsiteX24" fmla="*/ 1616869 w 1645444"/>
              <a:gd name="connsiteY24" fmla="*/ 178593 h 316706"/>
              <a:gd name="connsiteX25" fmla="*/ 1600200 w 1645444"/>
              <a:gd name="connsiteY25" fmla="*/ 200025 h 316706"/>
              <a:gd name="connsiteX26" fmla="*/ 1571625 w 1645444"/>
              <a:gd name="connsiteY26" fmla="*/ 211931 h 316706"/>
              <a:gd name="connsiteX27" fmla="*/ 1414463 w 1645444"/>
              <a:gd name="connsiteY27" fmla="*/ 240506 h 316706"/>
              <a:gd name="connsiteX28" fmla="*/ 1212056 w 1645444"/>
              <a:gd name="connsiteY28" fmla="*/ 259556 h 316706"/>
              <a:gd name="connsiteX29" fmla="*/ 916781 w 1645444"/>
              <a:gd name="connsiteY29" fmla="*/ 269081 h 316706"/>
              <a:gd name="connsiteX30" fmla="*/ 797719 w 1645444"/>
              <a:gd name="connsiteY30" fmla="*/ 290512 h 316706"/>
              <a:gd name="connsiteX31" fmla="*/ 659606 w 1645444"/>
              <a:gd name="connsiteY31" fmla="*/ 29289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45444" h="316706">
                <a:moveTo>
                  <a:pt x="659606" y="292893"/>
                </a:moveTo>
                <a:lnTo>
                  <a:pt x="388144" y="304800"/>
                </a:lnTo>
                <a:lnTo>
                  <a:pt x="326231" y="311943"/>
                </a:lnTo>
                <a:lnTo>
                  <a:pt x="276225" y="316706"/>
                </a:lnTo>
                <a:lnTo>
                  <a:pt x="183356" y="311943"/>
                </a:lnTo>
                <a:lnTo>
                  <a:pt x="0" y="283368"/>
                </a:lnTo>
                <a:cubicBezTo>
                  <a:pt x="794" y="230187"/>
                  <a:pt x="1587" y="177006"/>
                  <a:pt x="2381" y="123825"/>
                </a:cubicBezTo>
                <a:lnTo>
                  <a:pt x="164306" y="147637"/>
                </a:lnTo>
                <a:lnTo>
                  <a:pt x="247650" y="157162"/>
                </a:lnTo>
                <a:lnTo>
                  <a:pt x="297656" y="157162"/>
                </a:lnTo>
                <a:lnTo>
                  <a:pt x="561975" y="130968"/>
                </a:lnTo>
                <a:lnTo>
                  <a:pt x="804863" y="109537"/>
                </a:lnTo>
                <a:lnTo>
                  <a:pt x="945356" y="95250"/>
                </a:lnTo>
                <a:lnTo>
                  <a:pt x="1202531" y="35718"/>
                </a:lnTo>
                <a:lnTo>
                  <a:pt x="1293019" y="4762"/>
                </a:lnTo>
                <a:lnTo>
                  <a:pt x="1319213" y="0"/>
                </a:lnTo>
                <a:lnTo>
                  <a:pt x="1366838" y="0"/>
                </a:lnTo>
                <a:lnTo>
                  <a:pt x="1416844" y="9525"/>
                </a:lnTo>
                <a:lnTo>
                  <a:pt x="1478756" y="28575"/>
                </a:lnTo>
                <a:lnTo>
                  <a:pt x="1578769" y="71437"/>
                </a:lnTo>
                <a:lnTo>
                  <a:pt x="1631156" y="97631"/>
                </a:lnTo>
                <a:lnTo>
                  <a:pt x="1640681" y="104775"/>
                </a:lnTo>
                <a:lnTo>
                  <a:pt x="1645444" y="121443"/>
                </a:lnTo>
                <a:lnTo>
                  <a:pt x="1635919" y="145256"/>
                </a:lnTo>
                <a:lnTo>
                  <a:pt x="1616869" y="178593"/>
                </a:lnTo>
                <a:lnTo>
                  <a:pt x="1600200" y="200025"/>
                </a:lnTo>
                <a:lnTo>
                  <a:pt x="1571625" y="211931"/>
                </a:lnTo>
                <a:lnTo>
                  <a:pt x="1414463" y="240506"/>
                </a:lnTo>
                <a:lnTo>
                  <a:pt x="1212056" y="259556"/>
                </a:lnTo>
                <a:lnTo>
                  <a:pt x="916781" y="269081"/>
                </a:lnTo>
                <a:lnTo>
                  <a:pt x="797719" y="290512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72B1F7C-17A1-4ED4-9FFA-F3AA9FCE9182}"/>
              </a:ext>
            </a:extLst>
          </p:cNvPr>
          <p:cNvSpPr/>
          <p:nvPr/>
        </p:nvSpPr>
        <p:spPr>
          <a:xfrm>
            <a:off x="6180139" y="4570414"/>
            <a:ext cx="1609725" cy="287337"/>
          </a:xfrm>
          <a:custGeom>
            <a:avLst/>
            <a:gdLst>
              <a:gd name="connsiteX0" fmla="*/ 688181 w 1609725"/>
              <a:gd name="connsiteY0" fmla="*/ 271462 h 288131"/>
              <a:gd name="connsiteX1" fmla="*/ 357187 w 1609725"/>
              <a:gd name="connsiteY1" fmla="*/ 288131 h 288131"/>
              <a:gd name="connsiteX2" fmla="*/ 238125 w 1609725"/>
              <a:gd name="connsiteY2" fmla="*/ 288131 h 288131"/>
              <a:gd name="connsiteX3" fmla="*/ 157162 w 1609725"/>
              <a:gd name="connsiteY3" fmla="*/ 285750 h 288131"/>
              <a:gd name="connsiteX4" fmla="*/ 107156 w 1609725"/>
              <a:gd name="connsiteY4" fmla="*/ 276225 h 288131"/>
              <a:gd name="connsiteX5" fmla="*/ 7144 w 1609725"/>
              <a:gd name="connsiteY5" fmla="*/ 240506 h 288131"/>
              <a:gd name="connsiteX6" fmla="*/ 0 w 1609725"/>
              <a:gd name="connsiteY6" fmla="*/ 111919 h 288131"/>
              <a:gd name="connsiteX7" fmla="*/ 142875 w 1609725"/>
              <a:gd name="connsiteY7" fmla="*/ 142875 h 288131"/>
              <a:gd name="connsiteX8" fmla="*/ 238125 w 1609725"/>
              <a:gd name="connsiteY8" fmla="*/ 152400 h 288131"/>
              <a:gd name="connsiteX9" fmla="*/ 326231 w 1609725"/>
              <a:gd name="connsiteY9" fmla="*/ 152400 h 288131"/>
              <a:gd name="connsiteX10" fmla="*/ 428625 w 1609725"/>
              <a:gd name="connsiteY10" fmla="*/ 147637 h 288131"/>
              <a:gd name="connsiteX11" fmla="*/ 714375 w 1609725"/>
              <a:gd name="connsiteY11" fmla="*/ 116681 h 288131"/>
              <a:gd name="connsiteX12" fmla="*/ 809625 w 1609725"/>
              <a:gd name="connsiteY12" fmla="*/ 104775 h 288131"/>
              <a:gd name="connsiteX13" fmla="*/ 947737 w 1609725"/>
              <a:gd name="connsiteY13" fmla="*/ 92869 h 288131"/>
              <a:gd name="connsiteX14" fmla="*/ 1271587 w 1609725"/>
              <a:gd name="connsiteY14" fmla="*/ 30956 h 288131"/>
              <a:gd name="connsiteX15" fmla="*/ 1435894 w 1609725"/>
              <a:gd name="connsiteY15" fmla="*/ 0 h 288131"/>
              <a:gd name="connsiteX16" fmla="*/ 1452562 w 1609725"/>
              <a:gd name="connsiteY16" fmla="*/ 0 h 288131"/>
              <a:gd name="connsiteX17" fmla="*/ 1478756 w 1609725"/>
              <a:gd name="connsiteY17" fmla="*/ 7144 h 288131"/>
              <a:gd name="connsiteX18" fmla="*/ 1521619 w 1609725"/>
              <a:gd name="connsiteY18" fmla="*/ 30956 h 288131"/>
              <a:gd name="connsiteX19" fmla="*/ 1569244 w 1609725"/>
              <a:gd name="connsiteY19" fmla="*/ 66675 h 288131"/>
              <a:gd name="connsiteX20" fmla="*/ 1595437 w 1609725"/>
              <a:gd name="connsiteY20" fmla="*/ 92869 h 288131"/>
              <a:gd name="connsiteX21" fmla="*/ 1607344 w 1609725"/>
              <a:gd name="connsiteY21" fmla="*/ 116681 h 288131"/>
              <a:gd name="connsiteX22" fmla="*/ 1609725 w 1609725"/>
              <a:gd name="connsiteY22" fmla="*/ 147637 h 288131"/>
              <a:gd name="connsiteX23" fmla="*/ 1602581 w 1609725"/>
              <a:gd name="connsiteY23" fmla="*/ 171450 h 288131"/>
              <a:gd name="connsiteX24" fmla="*/ 1590675 w 1609725"/>
              <a:gd name="connsiteY24" fmla="*/ 188119 h 288131"/>
              <a:gd name="connsiteX25" fmla="*/ 1559719 w 1609725"/>
              <a:gd name="connsiteY25" fmla="*/ 195262 h 288131"/>
              <a:gd name="connsiteX26" fmla="*/ 1254919 w 1609725"/>
              <a:gd name="connsiteY26" fmla="*/ 219075 h 288131"/>
              <a:gd name="connsiteX27" fmla="*/ 935831 w 1609725"/>
              <a:gd name="connsiteY27" fmla="*/ 245269 h 288131"/>
              <a:gd name="connsiteX28" fmla="*/ 814387 w 1609725"/>
              <a:gd name="connsiteY28" fmla="*/ 269081 h 288131"/>
              <a:gd name="connsiteX29" fmla="*/ 688181 w 1609725"/>
              <a:gd name="connsiteY29" fmla="*/ 2714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09725" h="288131">
                <a:moveTo>
                  <a:pt x="688181" y="271462"/>
                </a:moveTo>
                <a:lnTo>
                  <a:pt x="357187" y="288131"/>
                </a:lnTo>
                <a:lnTo>
                  <a:pt x="238125" y="288131"/>
                </a:lnTo>
                <a:lnTo>
                  <a:pt x="157162" y="285750"/>
                </a:lnTo>
                <a:lnTo>
                  <a:pt x="107156" y="276225"/>
                </a:lnTo>
                <a:lnTo>
                  <a:pt x="7144" y="240506"/>
                </a:lnTo>
                <a:lnTo>
                  <a:pt x="0" y="111919"/>
                </a:lnTo>
                <a:lnTo>
                  <a:pt x="142875" y="142875"/>
                </a:lnTo>
                <a:lnTo>
                  <a:pt x="238125" y="152400"/>
                </a:lnTo>
                <a:lnTo>
                  <a:pt x="326231" y="152400"/>
                </a:lnTo>
                <a:lnTo>
                  <a:pt x="428625" y="147637"/>
                </a:lnTo>
                <a:lnTo>
                  <a:pt x="714375" y="116681"/>
                </a:lnTo>
                <a:lnTo>
                  <a:pt x="809625" y="104775"/>
                </a:lnTo>
                <a:lnTo>
                  <a:pt x="947737" y="92869"/>
                </a:lnTo>
                <a:lnTo>
                  <a:pt x="1271587" y="30956"/>
                </a:lnTo>
                <a:lnTo>
                  <a:pt x="1435894" y="0"/>
                </a:lnTo>
                <a:lnTo>
                  <a:pt x="1452562" y="0"/>
                </a:lnTo>
                <a:lnTo>
                  <a:pt x="1478756" y="7144"/>
                </a:lnTo>
                <a:lnTo>
                  <a:pt x="1521619" y="30956"/>
                </a:lnTo>
                <a:lnTo>
                  <a:pt x="1569244" y="66675"/>
                </a:lnTo>
                <a:lnTo>
                  <a:pt x="1595437" y="92869"/>
                </a:lnTo>
                <a:lnTo>
                  <a:pt x="1607344" y="116681"/>
                </a:lnTo>
                <a:lnTo>
                  <a:pt x="1609725" y="147637"/>
                </a:lnTo>
                <a:lnTo>
                  <a:pt x="1602581" y="171450"/>
                </a:lnTo>
                <a:lnTo>
                  <a:pt x="1590675" y="188119"/>
                </a:lnTo>
                <a:lnTo>
                  <a:pt x="1559719" y="195262"/>
                </a:lnTo>
                <a:lnTo>
                  <a:pt x="1254919" y="219075"/>
                </a:lnTo>
                <a:lnTo>
                  <a:pt x="935831" y="245269"/>
                </a:lnTo>
                <a:lnTo>
                  <a:pt x="814387" y="269081"/>
                </a:lnTo>
                <a:lnTo>
                  <a:pt x="688181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CA1D612-19BD-4326-958A-23AED08D0AB6}"/>
              </a:ext>
            </a:extLst>
          </p:cNvPr>
          <p:cNvSpPr/>
          <p:nvPr/>
        </p:nvSpPr>
        <p:spPr>
          <a:xfrm>
            <a:off x="6132513" y="5284788"/>
            <a:ext cx="2101850" cy="342900"/>
          </a:xfrm>
          <a:custGeom>
            <a:avLst/>
            <a:gdLst>
              <a:gd name="connsiteX0" fmla="*/ 1012031 w 2102644"/>
              <a:gd name="connsiteY0" fmla="*/ 247650 h 342900"/>
              <a:gd name="connsiteX1" fmla="*/ 628650 w 2102644"/>
              <a:gd name="connsiteY1" fmla="*/ 273844 h 342900"/>
              <a:gd name="connsiteX2" fmla="*/ 369094 w 2102644"/>
              <a:gd name="connsiteY2" fmla="*/ 302419 h 342900"/>
              <a:gd name="connsiteX3" fmla="*/ 0 w 2102644"/>
              <a:gd name="connsiteY3" fmla="*/ 342900 h 342900"/>
              <a:gd name="connsiteX4" fmla="*/ 4762 w 2102644"/>
              <a:gd name="connsiteY4" fmla="*/ 154781 h 342900"/>
              <a:gd name="connsiteX5" fmla="*/ 666750 w 2102644"/>
              <a:gd name="connsiteY5" fmla="*/ 119062 h 342900"/>
              <a:gd name="connsiteX6" fmla="*/ 862012 w 2102644"/>
              <a:gd name="connsiteY6" fmla="*/ 107156 h 342900"/>
              <a:gd name="connsiteX7" fmla="*/ 983456 w 2102644"/>
              <a:gd name="connsiteY7" fmla="*/ 90487 h 342900"/>
              <a:gd name="connsiteX8" fmla="*/ 1114425 w 2102644"/>
              <a:gd name="connsiteY8" fmla="*/ 80962 h 342900"/>
              <a:gd name="connsiteX9" fmla="*/ 1338262 w 2102644"/>
              <a:gd name="connsiteY9" fmla="*/ 66675 h 342900"/>
              <a:gd name="connsiteX10" fmla="*/ 1497806 w 2102644"/>
              <a:gd name="connsiteY10" fmla="*/ 66675 h 342900"/>
              <a:gd name="connsiteX11" fmla="*/ 1640681 w 2102644"/>
              <a:gd name="connsiteY11" fmla="*/ 64294 h 342900"/>
              <a:gd name="connsiteX12" fmla="*/ 1688306 w 2102644"/>
              <a:gd name="connsiteY12" fmla="*/ 54769 h 342900"/>
              <a:gd name="connsiteX13" fmla="*/ 1793081 w 2102644"/>
              <a:gd name="connsiteY13" fmla="*/ 16669 h 342900"/>
              <a:gd name="connsiteX14" fmla="*/ 1828800 w 2102644"/>
              <a:gd name="connsiteY14" fmla="*/ 0 h 342900"/>
              <a:gd name="connsiteX15" fmla="*/ 1847850 w 2102644"/>
              <a:gd name="connsiteY15" fmla="*/ 0 h 342900"/>
              <a:gd name="connsiteX16" fmla="*/ 1914525 w 2102644"/>
              <a:gd name="connsiteY16" fmla="*/ 35719 h 342900"/>
              <a:gd name="connsiteX17" fmla="*/ 1981200 w 2102644"/>
              <a:gd name="connsiteY17" fmla="*/ 71437 h 342900"/>
              <a:gd name="connsiteX18" fmla="*/ 2021681 w 2102644"/>
              <a:gd name="connsiteY18" fmla="*/ 97631 h 342900"/>
              <a:gd name="connsiteX19" fmla="*/ 2050256 w 2102644"/>
              <a:gd name="connsiteY19" fmla="*/ 123825 h 342900"/>
              <a:gd name="connsiteX20" fmla="*/ 2064544 w 2102644"/>
              <a:gd name="connsiteY20" fmla="*/ 142875 h 342900"/>
              <a:gd name="connsiteX21" fmla="*/ 2078831 w 2102644"/>
              <a:gd name="connsiteY21" fmla="*/ 169069 h 342900"/>
              <a:gd name="connsiteX22" fmla="*/ 2093119 w 2102644"/>
              <a:gd name="connsiteY22" fmla="*/ 197644 h 342900"/>
              <a:gd name="connsiteX23" fmla="*/ 2102644 w 2102644"/>
              <a:gd name="connsiteY23" fmla="*/ 233362 h 342900"/>
              <a:gd name="connsiteX24" fmla="*/ 2100262 w 2102644"/>
              <a:gd name="connsiteY24" fmla="*/ 261937 h 342900"/>
              <a:gd name="connsiteX25" fmla="*/ 2093119 w 2102644"/>
              <a:gd name="connsiteY25" fmla="*/ 280987 h 342900"/>
              <a:gd name="connsiteX26" fmla="*/ 2081212 w 2102644"/>
              <a:gd name="connsiteY26" fmla="*/ 292894 h 342900"/>
              <a:gd name="connsiteX27" fmla="*/ 2055019 w 2102644"/>
              <a:gd name="connsiteY27" fmla="*/ 302419 h 342900"/>
              <a:gd name="connsiteX28" fmla="*/ 2012156 w 2102644"/>
              <a:gd name="connsiteY28" fmla="*/ 311944 h 342900"/>
              <a:gd name="connsiteX29" fmla="*/ 1981200 w 2102644"/>
              <a:gd name="connsiteY29" fmla="*/ 314325 h 342900"/>
              <a:gd name="connsiteX30" fmla="*/ 1943100 w 2102644"/>
              <a:gd name="connsiteY30" fmla="*/ 309562 h 342900"/>
              <a:gd name="connsiteX31" fmla="*/ 1828800 w 2102644"/>
              <a:gd name="connsiteY31" fmla="*/ 283369 h 342900"/>
              <a:gd name="connsiteX32" fmla="*/ 1533525 w 2102644"/>
              <a:gd name="connsiteY32" fmla="*/ 247650 h 342900"/>
              <a:gd name="connsiteX33" fmla="*/ 1357312 w 2102644"/>
              <a:gd name="connsiteY33" fmla="*/ 240506 h 342900"/>
              <a:gd name="connsiteX34" fmla="*/ 1012031 w 2102644"/>
              <a:gd name="connsiteY34" fmla="*/ 2476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02644" h="342900">
                <a:moveTo>
                  <a:pt x="1012031" y="247650"/>
                </a:moveTo>
                <a:lnTo>
                  <a:pt x="628650" y="273844"/>
                </a:lnTo>
                <a:lnTo>
                  <a:pt x="369094" y="302419"/>
                </a:lnTo>
                <a:lnTo>
                  <a:pt x="0" y="342900"/>
                </a:lnTo>
                <a:lnTo>
                  <a:pt x="4762" y="154781"/>
                </a:lnTo>
                <a:lnTo>
                  <a:pt x="666750" y="119062"/>
                </a:lnTo>
                <a:lnTo>
                  <a:pt x="862012" y="107156"/>
                </a:lnTo>
                <a:lnTo>
                  <a:pt x="983456" y="90487"/>
                </a:lnTo>
                <a:lnTo>
                  <a:pt x="1114425" y="80962"/>
                </a:lnTo>
                <a:lnTo>
                  <a:pt x="1338262" y="66675"/>
                </a:lnTo>
                <a:lnTo>
                  <a:pt x="1497806" y="66675"/>
                </a:lnTo>
                <a:lnTo>
                  <a:pt x="1640681" y="64294"/>
                </a:lnTo>
                <a:lnTo>
                  <a:pt x="1688306" y="54769"/>
                </a:lnTo>
                <a:lnTo>
                  <a:pt x="1793081" y="16669"/>
                </a:lnTo>
                <a:lnTo>
                  <a:pt x="1828800" y="0"/>
                </a:lnTo>
                <a:lnTo>
                  <a:pt x="1847850" y="0"/>
                </a:lnTo>
                <a:lnTo>
                  <a:pt x="1914525" y="35719"/>
                </a:lnTo>
                <a:lnTo>
                  <a:pt x="1981200" y="71437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4544" y="142875"/>
                </a:lnTo>
                <a:lnTo>
                  <a:pt x="2078831" y="169069"/>
                </a:lnTo>
                <a:lnTo>
                  <a:pt x="2093119" y="197644"/>
                </a:lnTo>
                <a:lnTo>
                  <a:pt x="2102644" y="233362"/>
                </a:lnTo>
                <a:lnTo>
                  <a:pt x="2100262" y="261937"/>
                </a:lnTo>
                <a:lnTo>
                  <a:pt x="2093119" y="280987"/>
                </a:lnTo>
                <a:lnTo>
                  <a:pt x="2081212" y="292894"/>
                </a:lnTo>
                <a:lnTo>
                  <a:pt x="2055019" y="302419"/>
                </a:lnTo>
                <a:lnTo>
                  <a:pt x="2012156" y="311944"/>
                </a:lnTo>
                <a:lnTo>
                  <a:pt x="1981200" y="314325"/>
                </a:lnTo>
                <a:lnTo>
                  <a:pt x="1943100" y="309562"/>
                </a:lnTo>
                <a:lnTo>
                  <a:pt x="1828800" y="283369"/>
                </a:lnTo>
                <a:lnTo>
                  <a:pt x="1533525" y="247650"/>
                </a:lnTo>
                <a:lnTo>
                  <a:pt x="1357312" y="240506"/>
                </a:lnTo>
                <a:lnTo>
                  <a:pt x="1012031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B2DB0D6-DF31-4F74-9989-7C42B10EDC2A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72CA00CA-A40D-42BA-9522-BBEDCB1ADC9E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56E2E9AC-0419-4CDE-B0BF-F86DB8904951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E18412F3-F9AC-40F4-AE28-2DC0F19ADA8A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91ED218-CEA8-47BE-8142-303268FC0E42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CC15C7B-E849-4A8B-BE0C-655915EA149C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C864CB76-DF6D-4392-A5B4-3B38D884910F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100DD9B-C4E1-43E7-A2C7-853623FCED7E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651F4F1-5D79-4E85-95FE-3E399A02913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6CEC156D-1232-4ECA-A2EF-593CBAC2A09D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EB44CE1-898F-460A-A663-D78807C3BB8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1F8F52DF-CE58-4B69-99EE-47D79FFD410B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7E435F3C-5119-4D84-9162-4C6879A7681A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05077FD-44A2-474D-B84D-58D699C21B3B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0C54C236-5618-4B72-BE8D-B84D4A50D0DF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272B0A45-0D0E-47E0-8A30-1AAE33019DBF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81FC36DC-7824-4EA9-A591-BD3CEC2C4D15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ECE264A-8028-474B-8F39-96BE3167B57B}"/>
              </a:ext>
            </a:extLst>
          </p:cNvPr>
          <p:cNvGrpSpPr/>
          <p:nvPr/>
        </p:nvGrpSpPr>
        <p:grpSpPr>
          <a:xfrm>
            <a:off x="3451226" y="1420813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75B77619-6386-4457-BC21-ABA0BCDC8B80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B0DA7D94-A7DA-45C8-9D9C-564261AB669E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A18AC3C1-EC3E-4938-B265-1AF75BA20512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78F1F8B4-CC69-4B2B-B2E8-54E9067A3E7F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CB88A3E2-F4B8-40D0-B7C2-64C7C3D4F103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854A7A94-1A15-45C0-9607-F37C1E6AA9C7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755F726-106F-4EE8-8089-F32EA1274CE0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D47913FA-67C7-4E55-8F25-841BB46CAAAB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998E11B3-4016-4A47-98AB-BB2F6EA717AC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12CC0134-6C6F-4616-BCEB-E93F524FBDE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8A646B85-7525-403D-B830-E5F1A2AB067E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013BC7-5F92-4E5D-9906-DB189B6E672C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4F73FB68-1FA9-4439-BC76-45915AFF0C44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BCEE5733-FA52-4549-8C07-6E974A849C66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C6611C0-6E57-41FC-9631-D3C9BE115EC1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4250997D-3235-4891-91AA-D5670CBE12AC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7425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FE7DE2-2FF3-4DBC-9C71-1C543B3F9332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1CE9B2-5B31-47A1-B089-6CC4D8781733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4E3AE500-1FE7-44C6-942A-55489FD5E48C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D1454E8C-4F45-466C-A541-5C37A6AD2CE5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B955EEAC-B404-4AD5-95F3-A45437C464F1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58FC8BA7-A9F6-4DFD-B227-2170FCFC8605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61702D-81CE-47A8-934A-C1F66370231D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69311E8D-A9A5-4E5B-BC80-727C0DD0A56A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C1F345D2-F013-4AE8-BA24-D40318EE875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19CEDF67-9309-4314-B04E-BABB16BB2D06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0B7EF83A-0BFD-4DB7-B3D1-F548B1022F9B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88C6B017-D9CE-48BE-A65D-BCBBC0F312C7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16375A9F-1EDA-427D-950D-03B4AA25E923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3B16D3DD-66F1-47B1-8A9D-64D689033836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9270B5E1-187D-4515-B0D1-B5C85B0597CA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2DFE571-1FE7-4137-83C4-08D7B4F4F2EB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2261E594-7EE1-407A-A414-CB6CA3E0E446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1235374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6ECA5C0-AC14-4312-A9CD-7A6C5F2A3955}"/>
              </a:ext>
            </a:extLst>
          </p:cNvPr>
          <p:cNvSpPr/>
          <p:nvPr/>
        </p:nvSpPr>
        <p:spPr>
          <a:xfrm>
            <a:off x="4716464" y="1485901"/>
            <a:ext cx="2994025" cy="1006475"/>
          </a:xfrm>
          <a:custGeom>
            <a:avLst/>
            <a:gdLst>
              <a:gd name="connsiteX0" fmla="*/ 1347815 w 2994264"/>
              <a:gd name="connsiteY0" fmla="*/ 166495 h 1006897"/>
              <a:gd name="connsiteX1" fmla="*/ 774333 w 2994264"/>
              <a:gd name="connsiteY1" fmla="*/ 216708 h 1006897"/>
              <a:gd name="connsiteX2" fmla="*/ 422844 w 2994264"/>
              <a:gd name="connsiteY2" fmla="*/ 245778 h 1006897"/>
              <a:gd name="connsiteX3" fmla="*/ 100426 w 2994264"/>
              <a:gd name="connsiteY3" fmla="*/ 274849 h 1006897"/>
              <a:gd name="connsiteX4" fmla="*/ 0 w 2994264"/>
              <a:gd name="connsiteY4" fmla="*/ 282777 h 1006897"/>
              <a:gd name="connsiteX5" fmla="*/ 29071 w 2994264"/>
              <a:gd name="connsiteY5" fmla="*/ 441344 h 1006897"/>
              <a:gd name="connsiteX6" fmla="*/ 343561 w 2994264"/>
              <a:gd name="connsiteY6" fmla="*/ 414916 h 1006897"/>
              <a:gd name="connsiteX7" fmla="*/ 750548 w 2994264"/>
              <a:gd name="connsiteY7" fmla="*/ 383203 h 1006897"/>
              <a:gd name="connsiteX8" fmla="*/ 1112608 w 2994264"/>
              <a:gd name="connsiteY8" fmla="*/ 351489 h 1006897"/>
              <a:gd name="connsiteX9" fmla="*/ 1506382 w 2994264"/>
              <a:gd name="connsiteY9" fmla="*/ 314490 h 1006897"/>
              <a:gd name="connsiteX10" fmla="*/ 1844657 w 2994264"/>
              <a:gd name="connsiteY10" fmla="*/ 280134 h 1006897"/>
              <a:gd name="connsiteX11" fmla="*/ 2103649 w 2994264"/>
              <a:gd name="connsiteY11" fmla="*/ 251064 h 1006897"/>
              <a:gd name="connsiteX12" fmla="*/ 2423424 w 2994264"/>
              <a:gd name="connsiteY12" fmla="*/ 211422 h 1006897"/>
              <a:gd name="connsiteX13" fmla="*/ 2494779 w 2994264"/>
              <a:gd name="connsiteY13" fmla="*/ 200851 h 1006897"/>
              <a:gd name="connsiteX14" fmla="*/ 2515922 w 2994264"/>
              <a:gd name="connsiteY14" fmla="*/ 203494 h 1006897"/>
              <a:gd name="connsiteX15" fmla="*/ 2534421 w 2994264"/>
              <a:gd name="connsiteY15" fmla="*/ 211422 h 1006897"/>
              <a:gd name="connsiteX16" fmla="*/ 2544992 w 2994264"/>
              <a:gd name="connsiteY16" fmla="*/ 221993 h 1006897"/>
              <a:gd name="connsiteX17" fmla="*/ 2552920 w 2994264"/>
              <a:gd name="connsiteY17" fmla="*/ 235207 h 1006897"/>
              <a:gd name="connsiteX18" fmla="*/ 2555563 w 2994264"/>
              <a:gd name="connsiteY18" fmla="*/ 253707 h 1006897"/>
              <a:gd name="connsiteX19" fmla="*/ 2555563 w 2994264"/>
              <a:gd name="connsiteY19" fmla="*/ 277492 h 1006897"/>
              <a:gd name="connsiteX20" fmla="*/ 2523850 w 2994264"/>
              <a:gd name="connsiteY20" fmla="*/ 433415 h 1006897"/>
              <a:gd name="connsiteX21" fmla="*/ 2447209 w 2994264"/>
              <a:gd name="connsiteY21" fmla="*/ 745263 h 1006897"/>
              <a:gd name="connsiteX22" fmla="*/ 2439281 w 2994264"/>
              <a:gd name="connsiteY22" fmla="*/ 948756 h 1006897"/>
              <a:gd name="connsiteX23" fmla="*/ 2465709 w 2994264"/>
              <a:gd name="connsiteY23" fmla="*/ 975184 h 1006897"/>
              <a:gd name="connsiteX24" fmla="*/ 2507993 w 2994264"/>
              <a:gd name="connsiteY24" fmla="*/ 1001612 h 1006897"/>
              <a:gd name="connsiteX25" fmla="*/ 2542349 w 2994264"/>
              <a:gd name="connsiteY25" fmla="*/ 1006897 h 1006897"/>
              <a:gd name="connsiteX26" fmla="*/ 2571420 w 2994264"/>
              <a:gd name="connsiteY26" fmla="*/ 1001612 h 1006897"/>
              <a:gd name="connsiteX27" fmla="*/ 2600490 w 2994264"/>
              <a:gd name="connsiteY27" fmla="*/ 988398 h 1006897"/>
              <a:gd name="connsiteX28" fmla="*/ 2621633 w 2994264"/>
              <a:gd name="connsiteY28" fmla="*/ 967256 h 1006897"/>
              <a:gd name="connsiteX29" fmla="*/ 2637489 w 2994264"/>
              <a:gd name="connsiteY29" fmla="*/ 938185 h 1006897"/>
              <a:gd name="connsiteX30" fmla="*/ 2692987 w 2994264"/>
              <a:gd name="connsiteY30" fmla="*/ 808689 h 1006897"/>
              <a:gd name="connsiteX31" fmla="*/ 2777556 w 2994264"/>
              <a:gd name="connsiteY31" fmla="*/ 610481 h 1006897"/>
              <a:gd name="connsiteX32" fmla="*/ 2809270 w 2994264"/>
              <a:gd name="connsiteY32" fmla="*/ 520627 h 1006897"/>
              <a:gd name="connsiteX33" fmla="*/ 2843626 w 2994264"/>
              <a:gd name="connsiteY33" fmla="*/ 409630 h 1006897"/>
              <a:gd name="connsiteX34" fmla="*/ 2870053 w 2994264"/>
              <a:gd name="connsiteY34" fmla="*/ 369989 h 1006897"/>
              <a:gd name="connsiteX35" fmla="*/ 2904409 w 2994264"/>
              <a:gd name="connsiteY35" fmla="*/ 325062 h 1006897"/>
              <a:gd name="connsiteX36" fmla="*/ 2928194 w 2994264"/>
              <a:gd name="connsiteY36" fmla="*/ 301277 h 1006897"/>
              <a:gd name="connsiteX37" fmla="*/ 2946694 w 2994264"/>
              <a:gd name="connsiteY37" fmla="*/ 282777 h 1006897"/>
              <a:gd name="connsiteX38" fmla="*/ 2965193 w 2994264"/>
              <a:gd name="connsiteY38" fmla="*/ 261635 h 1006897"/>
              <a:gd name="connsiteX39" fmla="*/ 2983693 w 2994264"/>
              <a:gd name="connsiteY39" fmla="*/ 240493 h 1006897"/>
              <a:gd name="connsiteX40" fmla="*/ 2994264 w 2994264"/>
              <a:gd name="connsiteY40" fmla="*/ 214065 h 1006897"/>
              <a:gd name="connsiteX41" fmla="*/ 2991621 w 2994264"/>
              <a:gd name="connsiteY41" fmla="*/ 187637 h 1006897"/>
              <a:gd name="connsiteX42" fmla="*/ 2978407 w 2994264"/>
              <a:gd name="connsiteY42" fmla="*/ 166495 h 1006897"/>
              <a:gd name="connsiteX43" fmla="*/ 2946694 w 2994264"/>
              <a:gd name="connsiteY43" fmla="*/ 142710 h 1006897"/>
              <a:gd name="connsiteX44" fmla="*/ 2803984 w 2994264"/>
              <a:gd name="connsiteY44" fmla="*/ 63427 h 1006897"/>
              <a:gd name="connsiteX45" fmla="*/ 2708844 w 2994264"/>
              <a:gd name="connsiteY45" fmla="*/ 23785 h 1006897"/>
              <a:gd name="connsiteX46" fmla="*/ 2645418 w 2994264"/>
              <a:gd name="connsiteY46" fmla="*/ 5286 h 1006897"/>
              <a:gd name="connsiteX47" fmla="*/ 2616347 w 2994264"/>
              <a:gd name="connsiteY47" fmla="*/ 0 h 1006897"/>
              <a:gd name="connsiteX48" fmla="*/ 2587277 w 2994264"/>
              <a:gd name="connsiteY48" fmla="*/ 2643 h 1006897"/>
              <a:gd name="connsiteX49" fmla="*/ 2544992 w 2994264"/>
              <a:gd name="connsiteY49" fmla="*/ 18500 h 1006897"/>
              <a:gd name="connsiteX50" fmla="*/ 2484208 w 2994264"/>
              <a:gd name="connsiteY50" fmla="*/ 55499 h 1006897"/>
              <a:gd name="connsiteX51" fmla="*/ 2460423 w 2994264"/>
              <a:gd name="connsiteY51" fmla="*/ 68712 h 1006897"/>
              <a:gd name="connsiteX52" fmla="*/ 2288643 w 2994264"/>
              <a:gd name="connsiteY52" fmla="*/ 84569 h 1006897"/>
              <a:gd name="connsiteX53" fmla="*/ 1897512 w 2994264"/>
              <a:gd name="connsiteY53" fmla="*/ 118925 h 1006897"/>
              <a:gd name="connsiteX54" fmla="*/ 1347815 w 2994264"/>
              <a:gd name="connsiteY54" fmla="*/ 166495 h 100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994264" h="1006897">
                <a:moveTo>
                  <a:pt x="1347815" y="166495"/>
                </a:moveTo>
                <a:lnTo>
                  <a:pt x="774333" y="216708"/>
                </a:lnTo>
                <a:lnTo>
                  <a:pt x="422844" y="245778"/>
                </a:lnTo>
                <a:lnTo>
                  <a:pt x="100426" y="274849"/>
                </a:lnTo>
                <a:lnTo>
                  <a:pt x="0" y="282777"/>
                </a:lnTo>
                <a:lnTo>
                  <a:pt x="29071" y="441344"/>
                </a:lnTo>
                <a:lnTo>
                  <a:pt x="343561" y="414916"/>
                </a:lnTo>
                <a:lnTo>
                  <a:pt x="750548" y="383203"/>
                </a:lnTo>
                <a:lnTo>
                  <a:pt x="1112608" y="351489"/>
                </a:lnTo>
                <a:lnTo>
                  <a:pt x="1506382" y="314490"/>
                </a:lnTo>
                <a:lnTo>
                  <a:pt x="1844657" y="280134"/>
                </a:lnTo>
                <a:lnTo>
                  <a:pt x="2103649" y="251064"/>
                </a:lnTo>
                <a:lnTo>
                  <a:pt x="2423424" y="211422"/>
                </a:lnTo>
                <a:lnTo>
                  <a:pt x="2494779" y="200851"/>
                </a:lnTo>
                <a:lnTo>
                  <a:pt x="2515922" y="203494"/>
                </a:lnTo>
                <a:lnTo>
                  <a:pt x="2534421" y="211422"/>
                </a:lnTo>
                <a:lnTo>
                  <a:pt x="2544992" y="221993"/>
                </a:lnTo>
                <a:lnTo>
                  <a:pt x="2552920" y="235207"/>
                </a:lnTo>
                <a:lnTo>
                  <a:pt x="2555563" y="253707"/>
                </a:lnTo>
                <a:lnTo>
                  <a:pt x="2555563" y="277492"/>
                </a:lnTo>
                <a:lnTo>
                  <a:pt x="2523850" y="433415"/>
                </a:lnTo>
                <a:lnTo>
                  <a:pt x="2447209" y="745263"/>
                </a:lnTo>
                <a:lnTo>
                  <a:pt x="2439281" y="948756"/>
                </a:lnTo>
                <a:lnTo>
                  <a:pt x="2465709" y="975184"/>
                </a:lnTo>
                <a:lnTo>
                  <a:pt x="2507993" y="1001612"/>
                </a:lnTo>
                <a:lnTo>
                  <a:pt x="2542349" y="1006897"/>
                </a:lnTo>
                <a:lnTo>
                  <a:pt x="2571420" y="1001612"/>
                </a:lnTo>
                <a:lnTo>
                  <a:pt x="2600490" y="988398"/>
                </a:lnTo>
                <a:lnTo>
                  <a:pt x="2621633" y="967256"/>
                </a:lnTo>
                <a:lnTo>
                  <a:pt x="2637489" y="938185"/>
                </a:lnTo>
                <a:lnTo>
                  <a:pt x="2692987" y="808689"/>
                </a:lnTo>
                <a:lnTo>
                  <a:pt x="2777556" y="610481"/>
                </a:lnTo>
                <a:lnTo>
                  <a:pt x="2809270" y="520627"/>
                </a:lnTo>
                <a:lnTo>
                  <a:pt x="2843626" y="409630"/>
                </a:lnTo>
                <a:lnTo>
                  <a:pt x="2870053" y="369989"/>
                </a:lnTo>
                <a:lnTo>
                  <a:pt x="2904409" y="325062"/>
                </a:lnTo>
                <a:lnTo>
                  <a:pt x="2928194" y="301277"/>
                </a:lnTo>
                <a:lnTo>
                  <a:pt x="2946694" y="282777"/>
                </a:lnTo>
                <a:lnTo>
                  <a:pt x="2965193" y="261635"/>
                </a:lnTo>
                <a:lnTo>
                  <a:pt x="2983693" y="240493"/>
                </a:lnTo>
                <a:lnTo>
                  <a:pt x="2994264" y="214065"/>
                </a:lnTo>
                <a:lnTo>
                  <a:pt x="2991621" y="187637"/>
                </a:lnTo>
                <a:lnTo>
                  <a:pt x="2978407" y="166495"/>
                </a:lnTo>
                <a:lnTo>
                  <a:pt x="2946694" y="142710"/>
                </a:lnTo>
                <a:lnTo>
                  <a:pt x="2803984" y="63427"/>
                </a:lnTo>
                <a:lnTo>
                  <a:pt x="2708844" y="23785"/>
                </a:lnTo>
                <a:lnTo>
                  <a:pt x="2645418" y="5286"/>
                </a:lnTo>
                <a:lnTo>
                  <a:pt x="2616347" y="0"/>
                </a:lnTo>
                <a:lnTo>
                  <a:pt x="2587277" y="2643"/>
                </a:lnTo>
                <a:lnTo>
                  <a:pt x="2544992" y="18500"/>
                </a:lnTo>
                <a:lnTo>
                  <a:pt x="2484208" y="55499"/>
                </a:lnTo>
                <a:lnTo>
                  <a:pt x="2460423" y="68712"/>
                </a:lnTo>
                <a:lnTo>
                  <a:pt x="2288643" y="84569"/>
                </a:lnTo>
                <a:lnTo>
                  <a:pt x="1897512" y="118925"/>
                </a:lnTo>
                <a:lnTo>
                  <a:pt x="1347815" y="16649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D79AD98-1D3B-41A1-B60C-50882CFDB74A}"/>
              </a:ext>
            </a:extLst>
          </p:cNvPr>
          <p:cNvSpPr/>
          <p:nvPr/>
        </p:nvSpPr>
        <p:spPr>
          <a:xfrm>
            <a:off x="5076825" y="3335338"/>
            <a:ext cx="495300" cy="781050"/>
          </a:xfrm>
          <a:custGeom>
            <a:avLst/>
            <a:gdLst>
              <a:gd name="connsiteX0" fmla="*/ 395288 w 495300"/>
              <a:gd name="connsiteY0" fmla="*/ 314325 h 781050"/>
              <a:gd name="connsiteX1" fmla="*/ 359569 w 495300"/>
              <a:gd name="connsiteY1" fmla="*/ 159544 h 781050"/>
              <a:gd name="connsiteX2" fmla="*/ 292894 w 495300"/>
              <a:gd name="connsiteY2" fmla="*/ 50007 h 781050"/>
              <a:gd name="connsiteX3" fmla="*/ 250031 w 495300"/>
              <a:gd name="connsiteY3" fmla="*/ 33338 h 781050"/>
              <a:gd name="connsiteX4" fmla="*/ 178594 w 495300"/>
              <a:gd name="connsiteY4" fmla="*/ 16669 h 781050"/>
              <a:gd name="connsiteX5" fmla="*/ 109538 w 495300"/>
              <a:gd name="connsiteY5" fmla="*/ 7144 h 781050"/>
              <a:gd name="connsiteX6" fmla="*/ 64294 w 495300"/>
              <a:gd name="connsiteY6" fmla="*/ 4763 h 781050"/>
              <a:gd name="connsiteX7" fmla="*/ 38100 w 495300"/>
              <a:gd name="connsiteY7" fmla="*/ 2382 h 781050"/>
              <a:gd name="connsiteX8" fmla="*/ 14288 w 495300"/>
              <a:gd name="connsiteY8" fmla="*/ 0 h 781050"/>
              <a:gd name="connsiteX9" fmla="*/ 2381 w 495300"/>
              <a:gd name="connsiteY9" fmla="*/ 4763 h 781050"/>
              <a:gd name="connsiteX10" fmla="*/ 0 w 495300"/>
              <a:gd name="connsiteY10" fmla="*/ 23813 h 781050"/>
              <a:gd name="connsiteX11" fmla="*/ 16669 w 495300"/>
              <a:gd name="connsiteY11" fmla="*/ 52388 h 781050"/>
              <a:gd name="connsiteX12" fmla="*/ 42863 w 495300"/>
              <a:gd name="connsiteY12" fmla="*/ 85725 h 781050"/>
              <a:gd name="connsiteX13" fmla="*/ 90488 w 495300"/>
              <a:gd name="connsiteY13" fmla="*/ 138113 h 781050"/>
              <a:gd name="connsiteX14" fmla="*/ 135731 w 495300"/>
              <a:gd name="connsiteY14" fmla="*/ 211932 h 781050"/>
              <a:gd name="connsiteX15" fmla="*/ 157163 w 495300"/>
              <a:gd name="connsiteY15" fmla="*/ 271463 h 781050"/>
              <a:gd name="connsiteX16" fmla="*/ 204788 w 495300"/>
              <a:gd name="connsiteY16" fmla="*/ 433388 h 781050"/>
              <a:gd name="connsiteX17" fmla="*/ 257175 w 495300"/>
              <a:gd name="connsiteY17" fmla="*/ 597694 h 781050"/>
              <a:gd name="connsiteX18" fmla="*/ 283369 w 495300"/>
              <a:gd name="connsiteY18" fmla="*/ 678657 h 781050"/>
              <a:gd name="connsiteX19" fmla="*/ 300038 w 495300"/>
              <a:gd name="connsiteY19" fmla="*/ 719138 h 781050"/>
              <a:gd name="connsiteX20" fmla="*/ 309563 w 495300"/>
              <a:gd name="connsiteY20" fmla="*/ 740569 h 781050"/>
              <a:gd name="connsiteX21" fmla="*/ 333375 w 495300"/>
              <a:gd name="connsiteY21" fmla="*/ 766763 h 781050"/>
              <a:gd name="connsiteX22" fmla="*/ 359569 w 495300"/>
              <a:gd name="connsiteY22" fmla="*/ 778669 h 781050"/>
              <a:gd name="connsiteX23" fmla="*/ 385763 w 495300"/>
              <a:gd name="connsiteY23" fmla="*/ 781050 h 781050"/>
              <a:gd name="connsiteX24" fmla="*/ 426244 w 495300"/>
              <a:gd name="connsiteY24" fmla="*/ 769144 h 781050"/>
              <a:gd name="connsiteX25" fmla="*/ 466725 w 495300"/>
              <a:gd name="connsiteY25" fmla="*/ 745332 h 781050"/>
              <a:gd name="connsiteX26" fmla="*/ 483394 w 495300"/>
              <a:gd name="connsiteY26" fmla="*/ 731044 h 781050"/>
              <a:gd name="connsiteX27" fmla="*/ 490538 w 495300"/>
              <a:gd name="connsiteY27" fmla="*/ 716757 h 781050"/>
              <a:gd name="connsiteX28" fmla="*/ 495300 w 495300"/>
              <a:gd name="connsiteY28" fmla="*/ 692944 h 781050"/>
              <a:gd name="connsiteX29" fmla="*/ 490538 w 495300"/>
              <a:gd name="connsiteY29" fmla="*/ 652463 h 781050"/>
              <a:gd name="connsiteX30" fmla="*/ 454819 w 495300"/>
              <a:gd name="connsiteY30" fmla="*/ 559594 h 781050"/>
              <a:gd name="connsiteX31" fmla="*/ 395288 w 495300"/>
              <a:gd name="connsiteY31" fmla="*/ 314325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5300" h="781050">
                <a:moveTo>
                  <a:pt x="395288" y="314325"/>
                </a:moveTo>
                <a:lnTo>
                  <a:pt x="359569" y="159544"/>
                </a:lnTo>
                <a:lnTo>
                  <a:pt x="292894" y="50007"/>
                </a:lnTo>
                <a:lnTo>
                  <a:pt x="250031" y="33338"/>
                </a:lnTo>
                <a:lnTo>
                  <a:pt x="178594" y="16669"/>
                </a:lnTo>
                <a:lnTo>
                  <a:pt x="109538" y="7144"/>
                </a:lnTo>
                <a:lnTo>
                  <a:pt x="64294" y="4763"/>
                </a:lnTo>
                <a:lnTo>
                  <a:pt x="38100" y="2382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16669" y="52388"/>
                </a:lnTo>
                <a:lnTo>
                  <a:pt x="42863" y="85725"/>
                </a:lnTo>
                <a:lnTo>
                  <a:pt x="90488" y="138113"/>
                </a:lnTo>
                <a:lnTo>
                  <a:pt x="135731" y="211932"/>
                </a:lnTo>
                <a:lnTo>
                  <a:pt x="157163" y="271463"/>
                </a:lnTo>
                <a:lnTo>
                  <a:pt x="204788" y="433388"/>
                </a:lnTo>
                <a:lnTo>
                  <a:pt x="257175" y="597694"/>
                </a:lnTo>
                <a:lnTo>
                  <a:pt x="283369" y="678657"/>
                </a:lnTo>
                <a:lnTo>
                  <a:pt x="300038" y="719138"/>
                </a:lnTo>
                <a:lnTo>
                  <a:pt x="309563" y="740569"/>
                </a:lnTo>
                <a:lnTo>
                  <a:pt x="333375" y="766763"/>
                </a:lnTo>
                <a:lnTo>
                  <a:pt x="359569" y="778669"/>
                </a:lnTo>
                <a:lnTo>
                  <a:pt x="385763" y="781050"/>
                </a:lnTo>
                <a:lnTo>
                  <a:pt x="426244" y="769144"/>
                </a:lnTo>
                <a:lnTo>
                  <a:pt x="466725" y="745332"/>
                </a:lnTo>
                <a:lnTo>
                  <a:pt x="483394" y="731044"/>
                </a:lnTo>
                <a:lnTo>
                  <a:pt x="490538" y="716757"/>
                </a:lnTo>
                <a:lnTo>
                  <a:pt x="495300" y="692944"/>
                </a:lnTo>
                <a:lnTo>
                  <a:pt x="490538" y="652463"/>
                </a:lnTo>
                <a:lnTo>
                  <a:pt x="454819" y="559594"/>
                </a:lnTo>
                <a:lnTo>
                  <a:pt x="395288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028F827-65C4-4A54-A91B-C0F0EE4E8400}"/>
              </a:ext>
            </a:extLst>
          </p:cNvPr>
          <p:cNvSpPr/>
          <p:nvPr/>
        </p:nvSpPr>
        <p:spPr>
          <a:xfrm>
            <a:off x="4837113" y="2179638"/>
            <a:ext cx="2411412" cy="361950"/>
          </a:xfrm>
          <a:custGeom>
            <a:avLst/>
            <a:gdLst>
              <a:gd name="connsiteX0" fmla="*/ 1123179 w 2410210"/>
              <a:gd name="connsiteY0" fmla="*/ 126853 h 362060"/>
              <a:gd name="connsiteX1" fmla="*/ 1456169 w 2410210"/>
              <a:gd name="connsiteY1" fmla="*/ 84569 h 362060"/>
              <a:gd name="connsiteX2" fmla="*/ 1691376 w 2410210"/>
              <a:gd name="connsiteY2" fmla="*/ 52856 h 362060"/>
              <a:gd name="connsiteX3" fmla="*/ 1934511 w 2410210"/>
              <a:gd name="connsiteY3" fmla="*/ 21142 h 362060"/>
              <a:gd name="connsiteX4" fmla="*/ 1987366 w 2410210"/>
              <a:gd name="connsiteY4" fmla="*/ 7928 h 362060"/>
              <a:gd name="connsiteX5" fmla="*/ 2013794 w 2410210"/>
              <a:gd name="connsiteY5" fmla="*/ 5286 h 362060"/>
              <a:gd name="connsiteX6" fmla="*/ 2069292 w 2410210"/>
              <a:gd name="connsiteY6" fmla="*/ 0 h 362060"/>
              <a:gd name="connsiteX7" fmla="*/ 2130076 w 2410210"/>
              <a:gd name="connsiteY7" fmla="*/ 5286 h 362060"/>
              <a:gd name="connsiteX8" fmla="*/ 2180289 w 2410210"/>
              <a:gd name="connsiteY8" fmla="*/ 10571 h 362060"/>
              <a:gd name="connsiteX9" fmla="*/ 2264858 w 2410210"/>
              <a:gd name="connsiteY9" fmla="*/ 29071 h 362060"/>
              <a:gd name="connsiteX10" fmla="*/ 2410210 w 2410210"/>
              <a:gd name="connsiteY10" fmla="*/ 66069 h 362060"/>
              <a:gd name="connsiteX11" fmla="*/ 2373211 w 2410210"/>
              <a:gd name="connsiteY11" fmla="*/ 293348 h 362060"/>
              <a:gd name="connsiteX12" fmla="*/ 2354712 w 2410210"/>
              <a:gd name="connsiteY12" fmla="*/ 282777 h 362060"/>
              <a:gd name="connsiteX13" fmla="*/ 2330927 w 2410210"/>
              <a:gd name="connsiteY13" fmla="*/ 264277 h 362060"/>
              <a:gd name="connsiteX14" fmla="*/ 2315070 w 2410210"/>
              <a:gd name="connsiteY14" fmla="*/ 251064 h 362060"/>
              <a:gd name="connsiteX15" fmla="*/ 2286000 w 2410210"/>
              <a:gd name="connsiteY15" fmla="*/ 229921 h 362060"/>
              <a:gd name="connsiteX16" fmla="*/ 2256929 w 2410210"/>
              <a:gd name="connsiteY16" fmla="*/ 211422 h 362060"/>
              <a:gd name="connsiteX17" fmla="*/ 2219930 w 2410210"/>
              <a:gd name="connsiteY17" fmla="*/ 192923 h 362060"/>
              <a:gd name="connsiteX18" fmla="*/ 2198788 w 2410210"/>
              <a:gd name="connsiteY18" fmla="*/ 184994 h 362060"/>
              <a:gd name="connsiteX19" fmla="*/ 2169718 w 2410210"/>
              <a:gd name="connsiteY19" fmla="*/ 179709 h 362060"/>
              <a:gd name="connsiteX20" fmla="*/ 2103648 w 2410210"/>
              <a:gd name="connsiteY20" fmla="*/ 177066 h 362060"/>
              <a:gd name="connsiteX21" fmla="*/ 1953010 w 2410210"/>
              <a:gd name="connsiteY21" fmla="*/ 182351 h 362060"/>
              <a:gd name="connsiteX22" fmla="*/ 1786515 w 2410210"/>
              <a:gd name="connsiteY22" fmla="*/ 195565 h 362060"/>
              <a:gd name="connsiteX23" fmla="*/ 1717803 w 2410210"/>
              <a:gd name="connsiteY23" fmla="*/ 198208 h 362060"/>
              <a:gd name="connsiteX24" fmla="*/ 1561880 w 2410210"/>
              <a:gd name="connsiteY24" fmla="*/ 203494 h 362060"/>
              <a:gd name="connsiteX25" fmla="*/ 1405956 w 2410210"/>
              <a:gd name="connsiteY25" fmla="*/ 227279 h 362060"/>
              <a:gd name="connsiteX26" fmla="*/ 1189248 w 2410210"/>
              <a:gd name="connsiteY26" fmla="*/ 256349 h 362060"/>
              <a:gd name="connsiteX27" fmla="*/ 906472 w 2410210"/>
              <a:gd name="connsiteY27" fmla="*/ 293348 h 362060"/>
              <a:gd name="connsiteX28" fmla="*/ 673907 w 2410210"/>
              <a:gd name="connsiteY28" fmla="*/ 319776 h 362060"/>
              <a:gd name="connsiteX29" fmla="*/ 486270 w 2410210"/>
              <a:gd name="connsiteY29" fmla="*/ 340918 h 362060"/>
              <a:gd name="connsiteX30" fmla="*/ 388488 w 2410210"/>
              <a:gd name="connsiteY30" fmla="*/ 351489 h 362060"/>
              <a:gd name="connsiteX31" fmla="*/ 298633 w 2410210"/>
              <a:gd name="connsiteY31" fmla="*/ 359417 h 362060"/>
              <a:gd name="connsiteX32" fmla="*/ 237850 w 2410210"/>
              <a:gd name="connsiteY32" fmla="*/ 362060 h 362060"/>
              <a:gd name="connsiteX33" fmla="*/ 169137 w 2410210"/>
              <a:gd name="connsiteY33" fmla="*/ 362060 h 362060"/>
              <a:gd name="connsiteX34" fmla="*/ 81926 w 2410210"/>
              <a:gd name="connsiteY34" fmla="*/ 354132 h 362060"/>
              <a:gd name="connsiteX35" fmla="*/ 0 w 2410210"/>
              <a:gd name="connsiteY35" fmla="*/ 335632 h 362060"/>
              <a:gd name="connsiteX36" fmla="*/ 0 w 2410210"/>
              <a:gd name="connsiteY36" fmla="*/ 214065 h 362060"/>
              <a:gd name="connsiteX37" fmla="*/ 100425 w 2410210"/>
              <a:gd name="connsiteY37" fmla="*/ 221993 h 362060"/>
              <a:gd name="connsiteX38" fmla="*/ 243135 w 2410210"/>
              <a:gd name="connsiteY38" fmla="*/ 219350 h 362060"/>
              <a:gd name="connsiteX39" fmla="*/ 459843 w 2410210"/>
              <a:gd name="connsiteY39" fmla="*/ 203494 h 362060"/>
              <a:gd name="connsiteX40" fmla="*/ 821903 w 2410210"/>
              <a:gd name="connsiteY40" fmla="*/ 163852 h 362060"/>
              <a:gd name="connsiteX41" fmla="*/ 1123179 w 2410210"/>
              <a:gd name="connsiteY41" fmla="*/ 126853 h 36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10210" h="362060">
                <a:moveTo>
                  <a:pt x="1123179" y="126853"/>
                </a:moveTo>
                <a:lnTo>
                  <a:pt x="1456169" y="84569"/>
                </a:lnTo>
                <a:lnTo>
                  <a:pt x="1691376" y="52856"/>
                </a:lnTo>
                <a:lnTo>
                  <a:pt x="1934511" y="21142"/>
                </a:lnTo>
                <a:lnTo>
                  <a:pt x="1987366" y="7928"/>
                </a:lnTo>
                <a:lnTo>
                  <a:pt x="2013794" y="5286"/>
                </a:lnTo>
                <a:lnTo>
                  <a:pt x="2069292" y="0"/>
                </a:lnTo>
                <a:lnTo>
                  <a:pt x="2130076" y="5286"/>
                </a:lnTo>
                <a:lnTo>
                  <a:pt x="2180289" y="10571"/>
                </a:lnTo>
                <a:lnTo>
                  <a:pt x="2264858" y="29071"/>
                </a:lnTo>
                <a:lnTo>
                  <a:pt x="2410210" y="66069"/>
                </a:lnTo>
                <a:lnTo>
                  <a:pt x="2373211" y="293348"/>
                </a:lnTo>
                <a:lnTo>
                  <a:pt x="2354712" y="282777"/>
                </a:lnTo>
                <a:lnTo>
                  <a:pt x="2330927" y="264277"/>
                </a:lnTo>
                <a:lnTo>
                  <a:pt x="2315070" y="251064"/>
                </a:lnTo>
                <a:lnTo>
                  <a:pt x="2286000" y="229921"/>
                </a:lnTo>
                <a:lnTo>
                  <a:pt x="2256929" y="211422"/>
                </a:lnTo>
                <a:lnTo>
                  <a:pt x="2219930" y="192923"/>
                </a:lnTo>
                <a:lnTo>
                  <a:pt x="2198788" y="184994"/>
                </a:lnTo>
                <a:lnTo>
                  <a:pt x="2169718" y="179709"/>
                </a:lnTo>
                <a:lnTo>
                  <a:pt x="2103648" y="177066"/>
                </a:lnTo>
                <a:lnTo>
                  <a:pt x="1953010" y="182351"/>
                </a:lnTo>
                <a:lnTo>
                  <a:pt x="1786515" y="195565"/>
                </a:lnTo>
                <a:lnTo>
                  <a:pt x="1717803" y="198208"/>
                </a:lnTo>
                <a:lnTo>
                  <a:pt x="1561880" y="203494"/>
                </a:lnTo>
                <a:lnTo>
                  <a:pt x="1405956" y="227279"/>
                </a:lnTo>
                <a:lnTo>
                  <a:pt x="1189248" y="256349"/>
                </a:lnTo>
                <a:lnTo>
                  <a:pt x="906472" y="293348"/>
                </a:lnTo>
                <a:lnTo>
                  <a:pt x="673907" y="319776"/>
                </a:lnTo>
                <a:lnTo>
                  <a:pt x="486270" y="340918"/>
                </a:lnTo>
                <a:lnTo>
                  <a:pt x="388488" y="351489"/>
                </a:lnTo>
                <a:lnTo>
                  <a:pt x="298633" y="359417"/>
                </a:lnTo>
                <a:lnTo>
                  <a:pt x="237850" y="362060"/>
                </a:lnTo>
                <a:lnTo>
                  <a:pt x="169137" y="362060"/>
                </a:lnTo>
                <a:lnTo>
                  <a:pt x="81926" y="354132"/>
                </a:lnTo>
                <a:lnTo>
                  <a:pt x="0" y="335632"/>
                </a:lnTo>
                <a:lnTo>
                  <a:pt x="0" y="214065"/>
                </a:lnTo>
                <a:lnTo>
                  <a:pt x="100425" y="221993"/>
                </a:lnTo>
                <a:lnTo>
                  <a:pt x="243135" y="219350"/>
                </a:lnTo>
                <a:lnTo>
                  <a:pt x="459843" y="203494"/>
                </a:lnTo>
                <a:lnTo>
                  <a:pt x="821903" y="163852"/>
                </a:lnTo>
                <a:lnTo>
                  <a:pt x="1123179" y="1268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108A58F-A7C4-4181-86FB-514F01A60FC9}"/>
              </a:ext>
            </a:extLst>
          </p:cNvPr>
          <p:cNvSpPr/>
          <p:nvPr/>
        </p:nvSpPr>
        <p:spPr>
          <a:xfrm rot="16200000">
            <a:off x="2352676" y="2997201"/>
            <a:ext cx="3924300" cy="1254125"/>
          </a:xfrm>
          <a:custGeom>
            <a:avLst/>
            <a:gdLst>
              <a:gd name="connsiteX0" fmla="*/ 1803400 w 3924300"/>
              <a:gd name="connsiteY0" fmla="*/ 777875 h 1254125"/>
              <a:gd name="connsiteX1" fmla="*/ 2066925 w 3924300"/>
              <a:gd name="connsiteY1" fmla="*/ 838200 h 1254125"/>
              <a:gd name="connsiteX2" fmla="*/ 2320925 w 3924300"/>
              <a:gd name="connsiteY2" fmla="*/ 879475 h 1254125"/>
              <a:gd name="connsiteX3" fmla="*/ 2546350 w 3924300"/>
              <a:gd name="connsiteY3" fmla="*/ 904875 h 1254125"/>
              <a:gd name="connsiteX4" fmla="*/ 2708275 w 3924300"/>
              <a:gd name="connsiteY4" fmla="*/ 920750 h 1254125"/>
              <a:gd name="connsiteX5" fmla="*/ 2898775 w 3924300"/>
              <a:gd name="connsiteY5" fmla="*/ 936625 h 1254125"/>
              <a:gd name="connsiteX6" fmla="*/ 3098800 w 3924300"/>
              <a:gd name="connsiteY6" fmla="*/ 946150 h 1254125"/>
              <a:gd name="connsiteX7" fmla="*/ 3330575 w 3924300"/>
              <a:gd name="connsiteY7" fmla="*/ 952500 h 1254125"/>
              <a:gd name="connsiteX8" fmla="*/ 3524250 w 3924300"/>
              <a:gd name="connsiteY8" fmla="*/ 949325 h 1254125"/>
              <a:gd name="connsiteX9" fmla="*/ 3609975 w 3924300"/>
              <a:gd name="connsiteY9" fmla="*/ 942975 h 1254125"/>
              <a:gd name="connsiteX10" fmla="*/ 3667125 w 3924300"/>
              <a:gd name="connsiteY10" fmla="*/ 933450 h 1254125"/>
              <a:gd name="connsiteX11" fmla="*/ 3733800 w 3924300"/>
              <a:gd name="connsiteY11" fmla="*/ 914400 h 1254125"/>
              <a:gd name="connsiteX12" fmla="*/ 3778250 w 3924300"/>
              <a:gd name="connsiteY12" fmla="*/ 892175 h 1254125"/>
              <a:gd name="connsiteX13" fmla="*/ 3813175 w 3924300"/>
              <a:gd name="connsiteY13" fmla="*/ 866775 h 1254125"/>
              <a:gd name="connsiteX14" fmla="*/ 3832225 w 3924300"/>
              <a:gd name="connsiteY14" fmla="*/ 841375 h 1254125"/>
              <a:gd name="connsiteX15" fmla="*/ 3857625 w 3924300"/>
              <a:gd name="connsiteY15" fmla="*/ 819150 h 1254125"/>
              <a:gd name="connsiteX16" fmla="*/ 3883025 w 3924300"/>
              <a:gd name="connsiteY16" fmla="*/ 806450 h 1254125"/>
              <a:gd name="connsiteX17" fmla="*/ 3898900 w 3924300"/>
              <a:gd name="connsiteY17" fmla="*/ 800100 h 1254125"/>
              <a:gd name="connsiteX18" fmla="*/ 3908425 w 3924300"/>
              <a:gd name="connsiteY18" fmla="*/ 800100 h 1254125"/>
              <a:gd name="connsiteX19" fmla="*/ 3921125 w 3924300"/>
              <a:gd name="connsiteY19" fmla="*/ 806450 h 1254125"/>
              <a:gd name="connsiteX20" fmla="*/ 3924300 w 3924300"/>
              <a:gd name="connsiteY20" fmla="*/ 831850 h 1254125"/>
              <a:gd name="connsiteX21" fmla="*/ 3917950 w 3924300"/>
              <a:gd name="connsiteY21" fmla="*/ 901700 h 1254125"/>
              <a:gd name="connsiteX22" fmla="*/ 3908425 w 3924300"/>
              <a:gd name="connsiteY22" fmla="*/ 965200 h 1254125"/>
              <a:gd name="connsiteX23" fmla="*/ 3892550 w 3924300"/>
              <a:gd name="connsiteY23" fmla="*/ 1028700 h 1254125"/>
              <a:gd name="connsiteX24" fmla="*/ 3867150 w 3924300"/>
              <a:gd name="connsiteY24" fmla="*/ 1092200 h 1254125"/>
              <a:gd name="connsiteX25" fmla="*/ 3848100 w 3924300"/>
              <a:gd name="connsiteY25" fmla="*/ 1133475 h 1254125"/>
              <a:gd name="connsiteX26" fmla="*/ 3822700 w 3924300"/>
              <a:gd name="connsiteY26" fmla="*/ 1187450 h 1254125"/>
              <a:gd name="connsiteX27" fmla="*/ 3689350 w 3924300"/>
              <a:gd name="connsiteY27" fmla="*/ 1241425 h 1254125"/>
              <a:gd name="connsiteX28" fmla="*/ 3533775 w 3924300"/>
              <a:gd name="connsiteY28" fmla="*/ 1250950 h 1254125"/>
              <a:gd name="connsiteX29" fmla="*/ 3349625 w 3924300"/>
              <a:gd name="connsiteY29" fmla="*/ 1254125 h 1254125"/>
              <a:gd name="connsiteX30" fmla="*/ 3152775 w 3924300"/>
              <a:gd name="connsiteY30" fmla="*/ 1241425 h 1254125"/>
              <a:gd name="connsiteX31" fmla="*/ 3060700 w 3924300"/>
              <a:gd name="connsiteY31" fmla="*/ 1241425 h 1254125"/>
              <a:gd name="connsiteX32" fmla="*/ 2851150 w 3924300"/>
              <a:gd name="connsiteY32" fmla="*/ 1212850 h 1254125"/>
              <a:gd name="connsiteX33" fmla="*/ 2613025 w 3924300"/>
              <a:gd name="connsiteY33" fmla="*/ 1174750 h 1254125"/>
              <a:gd name="connsiteX34" fmla="*/ 2387600 w 3924300"/>
              <a:gd name="connsiteY34" fmla="*/ 1136650 h 1254125"/>
              <a:gd name="connsiteX35" fmla="*/ 2152650 w 3924300"/>
              <a:gd name="connsiteY35" fmla="*/ 1092200 h 1254125"/>
              <a:gd name="connsiteX36" fmla="*/ 1927225 w 3924300"/>
              <a:gd name="connsiteY36" fmla="*/ 1041400 h 1254125"/>
              <a:gd name="connsiteX37" fmla="*/ 1692275 w 3924300"/>
              <a:gd name="connsiteY37" fmla="*/ 981075 h 1254125"/>
              <a:gd name="connsiteX38" fmla="*/ 1428750 w 3924300"/>
              <a:gd name="connsiteY38" fmla="*/ 901700 h 1254125"/>
              <a:gd name="connsiteX39" fmla="*/ 1241425 w 3924300"/>
              <a:gd name="connsiteY39" fmla="*/ 835025 h 1254125"/>
              <a:gd name="connsiteX40" fmla="*/ 1085850 w 3924300"/>
              <a:gd name="connsiteY40" fmla="*/ 768350 h 1254125"/>
              <a:gd name="connsiteX41" fmla="*/ 936625 w 3924300"/>
              <a:gd name="connsiteY41" fmla="*/ 695325 h 1254125"/>
              <a:gd name="connsiteX42" fmla="*/ 752475 w 3924300"/>
              <a:gd name="connsiteY42" fmla="*/ 593725 h 1254125"/>
              <a:gd name="connsiteX43" fmla="*/ 581025 w 3924300"/>
              <a:gd name="connsiteY43" fmla="*/ 492125 h 1254125"/>
              <a:gd name="connsiteX44" fmla="*/ 400050 w 3924300"/>
              <a:gd name="connsiteY44" fmla="*/ 368300 h 1254125"/>
              <a:gd name="connsiteX45" fmla="*/ 231775 w 3924300"/>
              <a:gd name="connsiteY45" fmla="*/ 241300 h 1254125"/>
              <a:gd name="connsiteX46" fmla="*/ 136525 w 3924300"/>
              <a:gd name="connsiteY46" fmla="*/ 165100 h 1254125"/>
              <a:gd name="connsiteX47" fmla="*/ 53975 w 3924300"/>
              <a:gd name="connsiteY47" fmla="*/ 95250 h 1254125"/>
              <a:gd name="connsiteX48" fmla="*/ 19050 w 3924300"/>
              <a:gd name="connsiteY48" fmla="*/ 63500 h 1254125"/>
              <a:gd name="connsiteX49" fmla="*/ 6350 w 3924300"/>
              <a:gd name="connsiteY49" fmla="*/ 44450 h 1254125"/>
              <a:gd name="connsiteX50" fmla="*/ 0 w 3924300"/>
              <a:gd name="connsiteY50" fmla="*/ 22225 h 1254125"/>
              <a:gd name="connsiteX51" fmla="*/ 3175 w 3924300"/>
              <a:gd name="connsiteY51" fmla="*/ 0 h 1254125"/>
              <a:gd name="connsiteX52" fmla="*/ 19050 w 3924300"/>
              <a:gd name="connsiteY52" fmla="*/ 0 h 1254125"/>
              <a:gd name="connsiteX53" fmla="*/ 44450 w 3924300"/>
              <a:gd name="connsiteY53" fmla="*/ 6350 h 1254125"/>
              <a:gd name="connsiteX54" fmla="*/ 114300 w 3924300"/>
              <a:gd name="connsiteY54" fmla="*/ 47625 h 1254125"/>
              <a:gd name="connsiteX55" fmla="*/ 200025 w 3924300"/>
              <a:gd name="connsiteY55" fmla="*/ 101600 h 1254125"/>
              <a:gd name="connsiteX56" fmla="*/ 320675 w 3924300"/>
              <a:gd name="connsiteY56" fmla="*/ 171450 h 1254125"/>
              <a:gd name="connsiteX57" fmla="*/ 457200 w 3924300"/>
              <a:gd name="connsiteY57" fmla="*/ 247650 h 1254125"/>
              <a:gd name="connsiteX58" fmla="*/ 593725 w 3924300"/>
              <a:gd name="connsiteY58" fmla="*/ 320675 h 1254125"/>
              <a:gd name="connsiteX59" fmla="*/ 711200 w 3924300"/>
              <a:gd name="connsiteY59" fmla="*/ 377825 h 1254125"/>
              <a:gd name="connsiteX60" fmla="*/ 838200 w 3924300"/>
              <a:gd name="connsiteY60" fmla="*/ 438150 h 1254125"/>
              <a:gd name="connsiteX61" fmla="*/ 1022350 w 3924300"/>
              <a:gd name="connsiteY61" fmla="*/ 520700 h 1254125"/>
              <a:gd name="connsiteX62" fmla="*/ 1200150 w 3924300"/>
              <a:gd name="connsiteY62" fmla="*/ 590550 h 1254125"/>
              <a:gd name="connsiteX63" fmla="*/ 1362075 w 3924300"/>
              <a:gd name="connsiteY63" fmla="*/ 647700 h 1254125"/>
              <a:gd name="connsiteX64" fmla="*/ 1524000 w 3924300"/>
              <a:gd name="connsiteY64" fmla="*/ 698500 h 1254125"/>
              <a:gd name="connsiteX65" fmla="*/ 1698625 w 3924300"/>
              <a:gd name="connsiteY65" fmla="*/ 749300 h 1254125"/>
              <a:gd name="connsiteX66" fmla="*/ 1803400 w 3924300"/>
              <a:gd name="connsiteY66" fmla="*/ 777875 h 125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924300" h="1254125">
                <a:moveTo>
                  <a:pt x="1803400" y="777875"/>
                </a:moveTo>
                <a:lnTo>
                  <a:pt x="2066925" y="838200"/>
                </a:lnTo>
                <a:lnTo>
                  <a:pt x="2320925" y="879475"/>
                </a:lnTo>
                <a:lnTo>
                  <a:pt x="2546350" y="904875"/>
                </a:lnTo>
                <a:lnTo>
                  <a:pt x="2708275" y="920750"/>
                </a:lnTo>
                <a:lnTo>
                  <a:pt x="2898775" y="936625"/>
                </a:lnTo>
                <a:lnTo>
                  <a:pt x="3098800" y="946150"/>
                </a:lnTo>
                <a:lnTo>
                  <a:pt x="3330575" y="952500"/>
                </a:lnTo>
                <a:lnTo>
                  <a:pt x="3524250" y="949325"/>
                </a:lnTo>
                <a:lnTo>
                  <a:pt x="3609975" y="942975"/>
                </a:lnTo>
                <a:lnTo>
                  <a:pt x="3667125" y="933450"/>
                </a:lnTo>
                <a:lnTo>
                  <a:pt x="3733800" y="914400"/>
                </a:lnTo>
                <a:lnTo>
                  <a:pt x="3778250" y="892175"/>
                </a:lnTo>
                <a:lnTo>
                  <a:pt x="3813175" y="866775"/>
                </a:lnTo>
                <a:lnTo>
                  <a:pt x="3832225" y="841375"/>
                </a:lnTo>
                <a:lnTo>
                  <a:pt x="3857625" y="819150"/>
                </a:lnTo>
                <a:lnTo>
                  <a:pt x="3883025" y="806450"/>
                </a:lnTo>
                <a:lnTo>
                  <a:pt x="3898900" y="800100"/>
                </a:lnTo>
                <a:lnTo>
                  <a:pt x="3908425" y="800100"/>
                </a:lnTo>
                <a:lnTo>
                  <a:pt x="3921125" y="806450"/>
                </a:lnTo>
                <a:lnTo>
                  <a:pt x="3924300" y="831850"/>
                </a:lnTo>
                <a:lnTo>
                  <a:pt x="3917950" y="901700"/>
                </a:lnTo>
                <a:lnTo>
                  <a:pt x="3908425" y="965200"/>
                </a:lnTo>
                <a:lnTo>
                  <a:pt x="3892550" y="1028700"/>
                </a:lnTo>
                <a:lnTo>
                  <a:pt x="3867150" y="1092200"/>
                </a:lnTo>
                <a:lnTo>
                  <a:pt x="3848100" y="1133475"/>
                </a:lnTo>
                <a:lnTo>
                  <a:pt x="3822700" y="1187450"/>
                </a:lnTo>
                <a:lnTo>
                  <a:pt x="3689350" y="1241425"/>
                </a:lnTo>
                <a:lnTo>
                  <a:pt x="3533775" y="1250950"/>
                </a:lnTo>
                <a:lnTo>
                  <a:pt x="3349625" y="1254125"/>
                </a:lnTo>
                <a:lnTo>
                  <a:pt x="3152775" y="1241425"/>
                </a:lnTo>
                <a:lnTo>
                  <a:pt x="3060700" y="1241425"/>
                </a:lnTo>
                <a:lnTo>
                  <a:pt x="2851150" y="1212850"/>
                </a:lnTo>
                <a:lnTo>
                  <a:pt x="2613025" y="1174750"/>
                </a:lnTo>
                <a:lnTo>
                  <a:pt x="2387600" y="1136650"/>
                </a:lnTo>
                <a:lnTo>
                  <a:pt x="2152650" y="1092200"/>
                </a:lnTo>
                <a:lnTo>
                  <a:pt x="1927225" y="1041400"/>
                </a:lnTo>
                <a:lnTo>
                  <a:pt x="1692275" y="981075"/>
                </a:lnTo>
                <a:lnTo>
                  <a:pt x="1428750" y="901700"/>
                </a:lnTo>
                <a:lnTo>
                  <a:pt x="1241425" y="835025"/>
                </a:lnTo>
                <a:lnTo>
                  <a:pt x="1085850" y="768350"/>
                </a:lnTo>
                <a:lnTo>
                  <a:pt x="936625" y="695325"/>
                </a:lnTo>
                <a:lnTo>
                  <a:pt x="752475" y="593725"/>
                </a:lnTo>
                <a:lnTo>
                  <a:pt x="581025" y="492125"/>
                </a:lnTo>
                <a:lnTo>
                  <a:pt x="400050" y="368300"/>
                </a:lnTo>
                <a:lnTo>
                  <a:pt x="231775" y="241300"/>
                </a:lnTo>
                <a:lnTo>
                  <a:pt x="136525" y="165100"/>
                </a:lnTo>
                <a:lnTo>
                  <a:pt x="53975" y="95250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22225"/>
                </a:lnTo>
                <a:lnTo>
                  <a:pt x="3175" y="0"/>
                </a:lnTo>
                <a:lnTo>
                  <a:pt x="19050" y="0"/>
                </a:lnTo>
                <a:lnTo>
                  <a:pt x="44450" y="6350"/>
                </a:lnTo>
                <a:lnTo>
                  <a:pt x="114300" y="47625"/>
                </a:lnTo>
                <a:lnTo>
                  <a:pt x="200025" y="101600"/>
                </a:lnTo>
                <a:lnTo>
                  <a:pt x="320675" y="171450"/>
                </a:lnTo>
                <a:lnTo>
                  <a:pt x="457200" y="247650"/>
                </a:lnTo>
                <a:lnTo>
                  <a:pt x="593725" y="320675"/>
                </a:lnTo>
                <a:lnTo>
                  <a:pt x="711200" y="377825"/>
                </a:lnTo>
                <a:lnTo>
                  <a:pt x="838200" y="438150"/>
                </a:lnTo>
                <a:lnTo>
                  <a:pt x="1022350" y="520700"/>
                </a:lnTo>
                <a:lnTo>
                  <a:pt x="1200150" y="590550"/>
                </a:lnTo>
                <a:lnTo>
                  <a:pt x="1362075" y="647700"/>
                </a:lnTo>
                <a:lnTo>
                  <a:pt x="1524000" y="698500"/>
                </a:lnTo>
                <a:lnTo>
                  <a:pt x="1698625" y="749300"/>
                </a:lnTo>
                <a:lnTo>
                  <a:pt x="1803400" y="777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536A63-9EBC-4A56-9D56-F11F030C5A4F}"/>
              </a:ext>
            </a:extLst>
          </p:cNvPr>
          <p:cNvSpPr/>
          <p:nvPr/>
        </p:nvSpPr>
        <p:spPr>
          <a:xfrm>
            <a:off x="5257801" y="2335214"/>
            <a:ext cx="1700213" cy="758825"/>
          </a:xfrm>
          <a:custGeom>
            <a:avLst/>
            <a:gdLst>
              <a:gd name="connsiteX0" fmla="*/ 595313 w 1700213"/>
              <a:gd name="connsiteY0" fmla="*/ 514350 h 757238"/>
              <a:gd name="connsiteX1" fmla="*/ 740569 w 1700213"/>
              <a:gd name="connsiteY1" fmla="*/ 461963 h 757238"/>
              <a:gd name="connsiteX2" fmla="*/ 866775 w 1700213"/>
              <a:gd name="connsiteY2" fmla="*/ 416719 h 757238"/>
              <a:gd name="connsiteX3" fmla="*/ 966788 w 1700213"/>
              <a:gd name="connsiteY3" fmla="*/ 381000 h 757238"/>
              <a:gd name="connsiteX4" fmla="*/ 1042988 w 1700213"/>
              <a:gd name="connsiteY4" fmla="*/ 352425 h 757238"/>
              <a:gd name="connsiteX5" fmla="*/ 1107281 w 1700213"/>
              <a:gd name="connsiteY5" fmla="*/ 323850 h 757238"/>
              <a:gd name="connsiteX6" fmla="*/ 1173956 w 1700213"/>
              <a:gd name="connsiteY6" fmla="*/ 288132 h 757238"/>
              <a:gd name="connsiteX7" fmla="*/ 1204913 w 1700213"/>
              <a:gd name="connsiteY7" fmla="*/ 261938 h 757238"/>
              <a:gd name="connsiteX8" fmla="*/ 1228725 w 1700213"/>
              <a:gd name="connsiteY8" fmla="*/ 240507 h 757238"/>
              <a:gd name="connsiteX9" fmla="*/ 1243013 w 1700213"/>
              <a:gd name="connsiteY9" fmla="*/ 219075 h 757238"/>
              <a:gd name="connsiteX10" fmla="*/ 1252538 w 1700213"/>
              <a:gd name="connsiteY10" fmla="*/ 195263 h 757238"/>
              <a:gd name="connsiteX11" fmla="*/ 1257300 w 1700213"/>
              <a:gd name="connsiteY11" fmla="*/ 166688 h 757238"/>
              <a:gd name="connsiteX12" fmla="*/ 1252538 w 1700213"/>
              <a:gd name="connsiteY12" fmla="*/ 142875 h 757238"/>
              <a:gd name="connsiteX13" fmla="*/ 1233488 w 1700213"/>
              <a:gd name="connsiteY13" fmla="*/ 111919 h 757238"/>
              <a:gd name="connsiteX14" fmla="*/ 1209675 w 1700213"/>
              <a:gd name="connsiteY14" fmla="*/ 80963 h 757238"/>
              <a:gd name="connsiteX15" fmla="*/ 1126331 w 1700213"/>
              <a:gd name="connsiteY15" fmla="*/ 14288 h 757238"/>
              <a:gd name="connsiteX16" fmla="*/ 1254919 w 1700213"/>
              <a:gd name="connsiteY16" fmla="*/ 0 h 757238"/>
              <a:gd name="connsiteX17" fmla="*/ 1385888 w 1700213"/>
              <a:gd name="connsiteY17" fmla="*/ 71438 h 757238"/>
              <a:gd name="connsiteX18" fmla="*/ 1488281 w 1700213"/>
              <a:gd name="connsiteY18" fmla="*/ 123825 h 757238"/>
              <a:gd name="connsiteX19" fmla="*/ 1557338 w 1700213"/>
              <a:gd name="connsiteY19" fmla="*/ 164307 h 757238"/>
              <a:gd name="connsiteX20" fmla="*/ 1607344 w 1700213"/>
              <a:gd name="connsiteY20" fmla="*/ 195263 h 757238"/>
              <a:gd name="connsiteX21" fmla="*/ 1645444 w 1700213"/>
              <a:gd name="connsiteY21" fmla="*/ 223838 h 757238"/>
              <a:gd name="connsiteX22" fmla="*/ 1669256 w 1700213"/>
              <a:gd name="connsiteY22" fmla="*/ 242888 h 757238"/>
              <a:gd name="connsiteX23" fmla="*/ 1688306 w 1700213"/>
              <a:gd name="connsiteY23" fmla="*/ 266700 h 757238"/>
              <a:gd name="connsiteX24" fmla="*/ 1697831 w 1700213"/>
              <a:gd name="connsiteY24" fmla="*/ 292894 h 757238"/>
              <a:gd name="connsiteX25" fmla="*/ 1700213 w 1700213"/>
              <a:gd name="connsiteY25" fmla="*/ 314325 h 757238"/>
              <a:gd name="connsiteX26" fmla="*/ 1693069 w 1700213"/>
              <a:gd name="connsiteY26" fmla="*/ 340519 h 757238"/>
              <a:gd name="connsiteX27" fmla="*/ 1671638 w 1700213"/>
              <a:gd name="connsiteY27" fmla="*/ 359569 h 757238"/>
              <a:gd name="connsiteX28" fmla="*/ 1621631 w 1700213"/>
              <a:gd name="connsiteY28" fmla="*/ 378619 h 757238"/>
              <a:gd name="connsiteX29" fmla="*/ 1566863 w 1700213"/>
              <a:gd name="connsiteY29" fmla="*/ 388144 h 757238"/>
              <a:gd name="connsiteX30" fmla="*/ 1452563 w 1700213"/>
              <a:gd name="connsiteY30" fmla="*/ 433388 h 757238"/>
              <a:gd name="connsiteX31" fmla="*/ 1235869 w 1700213"/>
              <a:gd name="connsiteY31" fmla="*/ 507207 h 757238"/>
              <a:gd name="connsiteX32" fmla="*/ 988219 w 1700213"/>
              <a:gd name="connsiteY32" fmla="*/ 578644 h 757238"/>
              <a:gd name="connsiteX33" fmla="*/ 750094 w 1700213"/>
              <a:gd name="connsiteY33" fmla="*/ 631032 h 757238"/>
              <a:gd name="connsiteX34" fmla="*/ 557213 w 1700213"/>
              <a:gd name="connsiteY34" fmla="*/ 673894 h 757238"/>
              <a:gd name="connsiteX35" fmla="*/ 350044 w 1700213"/>
              <a:gd name="connsiteY35" fmla="*/ 714375 h 757238"/>
              <a:gd name="connsiteX36" fmla="*/ 178594 w 1700213"/>
              <a:gd name="connsiteY36" fmla="*/ 742950 h 757238"/>
              <a:gd name="connsiteX37" fmla="*/ 80963 w 1700213"/>
              <a:gd name="connsiteY37" fmla="*/ 757238 h 757238"/>
              <a:gd name="connsiteX38" fmla="*/ 47625 w 1700213"/>
              <a:gd name="connsiteY38" fmla="*/ 757238 h 757238"/>
              <a:gd name="connsiteX39" fmla="*/ 21431 w 1700213"/>
              <a:gd name="connsiteY39" fmla="*/ 754857 h 757238"/>
              <a:gd name="connsiteX40" fmla="*/ 4763 w 1700213"/>
              <a:gd name="connsiteY40" fmla="*/ 750094 h 757238"/>
              <a:gd name="connsiteX41" fmla="*/ 0 w 1700213"/>
              <a:gd name="connsiteY41" fmla="*/ 742950 h 757238"/>
              <a:gd name="connsiteX42" fmla="*/ 2381 w 1700213"/>
              <a:gd name="connsiteY42" fmla="*/ 726282 h 757238"/>
              <a:gd name="connsiteX43" fmla="*/ 23813 w 1700213"/>
              <a:gd name="connsiteY43" fmla="*/ 707232 h 757238"/>
              <a:gd name="connsiteX44" fmla="*/ 50006 w 1700213"/>
              <a:gd name="connsiteY44" fmla="*/ 692944 h 757238"/>
              <a:gd name="connsiteX45" fmla="*/ 176213 w 1700213"/>
              <a:gd name="connsiteY45" fmla="*/ 654844 h 757238"/>
              <a:gd name="connsiteX46" fmla="*/ 395288 w 1700213"/>
              <a:gd name="connsiteY46" fmla="*/ 581025 h 757238"/>
              <a:gd name="connsiteX47" fmla="*/ 595313 w 1700213"/>
              <a:gd name="connsiteY47" fmla="*/ 51435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0213" h="757238">
                <a:moveTo>
                  <a:pt x="595313" y="514350"/>
                </a:moveTo>
                <a:lnTo>
                  <a:pt x="740569" y="461963"/>
                </a:lnTo>
                <a:lnTo>
                  <a:pt x="866775" y="416719"/>
                </a:lnTo>
                <a:lnTo>
                  <a:pt x="966788" y="381000"/>
                </a:lnTo>
                <a:lnTo>
                  <a:pt x="1042988" y="352425"/>
                </a:lnTo>
                <a:lnTo>
                  <a:pt x="1107281" y="323850"/>
                </a:lnTo>
                <a:lnTo>
                  <a:pt x="1173956" y="288132"/>
                </a:lnTo>
                <a:lnTo>
                  <a:pt x="1204913" y="261938"/>
                </a:lnTo>
                <a:lnTo>
                  <a:pt x="1228725" y="240507"/>
                </a:lnTo>
                <a:lnTo>
                  <a:pt x="1243013" y="219075"/>
                </a:lnTo>
                <a:lnTo>
                  <a:pt x="1252538" y="195263"/>
                </a:lnTo>
                <a:lnTo>
                  <a:pt x="1257300" y="166688"/>
                </a:lnTo>
                <a:lnTo>
                  <a:pt x="1252538" y="142875"/>
                </a:lnTo>
                <a:lnTo>
                  <a:pt x="1233488" y="111919"/>
                </a:lnTo>
                <a:lnTo>
                  <a:pt x="1209675" y="80963"/>
                </a:lnTo>
                <a:lnTo>
                  <a:pt x="1126331" y="14288"/>
                </a:lnTo>
                <a:lnTo>
                  <a:pt x="1254919" y="0"/>
                </a:lnTo>
                <a:lnTo>
                  <a:pt x="1385888" y="71438"/>
                </a:lnTo>
                <a:lnTo>
                  <a:pt x="1488281" y="123825"/>
                </a:lnTo>
                <a:lnTo>
                  <a:pt x="1557338" y="164307"/>
                </a:lnTo>
                <a:lnTo>
                  <a:pt x="1607344" y="195263"/>
                </a:lnTo>
                <a:lnTo>
                  <a:pt x="1645444" y="223838"/>
                </a:lnTo>
                <a:lnTo>
                  <a:pt x="1669256" y="242888"/>
                </a:lnTo>
                <a:lnTo>
                  <a:pt x="1688306" y="266700"/>
                </a:lnTo>
                <a:lnTo>
                  <a:pt x="1697831" y="292894"/>
                </a:lnTo>
                <a:lnTo>
                  <a:pt x="1700213" y="314325"/>
                </a:lnTo>
                <a:lnTo>
                  <a:pt x="1693069" y="340519"/>
                </a:lnTo>
                <a:lnTo>
                  <a:pt x="1671638" y="359569"/>
                </a:lnTo>
                <a:lnTo>
                  <a:pt x="1621631" y="378619"/>
                </a:lnTo>
                <a:lnTo>
                  <a:pt x="1566863" y="388144"/>
                </a:lnTo>
                <a:lnTo>
                  <a:pt x="1452563" y="433388"/>
                </a:lnTo>
                <a:lnTo>
                  <a:pt x="1235869" y="507207"/>
                </a:lnTo>
                <a:lnTo>
                  <a:pt x="988219" y="578644"/>
                </a:lnTo>
                <a:lnTo>
                  <a:pt x="750094" y="631032"/>
                </a:lnTo>
                <a:lnTo>
                  <a:pt x="557213" y="673894"/>
                </a:lnTo>
                <a:lnTo>
                  <a:pt x="350044" y="714375"/>
                </a:lnTo>
                <a:lnTo>
                  <a:pt x="178594" y="742950"/>
                </a:lnTo>
                <a:lnTo>
                  <a:pt x="80963" y="757238"/>
                </a:lnTo>
                <a:lnTo>
                  <a:pt x="47625" y="757238"/>
                </a:lnTo>
                <a:lnTo>
                  <a:pt x="21431" y="754857"/>
                </a:lnTo>
                <a:lnTo>
                  <a:pt x="4763" y="750094"/>
                </a:lnTo>
                <a:lnTo>
                  <a:pt x="0" y="742950"/>
                </a:lnTo>
                <a:lnTo>
                  <a:pt x="2381" y="726282"/>
                </a:lnTo>
                <a:lnTo>
                  <a:pt x="23813" y="707232"/>
                </a:lnTo>
                <a:lnTo>
                  <a:pt x="50006" y="692944"/>
                </a:lnTo>
                <a:lnTo>
                  <a:pt x="176213" y="654844"/>
                </a:lnTo>
                <a:lnTo>
                  <a:pt x="395288" y="581025"/>
                </a:lnTo>
                <a:lnTo>
                  <a:pt x="595313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F1206D-34D8-4172-81EC-D2FABFB25B44}"/>
              </a:ext>
            </a:extLst>
          </p:cNvPr>
          <p:cNvSpPr/>
          <p:nvPr/>
        </p:nvSpPr>
        <p:spPr>
          <a:xfrm>
            <a:off x="5314951" y="3132138"/>
            <a:ext cx="2284413" cy="811212"/>
          </a:xfrm>
          <a:custGeom>
            <a:avLst/>
            <a:gdLst>
              <a:gd name="connsiteX0" fmla="*/ 747713 w 2283619"/>
              <a:gd name="connsiteY0" fmla="*/ 314325 h 812006"/>
              <a:gd name="connsiteX1" fmla="*/ 509588 w 2283619"/>
              <a:gd name="connsiteY1" fmla="*/ 347662 h 812006"/>
              <a:gd name="connsiteX2" fmla="*/ 240506 w 2283619"/>
              <a:gd name="connsiteY2" fmla="*/ 378619 h 812006"/>
              <a:gd name="connsiteX3" fmla="*/ 59531 w 2283619"/>
              <a:gd name="connsiteY3" fmla="*/ 392906 h 812006"/>
              <a:gd name="connsiteX4" fmla="*/ 0 w 2283619"/>
              <a:gd name="connsiteY4" fmla="*/ 257175 h 812006"/>
              <a:gd name="connsiteX5" fmla="*/ 128588 w 2283619"/>
              <a:gd name="connsiteY5" fmla="*/ 250031 h 812006"/>
              <a:gd name="connsiteX6" fmla="*/ 319088 w 2283619"/>
              <a:gd name="connsiteY6" fmla="*/ 233362 h 812006"/>
              <a:gd name="connsiteX7" fmla="*/ 666750 w 2283619"/>
              <a:gd name="connsiteY7" fmla="*/ 190500 h 812006"/>
              <a:gd name="connsiteX8" fmla="*/ 895350 w 2283619"/>
              <a:gd name="connsiteY8" fmla="*/ 159544 h 812006"/>
              <a:gd name="connsiteX9" fmla="*/ 1119188 w 2283619"/>
              <a:gd name="connsiteY9" fmla="*/ 140494 h 812006"/>
              <a:gd name="connsiteX10" fmla="*/ 1331119 w 2283619"/>
              <a:gd name="connsiteY10" fmla="*/ 109537 h 812006"/>
              <a:gd name="connsiteX11" fmla="*/ 1588294 w 2283619"/>
              <a:gd name="connsiteY11" fmla="*/ 69056 h 812006"/>
              <a:gd name="connsiteX12" fmla="*/ 1690688 w 2283619"/>
              <a:gd name="connsiteY12" fmla="*/ 52387 h 812006"/>
              <a:gd name="connsiteX13" fmla="*/ 1757363 w 2283619"/>
              <a:gd name="connsiteY13" fmla="*/ 35719 h 812006"/>
              <a:gd name="connsiteX14" fmla="*/ 1835944 w 2283619"/>
              <a:gd name="connsiteY14" fmla="*/ 19050 h 812006"/>
              <a:gd name="connsiteX15" fmla="*/ 1895475 w 2283619"/>
              <a:gd name="connsiteY15" fmla="*/ 9525 h 812006"/>
              <a:gd name="connsiteX16" fmla="*/ 1940719 w 2283619"/>
              <a:gd name="connsiteY16" fmla="*/ 4762 h 812006"/>
              <a:gd name="connsiteX17" fmla="*/ 1983581 w 2283619"/>
              <a:gd name="connsiteY17" fmla="*/ 0 h 812006"/>
              <a:gd name="connsiteX18" fmla="*/ 2031206 w 2283619"/>
              <a:gd name="connsiteY18" fmla="*/ 7144 h 812006"/>
              <a:gd name="connsiteX19" fmla="*/ 2093119 w 2283619"/>
              <a:gd name="connsiteY19" fmla="*/ 28575 h 812006"/>
              <a:gd name="connsiteX20" fmla="*/ 2152650 w 2283619"/>
              <a:gd name="connsiteY20" fmla="*/ 57150 h 812006"/>
              <a:gd name="connsiteX21" fmla="*/ 2200275 w 2283619"/>
              <a:gd name="connsiteY21" fmla="*/ 83344 h 812006"/>
              <a:gd name="connsiteX22" fmla="*/ 2231231 w 2283619"/>
              <a:gd name="connsiteY22" fmla="*/ 104775 h 812006"/>
              <a:gd name="connsiteX23" fmla="*/ 2262188 w 2283619"/>
              <a:gd name="connsiteY23" fmla="*/ 135731 h 812006"/>
              <a:gd name="connsiteX24" fmla="*/ 2278856 w 2283619"/>
              <a:gd name="connsiteY24" fmla="*/ 159544 h 812006"/>
              <a:gd name="connsiteX25" fmla="*/ 2283619 w 2283619"/>
              <a:gd name="connsiteY25" fmla="*/ 178594 h 812006"/>
              <a:gd name="connsiteX26" fmla="*/ 2281238 w 2283619"/>
              <a:gd name="connsiteY26" fmla="*/ 200025 h 812006"/>
              <a:gd name="connsiteX27" fmla="*/ 2269331 w 2283619"/>
              <a:gd name="connsiteY27" fmla="*/ 221456 h 812006"/>
              <a:gd name="connsiteX28" fmla="*/ 2243138 w 2283619"/>
              <a:gd name="connsiteY28" fmla="*/ 240506 h 812006"/>
              <a:gd name="connsiteX29" fmla="*/ 2205038 w 2283619"/>
              <a:gd name="connsiteY29" fmla="*/ 269081 h 812006"/>
              <a:gd name="connsiteX30" fmla="*/ 2171700 w 2283619"/>
              <a:gd name="connsiteY30" fmla="*/ 297656 h 812006"/>
              <a:gd name="connsiteX31" fmla="*/ 2147888 w 2283619"/>
              <a:gd name="connsiteY31" fmla="*/ 330994 h 812006"/>
              <a:gd name="connsiteX32" fmla="*/ 2116931 w 2283619"/>
              <a:gd name="connsiteY32" fmla="*/ 431006 h 812006"/>
              <a:gd name="connsiteX33" fmla="*/ 2057400 w 2283619"/>
              <a:gd name="connsiteY33" fmla="*/ 607219 h 812006"/>
              <a:gd name="connsiteX34" fmla="*/ 2038350 w 2283619"/>
              <a:gd name="connsiteY34" fmla="*/ 666750 h 812006"/>
              <a:gd name="connsiteX35" fmla="*/ 2019300 w 2283619"/>
              <a:gd name="connsiteY35" fmla="*/ 709612 h 812006"/>
              <a:gd name="connsiteX36" fmla="*/ 2007394 w 2283619"/>
              <a:gd name="connsiteY36" fmla="*/ 728662 h 812006"/>
              <a:gd name="connsiteX37" fmla="*/ 1981200 w 2283619"/>
              <a:gd name="connsiteY37" fmla="*/ 762000 h 812006"/>
              <a:gd name="connsiteX38" fmla="*/ 1952625 w 2283619"/>
              <a:gd name="connsiteY38" fmla="*/ 788194 h 812006"/>
              <a:gd name="connsiteX39" fmla="*/ 1916906 w 2283619"/>
              <a:gd name="connsiteY39" fmla="*/ 807244 h 812006"/>
              <a:gd name="connsiteX40" fmla="*/ 1895475 w 2283619"/>
              <a:gd name="connsiteY40" fmla="*/ 812006 h 812006"/>
              <a:gd name="connsiteX41" fmla="*/ 1874044 w 2283619"/>
              <a:gd name="connsiteY41" fmla="*/ 807244 h 812006"/>
              <a:gd name="connsiteX42" fmla="*/ 1847850 w 2283619"/>
              <a:gd name="connsiteY42" fmla="*/ 792956 h 812006"/>
              <a:gd name="connsiteX43" fmla="*/ 1819275 w 2283619"/>
              <a:gd name="connsiteY43" fmla="*/ 590550 h 812006"/>
              <a:gd name="connsiteX44" fmla="*/ 1838325 w 2283619"/>
              <a:gd name="connsiteY44" fmla="*/ 516731 h 812006"/>
              <a:gd name="connsiteX45" fmla="*/ 1859756 w 2283619"/>
              <a:gd name="connsiteY45" fmla="*/ 433387 h 812006"/>
              <a:gd name="connsiteX46" fmla="*/ 1874044 w 2283619"/>
              <a:gd name="connsiteY46" fmla="*/ 357187 h 812006"/>
              <a:gd name="connsiteX47" fmla="*/ 1885950 w 2283619"/>
              <a:gd name="connsiteY47" fmla="*/ 288131 h 812006"/>
              <a:gd name="connsiteX48" fmla="*/ 1890713 w 2283619"/>
              <a:gd name="connsiteY48" fmla="*/ 247650 h 812006"/>
              <a:gd name="connsiteX49" fmla="*/ 1885950 w 2283619"/>
              <a:gd name="connsiteY49" fmla="*/ 216694 h 812006"/>
              <a:gd name="connsiteX50" fmla="*/ 1866900 w 2283619"/>
              <a:gd name="connsiteY50" fmla="*/ 195262 h 812006"/>
              <a:gd name="connsiteX51" fmla="*/ 1835944 w 2283619"/>
              <a:gd name="connsiteY51" fmla="*/ 188119 h 812006"/>
              <a:gd name="connsiteX52" fmla="*/ 1750219 w 2283619"/>
              <a:gd name="connsiteY52" fmla="*/ 197644 h 812006"/>
              <a:gd name="connsiteX53" fmla="*/ 1438275 w 2283619"/>
              <a:gd name="connsiteY53" fmla="*/ 235744 h 812006"/>
              <a:gd name="connsiteX54" fmla="*/ 1078706 w 2283619"/>
              <a:gd name="connsiteY54" fmla="*/ 278606 h 812006"/>
              <a:gd name="connsiteX55" fmla="*/ 831056 w 2283619"/>
              <a:gd name="connsiteY55" fmla="*/ 302419 h 812006"/>
              <a:gd name="connsiteX56" fmla="*/ 747713 w 2283619"/>
              <a:gd name="connsiteY56" fmla="*/ 31432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83619" h="812006">
                <a:moveTo>
                  <a:pt x="747713" y="314325"/>
                </a:moveTo>
                <a:lnTo>
                  <a:pt x="509588" y="347662"/>
                </a:lnTo>
                <a:lnTo>
                  <a:pt x="240506" y="378619"/>
                </a:lnTo>
                <a:lnTo>
                  <a:pt x="59531" y="392906"/>
                </a:lnTo>
                <a:lnTo>
                  <a:pt x="0" y="257175"/>
                </a:lnTo>
                <a:lnTo>
                  <a:pt x="128588" y="250031"/>
                </a:lnTo>
                <a:lnTo>
                  <a:pt x="319088" y="233362"/>
                </a:lnTo>
                <a:lnTo>
                  <a:pt x="666750" y="190500"/>
                </a:lnTo>
                <a:lnTo>
                  <a:pt x="895350" y="159544"/>
                </a:lnTo>
                <a:lnTo>
                  <a:pt x="1119188" y="140494"/>
                </a:lnTo>
                <a:lnTo>
                  <a:pt x="1331119" y="109537"/>
                </a:lnTo>
                <a:lnTo>
                  <a:pt x="1588294" y="69056"/>
                </a:lnTo>
                <a:lnTo>
                  <a:pt x="1690688" y="52387"/>
                </a:lnTo>
                <a:lnTo>
                  <a:pt x="1757363" y="35719"/>
                </a:lnTo>
                <a:lnTo>
                  <a:pt x="1835944" y="19050"/>
                </a:lnTo>
                <a:lnTo>
                  <a:pt x="1895475" y="9525"/>
                </a:lnTo>
                <a:lnTo>
                  <a:pt x="1940719" y="4762"/>
                </a:lnTo>
                <a:lnTo>
                  <a:pt x="1983581" y="0"/>
                </a:lnTo>
                <a:lnTo>
                  <a:pt x="2031206" y="7144"/>
                </a:lnTo>
                <a:lnTo>
                  <a:pt x="2093119" y="28575"/>
                </a:lnTo>
                <a:lnTo>
                  <a:pt x="2152650" y="57150"/>
                </a:lnTo>
                <a:lnTo>
                  <a:pt x="2200275" y="83344"/>
                </a:lnTo>
                <a:lnTo>
                  <a:pt x="2231231" y="104775"/>
                </a:lnTo>
                <a:lnTo>
                  <a:pt x="2262188" y="135731"/>
                </a:lnTo>
                <a:lnTo>
                  <a:pt x="2278856" y="159544"/>
                </a:lnTo>
                <a:lnTo>
                  <a:pt x="2283619" y="178594"/>
                </a:lnTo>
                <a:lnTo>
                  <a:pt x="2281238" y="200025"/>
                </a:lnTo>
                <a:lnTo>
                  <a:pt x="2269331" y="221456"/>
                </a:lnTo>
                <a:lnTo>
                  <a:pt x="2243138" y="240506"/>
                </a:lnTo>
                <a:lnTo>
                  <a:pt x="2205038" y="269081"/>
                </a:lnTo>
                <a:lnTo>
                  <a:pt x="2171700" y="297656"/>
                </a:lnTo>
                <a:lnTo>
                  <a:pt x="2147888" y="330994"/>
                </a:lnTo>
                <a:lnTo>
                  <a:pt x="2116931" y="431006"/>
                </a:lnTo>
                <a:lnTo>
                  <a:pt x="2057400" y="607219"/>
                </a:lnTo>
                <a:lnTo>
                  <a:pt x="2038350" y="666750"/>
                </a:lnTo>
                <a:lnTo>
                  <a:pt x="2019300" y="709612"/>
                </a:lnTo>
                <a:lnTo>
                  <a:pt x="2007394" y="728662"/>
                </a:lnTo>
                <a:lnTo>
                  <a:pt x="1981200" y="762000"/>
                </a:lnTo>
                <a:lnTo>
                  <a:pt x="1952625" y="788194"/>
                </a:lnTo>
                <a:lnTo>
                  <a:pt x="1916906" y="807244"/>
                </a:lnTo>
                <a:lnTo>
                  <a:pt x="1895475" y="812006"/>
                </a:lnTo>
                <a:lnTo>
                  <a:pt x="1874044" y="807244"/>
                </a:lnTo>
                <a:lnTo>
                  <a:pt x="1847850" y="792956"/>
                </a:lnTo>
                <a:lnTo>
                  <a:pt x="1819275" y="590550"/>
                </a:lnTo>
                <a:lnTo>
                  <a:pt x="1838325" y="516731"/>
                </a:lnTo>
                <a:lnTo>
                  <a:pt x="1859756" y="433387"/>
                </a:lnTo>
                <a:lnTo>
                  <a:pt x="1874044" y="357187"/>
                </a:lnTo>
                <a:lnTo>
                  <a:pt x="1885950" y="288131"/>
                </a:lnTo>
                <a:lnTo>
                  <a:pt x="1890713" y="247650"/>
                </a:lnTo>
                <a:lnTo>
                  <a:pt x="1885950" y="216694"/>
                </a:lnTo>
                <a:lnTo>
                  <a:pt x="1866900" y="195262"/>
                </a:lnTo>
                <a:lnTo>
                  <a:pt x="1835944" y="188119"/>
                </a:lnTo>
                <a:lnTo>
                  <a:pt x="1750219" y="197644"/>
                </a:lnTo>
                <a:lnTo>
                  <a:pt x="1438275" y="235744"/>
                </a:lnTo>
                <a:lnTo>
                  <a:pt x="1078706" y="278606"/>
                </a:lnTo>
                <a:lnTo>
                  <a:pt x="831056" y="302419"/>
                </a:lnTo>
                <a:lnTo>
                  <a:pt x="747713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5C47A6C-D441-45A2-8FF9-2300E07D0EFE}"/>
              </a:ext>
            </a:extLst>
          </p:cNvPr>
          <p:cNvSpPr/>
          <p:nvPr/>
        </p:nvSpPr>
        <p:spPr>
          <a:xfrm>
            <a:off x="5476875" y="3686176"/>
            <a:ext cx="1754188" cy="328613"/>
          </a:xfrm>
          <a:custGeom>
            <a:avLst/>
            <a:gdLst>
              <a:gd name="connsiteX0" fmla="*/ 295275 w 1754981"/>
              <a:gd name="connsiteY0" fmla="*/ 178594 h 328613"/>
              <a:gd name="connsiteX1" fmla="*/ 607219 w 1754981"/>
              <a:gd name="connsiteY1" fmla="*/ 135731 h 328613"/>
              <a:gd name="connsiteX2" fmla="*/ 731044 w 1754981"/>
              <a:gd name="connsiteY2" fmla="*/ 119063 h 328613"/>
              <a:gd name="connsiteX3" fmla="*/ 933450 w 1754981"/>
              <a:gd name="connsiteY3" fmla="*/ 83344 h 328613"/>
              <a:gd name="connsiteX4" fmla="*/ 1173956 w 1754981"/>
              <a:gd name="connsiteY4" fmla="*/ 52388 h 328613"/>
              <a:gd name="connsiteX5" fmla="*/ 1321594 w 1754981"/>
              <a:gd name="connsiteY5" fmla="*/ 33338 h 328613"/>
              <a:gd name="connsiteX6" fmla="*/ 1421606 w 1754981"/>
              <a:gd name="connsiteY6" fmla="*/ 16669 h 328613"/>
              <a:gd name="connsiteX7" fmla="*/ 1483519 w 1754981"/>
              <a:gd name="connsiteY7" fmla="*/ 4763 h 328613"/>
              <a:gd name="connsiteX8" fmla="*/ 1514475 w 1754981"/>
              <a:gd name="connsiteY8" fmla="*/ 0 h 328613"/>
              <a:gd name="connsiteX9" fmla="*/ 1569244 w 1754981"/>
              <a:gd name="connsiteY9" fmla="*/ 0 h 328613"/>
              <a:gd name="connsiteX10" fmla="*/ 1685925 w 1754981"/>
              <a:gd name="connsiteY10" fmla="*/ 16669 h 328613"/>
              <a:gd name="connsiteX11" fmla="*/ 1754981 w 1754981"/>
              <a:gd name="connsiteY11" fmla="*/ 26194 h 328613"/>
              <a:gd name="connsiteX12" fmla="*/ 1728788 w 1754981"/>
              <a:gd name="connsiteY12" fmla="*/ 252413 h 328613"/>
              <a:gd name="connsiteX13" fmla="*/ 1704975 w 1754981"/>
              <a:gd name="connsiteY13" fmla="*/ 245269 h 328613"/>
              <a:gd name="connsiteX14" fmla="*/ 1681163 w 1754981"/>
              <a:gd name="connsiteY14" fmla="*/ 235744 h 328613"/>
              <a:gd name="connsiteX15" fmla="*/ 1650206 w 1754981"/>
              <a:gd name="connsiteY15" fmla="*/ 216694 h 328613"/>
              <a:gd name="connsiteX16" fmla="*/ 1616869 w 1754981"/>
              <a:gd name="connsiteY16" fmla="*/ 204788 h 328613"/>
              <a:gd name="connsiteX17" fmla="*/ 1564481 w 1754981"/>
              <a:gd name="connsiteY17" fmla="*/ 195263 h 328613"/>
              <a:gd name="connsiteX18" fmla="*/ 1502569 w 1754981"/>
              <a:gd name="connsiteY18" fmla="*/ 190500 h 328613"/>
              <a:gd name="connsiteX19" fmla="*/ 1309688 w 1754981"/>
              <a:gd name="connsiteY19" fmla="*/ 204788 h 328613"/>
              <a:gd name="connsiteX20" fmla="*/ 983456 w 1754981"/>
              <a:gd name="connsiteY20" fmla="*/ 230981 h 328613"/>
              <a:gd name="connsiteX21" fmla="*/ 923925 w 1754981"/>
              <a:gd name="connsiteY21" fmla="*/ 235744 h 328613"/>
              <a:gd name="connsiteX22" fmla="*/ 716756 w 1754981"/>
              <a:gd name="connsiteY22" fmla="*/ 278606 h 328613"/>
              <a:gd name="connsiteX23" fmla="*/ 571500 w 1754981"/>
              <a:gd name="connsiteY23" fmla="*/ 290513 h 328613"/>
              <a:gd name="connsiteX24" fmla="*/ 311944 w 1754981"/>
              <a:gd name="connsiteY24" fmla="*/ 309563 h 328613"/>
              <a:gd name="connsiteX25" fmla="*/ 26194 w 1754981"/>
              <a:gd name="connsiteY25" fmla="*/ 328613 h 328613"/>
              <a:gd name="connsiteX26" fmla="*/ 0 w 1754981"/>
              <a:gd name="connsiteY26" fmla="*/ 223838 h 328613"/>
              <a:gd name="connsiteX27" fmla="*/ 147638 w 1754981"/>
              <a:gd name="connsiteY27" fmla="*/ 200025 h 328613"/>
              <a:gd name="connsiteX28" fmla="*/ 295275 w 1754981"/>
              <a:gd name="connsiteY28" fmla="*/ 178594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1" h="328613">
                <a:moveTo>
                  <a:pt x="295275" y="178594"/>
                </a:moveTo>
                <a:lnTo>
                  <a:pt x="607219" y="135731"/>
                </a:lnTo>
                <a:lnTo>
                  <a:pt x="731044" y="119063"/>
                </a:lnTo>
                <a:lnTo>
                  <a:pt x="933450" y="83344"/>
                </a:lnTo>
                <a:lnTo>
                  <a:pt x="1173956" y="52388"/>
                </a:lnTo>
                <a:lnTo>
                  <a:pt x="1321594" y="33338"/>
                </a:lnTo>
                <a:lnTo>
                  <a:pt x="1421606" y="16669"/>
                </a:lnTo>
                <a:lnTo>
                  <a:pt x="1483519" y="4763"/>
                </a:lnTo>
                <a:lnTo>
                  <a:pt x="1514475" y="0"/>
                </a:lnTo>
                <a:lnTo>
                  <a:pt x="1569244" y="0"/>
                </a:lnTo>
                <a:lnTo>
                  <a:pt x="1685925" y="16669"/>
                </a:lnTo>
                <a:lnTo>
                  <a:pt x="1754981" y="26194"/>
                </a:lnTo>
                <a:lnTo>
                  <a:pt x="1728788" y="252413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50206" y="216694"/>
                </a:lnTo>
                <a:lnTo>
                  <a:pt x="1616869" y="204788"/>
                </a:lnTo>
                <a:lnTo>
                  <a:pt x="1564481" y="195263"/>
                </a:lnTo>
                <a:lnTo>
                  <a:pt x="1502569" y="190500"/>
                </a:lnTo>
                <a:lnTo>
                  <a:pt x="1309688" y="204788"/>
                </a:lnTo>
                <a:lnTo>
                  <a:pt x="983456" y="230981"/>
                </a:lnTo>
                <a:lnTo>
                  <a:pt x="923925" y="235744"/>
                </a:lnTo>
                <a:lnTo>
                  <a:pt x="716756" y="278606"/>
                </a:lnTo>
                <a:lnTo>
                  <a:pt x="571500" y="290513"/>
                </a:lnTo>
                <a:lnTo>
                  <a:pt x="311944" y="309563"/>
                </a:lnTo>
                <a:lnTo>
                  <a:pt x="26194" y="328613"/>
                </a:lnTo>
                <a:lnTo>
                  <a:pt x="0" y="223838"/>
                </a:lnTo>
                <a:lnTo>
                  <a:pt x="147638" y="200025"/>
                </a:lnTo>
                <a:lnTo>
                  <a:pt x="295275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A1282F2-5156-4A37-85C2-403FFC919953}"/>
              </a:ext>
            </a:extLst>
          </p:cNvPr>
          <p:cNvSpPr/>
          <p:nvPr/>
        </p:nvSpPr>
        <p:spPr>
          <a:xfrm>
            <a:off x="4706938" y="4430713"/>
            <a:ext cx="474662" cy="1428750"/>
          </a:xfrm>
          <a:custGeom>
            <a:avLst/>
            <a:gdLst>
              <a:gd name="connsiteX0" fmla="*/ 219075 w 473869"/>
              <a:gd name="connsiteY0" fmla="*/ 721519 h 1428750"/>
              <a:gd name="connsiteX1" fmla="*/ 221457 w 473869"/>
              <a:gd name="connsiteY1" fmla="*/ 614363 h 1428750"/>
              <a:gd name="connsiteX2" fmla="*/ 219075 w 473869"/>
              <a:gd name="connsiteY2" fmla="*/ 519113 h 1428750"/>
              <a:gd name="connsiteX3" fmla="*/ 214313 w 473869"/>
              <a:gd name="connsiteY3" fmla="*/ 438150 h 1428750"/>
              <a:gd name="connsiteX4" fmla="*/ 207169 w 473869"/>
              <a:gd name="connsiteY4" fmla="*/ 354807 h 1428750"/>
              <a:gd name="connsiteX5" fmla="*/ 197644 w 473869"/>
              <a:gd name="connsiteY5" fmla="*/ 300038 h 1428750"/>
              <a:gd name="connsiteX6" fmla="*/ 185738 w 473869"/>
              <a:gd name="connsiteY6" fmla="*/ 264319 h 1428750"/>
              <a:gd name="connsiteX7" fmla="*/ 171450 w 473869"/>
              <a:gd name="connsiteY7" fmla="*/ 230982 h 1428750"/>
              <a:gd name="connsiteX8" fmla="*/ 157163 w 473869"/>
              <a:gd name="connsiteY8" fmla="*/ 207169 h 1428750"/>
              <a:gd name="connsiteX9" fmla="*/ 133350 w 473869"/>
              <a:gd name="connsiteY9" fmla="*/ 173832 h 1428750"/>
              <a:gd name="connsiteX10" fmla="*/ 102394 w 473869"/>
              <a:gd name="connsiteY10" fmla="*/ 140494 h 1428750"/>
              <a:gd name="connsiteX11" fmla="*/ 76200 w 473869"/>
              <a:gd name="connsiteY11" fmla="*/ 119063 h 1428750"/>
              <a:gd name="connsiteX12" fmla="*/ 52388 w 473869"/>
              <a:gd name="connsiteY12" fmla="*/ 100013 h 1428750"/>
              <a:gd name="connsiteX13" fmla="*/ 30957 w 473869"/>
              <a:gd name="connsiteY13" fmla="*/ 83344 h 1428750"/>
              <a:gd name="connsiteX14" fmla="*/ 16669 w 473869"/>
              <a:gd name="connsiteY14" fmla="*/ 69057 h 1428750"/>
              <a:gd name="connsiteX15" fmla="*/ 2382 w 473869"/>
              <a:gd name="connsiteY15" fmla="*/ 47625 h 1428750"/>
              <a:gd name="connsiteX16" fmla="*/ 0 w 473869"/>
              <a:gd name="connsiteY16" fmla="*/ 28575 h 1428750"/>
              <a:gd name="connsiteX17" fmla="*/ 9525 w 473869"/>
              <a:gd name="connsiteY17" fmla="*/ 9525 h 1428750"/>
              <a:gd name="connsiteX18" fmla="*/ 30957 w 473869"/>
              <a:gd name="connsiteY18" fmla="*/ 2382 h 1428750"/>
              <a:gd name="connsiteX19" fmla="*/ 90488 w 473869"/>
              <a:gd name="connsiteY19" fmla="*/ 0 h 1428750"/>
              <a:gd name="connsiteX20" fmla="*/ 159544 w 473869"/>
              <a:gd name="connsiteY20" fmla="*/ 7144 h 1428750"/>
              <a:gd name="connsiteX21" fmla="*/ 223838 w 473869"/>
              <a:gd name="connsiteY21" fmla="*/ 16669 h 1428750"/>
              <a:gd name="connsiteX22" fmla="*/ 266700 w 473869"/>
              <a:gd name="connsiteY22" fmla="*/ 26194 h 1428750"/>
              <a:gd name="connsiteX23" fmla="*/ 321469 w 473869"/>
              <a:gd name="connsiteY23" fmla="*/ 45244 h 1428750"/>
              <a:gd name="connsiteX24" fmla="*/ 345282 w 473869"/>
              <a:gd name="connsiteY24" fmla="*/ 59532 h 1428750"/>
              <a:gd name="connsiteX25" fmla="*/ 407194 w 473869"/>
              <a:gd name="connsiteY25" fmla="*/ 223838 h 1428750"/>
              <a:gd name="connsiteX26" fmla="*/ 426244 w 473869"/>
              <a:gd name="connsiteY26" fmla="*/ 285750 h 1428750"/>
              <a:gd name="connsiteX27" fmla="*/ 440532 w 473869"/>
              <a:gd name="connsiteY27" fmla="*/ 352425 h 1428750"/>
              <a:gd name="connsiteX28" fmla="*/ 442913 w 473869"/>
              <a:gd name="connsiteY28" fmla="*/ 442913 h 1428750"/>
              <a:gd name="connsiteX29" fmla="*/ 445294 w 473869"/>
              <a:gd name="connsiteY29" fmla="*/ 552450 h 1428750"/>
              <a:gd name="connsiteX30" fmla="*/ 452438 w 473869"/>
              <a:gd name="connsiteY30" fmla="*/ 714375 h 1428750"/>
              <a:gd name="connsiteX31" fmla="*/ 461963 w 473869"/>
              <a:gd name="connsiteY31" fmla="*/ 826294 h 1428750"/>
              <a:gd name="connsiteX32" fmla="*/ 469107 w 473869"/>
              <a:gd name="connsiteY32" fmla="*/ 964407 h 1428750"/>
              <a:gd name="connsiteX33" fmla="*/ 473869 w 473869"/>
              <a:gd name="connsiteY33" fmla="*/ 1052513 h 1428750"/>
              <a:gd name="connsiteX34" fmla="*/ 471488 w 473869"/>
              <a:gd name="connsiteY34" fmla="*/ 1135857 h 1428750"/>
              <a:gd name="connsiteX35" fmla="*/ 461963 w 473869"/>
              <a:gd name="connsiteY35" fmla="*/ 1257300 h 1428750"/>
              <a:gd name="connsiteX36" fmla="*/ 442913 w 473869"/>
              <a:gd name="connsiteY36" fmla="*/ 1364457 h 1428750"/>
              <a:gd name="connsiteX37" fmla="*/ 428625 w 473869"/>
              <a:gd name="connsiteY37" fmla="*/ 1397794 h 1428750"/>
              <a:gd name="connsiteX38" fmla="*/ 414338 w 473869"/>
              <a:gd name="connsiteY38" fmla="*/ 1416844 h 1428750"/>
              <a:gd name="connsiteX39" fmla="*/ 390525 w 473869"/>
              <a:gd name="connsiteY39" fmla="*/ 1428750 h 1428750"/>
              <a:gd name="connsiteX40" fmla="*/ 376238 w 473869"/>
              <a:gd name="connsiteY40" fmla="*/ 1428750 h 1428750"/>
              <a:gd name="connsiteX41" fmla="*/ 345282 w 473869"/>
              <a:gd name="connsiteY41" fmla="*/ 1414463 h 1428750"/>
              <a:gd name="connsiteX42" fmla="*/ 314325 w 473869"/>
              <a:gd name="connsiteY42" fmla="*/ 1390650 h 1428750"/>
              <a:gd name="connsiteX43" fmla="*/ 283369 w 473869"/>
              <a:gd name="connsiteY43" fmla="*/ 1362075 h 1428750"/>
              <a:gd name="connsiteX44" fmla="*/ 261938 w 473869"/>
              <a:gd name="connsiteY44" fmla="*/ 1333500 h 1428750"/>
              <a:gd name="connsiteX45" fmla="*/ 230982 w 473869"/>
              <a:gd name="connsiteY45" fmla="*/ 1269207 h 1428750"/>
              <a:gd name="connsiteX46" fmla="*/ 197644 w 473869"/>
              <a:gd name="connsiteY46" fmla="*/ 1178719 h 1428750"/>
              <a:gd name="connsiteX47" fmla="*/ 176213 w 473869"/>
              <a:gd name="connsiteY47" fmla="*/ 1081088 h 1428750"/>
              <a:gd name="connsiteX48" fmla="*/ 178594 w 473869"/>
              <a:gd name="connsiteY48" fmla="*/ 1064419 h 1428750"/>
              <a:gd name="connsiteX49" fmla="*/ 188119 w 473869"/>
              <a:gd name="connsiteY49" fmla="*/ 1016794 h 1428750"/>
              <a:gd name="connsiteX50" fmla="*/ 202407 w 473869"/>
              <a:gd name="connsiteY50" fmla="*/ 952500 h 1428750"/>
              <a:gd name="connsiteX51" fmla="*/ 209550 w 473869"/>
              <a:gd name="connsiteY51" fmla="*/ 897732 h 1428750"/>
              <a:gd name="connsiteX52" fmla="*/ 216694 w 473869"/>
              <a:gd name="connsiteY52" fmla="*/ 823913 h 1428750"/>
              <a:gd name="connsiteX53" fmla="*/ 219075 w 473869"/>
              <a:gd name="connsiteY53" fmla="*/ 721519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3869" h="1428750">
                <a:moveTo>
                  <a:pt x="219075" y="721519"/>
                </a:moveTo>
                <a:lnTo>
                  <a:pt x="221457" y="614363"/>
                </a:lnTo>
                <a:lnTo>
                  <a:pt x="219075" y="519113"/>
                </a:lnTo>
                <a:lnTo>
                  <a:pt x="214313" y="438150"/>
                </a:lnTo>
                <a:lnTo>
                  <a:pt x="207169" y="354807"/>
                </a:lnTo>
                <a:lnTo>
                  <a:pt x="197644" y="300038"/>
                </a:lnTo>
                <a:lnTo>
                  <a:pt x="185738" y="264319"/>
                </a:lnTo>
                <a:lnTo>
                  <a:pt x="171450" y="230982"/>
                </a:lnTo>
                <a:lnTo>
                  <a:pt x="157163" y="207169"/>
                </a:lnTo>
                <a:lnTo>
                  <a:pt x="133350" y="173832"/>
                </a:lnTo>
                <a:lnTo>
                  <a:pt x="102394" y="140494"/>
                </a:lnTo>
                <a:lnTo>
                  <a:pt x="76200" y="119063"/>
                </a:lnTo>
                <a:lnTo>
                  <a:pt x="52388" y="100013"/>
                </a:lnTo>
                <a:lnTo>
                  <a:pt x="30957" y="83344"/>
                </a:lnTo>
                <a:lnTo>
                  <a:pt x="16669" y="69057"/>
                </a:lnTo>
                <a:lnTo>
                  <a:pt x="2382" y="47625"/>
                </a:lnTo>
                <a:lnTo>
                  <a:pt x="0" y="28575"/>
                </a:lnTo>
                <a:lnTo>
                  <a:pt x="9525" y="9525"/>
                </a:lnTo>
                <a:lnTo>
                  <a:pt x="30957" y="2382"/>
                </a:lnTo>
                <a:lnTo>
                  <a:pt x="90488" y="0"/>
                </a:lnTo>
                <a:lnTo>
                  <a:pt x="159544" y="7144"/>
                </a:lnTo>
                <a:lnTo>
                  <a:pt x="223838" y="16669"/>
                </a:lnTo>
                <a:lnTo>
                  <a:pt x="266700" y="26194"/>
                </a:lnTo>
                <a:lnTo>
                  <a:pt x="321469" y="45244"/>
                </a:lnTo>
                <a:lnTo>
                  <a:pt x="345282" y="59532"/>
                </a:lnTo>
                <a:lnTo>
                  <a:pt x="407194" y="223838"/>
                </a:lnTo>
                <a:lnTo>
                  <a:pt x="426244" y="285750"/>
                </a:lnTo>
                <a:lnTo>
                  <a:pt x="440532" y="352425"/>
                </a:lnTo>
                <a:cubicBezTo>
                  <a:pt x="441326" y="382588"/>
                  <a:pt x="442119" y="412750"/>
                  <a:pt x="442913" y="442913"/>
                </a:cubicBezTo>
                <a:cubicBezTo>
                  <a:pt x="443707" y="479425"/>
                  <a:pt x="444500" y="515938"/>
                  <a:pt x="445294" y="552450"/>
                </a:cubicBezTo>
                <a:lnTo>
                  <a:pt x="452438" y="714375"/>
                </a:lnTo>
                <a:lnTo>
                  <a:pt x="461963" y="826294"/>
                </a:lnTo>
                <a:lnTo>
                  <a:pt x="469107" y="964407"/>
                </a:lnTo>
                <a:lnTo>
                  <a:pt x="473869" y="1052513"/>
                </a:lnTo>
                <a:cubicBezTo>
                  <a:pt x="473075" y="1080294"/>
                  <a:pt x="472282" y="1108076"/>
                  <a:pt x="471488" y="1135857"/>
                </a:cubicBezTo>
                <a:lnTo>
                  <a:pt x="461963" y="1257300"/>
                </a:lnTo>
                <a:lnTo>
                  <a:pt x="442913" y="1364457"/>
                </a:lnTo>
                <a:lnTo>
                  <a:pt x="428625" y="1397794"/>
                </a:lnTo>
                <a:lnTo>
                  <a:pt x="414338" y="1416844"/>
                </a:lnTo>
                <a:lnTo>
                  <a:pt x="390525" y="1428750"/>
                </a:lnTo>
                <a:lnTo>
                  <a:pt x="376238" y="1428750"/>
                </a:lnTo>
                <a:lnTo>
                  <a:pt x="345282" y="1414463"/>
                </a:lnTo>
                <a:lnTo>
                  <a:pt x="314325" y="1390650"/>
                </a:lnTo>
                <a:lnTo>
                  <a:pt x="283369" y="1362075"/>
                </a:lnTo>
                <a:lnTo>
                  <a:pt x="261938" y="1333500"/>
                </a:lnTo>
                <a:lnTo>
                  <a:pt x="230982" y="1269207"/>
                </a:lnTo>
                <a:lnTo>
                  <a:pt x="197644" y="1178719"/>
                </a:lnTo>
                <a:lnTo>
                  <a:pt x="176213" y="1081088"/>
                </a:lnTo>
                <a:lnTo>
                  <a:pt x="178594" y="1064419"/>
                </a:lnTo>
                <a:lnTo>
                  <a:pt x="188119" y="1016794"/>
                </a:lnTo>
                <a:lnTo>
                  <a:pt x="202407" y="952500"/>
                </a:lnTo>
                <a:lnTo>
                  <a:pt x="209550" y="897732"/>
                </a:lnTo>
                <a:lnTo>
                  <a:pt x="216694" y="823913"/>
                </a:lnTo>
                <a:cubicBezTo>
                  <a:pt x="217488" y="789782"/>
                  <a:pt x="218281" y="755650"/>
                  <a:pt x="219075" y="72151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8EC4D1D-6245-4684-BFCC-78A72D9E2442}"/>
              </a:ext>
            </a:extLst>
          </p:cNvPr>
          <p:cNvSpPr/>
          <p:nvPr/>
        </p:nvSpPr>
        <p:spPr>
          <a:xfrm>
            <a:off x="4970464" y="4122739"/>
            <a:ext cx="3228975" cy="1944687"/>
          </a:xfrm>
          <a:custGeom>
            <a:avLst/>
            <a:gdLst>
              <a:gd name="connsiteX0" fmla="*/ 1096751 w 3229470"/>
              <a:gd name="connsiteY0" fmla="*/ 235207 h 1945082"/>
              <a:gd name="connsiteX1" fmla="*/ 552339 w 3229470"/>
              <a:gd name="connsiteY1" fmla="*/ 298634 h 1945082"/>
              <a:gd name="connsiteX2" fmla="*/ 34356 w 3229470"/>
              <a:gd name="connsiteY2" fmla="*/ 362060 h 1945082"/>
              <a:gd name="connsiteX3" fmla="*/ 0 w 3229470"/>
              <a:gd name="connsiteY3" fmla="*/ 369989 h 1945082"/>
              <a:gd name="connsiteX4" fmla="*/ 60783 w 3229470"/>
              <a:gd name="connsiteY4" fmla="*/ 523270 h 1945082"/>
              <a:gd name="connsiteX5" fmla="*/ 510055 w 3229470"/>
              <a:gd name="connsiteY5" fmla="*/ 467771 h 1945082"/>
              <a:gd name="connsiteX6" fmla="*/ 1033324 w 3229470"/>
              <a:gd name="connsiteY6" fmla="*/ 399059 h 1945082"/>
              <a:gd name="connsiteX7" fmla="*/ 1247389 w 3229470"/>
              <a:gd name="connsiteY7" fmla="*/ 369989 h 1945082"/>
              <a:gd name="connsiteX8" fmla="*/ 1511667 w 3229470"/>
              <a:gd name="connsiteY8" fmla="*/ 354132 h 1945082"/>
              <a:gd name="connsiteX9" fmla="*/ 1577736 w 3229470"/>
              <a:gd name="connsiteY9" fmla="*/ 346204 h 1945082"/>
              <a:gd name="connsiteX10" fmla="*/ 1654376 w 3229470"/>
              <a:gd name="connsiteY10" fmla="*/ 332990 h 1945082"/>
              <a:gd name="connsiteX11" fmla="*/ 1768016 w 3229470"/>
              <a:gd name="connsiteY11" fmla="*/ 325062 h 1945082"/>
              <a:gd name="connsiteX12" fmla="*/ 2127433 w 3229470"/>
              <a:gd name="connsiteY12" fmla="*/ 295991 h 1945082"/>
              <a:gd name="connsiteX13" fmla="*/ 2500064 w 3229470"/>
              <a:gd name="connsiteY13" fmla="*/ 261635 h 1945082"/>
              <a:gd name="connsiteX14" fmla="*/ 2700915 w 3229470"/>
              <a:gd name="connsiteY14" fmla="*/ 243136 h 1945082"/>
              <a:gd name="connsiteX15" fmla="*/ 2756413 w 3229470"/>
              <a:gd name="connsiteY15" fmla="*/ 243136 h 1945082"/>
              <a:gd name="connsiteX16" fmla="*/ 2782841 w 3229470"/>
              <a:gd name="connsiteY16" fmla="*/ 248421 h 1945082"/>
              <a:gd name="connsiteX17" fmla="*/ 2806626 w 3229470"/>
              <a:gd name="connsiteY17" fmla="*/ 261635 h 1945082"/>
              <a:gd name="connsiteX18" fmla="*/ 2827768 w 3229470"/>
              <a:gd name="connsiteY18" fmla="*/ 277492 h 1945082"/>
              <a:gd name="connsiteX19" fmla="*/ 2843625 w 3229470"/>
              <a:gd name="connsiteY19" fmla="*/ 303919 h 1945082"/>
              <a:gd name="connsiteX20" fmla="*/ 2859482 w 3229470"/>
              <a:gd name="connsiteY20" fmla="*/ 338275 h 1945082"/>
              <a:gd name="connsiteX21" fmla="*/ 2862124 w 3229470"/>
              <a:gd name="connsiteY21" fmla="*/ 364703 h 1945082"/>
              <a:gd name="connsiteX22" fmla="*/ 2811912 w 3229470"/>
              <a:gd name="connsiteY22" fmla="*/ 684479 h 1945082"/>
              <a:gd name="connsiteX23" fmla="*/ 2743200 w 3229470"/>
              <a:gd name="connsiteY23" fmla="*/ 1102037 h 1945082"/>
              <a:gd name="connsiteX24" fmla="*/ 2687701 w 3229470"/>
              <a:gd name="connsiteY24" fmla="*/ 1387457 h 1945082"/>
              <a:gd name="connsiteX25" fmla="*/ 2674487 w 3229470"/>
              <a:gd name="connsiteY25" fmla="*/ 1413885 h 1945082"/>
              <a:gd name="connsiteX26" fmla="*/ 2648060 w 3229470"/>
              <a:gd name="connsiteY26" fmla="*/ 1445598 h 1945082"/>
              <a:gd name="connsiteX27" fmla="*/ 2640131 w 3229470"/>
              <a:gd name="connsiteY27" fmla="*/ 1910726 h 1945082"/>
              <a:gd name="connsiteX28" fmla="*/ 2658631 w 3229470"/>
              <a:gd name="connsiteY28" fmla="*/ 1937154 h 1945082"/>
              <a:gd name="connsiteX29" fmla="*/ 2679773 w 3229470"/>
              <a:gd name="connsiteY29" fmla="*/ 1945082 h 1945082"/>
              <a:gd name="connsiteX30" fmla="*/ 2714129 w 3229470"/>
              <a:gd name="connsiteY30" fmla="*/ 1937154 h 1945082"/>
              <a:gd name="connsiteX31" fmla="*/ 2748485 w 3229470"/>
              <a:gd name="connsiteY31" fmla="*/ 1918655 h 1945082"/>
              <a:gd name="connsiteX32" fmla="*/ 2777556 w 3229470"/>
              <a:gd name="connsiteY32" fmla="*/ 1889584 h 1945082"/>
              <a:gd name="connsiteX33" fmla="*/ 2806626 w 3229470"/>
              <a:gd name="connsiteY33" fmla="*/ 1849943 h 1945082"/>
              <a:gd name="connsiteX34" fmla="*/ 2848911 w 3229470"/>
              <a:gd name="connsiteY34" fmla="*/ 1768017 h 1945082"/>
              <a:gd name="connsiteX35" fmla="*/ 2877981 w 3229470"/>
              <a:gd name="connsiteY35" fmla="*/ 1678162 h 1945082"/>
              <a:gd name="connsiteX36" fmla="*/ 2914980 w 3229470"/>
              <a:gd name="connsiteY36" fmla="*/ 1524881 h 1945082"/>
              <a:gd name="connsiteX37" fmla="*/ 2959907 w 3229470"/>
              <a:gd name="connsiteY37" fmla="*/ 1334601 h 1945082"/>
              <a:gd name="connsiteX38" fmla="*/ 3023334 w 3229470"/>
              <a:gd name="connsiteY38" fmla="*/ 1006897 h 1945082"/>
              <a:gd name="connsiteX39" fmla="*/ 3073546 w 3229470"/>
              <a:gd name="connsiteY39" fmla="*/ 708264 h 1945082"/>
              <a:gd name="connsiteX40" fmla="*/ 3126402 w 3229470"/>
              <a:gd name="connsiteY40" fmla="*/ 388488 h 1945082"/>
              <a:gd name="connsiteX41" fmla="*/ 3139616 w 3229470"/>
              <a:gd name="connsiteY41" fmla="*/ 348847 h 1945082"/>
              <a:gd name="connsiteX42" fmla="*/ 3163401 w 3229470"/>
              <a:gd name="connsiteY42" fmla="*/ 303919 h 1945082"/>
              <a:gd name="connsiteX43" fmla="*/ 3200400 w 3229470"/>
              <a:gd name="connsiteY43" fmla="*/ 264278 h 1945082"/>
              <a:gd name="connsiteX44" fmla="*/ 3221542 w 3229470"/>
              <a:gd name="connsiteY44" fmla="*/ 240493 h 1945082"/>
              <a:gd name="connsiteX45" fmla="*/ 3229470 w 3229470"/>
              <a:gd name="connsiteY45" fmla="*/ 219351 h 1945082"/>
              <a:gd name="connsiteX46" fmla="*/ 3221542 w 3229470"/>
              <a:gd name="connsiteY46" fmla="*/ 187637 h 1945082"/>
              <a:gd name="connsiteX47" fmla="*/ 3203042 w 3229470"/>
              <a:gd name="connsiteY47" fmla="*/ 163852 h 1945082"/>
              <a:gd name="connsiteX48" fmla="*/ 3168686 w 3229470"/>
              <a:gd name="connsiteY48" fmla="*/ 129496 h 1945082"/>
              <a:gd name="connsiteX49" fmla="*/ 3129045 w 3229470"/>
              <a:gd name="connsiteY49" fmla="*/ 100426 h 1945082"/>
              <a:gd name="connsiteX50" fmla="*/ 3073546 w 3229470"/>
              <a:gd name="connsiteY50" fmla="*/ 71355 h 1945082"/>
              <a:gd name="connsiteX51" fmla="*/ 2904409 w 3229470"/>
              <a:gd name="connsiteY51" fmla="*/ 10571 h 1945082"/>
              <a:gd name="connsiteX52" fmla="*/ 2867410 w 3229470"/>
              <a:gd name="connsiteY52" fmla="*/ 2643 h 1945082"/>
              <a:gd name="connsiteX53" fmla="*/ 2851553 w 3229470"/>
              <a:gd name="connsiteY53" fmla="*/ 0 h 1945082"/>
              <a:gd name="connsiteX54" fmla="*/ 2817197 w 3229470"/>
              <a:gd name="connsiteY54" fmla="*/ 7929 h 1945082"/>
              <a:gd name="connsiteX55" fmla="*/ 2722057 w 3229470"/>
              <a:gd name="connsiteY55" fmla="*/ 39642 h 1945082"/>
              <a:gd name="connsiteX56" fmla="*/ 2677130 w 3229470"/>
              <a:gd name="connsiteY56" fmla="*/ 47570 h 1945082"/>
              <a:gd name="connsiteX57" fmla="*/ 2352069 w 3229470"/>
              <a:gd name="connsiteY57" fmla="*/ 92497 h 1945082"/>
              <a:gd name="connsiteX58" fmla="*/ 1894869 w 3229470"/>
              <a:gd name="connsiteY58" fmla="*/ 153281 h 1945082"/>
              <a:gd name="connsiteX59" fmla="*/ 1453526 w 3229470"/>
              <a:gd name="connsiteY59" fmla="*/ 200851 h 1945082"/>
              <a:gd name="connsiteX60" fmla="*/ 1096751 w 3229470"/>
              <a:gd name="connsiteY60" fmla="*/ 235207 h 194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29470" h="1945082">
                <a:moveTo>
                  <a:pt x="1096751" y="235207"/>
                </a:moveTo>
                <a:lnTo>
                  <a:pt x="552339" y="298634"/>
                </a:lnTo>
                <a:lnTo>
                  <a:pt x="34356" y="362060"/>
                </a:lnTo>
                <a:lnTo>
                  <a:pt x="0" y="369989"/>
                </a:lnTo>
                <a:lnTo>
                  <a:pt x="60783" y="523270"/>
                </a:lnTo>
                <a:lnTo>
                  <a:pt x="510055" y="467771"/>
                </a:lnTo>
                <a:lnTo>
                  <a:pt x="1033324" y="399059"/>
                </a:lnTo>
                <a:lnTo>
                  <a:pt x="1247389" y="369989"/>
                </a:lnTo>
                <a:lnTo>
                  <a:pt x="1511667" y="354132"/>
                </a:lnTo>
                <a:lnTo>
                  <a:pt x="1577736" y="346204"/>
                </a:lnTo>
                <a:lnTo>
                  <a:pt x="1654376" y="332990"/>
                </a:lnTo>
                <a:lnTo>
                  <a:pt x="1768016" y="325062"/>
                </a:lnTo>
                <a:lnTo>
                  <a:pt x="2127433" y="295991"/>
                </a:lnTo>
                <a:lnTo>
                  <a:pt x="2500064" y="261635"/>
                </a:lnTo>
                <a:lnTo>
                  <a:pt x="2700915" y="243136"/>
                </a:lnTo>
                <a:lnTo>
                  <a:pt x="2756413" y="243136"/>
                </a:lnTo>
                <a:lnTo>
                  <a:pt x="2782841" y="248421"/>
                </a:lnTo>
                <a:lnTo>
                  <a:pt x="2806626" y="261635"/>
                </a:lnTo>
                <a:lnTo>
                  <a:pt x="2827768" y="277492"/>
                </a:lnTo>
                <a:lnTo>
                  <a:pt x="2843625" y="303919"/>
                </a:lnTo>
                <a:lnTo>
                  <a:pt x="2859482" y="338275"/>
                </a:lnTo>
                <a:lnTo>
                  <a:pt x="2862124" y="364703"/>
                </a:lnTo>
                <a:lnTo>
                  <a:pt x="2811912" y="684479"/>
                </a:lnTo>
                <a:lnTo>
                  <a:pt x="2743200" y="1102037"/>
                </a:lnTo>
                <a:lnTo>
                  <a:pt x="2687701" y="1387457"/>
                </a:lnTo>
                <a:lnTo>
                  <a:pt x="2674487" y="1413885"/>
                </a:lnTo>
                <a:lnTo>
                  <a:pt x="2648060" y="1445598"/>
                </a:lnTo>
                <a:lnTo>
                  <a:pt x="2640131" y="1910726"/>
                </a:lnTo>
                <a:lnTo>
                  <a:pt x="2658631" y="1937154"/>
                </a:lnTo>
                <a:lnTo>
                  <a:pt x="2679773" y="1945082"/>
                </a:lnTo>
                <a:lnTo>
                  <a:pt x="2714129" y="1937154"/>
                </a:lnTo>
                <a:lnTo>
                  <a:pt x="2748485" y="1918655"/>
                </a:lnTo>
                <a:lnTo>
                  <a:pt x="2777556" y="1889584"/>
                </a:lnTo>
                <a:lnTo>
                  <a:pt x="2806626" y="1849943"/>
                </a:lnTo>
                <a:lnTo>
                  <a:pt x="2848911" y="1768017"/>
                </a:lnTo>
                <a:lnTo>
                  <a:pt x="2877981" y="1678162"/>
                </a:lnTo>
                <a:lnTo>
                  <a:pt x="2914980" y="1524881"/>
                </a:lnTo>
                <a:lnTo>
                  <a:pt x="2959907" y="1334601"/>
                </a:lnTo>
                <a:lnTo>
                  <a:pt x="3023334" y="1006897"/>
                </a:lnTo>
                <a:lnTo>
                  <a:pt x="3073546" y="708264"/>
                </a:lnTo>
                <a:lnTo>
                  <a:pt x="3126402" y="388488"/>
                </a:lnTo>
                <a:lnTo>
                  <a:pt x="3139616" y="348847"/>
                </a:lnTo>
                <a:lnTo>
                  <a:pt x="3163401" y="303919"/>
                </a:lnTo>
                <a:lnTo>
                  <a:pt x="3200400" y="264278"/>
                </a:lnTo>
                <a:lnTo>
                  <a:pt x="3221542" y="240493"/>
                </a:lnTo>
                <a:lnTo>
                  <a:pt x="3229470" y="219351"/>
                </a:lnTo>
                <a:lnTo>
                  <a:pt x="3221542" y="187637"/>
                </a:lnTo>
                <a:lnTo>
                  <a:pt x="3203042" y="163852"/>
                </a:lnTo>
                <a:lnTo>
                  <a:pt x="3168686" y="129496"/>
                </a:lnTo>
                <a:lnTo>
                  <a:pt x="3129045" y="100426"/>
                </a:lnTo>
                <a:lnTo>
                  <a:pt x="3073546" y="71355"/>
                </a:lnTo>
                <a:lnTo>
                  <a:pt x="2904409" y="10571"/>
                </a:lnTo>
                <a:lnTo>
                  <a:pt x="2867410" y="2643"/>
                </a:lnTo>
                <a:lnTo>
                  <a:pt x="2851553" y="0"/>
                </a:lnTo>
                <a:lnTo>
                  <a:pt x="2817197" y="7929"/>
                </a:lnTo>
                <a:lnTo>
                  <a:pt x="2722057" y="39642"/>
                </a:lnTo>
                <a:lnTo>
                  <a:pt x="2677130" y="47570"/>
                </a:lnTo>
                <a:lnTo>
                  <a:pt x="2352069" y="92497"/>
                </a:lnTo>
                <a:lnTo>
                  <a:pt x="1894869" y="153281"/>
                </a:lnTo>
                <a:lnTo>
                  <a:pt x="1453526" y="200851"/>
                </a:lnTo>
                <a:lnTo>
                  <a:pt x="1096751" y="2352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600CB0-7866-440B-B54C-C9FEA1D802C4}"/>
              </a:ext>
            </a:extLst>
          </p:cNvPr>
          <p:cNvSpPr/>
          <p:nvPr/>
        </p:nvSpPr>
        <p:spPr>
          <a:xfrm>
            <a:off x="6900863" y="5359401"/>
            <a:ext cx="773112" cy="703263"/>
          </a:xfrm>
          <a:custGeom>
            <a:avLst/>
            <a:gdLst>
              <a:gd name="connsiteX0" fmla="*/ 187637 w 771690"/>
              <a:gd name="connsiteY0" fmla="*/ 63426 h 702978"/>
              <a:gd name="connsiteX1" fmla="*/ 480985 w 771690"/>
              <a:gd name="connsiteY1" fmla="*/ 184994 h 702978"/>
              <a:gd name="connsiteX2" fmla="*/ 594624 w 771690"/>
              <a:gd name="connsiteY2" fmla="*/ 235207 h 702978"/>
              <a:gd name="connsiteX3" fmla="*/ 626337 w 771690"/>
              <a:gd name="connsiteY3" fmla="*/ 240492 h 702978"/>
              <a:gd name="connsiteX4" fmla="*/ 650122 w 771690"/>
              <a:gd name="connsiteY4" fmla="*/ 240492 h 702978"/>
              <a:gd name="connsiteX5" fmla="*/ 681836 w 771690"/>
              <a:gd name="connsiteY5" fmla="*/ 232564 h 702978"/>
              <a:gd name="connsiteX6" fmla="*/ 708263 w 771690"/>
              <a:gd name="connsiteY6" fmla="*/ 214065 h 702978"/>
              <a:gd name="connsiteX7" fmla="*/ 716192 w 771690"/>
              <a:gd name="connsiteY7" fmla="*/ 206136 h 702978"/>
              <a:gd name="connsiteX8" fmla="*/ 739977 w 771690"/>
              <a:gd name="connsiteY8" fmla="*/ 182351 h 702978"/>
              <a:gd name="connsiteX9" fmla="*/ 755833 w 771690"/>
              <a:gd name="connsiteY9" fmla="*/ 153281 h 702978"/>
              <a:gd name="connsiteX10" fmla="*/ 771690 w 771690"/>
              <a:gd name="connsiteY10" fmla="*/ 89854 h 702978"/>
              <a:gd name="connsiteX11" fmla="*/ 747905 w 771690"/>
              <a:gd name="connsiteY11" fmla="*/ 702978 h 702978"/>
              <a:gd name="connsiteX12" fmla="*/ 732048 w 771690"/>
              <a:gd name="connsiteY12" fmla="*/ 695050 h 702978"/>
              <a:gd name="connsiteX13" fmla="*/ 705621 w 771690"/>
              <a:gd name="connsiteY13" fmla="*/ 673907 h 702978"/>
              <a:gd name="connsiteX14" fmla="*/ 673907 w 771690"/>
              <a:gd name="connsiteY14" fmla="*/ 634266 h 702978"/>
              <a:gd name="connsiteX15" fmla="*/ 618409 w 771690"/>
              <a:gd name="connsiteY15" fmla="*/ 549697 h 702978"/>
              <a:gd name="connsiteX16" fmla="*/ 576125 w 771690"/>
              <a:gd name="connsiteY16" fmla="*/ 491556 h 702978"/>
              <a:gd name="connsiteX17" fmla="*/ 499484 w 771690"/>
              <a:gd name="connsiteY17" fmla="*/ 406987 h 702978"/>
              <a:gd name="connsiteX18" fmla="*/ 380559 w 771690"/>
              <a:gd name="connsiteY18" fmla="*/ 303919 h 702978"/>
              <a:gd name="connsiteX19" fmla="*/ 248421 w 771690"/>
              <a:gd name="connsiteY19" fmla="*/ 208779 h 702978"/>
              <a:gd name="connsiteX20" fmla="*/ 92497 w 771690"/>
              <a:gd name="connsiteY20" fmla="*/ 105711 h 702978"/>
              <a:gd name="connsiteX21" fmla="*/ 13214 w 771690"/>
              <a:gd name="connsiteY21" fmla="*/ 58141 h 702978"/>
              <a:gd name="connsiteX22" fmla="*/ 0 w 771690"/>
              <a:gd name="connsiteY22" fmla="*/ 29070 h 702978"/>
              <a:gd name="connsiteX23" fmla="*/ 0 w 771690"/>
              <a:gd name="connsiteY23" fmla="*/ 7928 h 702978"/>
              <a:gd name="connsiteX24" fmla="*/ 10571 w 771690"/>
              <a:gd name="connsiteY24" fmla="*/ 0 h 702978"/>
              <a:gd name="connsiteX25" fmla="*/ 36999 w 771690"/>
              <a:gd name="connsiteY25" fmla="*/ 5285 h 702978"/>
              <a:gd name="connsiteX26" fmla="*/ 105711 w 771690"/>
              <a:gd name="connsiteY26" fmla="*/ 31713 h 702978"/>
              <a:gd name="connsiteX27" fmla="*/ 187637 w 771690"/>
              <a:gd name="connsiteY27" fmla="*/ 63426 h 702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1690" h="702978">
                <a:moveTo>
                  <a:pt x="187637" y="63426"/>
                </a:moveTo>
                <a:lnTo>
                  <a:pt x="480985" y="184994"/>
                </a:lnTo>
                <a:lnTo>
                  <a:pt x="594624" y="235207"/>
                </a:lnTo>
                <a:lnTo>
                  <a:pt x="626337" y="240492"/>
                </a:lnTo>
                <a:lnTo>
                  <a:pt x="650122" y="240492"/>
                </a:lnTo>
                <a:lnTo>
                  <a:pt x="681836" y="232564"/>
                </a:lnTo>
                <a:lnTo>
                  <a:pt x="708263" y="214065"/>
                </a:lnTo>
                <a:lnTo>
                  <a:pt x="716192" y="206136"/>
                </a:lnTo>
                <a:lnTo>
                  <a:pt x="739977" y="182351"/>
                </a:lnTo>
                <a:lnTo>
                  <a:pt x="755833" y="153281"/>
                </a:lnTo>
                <a:lnTo>
                  <a:pt x="771690" y="89854"/>
                </a:lnTo>
                <a:lnTo>
                  <a:pt x="747905" y="702978"/>
                </a:lnTo>
                <a:lnTo>
                  <a:pt x="732048" y="695050"/>
                </a:lnTo>
                <a:lnTo>
                  <a:pt x="705621" y="673907"/>
                </a:lnTo>
                <a:lnTo>
                  <a:pt x="673907" y="634266"/>
                </a:lnTo>
                <a:lnTo>
                  <a:pt x="618409" y="549697"/>
                </a:lnTo>
                <a:lnTo>
                  <a:pt x="576125" y="491556"/>
                </a:lnTo>
                <a:lnTo>
                  <a:pt x="499484" y="406987"/>
                </a:lnTo>
                <a:lnTo>
                  <a:pt x="380559" y="303919"/>
                </a:lnTo>
                <a:lnTo>
                  <a:pt x="248421" y="208779"/>
                </a:lnTo>
                <a:lnTo>
                  <a:pt x="92497" y="105711"/>
                </a:lnTo>
                <a:lnTo>
                  <a:pt x="13214" y="58141"/>
                </a:lnTo>
                <a:lnTo>
                  <a:pt x="0" y="29070"/>
                </a:lnTo>
                <a:lnTo>
                  <a:pt x="0" y="7928"/>
                </a:lnTo>
                <a:lnTo>
                  <a:pt x="10571" y="0"/>
                </a:lnTo>
                <a:lnTo>
                  <a:pt x="36999" y="5285"/>
                </a:lnTo>
                <a:lnTo>
                  <a:pt x="105711" y="31713"/>
                </a:lnTo>
                <a:lnTo>
                  <a:pt x="187637" y="6342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E2B05B-BEA9-4467-A1DD-113A17C98F9E}"/>
              </a:ext>
            </a:extLst>
          </p:cNvPr>
          <p:cNvSpPr/>
          <p:nvPr/>
        </p:nvSpPr>
        <p:spPr>
          <a:xfrm>
            <a:off x="5980114" y="2886076"/>
            <a:ext cx="473075" cy="2301875"/>
          </a:xfrm>
          <a:custGeom>
            <a:avLst/>
            <a:gdLst>
              <a:gd name="connsiteX0" fmla="*/ 196581 w 473581"/>
              <a:gd name="connsiteY0" fmla="*/ 1233100 h 2302382"/>
              <a:gd name="connsiteX1" fmla="*/ 196581 w 473581"/>
              <a:gd name="connsiteY1" fmla="*/ 1075239 h 2302382"/>
              <a:gd name="connsiteX2" fmla="*/ 199559 w 473581"/>
              <a:gd name="connsiteY2" fmla="*/ 524216 h 2302382"/>
              <a:gd name="connsiteX3" fmla="*/ 193602 w 473581"/>
              <a:gd name="connsiteY3" fmla="*/ 378270 h 2302382"/>
              <a:gd name="connsiteX4" fmla="*/ 175731 w 473581"/>
              <a:gd name="connsiteY4" fmla="*/ 265087 h 2302382"/>
              <a:gd name="connsiteX5" fmla="*/ 163817 w 473581"/>
              <a:gd name="connsiteY5" fmla="*/ 208495 h 2302382"/>
              <a:gd name="connsiteX6" fmla="*/ 142968 w 473581"/>
              <a:gd name="connsiteY6" fmla="*/ 163818 h 2302382"/>
              <a:gd name="connsiteX7" fmla="*/ 125097 w 473581"/>
              <a:gd name="connsiteY7" fmla="*/ 139990 h 2302382"/>
              <a:gd name="connsiteX8" fmla="*/ 98290 w 473581"/>
              <a:gd name="connsiteY8" fmla="*/ 113183 h 2302382"/>
              <a:gd name="connsiteX9" fmla="*/ 80419 w 473581"/>
              <a:gd name="connsiteY9" fmla="*/ 98291 h 2302382"/>
              <a:gd name="connsiteX10" fmla="*/ 17871 w 473581"/>
              <a:gd name="connsiteY10" fmla="*/ 59570 h 2302382"/>
              <a:gd name="connsiteX11" fmla="*/ 0 w 473581"/>
              <a:gd name="connsiteY11" fmla="*/ 44678 h 2302382"/>
              <a:gd name="connsiteX12" fmla="*/ 193602 w 473581"/>
              <a:gd name="connsiteY12" fmla="*/ 0 h 2302382"/>
              <a:gd name="connsiteX13" fmla="*/ 303807 w 473581"/>
              <a:gd name="connsiteY13" fmla="*/ 41699 h 2302382"/>
              <a:gd name="connsiteX14" fmla="*/ 360398 w 473581"/>
              <a:gd name="connsiteY14" fmla="*/ 71484 h 2302382"/>
              <a:gd name="connsiteX15" fmla="*/ 408054 w 473581"/>
              <a:gd name="connsiteY15" fmla="*/ 95312 h 2302382"/>
              <a:gd name="connsiteX16" fmla="*/ 431882 w 473581"/>
              <a:gd name="connsiteY16" fmla="*/ 113183 h 2302382"/>
              <a:gd name="connsiteX17" fmla="*/ 452732 w 473581"/>
              <a:gd name="connsiteY17" fmla="*/ 134033 h 2302382"/>
              <a:gd name="connsiteX18" fmla="*/ 464646 w 473581"/>
              <a:gd name="connsiteY18" fmla="*/ 154882 h 2302382"/>
              <a:gd name="connsiteX19" fmla="*/ 473581 w 473581"/>
              <a:gd name="connsiteY19" fmla="*/ 178710 h 2302382"/>
              <a:gd name="connsiteX20" fmla="*/ 473581 w 473581"/>
              <a:gd name="connsiteY20" fmla="*/ 199560 h 2302382"/>
              <a:gd name="connsiteX21" fmla="*/ 464646 w 473581"/>
              <a:gd name="connsiteY21" fmla="*/ 235302 h 2302382"/>
              <a:gd name="connsiteX22" fmla="*/ 455710 w 473581"/>
              <a:gd name="connsiteY22" fmla="*/ 268065 h 2302382"/>
              <a:gd name="connsiteX23" fmla="*/ 446775 w 473581"/>
              <a:gd name="connsiteY23" fmla="*/ 315721 h 2302382"/>
              <a:gd name="connsiteX24" fmla="*/ 443796 w 473581"/>
              <a:gd name="connsiteY24" fmla="*/ 393162 h 2302382"/>
              <a:gd name="connsiteX25" fmla="*/ 443796 w 473581"/>
              <a:gd name="connsiteY25" fmla="*/ 899508 h 2302382"/>
              <a:gd name="connsiteX26" fmla="*/ 443796 w 473581"/>
              <a:gd name="connsiteY26" fmla="*/ 1447552 h 2302382"/>
              <a:gd name="connsiteX27" fmla="*/ 440818 w 473581"/>
              <a:gd name="connsiteY27" fmla="*/ 1706682 h 2302382"/>
              <a:gd name="connsiteX28" fmla="*/ 428904 w 473581"/>
              <a:gd name="connsiteY28" fmla="*/ 1989639 h 2302382"/>
              <a:gd name="connsiteX29" fmla="*/ 416990 w 473581"/>
              <a:gd name="connsiteY29" fmla="*/ 2254726 h 2302382"/>
              <a:gd name="connsiteX30" fmla="*/ 223387 w 473581"/>
              <a:gd name="connsiteY30" fmla="*/ 2302382 h 2302382"/>
              <a:gd name="connsiteX31" fmla="*/ 217430 w 473581"/>
              <a:gd name="connsiteY31" fmla="*/ 2099844 h 2302382"/>
              <a:gd name="connsiteX32" fmla="*/ 208495 w 473581"/>
              <a:gd name="connsiteY32" fmla="*/ 1885392 h 2302382"/>
              <a:gd name="connsiteX33" fmla="*/ 196581 w 473581"/>
              <a:gd name="connsiteY33" fmla="*/ 1593498 h 2302382"/>
              <a:gd name="connsiteX34" fmla="*/ 196581 w 473581"/>
              <a:gd name="connsiteY34" fmla="*/ 1233100 h 230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3581" h="2302382">
                <a:moveTo>
                  <a:pt x="196581" y="1233100"/>
                </a:moveTo>
                <a:lnTo>
                  <a:pt x="196581" y="1075239"/>
                </a:lnTo>
                <a:cubicBezTo>
                  <a:pt x="197574" y="891565"/>
                  <a:pt x="198566" y="707890"/>
                  <a:pt x="199559" y="524216"/>
                </a:cubicBezTo>
                <a:lnTo>
                  <a:pt x="193602" y="378270"/>
                </a:lnTo>
                <a:lnTo>
                  <a:pt x="175731" y="265087"/>
                </a:lnTo>
                <a:lnTo>
                  <a:pt x="163817" y="208495"/>
                </a:lnTo>
                <a:lnTo>
                  <a:pt x="142968" y="163818"/>
                </a:lnTo>
                <a:lnTo>
                  <a:pt x="125097" y="139990"/>
                </a:lnTo>
                <a:lnTo>
                  <a:pt x="98290" y="113183"/>
                </a:lnTo>
                <a:lnTo>
                  <a:pt x="80419" y="98291"/>
                </a:lnTo>
                <a:lnTo>
                  <a:pt x="17871" y="59570"/>
                </a:lnTo>
                <a:lnTo>
                  <a:pt x="0" y="44678"/>
                </a:lnTo>
                <a:lnTo>
                  <a:pt x="193602" y="0"/>
                </a:lnTo>
                <a:lnTo>
                  <a:pt x="303807" y="41699"/>
                </a:lnTo>
                <a:lnTo>
                  <a:pt x="360398" y="71484"/>
                </a:lnTo>
                <a:lnTo>
                  <a:pt x="408054" y="95312"/>
                </a:lnTo>
                <a:lnTo>
                  <a:pt x="431882" y="113183"/>
                </a:lnTo>
                <a:lnTo>
                  <a:pt x="452732" y="134033"/>
                </a:lnTo>
                <a:lnTo>
                  <a:pt x="464646" y="154882"/>
                </a:lnTo>
                <a:lnTo>
                  <a:pt x="473581" y="178710"/>
                </a:lnTo>
                <a:lnTo>
                  <a:pt x="473581" y="199560"/>
                </a:lnTo>
                <a:lnTo>
                  <a:pt x="464646" y="235302"/>
                </a:lnTo>
                <a:lnTo>
                  <a:pt x="455710" y="268065"/>
                </a:lnTo>
                <a:lnTo>
                  <a:pt x="446775" y="315721"/>
                </a:lnTo>
                <a:lnTo>
                  <a:pt x="443796" y="393162"/>
                </a:lnTo>
                <a:lnTo>
                  <a:pt x="443796" y="899508"/>
                </a:lnTo>
                <a:lnTo>
                  <a:pt x="443796" y="1447552"/>
                </a:lnTo>
                <a:cubicBezTo>
                  <a:pt x="442803" y="1533929"/>
                  <a:pt x="441811" y="1620305"/>
                  <a:pt x="440818" y="1706682"/>
                </a:cubicBezTo>
                <a:lnTo>
                  <a:pt x="428904" y="1989639"/>
                </a:lnTo>
                <a:lnTo>
                  <a:pt x="416990" y="2254726"/>
                </a:lnTo>
                <a:lnTo>
                  <a:pt x="223387" y="2302382"/>
                </a:lnTo>
                <a:lnTo>
                  <a:pt x="217430" y="2099844"/>
                </a:lnTo>
                <a:lnTo>
                  <a:pt x="208495" y="1885392"/>
                </a:lnTo>
                <a:lnTo>
                  <a:pt x="196581" y="1593498"/>
                </a:lnTo>
                <a:lnTo>
                  <a:pt x="196581" y="1233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C1A8185-7B3C-4213-8A2A-FB7E2A92EADE}"/>
              </a:ext>
            </a:extLst>
          </p:cNvPr>
          <p:cNvSpPr/>
          <p:nvPr/>
        </p:nvSpPr>
        <p:spPr>
          <a:xfrm>
            <a:off x="5503864" y="4875214"/>
            <a:ext cx="1595437" cy="574675"/>
          </a:xfrm>
          <a:custGeom>
            <a:avLst/>
            <a:gdLst>
              <a:gd name="connsiteX0" fmla="*/ 1071562 w 1595437"/>
              <a:gd name="connsiteY0" fmla="*/ 276225 h 576262"/>
              <a:gd name="connsiteX1" fmla="*/ 776287 w 1595437"/>
              <a:gd name="connsiteY1" fmla="*/ 388144 h 576262"/>
              <a:gd name="connsiteX2" fmla="*/ 631031 w 1595437"/>
              <a:gd name="connsiteY2" fmla="*/ 445294 h 576262"/>
              <a:gd name="connsiteX3" fmla="*/ 519112 w 1595437"/>
              <a:gd name="connsiteY3" fmla="*/ 490537 h 576262"/>
              <a:gd name="connsiteX4" fmla="*/ 476250 w 1595437"/>
              <a:gd name="connsiteY4" fmla="*/ 511969 h 576262"/>
              <a:gd name="connsiteX5" fmla="*/ 433387 w 1595437"/>
              <a:gd name="connsiteY5" fmla="*/ 538162 h 576262"/>
              <a:gd name="connsiteX6" fmla="*/ 390525 w 1595437"/>
              <a:gd name="connsiteY6" fmla="*/ 564356 h 576262"/>
              <a:gd name="connsiteX7" fmla="*/ 361950 w 1595437"/>
              <a:gd name="connsiteY7" fmla="*/ 573881 h 576262"/>
              <a:gd name="connsiteX8" fmla="*/ 342900 w 1595437"/>
              <a:gd name="connsiteY8" fmla="*/ 576262 h 576262"/>
              <a:gd name="connsiteX9" fmla="*/ 314325 w 1595437"/>
              <a:gd name="connsiteY9" fmla="*/ 571500 h 576262"/>
              <a:gd name="connsiteX10" fmla="*/ 280987 w 1595437"/>
              <a:gd name="connsiteY10" fmla="*/ 550069 h 576262"/>
              <a:gd name="connsiteX11" fmla="*/ 209550 w 1595437"/>
              <a:gd name="connsiteY11" fmla="*/ 490537 h 576262"/>
              <a:gd name="connsiteX12" fmla="*/ 145256 w 1595437"/>
              <a:gd name="connsiteY12" fmla="*/ 428625 h 576262"/>
              <a:gd name="connsiteX13" fmla="*/ 104775 w 1595437"/>
              <a:gd name="connsiteY13" fmla="*/ 383381 h 576262"/>
              <a:gd name="connsiteX14" fmla="*/ 61912 w 1595437"/>
              <a:gd name="connsiteY14" fmla="*/ 326231 h 576262"/>
              <a:gd name="connsiteX15" fmla="*/ 35719 w 1595437"/>
              <a:gd name="connsiteY15" fmla="*/ 280987 h 576262"/>
              <a:gd name="connsiteX16" fmla="*/ 7144 w 1595437"/>
              <a:gd name="connsiteY16" fmla="*/ 216694 h 576262"/>
              <a:gd name="connsiteX17" fmla="*/ 0 w 1595437"/>
              <a:gd name="connsiteY17" fmla="*/ 185737 h 576262"/>
              <a:gd name="connsiteX18" fmla="*/ 0 w 1595437"/>
              <a:gd name="connsiteY18" fmla="*/ 154781 h 576262"/>
              <a:gd name="connsiteX19" fmla="*/ 9525 w 1595437"/>
              <a:gd name="connsiteY19" fmla="*/ 140494 h 576262"/>
              <a:gd name="connsiteX20" fmla="*/ 21431 w 1595437"/>
              <a:gd name="connsiteY20" fmla="*/ 135731 h 576262"/>
              <a:gd name="connsiteX21" fmla="*/ 42862 w 1595437"/>
              <a:gd name="connsiteY21" fmla="*/ 142875 h 576262"/>
              <a:gd name="connsiteX22" fmla="*/ 76200 w 1595437"/>
              <a:gd name="connsiteY22" fmla="*/ 166687 h 576262"/>
              <a:gd name="connsiteX23" fmla="*/ 121444 w 1595437"/>
              <a:gd name="connsiteY23" fmla="*/ 195262 h 576262"/>
              <a:gd name="connsiteX24" fmla="*/ 161925 w 1595437"/>
              <a:gd name="connsiteY24" fmla="*/ 219075 h 576262"/>
              <a:gd name="connsiteX25" fmla="*/ 211931 w 1595437"/>
              <a:gd name="connsiteY25" fmla="*/ 235744 h 576262"/>
              <a:gd name="connsiteX26" fmla="*/ 259556 w 1595437"/>
              <a:gd name="connsiteY26" fmla="*/ 247650 h 576262"/>
              <a:gd name="connsiteX27" fmla="*/ 307181 w 1595437"/>
              <a:gd name="connsiteY27" fmla="*/ 252412 h 576262"/>
              <a:gd name="connsiteX28" fmla="*/ 378619 w 1595437"/>
              <a:gd name="connsiteY28" fmla="*/ 252412 h 576262"/>
              <a:gd name="connsiteX29" fmla="*/ 507206 w 1595437"/>
              <a:gd name="connsiteY29" fmla="*/ 238125 h 576262"/>
              <a:gd name="connsiteX30" fmla="*/ 700087 w 1595437"/>
              <a:gd name="connsiteY30" fmla="*/ 207169 h 576262"/>
              <a:gd name="connsiteX31" fmla="*/ 1078706 w 1595437"/>
              <a:gd name="connsiteY31" fmla="*/ 121444 h 576262"/>
              <a:gd name="connsiteX32" fmla="*/ 1316831 w 1595437"/>
              <a:gd name="connsiteY32" fmla="*/ 61912 h 576262"/>
              <a:gd name="connsiteX33" fmla="*/ 1550194 w 1595437"/>
              <a:gd name="connsiteY33" fmla="*/ 0 h 576262"/>
              <a:gd name="connsiteX34" fmla="*/ 1595437 w 1595437"/>
              <a:gd name="connsiteY34" fmla="*/ 85725 h 576262"/>
              <a:gd name="connsiteX35" fmla="*/ 1385887 w 1595437"/>
              <a:gd name="connsiteY35" fmla="*/ 157162 h 576262"/>
              <a:gd name="connsiteX36" fmla="*/ 1173956 w 1595437"/>
              <a:gd name="connsiteY36" fmla="*/ 238125 h 576262"/>
              <a:gd name="connsiteX37" fmla="*/ 1071562 w 1595437"/>
              <a:gd name="connsiteY37" fmla="*/ 2762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95437" h="576262">
                <a:moveTo>
                  <a:pt x="1071562" y="276225"/>
                </a:moveTo>
                <a:lnTo>
                  <a:pt x="776287" y="388144"/>
                </a:lnTo>
                <a:lnTo>
                  <a:pt x="631031" y="445294"/>
                </a:lnTo>
                <a:lnTo>
                  <a:pt x="519112" y="490537"/>
                </a:lnTo>
                <a:lnTo>
                  <a:pt x="476250" y="511969"/>
                </a:lnTo>
                <a:lnTo>
                  <a:pt x="433387" y="538162"/>
                </a:lnTo>
                <a:lnTo>
                  <a:pt x="390525" y="564356"/>
                </a:lnTo>
                <a:lnTo>
                  <a:pt x="361950" y="573881"/>
                </a:lnTo>
                <a:lnTo>
                  <a:pt x="342900" y="576262"/>
                </a:lnTo>
                <a:lnTo>
                  <a:pt x="314325" y="571500"/>
                </a:lnTo>
                <a:lnTo>
                  <a:pt x="280987" y="550069"/>
                </a:lnTo>
                <a:lnTo>
                  <a:pt x="209550" y="490537"/>
                </a:lnTo>
                <a:lnTo>
                  <a:pt x="145256" y="428625"/>
                </a:lnTo>
                <a:lnTo>
                  <a:pt x="104775" y="383381"/>
                </a:lnTo>
                <a:lnTo>
                  <a:pt x="61912" y="326231"/>
                </a:lnTo>
                <a:lnTo>
                  <a:pt x="35719" y="280987"/>
                </a:lnTo>
                <a:lnTo>
                  <a:pt x="7144" y="216694"/>
                </a:lnTo>
                <a:lnTo>
                  <a:pt x="0" y="185737"/>
                </a:lnTo>
                <a:lnTo>
                  <a:pt x="0" y="154781"/>
                </a:lnTo>
                <a:lnTo>
                  <a:pt x="9525" y="140494"/>
                </a:lnTo>
                <a:lnTo>
                  <a:pt x="21431" y="135731"/>
                </a:lnTo>
                <a:lnTo>
                  <a:pt x="42862" y="142875"/>
                </a:lnTo>
                <a:lnTo>
                  <a:pt x="76200" y="166687"/>
                </a:lnTo>
                <a:lnTo>
                  <a:pt x="121444" y="195262"/>
                </a:lnTo>
                <a:lnTo>
                  <a:pt x="161925" y="219075"/>
                </a:lnTo>
                <a:lnTo>
                  <a:pt x="211931" y="235744"/>
                </a:lnTo>
                <a:lnTo>
                  <a:pt x="259556" y="247650"/>
                </a:lnTo>
                <a:lnTo>
                  <a:pt x="307181" y="252412"/>
                </a:lnTo>
                <a:lnTo>
                  <a:pt x="378619" y="252412"/>
                </a:lnTo>
                <a:lnTo>
                  <a:pt x="507206" y="238125"/>
                </a:lnTo>
                <a:lnTo>
                  <a:pt x="700087" y="207169"/>
                </a:lnTo>
                <a:lnTo>
                  <a:pt x="1078706" y="121444"/>
                </a:lnTo>
                <a:lnTo>
                  <a:pt x="1316831" y="61912"/>
                </a:lnTo>
                <a:lnTo>
                  <a:pt x="1550194" y="0"/>
                </a:lnTo>
                <a:lnTo>
                  <a:pt x="1595437" y="85725"/>
                </a:lnTo>
                <a:lnTo>
                  <a:pt x="1385887" y="157162"/>
                </a:lnTo>
                <a:lnTo>
                  <a:pt x="1173956" y="238125"/>
                </a:lnTo>
                <a:lnTo>
                  <a:pt x="107156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46F7971-3F86-4F52-9E1E-BAF25B118D4C}"/>
              </a:ext>
            </a:extLst>
          </p:cNvPr>
          <p:cNvSpPr/>
          <p:nvPr/>
        </p:nvSpPr>
        <p:spPr>
          <a:xfrm>
            <a:off x="6581775" y="4430713"/>
            <a:ext cx="742950" cy="869950"/>
          </a:xfrm>
          <a:custGeom>
            <a:avLst/>
            <a:gdLst>
              <a:gd name="connsiteX0" fmla="*/ 204788 w 742950"/>
              <a:gd name="connsiteY0" fmla="*/ 245269 h 869157"/>
              <a:gd name="connsiteX1" fmla="*/ 128588 w 742950"/>
              <a:gd name="connsiteY1" fmla="*/ 150019 h 869157"/>
              <a:gd name="connsiteX2" fmla="*/ 0 w 742950"/>
              <a:gd name="connsiteY2" fmla="*/ 0 h 869157"/>
              <a:gd name="connsiteX3" fmla="*/ 109538 w 742950"/>
              <a:gd name="connsiteY3" fmla="*/ 35719 h 869157"/>
              <a:gd name="connsiteX4" fmla="*/ 219075 w 742950"/>
              <a:gd name="connsiteY4" fmla="*/ 102394 h 869157"/>
              <a:gd name="connsiteX5" fmla="*/ 328613 w 742950"/>
              <a:gd name="connsiteY5" fmla="*/ 173832 h 869157"/>
              <a:gd name="connsiteX6" fmla="*/ 431006 w 742950"/>
              <a:gd name="connsiteY6" fmla="*/ 245269 h 869157"/>
              <a:gd name="connsiteX7" fmla="*/ 514350 w 742950"/>
              <a:gd name="connsiteY7" fmla="*/ 304800 h 869157"/>
              <a:gd name="connsiteX8" fmla="*/ 557213 w 742950"/>
              <a:gd name="connsiteY8" fmla="*/ 335757 h 869157"/>
              <a:gd name="connsiteX9" fmla="*/ 583406 w 742950"/>
              <a:gd name="connsiteY9" fmla="*/ 364332 h 869157"/>
              <a:gd name="connsiteX10" fmla="*/ 623888 w 742950"/>
              <a:gd name="connsiteY10" fmla="*/ 423863 h 869157"/>
              <a:gd name="connsiteX11" fmla="*/ 657225 w 742950"/>
              <a:gd name="connsiteY11" fmla="*/ 485775 h 869157"/>
              <a:gd name="connsiteX12" fmla="*/ 685800 w 742950"/>
              <a:gd name="connsiteY12" fmla="*/ 542925 h 869157"/>
              <a:gd name="connsiteX13" fmla="*/ 702469 w 742950"/>
              <a:gd name="connsiteY13" fmla="*/ 590550 h 869157"/>
              <a:gd name="connsiteX14" fmla="*/ 726281 w 742950"/>
              <a:gd name="connsiteY14" fmla="*/ 669132 h 869157"/>
              <a:gd name="connsiteX15" fmla="*/ 738188 w 742950"/>
              <a:gd name="connsiteY15" fmla="*/ 740569 h 869157"/>
              <a:gd name="connsiteX16" fmla="*/ 742950 w 742950"/>
              <a:gd name="connsiteY16" fmla="*/ 785813 h 869157"/>
              <a:gd name="connsiteX17" fmla="*/ 735806 w 742950"/>
              <a:gd name="connsiteY17" fmla="*/ 840582 h 869157"/>
              <a:gd name="connsiteX18" fmla="*/ 723900 w 742950"/>
              <a:gd name="connsiteY18" fmla="*/ 864394 h 869157"/>
              <a:gd name="connsiteX19" fmla="*/ 707231 w 742950"/>
              <a:gd name="connsiteY19" fmla="*/ 869157 h 869157"/>
              <a:gd name="connsiteX20" fmla="*/ 678656 w 742950"/>
              <a:gd name="connsiteY20" fmla="*/ 864394 h 869157"/>
              <a:gd name="connsiteX21" fmla="*/ 638175 w 742950"/>
              <a:gd name="connsiteY21" fmla="*/ 845344 h 869157"/>
              <a:gd name="connsiteX22" fmla="*/ 581025 w 742950"/>
              <a:gd name="connsiteY22" fmla="*/ 807244 h 869157"/>
              <a:gd name="connsiteX23" fmla="*/ 557213 w 742950"/>
              <a:gd name="connsiteY23" fmla="*/ 785813 h 869157"/>
              <a:gd name="connsiteX24" fmla="*/ 535781 w 742950"/>
              <a:gd name="connsiteY24" fmla="*/ 733425 h 869157"/>
              <a:gd name="connsiteX25" fmla="*/ 502444 w 742950"/>
              <a:gd name="connsiteY25" fmla="*/ 673894 h 869157"/>
              <a:gd name="connsiteX26" fmla="*/ 466725 w 742950"/>
              <a:gd name="connsiteY26" fmla="*/ 616744 h 869157"/>
              <a:gd name="connsiteX27" fmla="*/ 423863 w 742950"/>
              <a:gd name="connsiteY27" fmla="*/ 557213 h 869157"/>
              <a:gd name="connsiteX28" fmla="*/ 383381 w 742950"/>
              <a:gd name="connsiteY28" fmla="*/ 476250 h 869157"/>
              <a:gd name="connsiteX29" fmla="*/ 300038 w 742950"/>
              <a:gd name="connsiteY29" fmla="*/ 364332 h 869157"/>
              <a:gd name="connsiteX30" fmla="*/ 204788 w 742950"/>
              <a:gd name="connsiteY30" fmla="*/ 245269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2950" h="869157">
                <a:moveTo>
                  <a:pt x="204788" y="245269"/>
                </a:moveTo>
                <a:lnTo>
                  <a:pt x="128588" y="150019"/>
                </a:lnTo>
                <a:lnTo>
                  <a:pt x="0" y="0"/>
                </a:lnTo>
                <a:lnTo>
                  <a:pt x="109538" y="35719"/>
                </a:lnTo>
                <a:lnTo>
                  <a:pt x="219075" y="102394"/>
                </a:lnTo>
                <a:lnTo>
                  <a:pt x="328613" y="173832"/>
                </a:lnTo>
                <a:lnTo>
                  <a:pt x="431006" y="245269"/>
                </a:lnTo>
                <a:lnTo>
                  <a:pt x="514350" y="304800"/>
                </a:lnTo>
                <a:lnTo>
                  <a:pt x="557213" y="335757"/>
                </a:lnTo>
                <a:lnTo>
                  <a:pt x="583406" y="364332"/>
                </a:lnTo>
                <a:lnTo>
                  <a:pt x="623888" y="423863"/>
                </a:lnTo>
                <a:lnTo>
                  <a:pt x="657225" y="485775"/>
                </a:lnTo>
                <a:lnTo>
                  <a:pt x="685800" y="542925"/>
                </a:lnTo>
                <a:lnTo>
                  <a:pt x="702469" y="590550"/>
                </a:lnTo>
                <a:lnTo>
                  <a:pt x="726281" y="669132"/>
                </a:lnTo>
                <a:lnTo>
                  <a:pt x="738188" y="740569"/>
                </a:lnTo>
                <a:lnTo>
                  <a:pt x="742950" y="785813"/>
                </a:lnTo>
                <a:lnTo>
                  <a:pt x="735806" y="840582"/>
                </a:lnTo>
                <a:lnTo>
                  <a:pt x="723900" y="864394"/>
                </a:lnTo>
                <a:lnTo>
                  <a:pt x="707231" y="869157"/>
                </a:lnTo>
                <a:lnTo>
                  <a:pt x="678656" y="864394"/>
                </a:lnTo>
                <a:lnTo>
                  <a:pt x="638175" y="845344"/>
                </a:lnTo>
                <a:lnTo>
                  <a:pt x="581025" y="807244"/>
                </a:lnTo>
                <a:lnTo>
                  <a:pt x="557213" y="785813"/>
                </a:lnTo>
                <a:lnTo>
                  <a:pt x="535781" y="733425"/>
                </a:lnTo>
                <a:lnTo>
                  <a:pt x="502444" y="673894"/>
                </a:lnTo>
                <a:lnTo>
                  <a:pt x="466725" y="616744"/>
                </a:lnTo>
                <a:lnTo>
                  <a:pt x="423863" y="557213"/>
                </a:lnTo>
                <a:lnTo>
                  <a:pt x="383381" y="476250"/>
                </a:lnTo>
                <a:lnTo>
                  <a:pt x="300038" y="364332"/>
                </a:lnTo>
                <a:lnTo>
                  <a:pt x="204788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EC4883B-252F-46A9-B91D-3E53C5AF68E7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</p:grpSpPr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84A2A827-4D39-4FFE-AD19-3FE66712C54D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73C35DC6-7A9D-456C-8990-58D784E2012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95053E02-E322-4DAB-8BD2-2A7F622F3E89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88F889C2-3031-4A9E-8DCA-6EA2C7BFACD7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119C780A-6FB8-4CCB-973F-E9096C79A0CB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F7DC2643-41F5-473C-B008-6A62B110B8D3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09B26AD6-8230-4967-8844-E463360463CA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8301E6A9-C5B4-4A94-8A17-4B06BC489394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3315222-4D07-46D7-8CD1-B67CBC3A923E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E0F795E1-FE78-4CDB-A220-91620ECA53DE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06FDC11B-6486-4E02-B373-58394BC1A64E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68A69905-72C0-480D-ABAF-6F58356A1E52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4E68DA7B-456F-4481-8E3C-E0F1229DDF1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4ED461E-D878-4667-8CEF-4E8DC86B046B}"/>
              </a:ext>
            </a:extLst>
          </p:cNvPr>
          <p:cNvGrpSpPr/>
          <p:nvPr/>
        </p:nvGrpSpPr>
        <p:grpSpPr>
          <a:xfrm>
            <a:off x="3687763" y="1492252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57680098-F39F-43D9-A375-AA96177E9919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7978EBDE-A1D8-4338-BBB3-FF8B9C31E415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0">
              <a:extLst>
                <a:ext uri="{FF2B5EF4-FFF2-40B4-BE49-F238E27FC236}">
                  <a16:creationId xmlns:a16="http://schemas.microsoft.com/office/drawing/2014/main" id="{DE81CE6E-4006-4AFA-9832-EF5DF285C506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8553CC56-9281-4BF7-948E-9A72FE6447A1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DBF4FBC5-9C7E-4DD8-BFC3-032235332E80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3">
              <a:extLst>
                <a:ext uri="{FF2B5EF4-FFF2-40B4-BE49-F238E27FC236}">
                  <a16:creationId xmlns:a16="http://schemas.microsoft.com/office/drawing/2014/main" id="{1ABFED87-6E6D-4286-A56E-08E2BAE262EA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E505A600-3C70-41F9-8E2E-7E177B434E56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A2325100-DB6F-4D7C-A5A2-826CE11FD645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AC8E902-4435-4C6F-BDA8-D21AF44E8391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17D4739-305B-45E6-A51E-209EABD3D0D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CFD8819C-3CD5-44D9-BA1A-B0F667537E97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DAE053F-0C6F-4D9D-95CA-FAF0A52146D3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FE61D96C-CCE9-4EF9-AEC8-343042ACDCA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1291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3" grpId="0" animBg="1"/>
      <p:bldP spid="41" grpId="0" animBg="1"/>
      <p:bldP spid="17" grpId="0" animBg="1"/>
      <p:bldP spid="42" grpId="0" animBg="1"/>
      <p:bldP spid="44" grpId="0" animBg="1"/>
      <p:bldP spid="50" grpId="0" animBg="1"/>
      <p:bldP spid="53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753AF5-9A6B-447D-9570-A71A6F6BBDB3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C923EB2E-2E20-4BD4-91EF-002183BA2026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2">
              <a:extLst>
                <a:ext uri="{FF2B5EF4-FFF2-40B4-BE49-F238E27FC236}">
                  <a16:creationId xmlns:a16="http://schemas.microsoft.com/office/drawing/2014/main" id="{79D10941-CBB7-4559-B164-83DD48E6AFA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0">
              <a:extLst>
                <a:ext uri="{FF2B5EF4-FFF2-40B4-BE49-F238E27FC236}">
                  <a16:creationId xmlns:a16="http://schemas.microsoft.com/office/drawing/2014/main" id="{80F85DDE-A3CF-477D-AC87-6A65414B8A67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6">
              <a:extLst>
                <a:ext uri="{FF2B5EF4-FFF2-40B4-BE49-F238E27FC236}">
                  <a16:creationId xmlns:a16="http://schemas.microsoft.com/office/drawing/2014/main" id="{785BC91D-687C-4D0F-B007-6D5163A7C72F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9B821E27-8491-41E8-B077-FF065F250B03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3">
              <a:extLst>
                <a:ext uri="{FF2B5EF4-FFF2-40B4-BE49-F238E27FC236}">
                  <a16:creationId xmlns:a16="http://schemas.microsoft.com/office/drawing/2014/main" id="{396EE382-044C-4DB9-B612-414E134AC52B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9">
              <a:extLst>
                <a:ext uri="{FF2B5EF4-FFF2-40B4-BE49-F238E27FC236}">
                  <a16:creationId xmlns:a16="http://schemas.microsoft.com/office/drawing/2014/main" id="{669150D7-2FB2-49EB-8D59-5A4D80024A58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2">
              <a:extLst>
                <a:ext uri="{FF2B5EF4-FFF2-40B4-BE49-F238E27FC236}">
                  <a16:creationId xmlns:a16="http://schemas.microsoft.com/office/drawing/2014/main" id="{40AF4F34-46A2-460C-9EED-77C524FAE290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BFCD0-A4C9-4C8B-B4BE-99C316659C37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956C482-1785-42A2-AF79-E4EA3B9C427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B4537AF-49CC-4EB5-986C-1184021741A0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4D7B8BE-BC19-48EF-BAEA-A32407356CDC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B240B1B-4B2E-4DDA-BF7B-ABA5B70ED21A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615632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3078F92-136F-476F-9CE6-1D07DEE3443B}"/>
              </a:ext>
            </a:extLst>
          </p:cNvPr>
          <p:cNvSpPr/>
          <p:nvPr/>
        </p:nvSpPr>
        <p:spPr>
          <a:xfrm>
            <a:off x="5675314" y="1373188"/>
            <a:ext cx="592137" cy="730250"/>
          </a:xfrm>
          <a:custGeom>
            <a:avLst/>
            <a:gdLst>
              <a:gd name="connsiteX0" fmla="*/ 211931 w 592931"/>
              <a:gd name="connsiteY0" fmla="*/ 431007 h 728663"/>
              <a:gd name="connsiteX1" fmla="*/ 211931 w 592931"/>
              <a:gd name="connsiteY1" fmla="*/ 269082 h 728663"/>
              <a:gd name="connsiteX2" fmla="*/ 211931 w 592931"/>
              <a:gd name="connsiteY2" fmla="*/ 252413 h 728663"/>
              <a:gd name="connsiteX3" fmla="*/ 197644 w 592931"/>
              <a:gd name="connsiteY3" fmla="*/ 228600 h 728663"/>
              <a:gd name="connsiteX4" fmla="*/ 152400 w 592931"/>
              <a:gd name="connsiteY4" fmla="*/ 178594 h 728663"/>
              <a:gd name="connsiteX5" fmla="*/ 100012 w 592931"/>
              <a:gd name="connsiteY5" fmla="*/ 123825 h 728663"/>
              <a:gd name="connsiteX6" fmla="*/ 23812 w 592931"/>
              <a:gd name="connsiteY6" fmla="*/ 57150 h 728663"/>
              <a:gd name="connsiteX7" fmla="*/ 4762 w 592931"/>
              <a:gd name="connsiteY7" fmla="*/ 35719 h 728663"/>
              <a:gd name="connsiteX8" fmla="*/ 0 w 592931"/>
              <a:gd name="connsiteY8" fmla="*/ 23813 h 728663"/>
              <a:gd name="connsiteX9" fmla="*/ 4762 w 592931"/>
              <a:gd name="connsiteY9" fmla="*/ 7144 h 728663"/>
              <a:gd name="connsiteX10" fmla="*/ 16669 w 592931"/>
              <a:gd name="connsiteY10" fmla="*/ 0 h 728663"/>
              <a:gd name="connsiteX11" fmla="*/ 130969 w 592931"/>
              <a:gd name="connsiteY11" fmla="*/ 4763 h 728663"/>
              <a:gd name="connsiteX12" fmla="*/ 219075 w 592931"/>
              <a:gd name="connsiteY12" fmla="*/ 14288 h 728663"/>
              <a:gd name="connsiteX13" fmla="*/ 278606 w 592931"/>
              <a:gd name="connsiteY13" fmla="*/ 26194 h 728663"/>
              <a:gd name="connsiteX14" fmla="*/ 316706 w 592931"/>
              <a:gd name="connsiteY14" fmla="*/ 33338 h 728663"/>
              <a:gd name="connsiteX15" fmla="*/ 423862 w 592931"/>
              <a:gd name="connsiteY15" fmla="*/ 71438 h 728663"/>
              <a:gd name="connsiteX16" fmla="*/ 492919 w 592931"/>
              <a:gd name="connsiteY16" fmla="*/ 100013 h 728663"/>
              <a:gd name="connsiteX17" fmla="*/ 569119 w 592931"/>
              <a:gd name="connsiteY17" fmla="*/ 135732 h 728663"/>
              <a:gd name="connsiteX18" fmla="*/ 581025 w 592931"/>
              <a:gd name="connsiteY18" fmla="*/ 145257 h 728663"/>
              <a:gd name="connsiteX19" fmla="*/ 588169 w 592931"/>
              <a:gd name="connsiteY19" fmla="*/ 157163 h 728663"/>
              <a:gd name="connsiteX20" fmla="*/ 592931 w 592931"/>
              <a:gd name="connsiteY20" fmla="*/ 173832 h 728663"/>
              <a:gd name="connsiteX21" fmla="*/ 592931 w 592931"/>
              <a:gd name="connsiteY21" fmla="*/ 192882 h 728663"/>
              <a:gd name="connsiteX22" fmla="*/ 585787 w 592931"/>
              <a:gd name="connsiteY22" fmla="*/ 221457 h 728663"/>
              <a:gd name="connsiteX23" fmla="*/ 571500 w 592931"/>
              <a:gd name="connsiteY23" fmla="*/ 247650 h 728663"/>
              <a:gd name="connsiteX24" fmla="*/ 554831 w 592931"/>
              <a:gd name="connsiteY24" fmla="*/ 261938 h 728663"/>
              <a:gd name="connsiteX25" fmla="*/ 531019 w 592931"/>
              <a:gd name="connsiteY25" fmla="*/ 290513 h 728663"/>
              <a:gd name="connsiteX26" fmla="*/ 514350 w 592931"/>
              <a:gd name="connsiteY26" fmla="*/ 338138 h 728663"/>
              <a:gd name="connsiteX27" fmla="*/ 504825 w 592931"/>
              <a:gd name="connsiteY27" fmla="*/ 409575 h 728663"/>
              <a:gd name="connsiteX28" fmla="*/ 502444 w 592931"/>
              <a:gd name="connsiteY28" fmla="*/ 514350 h 728663"/>
              <a:gd name="connsiteX29" fmla="*/ 504825 w 592931"/>
              <a:gd name="connsiteY29" fmla="*/ 721519 h 728663"/>
              <a:gd name="connsiteX30" fmla="*/ 211931 w 592931"/>
              <a:gd name="connsiteY30" fmla="*/ 728663 h 728663"/>
              <a:gd name="connsiteX31" fmla="*/ 211931 w 592931"/>
              <a:gd name="connsiteY31" fmla="*/ 431007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2931" h="728663">
                <a:moveTo>
                  <a:pt x="211931" y="431007"/>
                </a:moveTo>
                <a:lnTo>
                  <a:pt x="211931" y="269082"/>
                </a:lnTo>
                <a:lnTo>
                  <a:pt x="211931" y="252413"/>
                </a:lnTo>
                <a:lnTo>
                  <a:pt x="197644" y="228600"/>
                </a:lnTo>
                <a:lnTo>
                  <a:pt x="152400" y="178594"/>
                </a:lnTo>
                <a:lnTo>
                  <a:pt x="100012" y="123825"/>
                </a:lnTo>
                <a:lnTo>
                  <a:pt x="23812" y="57150"/>
                </a:lnTo>
                <a:lnTo>
                  <a:pt x="4762" y="35719"/>
                </a:lnTo>
                <a:lnTo>
                  <a:pt x="0" y="23813"/>
                </a:lnTo>
                <a:lnTo>
                  <a:pt x="4762" y="7144"/>
                </a:lnTo>
                <a:lnTo>
                  <a:pt x="16669" y="0"/>
                </a:lnTo>
                <a:lnTo>
                  <a:pt x="130969" y="4763"/>
                </a:lnTo>
                <a:lnTo>
                  <a:pt x="219075" y="14288"/>
                </a:lnTo>
                <a:lnTo>
                  <a:pt x="278606" y="26194"/>
                </a:lnTo>
                <a:lnTo>
                  <a:pt x="316706" y="33338"/>
                </a:lnTo>
                <a:lnTo>
                  <a:pt x="423862" y="71438"/>
                </a:lnTo>
                <a:lnTo>
                  <a:pt x="492919" y="100013"/>
                </a:lnTo>
                <a:lnTo>
                  <a:pt x="569119" y="135732"/>
                </a:lnTo>
                <a:lnTo>
                  <a:pt x="581025" y="145257"/>
                </a:lnTo>
                <a:lnTo>
                  <a:pt x="588169" y="157163"/>
                </a:lnTo>
                <a:lnTo>
                  <a:pt x="592931" y="173832"/>
                </a:lnTo>
                <a:lnTo>
                  <a:pt x="592931" y="192882"/>
                </a:lnTo>
                <a:lnTo>
                  <a:pt x="585787" y="221457"/>
                </a:lnTo>
                <a:lnTo>
                  <a:pt x="571500" y="247650"/>
                </a:lnTo>
                <a:lnTo>
                  <a:pt x="554831" y="261938"/>
                </a:lnTo>
                <a:lnTo>
                  <a:pt x="531019" y="290513"/>
                </a:lnTo>
                <a:lnTo>
                  <a:pt x="514350" y="338138"/>
                </a:lnTo>
                <a:lnTo>
                  <a:pt x="504825" y="409575"/>
                </a:lnTo>
                <a:cubicBezTo>
                  <a:pt x="504031" y="444500"/>
                  <a:pt x="503238" y="479425"/>
                  <a:pt x="502444" y="514350"/>
                </a:cubicBezTo>
                <a:cubicBezTo>
                  <a:pt x="503238" y="583406"/>
                  <a:pt x="504031" y="652463"/>
                  <a:pt x="504825" y="721519"/>
                </a:cubicBezTo>
                <a:lnTo>
                  <a:pt x="211931" y="728663"/>
                </a:lnTo>
                <a:lnTo>
                  <a:pt x="211931" y="4310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9550365-2928-4DE7-8740-0C7DD733E0B5}"/>
              </a:ext>
            </a:extLst>
          </p:cNvPr>
          <p:cNvSpPr/>
          <p:nvPr/>
        </p:nvSpPr>
        <p:spPr>
          <a:xfrm>
            <a:off x="4017964" y="1900238"/>
            <a:ext cx="420687" cy="1185862"/>
          </a:xfrm>
          <a:custGeom>
            <a:avLst/>
            <a:gdLst>
              <a:gd name="connsiteX0" fmla="*/ 409575 w 421481"/>
              <a:gd name="connsiteY0" fmla="*/ 585787 h 1185862"/>
              <a:gd name="connsiteX1" fmla="*/ 414337 w 421481"/>
              <a:gd name="connsiteY1" fmla="*/ 523875 h 1185862"/>
              <a:gd name="connsiteX2" fmla="*/ 416719 w 421481"/>
              <a:gd name="connsiteY2" fmla="*/ 461962 h 1185862"/>
              <a:gd name="connsiteX3" fmla="*/ 416719 w 421481"/>
              <a:gd name="connsiteY3" fmla="*/ 390525 h 1185862"/>
              <a:gd name="connsiteX4" fmla="*/ 421481 w 421481"/>
              <a:gd name="connsiteY4" fmla="*/ 252412 h 1185862"/>
              <a:gd name="connsiteX5" fmla="*/ 416719 w 421481"/>
              <a:gd name="connsiteY5" fmla="*/ 195262 h 1185862"/>
              <a:gd name="connsiteX6" fmla="*/ 407194 w 421481"/>
              <a:gd name="connsiteY6" fmla="*/ 145256 h 1185862"/>
              <a:gd name="connsiteX7" fmla="*/ 395287 w 421481"/>
              <a:gd name="connsiteY7" fmla="*/ 104775 h 1185862"/>
              <a:gd name="connsiteX8" fmla="*/ 376237 w 421481"/>
              <a:gd name="connsiteY8" fmla="*/ 64293 h 1185862"/>
              <a:gd name="connsiteX9" fmla="*/ 350044 w 421481"/>
              <a:gd name="connsiteY9" fmla="*/ 28575 h 1185862"/>
              <a:gd name="connsiteX10" fmla="*/ 326231 w 421481"/>
              <a:gd name="connsiteY10" fmla="*/ 7143 h 1185862"/>
              <a:gd name="connsiteX11" fmla="*/ 307181 w 421481"/>
              <a:gd name="connsiteY11" fmla="*/ 0 h 1185862"/>
              <a:gd name="connsiteX12" fmla="*/ 292894 w 421481"/>
              <a:gd name="connsiteY12" fmla="*/ 9525 h 1185862"/>
              <a:gd name="connsiteX13" fmla="*/ 285750 w 421481"/>
              <a:gd name="connsiteY13" fmla="*/ 38100 h 1185862"/>
              <a:gd name="connsiteX14" fmla="*/ 280987 w 421481"/>
              <a:gd name="connsiteY14" fmla="*/ 95250 h 1185862"/>
              <a:gd name="connsiteX15" fmla="*/ 280987 w 421481"/>
              <a:gd name="connsiteY15" fmla="*/ 154781 h 1185862"/>
              <a:gd name="connsiteX16" fmla="*/ 276225 w 421481"/>
              <a:gd name="connsiteY16" fmla="*/ 240506 h 1185862"/>
              <a:gd name="connsiteX17" fmla="*/ 269081 w 421481"/>
              <a:gd name="connsiteY17" fmla="*/ 314325 h 1185862"/>
              <a:gd name="connsiteX18" fmla="*/ 257175 w 421481"/>
              <a:gd name="connsiteY18" fmla="*/ 357187 h 1185862"/>
              <a:gd name="connsiteX19" fmla="*/ 235744 w 421481"/>
              <a:gd name="connsiteY19" fmla="*/ 421481 h 1185862"/>
              <a:gd name="connsiteX20" fmla="*/ 195262 w 421481"/>
              <a:gd name="connsiteY20" fmla="*/ 509587 h 1185862"/>
              <a:gd name="connsiteX21" fmla="*/ 114300 w 421481"/>
              <a:gd name="connsiteY21" fmla="*/ 661987 h 1185862"/>
              <a:gd name="connsiteX22" fmla="*/ 26194 w 421481"/>
              <a:gd name="connsiteY22" fmla="*/ 816768 h 1185862"/>
              <a:gd name="connsiteX23" fmla="*/ 9525 w 421481"/>
              <a:gd name="connsiteY23" fmla="*/ 850106 h 1185862"/>
              <a:gd name="connsiteX24" fmla="*/ 0 w 421481"/>
              <a:gd name="connsiteY24" fmla="*/ 881062 h 1185862"/>
              <a:gd name="connsiteX25" fmla="*/ 2381 w 421481"/>
              <a:gd name="connsiteY25" fmla="*/ 923925 h 1185862"/>
              <a:gd name="connsiteX26" fmla="*/ 19050 w 421481"/>
              <a:gd name="connsiteY26" fmla="*/ 995362 h 1185862"/>
              <a:gd name="connsiteX27" fmla="*/ 42862 w 421481"/>
              <a:gd name="connsiteY27" fmla="*/ 1062037 h 1185862"/>
              <a:gd name="connsiteX28" fmla="*/ 59531 w 421481"/>
              <a:gd name="connsiteY28" fmla="*/ 1100137 h 1185862"/>
              <a:gd name="connsiteX29" fmla="*/ 83344 w 421481"/>
              <a:gd name="connsiteY29" fmla="*/ 1143000 h 1185862"/>
              <a:gd name="connsiteX30" fmla="*/ 100012 w 421481"/>
              <a:gd name="connsiteY30" fmla="*/ 1166812 h 1185862"/>
              <a:gd name="connsiteX31" fmla="*/ 116681 w 421481"/>
              <a:gd name="connsiteY31" fmla="*/ 1176337 h 1185862"/>
              <a:gd name="connsiteX32" fmla="*/ 145256 w 421481"/>
              <a:gd name="connsiteY32" fmla="*/ 1185862 h 1185862"/>
              <a:gd name="connsiteX33" fmla="*/ 180975 w 421481"/>
              <a:gd name="connsiteY33" fmla="*/ 1181100 h 1185862"/>
              <a:gd name="connsiteX34" fmla="*/ 204787 w 421481"/>
              <a:gd name="connsiteY34" fmla="*/ 1164431 h 1185862"/>
              <a:gd name="connsiteX35" fmla="*/ 240506 w 421481"/>
              <a:gd name="connsiteY35" fmla="*/ 1121568 h 1185862"/>
              <a:gd name="connsiteX36" fmla="*/ 285750 w 421481"/>
              <a:gd name="connsiteY36" fmla="*/ 1062037 h 1185862"/>
              <a:gd name="connsiteX37" fmla="*/ 330994 w 421481"/>
              <a:gd name="connsiteY37" fmla="*/ 978693 h 1185862"/>
              <a:gd name="connsiteX38" fmla="*/ 364331 w 421481"/>
              <a:gd name="connsiteY38" fmla="*/ 878681 h 1185862"/>
              <a:gd name="connsiteX39" fmla="*/ 383381 w 421481"/>
              <a:gd name="connsiteY39" fmla="*/ 790575 h 1185862"/>
              <a:gd name="connsiteX40" fmla="*/ 402431 w 421481"/>
              <a:gd name="connsiteY40" fmla="*/ 671512 h 1185862"/>
              <a:gd name="connsiteX41" fmla="*/ 409575 w 421481"/>
              <a:gd name="connsiteY41" fmla="*/ 5857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1481" h="1185862">
                <a:moveTo>
                  <a:pt x="409575" y="585787"/>
                </a:moveTo>
                <a:lnTo>
                  <a:pt x="414337" y="523875"/>
                </a:lnTo>
                <a:lnTo>
                  <a:pt x="416719" y="461962"/>
                </a:lnTo>
                <a:lnTo>
                  <a:pt x="416719" y="390525"/>
                </a:lnTo>
                <a:lnTo>
                  <a:pt x="421481" y="252412"/>
                </a:lnTo>
                <a:lnTo>
                  <a:pt x="416719" y="195262"/>
                </a:lnTo>
                <a:lnTo>
                  <a:pt x="407194" y="145256"/>
                </a:lnTo>
                <a:lnTo>
                  <a:pt x="395287" y="104775"/>
                </a:lnTo>
                <a:lnTo>
                  <a:pt x="376237" y="64293"/>
                </a:lnTo>
                <a:lnTo>
                  <a:pt x="350044" y="28575"/>
                </a:lnTo>
                <a:lnTo>
                  <a:pt x="326231" y="7143"/>
                </a:lnTo>
                <a:lnTo>
                  <a:pt x="307181" y="0"/>
                </a:lnTo>
                <a:lnTo>
                  <a:pt x="292894" y="9525"/>
                </a:lnTo>
                <a:lnTo>
                  <a:pt x="285750" y="38100"/>
                </a:lnTo>
                <a:lnTo>
                  <a:pt x="280987" y="95250"/>
                </a:lnTo>
                <a:lnTo>
                  <a:pt x="280987" y="154781"/>
                </a:lnTo>
                <a:lnTo>
                  <a:pt x="276225" y="240506"/>
                </a:lnTo>
                <a:lnTo>
                  <a:pt x="269081" y="314325"/>
                </a:lnTo>
                <a:lnTo>
                  <a:pt x="257175" y="357187"/>
                </a:lnTo>
                <a:lnTo>
                  <a:pt x="235744" y="421481"/>
                </a:lnTo>
                <a:lnTo>
                  <a:pt x="195262" y="509587"/>
                </a:lnTo>
                <a:lnTo>
                  <a:pt x="114300" y="661987"/>
                </a:lnTo>
                <a:lnTo>
                  <a:pt x="26194" y="816768"/>
                </a:lnTo>
                <a:lnTo>
                  <a:pt x="9525" y="850106"/>
                </a:lnTo>
                <a:lnTo>
                  <a:pt x="0" y="881062"/>
                </a:lnTo>
                <a:lnTo>
                  <a:pt x="2381" y="923925"/>
                </a:lnTo>
                <a:lnTo>
                  <a:pt x="19050" y="995362"/>
                </a:lnTo>
                <a:lnTo>
                  <a:pt x="42862" y="1062037"/>
                </a:lnTo>
                <a:lnTo>
                  <a:pt x="59531" y="1100137"/>
                </a:lnTo>
                <a:lnTo>
                  <a:pt x="83344" y="1143000"/>
                </a:lnTo>
                <a:lnTo>
                  <a:pt x="100012" y="1166812"/>
                </a:lnTo>
                <a:lnTo>
                  <a:pt x="116681" y="1176337"/>
                </a:lnTo>
                <a:lnTo>
                  <a:pt x="145256" y="1185862"/>
                </a:lnTo>
                <a:lnTo>
                  <a:pt x="180975" y="1181100"/>
                </a:lnTo>
                <a:lnTo>
                  <a:pt x="204787" y="1164431"/>
                </a:lnTo>
                <a:lnTo>
                  <a:pt x="240506" y="1121568"/>
                </a:lnTo>
                <a:lnTo>
                  <a:pt x="285750" y="1062037"/>
                </a:lnTo>
                <a:lnTo>
                  <a:pt x="330994" y="978693"/>
                </a:lnTo>
                <a:lnTo>
                  <a:pt x="364331" y="878681"/>
                </a:lnTo>
                <a:lnTo>
                  <a:pt x="383381" y="790575"/>
                </a:lnTo>
                <a:lnTo>
                  <a:pt x="402431" y="671512"/>
                </a:lnTo>
                <a:lnTo>
                  <a:pt x="409575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05FDAC-3369-41BE-B837-73B763323A7F}"/>
              </a:ext>
            </a:extLst>
          </p:cNvPr>
          <p:cNvSpPr/>
          <p:nvPr/>
        </p:nvSpPr>
        <p:spPr>
          <a:xfrm>
            <a:off x="6456364" y="2582863"/>
            <a:ext cx="1068387" cy="844550"/>
          </a:xfrm>
          <a:custGeom>
            <a:avLst/>
            <a:gdLst>
              <a:gd name="connsiteX0" fmla="*/ 545306 w 1069181"/>
              <a:gd name="connsiteY0" fmla="*/ 147638 h 842963"/>
              <a:gd name="connsiteX1" fmla="*/ 633412 w 1069181"/>
              <a:gd name="connsiteY1" fmla="*/ 180975 h 842963"/>
              <a:gd name="connsiteX2" fmla="*/ 697706 w 1069181"/>
              <a:gd name="connsiteY2" fmla="*/ 207169 h 842963"/>
              <a:gd name="connsiteX3" fmla="*/ 733425 w 1069181"/>
              <a:gd name="connsiteY3" fmla="*/ 223838 h 842963"/>
              <a:gd name="connsiteX4" fmla="*/ 764381 w 1069181"/>
              <a:gd name="connsiteY4" fmla="*/ 252413 h 842963"/>
              <a:gd name="connsiteX5" fmla="*/ 826294 w 1069181"/>
              <a:gd name="connsiteY5" fmla="*/ 323850 h 842963"/>
              <a:gd name="connsiteX6" fmla="*/ 878681 w 1069181"/>
              <a:gd name="connsiteY6" fmla="*/ 390525 h 842963"/>
              <a:gd name="connsiteX7" fmla="*/ 914400 w 1069181"/>
              <a:gd name="connsiteY7" fmla="*/ 445294 h 842963"/>
              <a:gd name="connsiteX8" fmla="*/ 954881 w 1069181"/>
              <a:gd name="connsiteY8" fmla="*/ 509588 h 842963"/>
              <a:gd name="connsiteX9" fmla="*/ 1002506 w 1069181"/>
              <a:gd name="connsiteY9" fmla="*/ 595313 h 842963"/>
              <a:gd name="connsiteX10" fmla="*/ 1035844 w 1069181"/>
              <a:gd name="connsiteY10" fmla="*/ 661988 h 842963"/>
              <a:gd name="connsiteX11" fmla="*/ 1062037 w 1069181"/>
              <a:gd name="connsiteY11" fmla="*/ 711994 h 842963"/>
              <a:gd name="connsiteX12" fmla="*/ 1064419 w 1069181"/>
              <a:gd name="connsiteY12" fmla="*/ 731044 h 842963"/>
              <a:gd name="connsiteX13" fmla="*/ 1069181 w 1069181"/>
              <a:gd name="connsiteY13" fmla="*/ 773907 h 842963"/>
              <a:gd name="connsiteX14" fmla="*/ 1069181 w 1069181"/>
              <a:gd name="connsiteY14" fmla="*/ 804863 h 842963"/>
              <a:gd name="connsiteX15" fmla="*/ 1057275 w 1069181"/>
              <a:gd name="connsiteY15" fmla="*/ 833438 h 842963"/>
              <a:gd name="connsiteX16" fmla="*/ 1040606 w 1069181"/>
              <a:gd name="connsiteY16" fmla="*/ 840582 h 842963"/>
              <a:gd name="connsiteX17" fmla="*/ 1004887 w 1069181"/>
              <a:gd name="connsiteY17" fmla="*/ 842963 h 842963"/>
              <a:gd name="connsiteX18" fmla="*/ 952500 w 1069181"/>
              <a:gd name="connsiteY18" fmla="*/ 826294 h 842963"/>
              <a:gd name="connsiteX19" fmla="*/ 892969 w 1069181"/>
              <a:gd name="connsiteY19" fmla="*/ 769144 h 842963"/>
              <a:gd name="connsiteX20" fmla="*/ 766762 w 1069181"/>
              <a:gd name="connsiteY20" fmla="*/ 647700 h 842963"/>
              <a:gd name="connsiteX21" fmla="*/ 623887 w 1069181"/>
              <a:gd name="connsiteY21" fmla="*/ 521494 h 842963"/>
              <a:gd name="connsiteX22" fmla="*/ 509587 w 1069181"/>
              <a:gd name="connsiteY22" fmla="*/ 426244 h 842963"/>
              <a:gd name="connsiteX23" fmla="*/ 397669 w 1069181"/>
              <a:gd name="connsiteY23" fmla="*/ 335757 h 842963"/>
              <a:gd name="connsiteX24" fmla="*/ 245269 w 1069181"/>
              <a:gd name="connsiteY24" fmla="*/ 219075 h 842963"/>
              <a:gd name="connsiteX25" fmla="*/ 109537 w 1069181"/>
              <a:gd name="connsiteY25" fmla="*/ 114300 h 842963"/>
              <a:gd name="connsiteX26" fmla="*/ 11906 w 1069181"/>
              <a:gd name="connsiteY26" fmla="*/ 42863 h 842963"/>
              <a:gd name="connsiteX27" fmla="*/ 0 w 1069181"/>
              <a:gd name="connsiteY27" fmla="*/ 30957 h 842963"/>
              <a:gd name="connsiteX28" fmla="*/ 0 w 1069181"/>
              <a:gd name="connsiteY28" fmla="*/ 11907 h 842963"/>
              <a:gd name="connsiteX29" fmla="*/ 16669 w 1069181"/>
              <a:gd name="connsiteY29" fmla="*/ 2382 h 842963"/>
              <a:gd name="connsiteX30" fmla="*/ 45244 w 1069181"/>
              <a:gd name="connsiteY30" fmla="*/ 0 h 842963"/>
              <a:gd name="connsiteX31" fmla="*/ 100012 w 1069181"/>
              <a:gd name="connsiteY31" fmla="*/ 9525 h 842963"/>
              <a:gd name="connsiteX32" fmla="*/ 226219 w 1069181"/>
              <a:gd name="connsiteY32" fmla="*/ 42863 h 842963"/>
              <a:gd name="connsiteX33" fmla="*/ 395287 w 1069181"/>
              <a:gd name="connsiteY33" fmla="*/ 95250 h 842963"/>
              <a:gd name="connsiteX34" fmla="*/ 545306 w 1069181"/>
              <a:gd name="connsiteY34" fmla="*/ 147638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9181" h="842963">
                <a:moveTo>
                  <a:pt x="545306" y="147638"/>
                </a:moveTo>
                <a:lnTo>
                  <a:pt x="633412" y="180975"/>
                </a:lnTo>
                <a:lnTo>
                  <a:pt x="697706" y="207169"/>
                </a:lnTo>
                <a:lnTo>
                  <a:pt x="733425" y="223838"/>
                </a:lnTo>
                <a:lnTo>
                  <a:pt x="764381" y="252413"/>
                </a:lnTo>
                <a:lnTo>
                  <a:pt x="826294" y="323850"/>
                </a:lnTo>
                <a:lnTo>
                  <a:pt x="878681" y="390525"/>
                </a:lnTo>
                <a:lnTo>
                  <a:pt x="914400" y="445294"/>
                </a:lnTo>
                <a:lnTo>
                  <a:pt x="954881" y="509588"/>
                </a:lnTo>
                <a:lnTo>
                  <a:pt x="1002506" y="595313"/>
                </a:lnTo>
                <a:lnTo>
                  <a:pt x="1035844" y="661988"/>
                </a:lnTo>
                <a:lnTo>
                  <a:pt x="1062037" y="711994"/>
                </a:lnTo>
                <a:lnTo>
                  <a:pt x="1064419" y="731044"/>
                </a:lnTo>
                <a:lnTo>
                  <a:pt x="1069181" y="773907"/>
                </a:lnTo>
                <a:lnTo>
                  <a:pt x="1069181" y="804863"/>
                </a:lnTo>
                <a:lnTo>
                  <a:pt x="1057275" y="833438"/>
                </a:lnTo>
                <a:lnTo>
                  <a:pt x="1040606" y="840582"/>
                </a:lnTo>
                <a:lnTo>
                  <a:pt x="1004887" y="842963"/>
                </a:lnTo>
                <a:lnTo>
                  <a:pt x="952500" y="826294"/>
                </a:lnTo>
                <a:lnTo>
                  <a:pt x="892969" y="769144"/>
                </a:lnTo>
                <a:lnTo>
                  <a:pt x="766762" y="647700"/>
                </a:lnTo>
                <a:lnTo>
                  <a:pt x="623887" y="521494"/>
                </a:lnTo>
                <a:lnTo>
                  <a:pt x="509587" y="426244"/>
                </a:lnTo>
                <a:lnTo>
                  <a:pt x="397669" y="335757"/>
                </a:lnTo>
                <a:lnTo>
                  <a:pt x="245269" y="219075"/>
                </a:lnTo>
                <a:lnTo>
                  <a:pt x="109537" y="114300"/>
                </a:lnTo>
                <a:lnTo>
                  <a:pt x="11906" y="42863"/>
                </a:lnTo>
                <a:lnTo>
                  <a:pt x="0" y="30957"/>
                </a:lnTo>
                <a:lnTo>
                  <a:pt x="0" y="11907"/>
                </a:lnTo>
                <a:lnTo>
                  <a:pt x="16669" y="2382"/>
                </a:lnTo>
                <a:lnTo>
                  <a:pt x="45244" y="0"/>
                </a:lnTo>
                <a:lnTo>
                  <a:pt x="100012" y="9525"/>
                </a:lnTo>
                <a:lnTo>
                  <a:pt x="226219" y="42863"/>
                </a:lnTo>
                <a:lnTo>
                  <a:pt x="395287" y="95250"/>
                </a:lnTo>
                <a:lnTo>
                  <a:pt x="54530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7F95173-6C6E-453D-B26D-8789A25B54AB}"/>
              </a:ext>
            </a:extLst>
          </p:cNvPr>
          <p:cNvSpPr/>
          <p:nvPr/>
        </p:nvSpPr>
        <p:spPr>
          <a:xfrm>
            <a:off x="4198939" y="2611439"/>
            <a:ext cx="1304925" cy="1101725"/>
          </a:xfrm>
          <a:custGeom>
            <a:avLst/>
            <a:gdLst>
              <a:gd name="connsiteX0" fmla="*/ 588169 w 1304925"/>
              <a:gd name="connsiteY0" fmla="*/ 783432 h 1100138"/>
              <a:gd name="connsiteX1" fmla="*/ 697706 w 1304925"/>
              <a:gd name="connsiteY1" fmla="*/ 711994 h 1100138"/>
              <a:gd name="connsiteX2" fmla="*/ 826294 w 1304925"/>
              <a:gd name="connsiteY2" fmla="*/ 626269 h 1100138"/>
              <a:gd name="connsiteX3" fmla="*/ 945356 w 1304925"/>
              <a:gd name="connsiteY3" fmla="*/ 542925 h 1100138"/>
              <a:gd name="connsiteX4" fmla="*/ 1028700 w 1304925"/>
              <a:gd name="connsiteY4" fmla="*/ 483394 h 1100138"/>
              <a:gd name="connsiteX5" fmla="*/ 1121569 w 1304925"/>
              <a:gd name="connsiteY5" fmla="*/ 416719 h 1100138"/>
              <a:gd name="connsiteX6" fmla="*/ 1143000 w 1304925"/>
              <a:gd name="connsiteY6" fmla="*/ 400050 h 1100138"/>
              <a:gd name="connsiteX7" fmla="*/ 1181100 w 1304925"/>
              <a:gd name="connsiteY7" fmla="*/ 383382 h 1100138"/>
              <a:gd name="connsiteX8" fmla="*/ 1278731 w 1304925"/>
              <a:gd name="connsiteY8" fmla="*/ 352425 h 1100138"/>
              <a:gd name="connsiteX9" fmla="*/ 1300162 w 1304925"/>
              <a:gd name="connsiteY9" fmla="*/ 340519 h 1100138"/>
              <a:gd name="connsiteX10" fmla="*/ 1304925 w 1304925"/>
              <a:gd name="connsiteY10" fmla="*/ 330994 h 1100138"/>
              <a:gd name="connsiteX11" fmla="*/ 1295400 w 1304925"/>
              <a:gd name="connsiteY11" fmla="*/ 302419 h 1100138"/>
              <a:gd name="connsiteX12" fmla="*/ 1252537 w 1304925"/>
              <a:gd name="connsiteY12" fmla="*/ 247650 h 1100138"/>
              <a:gd name="connsiteX13" fmla="*/ 1204912 w 1304925"/>
              <a:gd name="connsiteY13" fmla="*/ 197644 h 1100138"/>
              <a:gd name="connsiteX14" fmla="*/ 1135856 w 1304925"/>
              <a:gd name="connsiteY14" fmla="*/ 142875 h 1100138"/>
              <a:gd name="connsiteX15" fmla="*/ 1071562 w 1304925"/>
              <a:gd name="connsiteY15" fmla="*/ 97632 h 1100138"/>
              <a:gd name="connsiteX16" fmla="*/ 997744 w 1304925"/>
              <a:gd name="connsiteY16" fmla="*/ 57150 h 1100138"/>
              <a:gd name="connsiteX17" fmla="*/ 938212 w 1304925"/>
              <a:gd name="connsiteY17" fmla="*/ 30957 h 1100138"/>
              <a:gd name="connsiteX18" fmla="*/ 871537 w 1304925"/>
              <a:gd name="connsiteY18" fmla="*/ 11907 h 1100138"/>
              <a:gd name="connsiteX19" fmla="*/ 840581 w 1304925"/>
              <a:gd name="connsiteY19" fmla="*/ 4763 h 1100138"/>
              <a:gd name="connsiteX20" fmla="*/ 823912 w 1304925"/>
              <a:gd name="connsiteY20" fmla="*/ 0 h 1100138"/>
              <a:gd name="connsiteX21" fmla="*/ 812006 w 1304925"/>
              <a:gd name="connsiteY21" fmla="*/ 0 h 1100138"/>
              <a:gd name="connsiteX22" fmla="*/ 804862 w 1304925"/>
              <a:gd name="connsiteY22" fmla="*/ 7144 h 1100138"/>
              <a:gd name="connsiteX23" fmla="*/ 809625 w 1304925"/>
              <a:gd name="connsiteY23" fmla="*/ 33338 h 1100138"/>
              <a:gd name="connsiteX24" fmla="*/ 831056 w 1304925"/>
              <a:gd name="connsiteY24" fmla="*/ 78582 h 1100138"/>
              <a:gd name="connsiteX25" fmla="*/ 850106 w 1304925"/>
              <a:gd name="connsiteY25" fmla="*/ 116682 h 1100138"/>
              <a:gd name="connsiteX26" fmla="*/ 859631 w 1304925"/>
              <a:gd name="connsiteY26" fmla="*/ 145257 h 1100138"/>
              <a:gd name="connsiteX27" fmla="*/ 862012 w 1304925"/>
              <a:gd name="connsiteY27" fmla="*/ 183357 h 1100138"/>
              <a:gd name="connsiteX28" fmla="*/ 852487 w 1304925"/>
              <a:gd name="connsiteY28" fmla="*/ 230982 h 1100138"/>
              <a:gd name="connsiteX29" fmla="*/ 819150 w 1304925"/>
              <a:gd name="connsiteY29" fmla="*/ 285750 h 1100138"/>
              <a:gd name="connsiteX30" fmla="*/ 721519 w 1304925"/>
              <a:gd name="connsiteY30" fmla="*/ 409575 h 1100138"/>
              <a:gd name="connsiteX31" fmla="*/ 602456 w 1304925"/>
              <a:gd name="connsiteY31" fmla="*/ 533400 h 1100138"/>
              <a:gd name="connsiteX32" fmla="*/ 476250 w 1304925"/>
              <a:gd name="connsiteY32" fmla="*/ 654844 h 1100138"/>
              <a:gd name="connsiteX33" fmla="*/ 288131 w 1304925"/>
              <a:gd name="connsiteY33" fmla="*/ 819150 h 1100138"/>
              <a:gd name="connsiteX34" fmla="*/ 85725 w 1304925"/>
              <a:gd name="connsiteY34" fmla="*/ 985838 h 1100138"/>
              <a:gd name="connsiteX35" fmla="*/ 9525 w 1304925"/>
              <a:gd name="connsiteY35" fmla="*/ 1045369 h 1100138"/>
              <a:gd name="connsiteX36" fmla="*/ 0 w 1304925"/>
              <a:gd name="connsiteY36" fmla="*/ 1069182 h 1100138"/>
              <a:gd name="connsiteX37" fmla="*/ 0 w 1304925"/>
              <a:gd name="connsiteY37" fmla="*/ 1083469 h 1100138"/>
              <a:gd name="connsiteX38" fmla="*/ 9525 w 1304925"/>
              <a:gd name="connsiteY38" fmla="*/ 1097757 h 1100138"/>
              <a:gd name="connsiteX39" fmla="*/ 26194 w 1304925"/>
              <a:gd name="connsiteY39" fmla="*/ 1100138 h 1100138"/>
              <a:gd name="connsiteX40" fmla="*/ 95250 w 1304925"/>
              <a:gd name="connsiteY40" fmla="*/ 1071563 h 1100138"/>
              <a:gd name="connsiteX41" fmla="*/ 345281 w 1304925"/>
              <a:gd name="connsiteY41" fmla="*/ 931069 h 1100138"/>
              <a:gd name="connsiteX42" fmla="*/ 588169 w 1304925"/>
              <a:gd name="connsiteY42" fmla="*/ 783432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4925" h="1100138">
                <a:moveTo>
                  <a:pt x="588169" y="783432"/>
                </a:moveTo>
                <a:lnTo>
                  <a:pt x="697706" y="711994"/>
                </a:lnTo>
                <a:lnTo>
                  <a:pt x="826294" y="626269"/>
                </a:lnTo>
                <a:lnTo>
                  <a:pt x="945356" y="542925"/>
                </a:lnTo>
                <a:lnTo>
                  <a:pt x="1028700" y="483394"/>
                </a:lnTo>
                <a:lnTo>
                  <a:pt x="1121569" y="416719"/>
                </a:lnTo>
                <a:lnTo>
                  <a:pt x="1143000" y="400050"/>
                </a:lnTo>
                <a:lnTo>
                  <a:pt x="1181100" y="383382"/>
                </a:lnTo>
                <a:lnTo>
                  <a:pt x="1278731" y="352425"/>
                </a:lnTo>
                <a:lnTo>
                  <a:pt x="1300162" y="340519"/>
                </a:lnTo>
                <a:lnTo>
                  <a:pt x="1304925" y="330994"/>
                </a:lnTo>
                <a:lnTo>
                  <a:pt x="1295400" y="302419"/>
                </a:lnTo>
                <a:lnTo>
                  <a:pt x="1252537" y="247650"/>
                </a:lnTo>
                <a:lnTo>
                  <a:pt x="1204912" y="197644"/>
                </a:lnTo>
                <a:lnTo>
                  <a:pt x="1135856" y="142875"/>
                </a:lnTo>
                <a:lnTo>
                  <a:pt x="1071562" y="97632"/>
                </a:lnTo>
                <a:lnTo>
                  <a:pt x="997744" y="57150"/>
                </a:lnTo>
                <a:lnTo>
                  <a:pt x="938212" y="30957"/>
                </a:lnTo>
                <a:lnTo>
                  <a:pt x="871537" y="11907"/>
                </a:lnTo>
                <a:lnTo>
                  <a:pt x="840581" y="4763"/>
                </a:lnTo>
                <a:lnTo>
                  <a:pt x="823912" y="0"/>
                </a:lnTo>
                <a:lnTo>
                  <a:pt x="812006" y="0"/>
                </a:lnTo>
                <a:lnTo>
                  <a:pt x="804862" y="7144"/>
                </a:lnTo>
                <a:lnTo>
                  <a:pt x="809625" y="33338"/>
                </a:lnTo>
                <a:lnTo>
                  <a:pt x="831056" y="78582"/>
                </a:lnTo>
                <a:lnTo>
                  <a:pt x="850106" y="116682"/>
                </a:lnTo>
                <a:lnTo>
                  <a:pt x="859631" y="145257"/>
                </a:lnTo>
                <a:lnTo>
                  <a:pt x="862012" y="183357"/>
                </a:lnTo>
                <a:lnTo>
                  <a:pt x="852487" y="230982"/>
                </a:lnTo>
                <a:lnTo>
                  <a:pt x="819150" y="285750"/>
                </a:lnTo>
                <a:lnTo>
                  <a:pt x="721519" y="409575"/>
                </a:lnTo>
                <a:lnTo>
                  <a:pt x="602456" y="533400"/>
                </a:lnTo>
                <a:lnTo>
                  <a:pt x="476250" y="654844"/>
                </a:lnTo>
                <a:lnTo>
                  <a:pt x="288131" y="819150"/>
                </a:lnTo>
                <a:lnTo>
                  <a:pt x="85725" y="985838"/>
                </a:lnTo>
                <a:lnTo>
                  <a:pt x="9525" y="1045369"/>
                </a:lnTo>
                <a:lnTo>
                  <a:pt x="0" y="1069182"/>
                </a:lnTo>
                <a:lnTo>
                  <a:pt x="0" y="1083469"/>
                </a:lnTo>
                <a:lnTo>
                  <a:pt x="9525" y="1097757"/>
                </a:lnTo>
                <a:lnTo>
                  <a:pt x="26194" y="1100138"/>
                </a:lnTo>
                <a:lnTo>
                  <a:pt x="95250" y="1071563"/>
                </a:lnTo>
                <a:lnTo>
                  <a:pt x="345281" y="931069"/>
                </a:lnTo>
                <a:lnTo>
                  <a:pt x="588169" y="783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DC022-F14E-4B27-837B-4DB724AC5921}"/>
              </a:ext>
            </a:extLst>
          </p:cNvPr>
          <p:cNvSpPr/>
          <p:nvPr/>
        </p:nvSpPr>
        <p:spPr>
          <a:xfrm>
            <a:off x="4002089" y="3124200"/>
            <a:ext cx="2181225" cy="1951038"/>
          </a:xfrm>
          <a:custGeom>
            <a:avLst/>
            <a:gdLst>
              <a:gd name="connsiteX0" fmla="*/ 1295192 w 2182034"/>
              <a:gd name="connsiteY0" fmla="*/ 784130 h 1951555"/>
              <a:gd name="connsiteX1" fmla="*/ 1450514 w 2182034"/>
              <a:gd name="connsiteY1" fmla="*/ 613776 h 1951555"/>
              <a:gd name="connsiteX2" fmla="*/ 1535691 w 2182034"/>
              <a:gd name="connsiteY2" fmla="*/ 521083 h 1951555"/>
              <a:gd name="connsiteX3" fmla="*/ 1640910 w 2182034"/>
              <a:gd name="connsiteY3" fmla="*/ 390812 h 1951555"/>
              <a:gd name="connsiteX4" fmla="*/ 1691014 w 2182034"/>
              <a:gd name="connsiteY4" fmla="*/ 320667 h 1951555"/>
              <a:gd name="connsiteX5" fmla="*/ 1733603 w 2182034"/>
              <a:gd name="connsiteY5" fmla="*/ 245510 h 1951555"/>
              <a:gd name="connsiteX6" fmla="*/ 1753644 w 2182034"/>
              <a:gd name="connsiteY6" fmla="*/ 185385 h 1951555"/>
              <a:gd name="connsiteX7" fmla="*/ 1753644 w 2182034"/>
              <a:gd name="connsiteY7" fmla="*/ 167849 h 1951555"/>
              <a:gd name="connsiteX8" fmla="*/ 1743623 w 2182034"/>
              <a:gd name="connsiteY8" fmla="*/ 140292 h 1951555"/>
              <a:gd name="connsiteX9" fmla="*/ 1706045 w 2182034"/>
              <a:gd name="connsiteY9" fmla="*/ 110229 h 1951555"/>
              <a:gd name="connsiteX10" fmla="*/ 1635900 w 2182034"/>
              <a:gd name="connsiteY10" fmla="*/ 70146 h 1951555"/>
              <a:gd name="connsiteX11" fmla="*/ 1608342 w 2182034"/>
              <a:gd name="connsiteY11" fmla="*/ 52610 h 1951555"/>
              <a:gd name="connsiteX12" fmla="*/ 1605837 w 2182034"/>
              <a:gd name="connsiteY12" fmla="*/ 37578 h 1951555"/>
              <a:gd name="connsiteX13" fmla="*/ 1610848 w 2182034"/>
              <a:gd name="connsiteY13" fmla="*/ 25052 h 1951555"/>
              <a:gd name="connsiteX14" fmla="*/ 1633394 w 2182034"/>
              <a:gd name="connsiteY14" fmla="*/ 10021 h 1951555"/>
              <a:gd name="connsiteX15" fmla="*/ 1691014 w 2182034"/>
              <a:gd name="connsiteY15" fmla="*/ 0 h 1951555"/>
              <a:gd name="connsiteX16" fmla="*/ 1768676 w 2182034"/>
              <a:gd name="connsiteY16" fmla="*/ 0 h 1951555"/>
              <a:gd name="connsiteX17" fmla="*/ 1831306 w 2182034"/>
              <a:gd name="connsiteY17" fmla="*/ 7516 h 1951555"/>
              <a:gd name="connsiteX18" fmla="*/ 1873894 w 2182034"/>
              <a:gd name="connsiteY18" fmla="*/ 15031 h 1951555"/>
              <a:gd name="connsiteX19" fmla="*/ 1951556 w 2182034"/>
              <a:gd name="connsiteY19" fmla="*/ 45094 h 1951555"/>
              <a:gd name="connsiteX20" fmla="*/ 2014186 w 2182034"/>
              <a:gd name="connsiteY20" fmla="*/ 75156 h 1951555"/>
              <a:gd name="connsiteX21" fmla="*/ 2086837 w 2182034"/>
              <a:gd name="connsiteY21" fmla="*/ 115240 h 1951555"/>
              <a:gd name="connsiteX22" fmla="*/ 2119404 w 2182034"/>
              <a:gd name="connsiteY22" fmla="*/ 135281 h 1951555"/>
              <a:gd name="connsiteX23" fmla="*/ 2144456 w 2182034"/>
              <a:gd name="connsiteY23" fmla="*/ 152818 h 1951555"/>
              <a:gd name="connsiteX24" fmla="*/ 2156982 w 2182034"/>
              <a:gd name="connsiteY24" fmla="*/ 165344 h 1951555"/>
              <a:gd name="connsiteX25" fmla="*/ 2169508 w 2182034"/>
              <a:gd name="connsiteY25" fmla="*/ 180375 h 1951555"/>
              <a:gd name="connsiteX26" fmla="*/ 2174519 w 2182034"/>
              <a:gd name="connsiteY26" fmla="*/ 192901 h 1951555"/>
              <a:gd name="connsiteX27" fmla="*/ 2177024 w 2182034"/>
              <a:gd name="connsiteY27" fmla="*/ 205427 h 1951555"/>
              <a:gd name="connsiteX28" fmla="*/ 2182034 w 2182034"/>
              <a:gd name="connsiteY28" fmla="*/ 227974 h 1951555"/>
              <a:gd name="connsiteX29" fmla="*/ 2177024 w 2182034"/>
              <a:gd name="connsiteY29" fmla="*/ 255531 h 1951555"/>
              <a:gd name="connsiteX30" fmla="*/ 2151972 w 2182034"/>
              <a:gd name="connsiteY30" fmla="*/ 305635 h 1951555"/>
              <a:gd name="connsiteX31" fmla="*/ 2076816 w 2182034"/>
              <a:gd name="connsiteY31" fmla="*/ 360750 h 1951555"/>
              <a:gd name="connsiteX32" fmla="*/ 2004165 w 2182034"/>
              <a:gd name="connsiteY32" fmla="*/ 443422 h 1951555"/>
              <a:gd name="connsiteX33" fmla="*/ 1881410 w 2182034"/>
              <a:gd name="connsiteY33" fmla="*/ 581208 h 1951555"/>
              <a:gd name="connsiteX34" fmla="*/ 1726087 w 2182034"/>
              <a:gd name="connsiteY34" fmla="*/ 734025 h 1951555"/>
              <a:gd name="connsiteX35" fmla="*/ 1568259 w 2182034"/>
              <a:gd name="connsiteY35" fmla="*/ 879327 h 1951555"/>
              <a:gd name="connsiteX36" fmla="*/ 1345296 w 2182034"/>
              <a:gd name="connsiteY36" fmla="*/ 1067218 h 1951555"/>
              <a:gd name="connsiteX37" fmla="*/ 1159911 w 2182034"/>
              <a:gd name="connsiteY37" fmla="*/ 1210014 h 1951555"/>
              <a:gd name="connsiteX38" fmla="*/ 982041 w 2182034"/>
              <a:gd name="connsiteY38" fmla="*/ 1342790 h 1951555"/>
              <a:gd name="connsiteX39" fmla="*/ 769099 w 2182034"/>
              <a:gd name="connsiteY39" fmla="*/ 1490597 h 1951555"/>
              <a:gd name="connsiteX40" fmla="*/ 526094 w 2182034"/>
              <a:gd name="connsiteY40" fmla="*/ 1650931 h 1951555"/>
              <a:gd name="connsiteX41" fmla="*/ 320667 w 2182034"/>
              <a:gd name="connsiteY41" fmla="*/ 1778696 h 1951555"/>
              <a:gd name="connsiteX42" fmla="*/ 172860 w 2182034"/>
              <a:gd name="connsiteY42" fmla="*/ 1866378 h 1951555"/>
              <a:gd name="connsiteX43" fmla="*/ 55115 w 2182034"/>
              <a:gd name="connsiteY43" fmla="*/ 1936524 h 1951555"/>
              <a:gd name="connsiteX44" fmla="*/ 25053 w 2182034"/>
              <a:gd name="connsiteY44" fmla="*/ 1949050 h 1951555"/>
              <a:gd name="connsiteX45" fmla="*/ 15032 w 2182034"/>
              <a:gd name="connsiteY45" fmla="*/ 1951555 h 1951555"/>
              <a:gd name="connsiteX46" fmla="*/ 7516 w 2182034"/>
              <a:gd name="connsiteY46" fmla="*/ 1949050 h 1951555"/>
              <a:gd name="connsiteX47" fmla="*/ 0 w 2182034"/>
              <a:gd name="connsiteY47" fmla="*/ 1936524 h 1951555"/>
              <a:gd name="connsiteX48" fmla="*/ 2506 w 2182034"/>
              <a:gd name="connsiteY48" fmla="*/ 1913977 h 1951555"/>
              <a:gd name="connsiteX49" fmla="*/ 17537 w 2182034"/>
              <a:gd name="connsiteY49" fmla="*/ 1886420 h 1951555"/>
              <a:gd name="connsiteX50" fmla="*/ 125261 w 2182034"/>
              <a:gd name="connsiteY50" fmla="*/ 1796233 h 1951555"/>
              <a:gd name="connsiteX51" fmla="*/ 353234 w 2182034"/>
              <a:gd name="connsiteY51" fmla="*/ 1623373 h 1951555"/>
              <a:gd name="connsiteX52" fmla="*/ 578703 w 2182034"/>
              <a:gd name="connsiteY52" fmla="*/ 1442999 h 1951555"/>
              <a:gd name="connsiteX53" fmla="*/ 794151 w 2182034"/>
              <a:gd name="connsiteY53" fmla="*/ 1262624 h 1951555"/>
              <a:gd name="connsiteX54" fmla="*/ 1004588 w 2182034"/>
              <a:gd name="connsiteY54" fmla="*/ 1072228 h 1951555"/>
              <a:gd name="connsiteX55" fmla="*/ 1187468 w 2182034"/>
              <a:gd name="connsiteY55" fmla="*/ 894359 h 1951555"/>
              <a:gd name="connsiteX56" fmla="*/ 1295192 w 2182034"/>
              <a:gd name="connsiteY56" fmla="*/ 784130 h 19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2034" h="1951555">
                <a:moveTo>
                  <a:pt x="1295192" y="784130"/>
                </a:moveTo>
                <a:lnTo>
                  <a:pt x="1450514" y="613776"/>
                </a:lnTo>
                <a:lnTo>
                  <a:pt x="1535691" y="521083"/>
                </a:lnTo>
                <a:lnTo>
                  <a:pt x="1640910" y="390812"/>
                </a:lnTo>
                <a:lnTo>
                  <a:pt x="1691014" y="320667"/>
                </a:lnTo>
                <a:lnTo>
                  <a:pt x="1733603" y="245510"/>
                </a:lnTo>
                <a:lnTo>
                  <a:pt x="1753644" y="185385"/>
                </a:lnTo>
                <a:lnTo>
                  <a:pt x="1753644" y="167849"/>
                </a:lnTo>
                <a:lnTo>
                  <a:pt x="1743623" y="140292"/>
                </a:lnTo>
                <a:lnTo>
                  <a:pt x="1706045" y="110229"/>
                </a:lnTo>
                <a:lnTo>
                  <a:pt x="1635900" y="70146"/>
                </a:lnTo>
                <a:lnTo>
                  <a:pt x="1608342" y="52610"/>
                </a:lnTo>
                <a:lnTo>
                  <a:pt x="1605837" y="37578"/>
                </a:lnTo>
                <a:lnTo>
                  <a:pt x="1610848" y="25052"/>
                </a:lnTo>
                <a:lnTo>
                  <a:pt x="1633394" y="10021"/>
                </a:lnTo>
                <a:lnTo>
                  <a:pt x="1691014" y="0"/>
                </a:lnTo>
                <a:lnTo>
                  <a:pt x="1768676" y="0"/>
                </a:lnTo>
                <a:lnTo>
                  <a:pt x="1831306" y="7516"/>
                </a:lnTo>
                <a:lnTo>
                  <a:pt x="1873894" y="15031"/>
                </a:lnTo>
                <a:lnTo>
                  <a:pt x="1951556" y="45094"/>
                </a:lnTo>
                <a:lnTo>
                  <a:pt x="2014186" y="75156"/>
                </a:lnTo>
                <a:lnTo>
                  <a:pt x="2086837" y="115240"/>
                </a:lnTo>
                <a:lnTo>
                  <a:pt x="2119404" y="135281"/>
                </a:lnTo>
                <a:lnTo>
                  <a:pt x="2144456" y="152818"/>
                </a:lnTo>
                <a:lnTo>
                  <a:pt x="2156982" y="165344"/>
                </a:lnTo>
                <a:lnTo>
                  <a:pt x="2169508" y="180375"/>
                </a:lnTo>
                <a:lnTo>
                  <a:pt x="2174519" y="192901"/>
                </a:lnTo>
                <a:lnTo>
                  <a:pt x="2177024" y="205427"/>
                </a:lnTo>
                <a:lnTo>
                  <a:pt x="2182034" y="227974"/>
                </a:lnTo>
                <a:lnTo>
                  <a:pt x="2177024" y="255531"/>
                </a:lnTo>
                <a:lnTo>
                  <a:pt x="2151972" y="305635"/>
                </a:lnTo>
                <a:lnTo>
                  <a:pt x="2076816" y="360750"/>
                </a:lnTo>
                <a:lnTo>
                  <a:pt x="2004165" y="443422"/>
                </a:lnTo>
                <a:lnTo>
                  <a:pt x="1881410" y="581208"/>
                </a:lnTo>
                <a:lnTo>
                  <a:pt x="1726087" y="734025"/>
                </a:lnTo>
                <a:lnTo>
                  <a:pt x="1568259" y="879327"/>
                </a:lnTo>
                <a:lnTo>
                  <a:pt x="1345296" y="1067218"/>
                </a:lnTo>
                <a:lnTo>
                  <a:pt x="1159911" y="1210014"/>
                </a:lnTo>
                <a:lnTo>
                  <a:pt x="982041" y="1342790"/>
                </a:lnTo>
                <a:lnTo>
                  <a:pt x="769099" y="1490597"/>
                </a:lnTo>
                <a:lnTo>
                  <a:pt x="526094" y="1650931"/>
                </a:lnTo>
                <a:lnTo>
                  <a:pt x="320667" y="1778696"/>
                </a:lnTo>
                <a:lnTo>
                  <a:pt x="172860" y="1866378"/>
                </a:lnTo>
                <a:lnTo>
                  <a:pt x="55115" y="1936524"/>
                </a:lnTo>
                <a:lnTo>
                  <a:pt x="25053" y="1949050"/>
                </a:lnTo>
                <a:lnTo>
                  <a:pt x="15032" y="1951555"/>
                </a:lnTo>
                <a:lnTo>
                  <a:pt x="7516" y="1949050"/>
                </a:lnTo>
                <a:lnTo>
                  <a:pt x="0" y="1936524"/>
                </a:lnTo>
                <a:lnTo>
                  <a:pt x="2506" y="1913977"/>
                </a:lnTo>
                <a:lnTo>
                  <a:pt x="17537" y="1886420"/>
                </a:lnTo>
                <a:lnTo>
                  <a:pt x="125261" y="1796233"/>
                </a:lnTo>
                <a:lnTo>
                  <a:pt x="353234" y="1623373"/>
                </a:lnTo>
                <a:lnTo>
                  <a:pt x="578703" y="1442999"/>
                </a:lnTo>
                <a:lnTo>
                  <a:pt x="794151" y="1262624"/>
                </a:lnTo>
                <a:lnTo>
                  <a:pt x="1004588" y="1072228"/>
                </a:lnTo>
                <a:lnTo>
                  <a:pt x="1187468" y="894359"/>
                </a:lnTo>
                <a:lnTo>
                  <a:pt x="1295192" y="7841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56AE76-C142-49A6-8D5D-3906C36CDBB1}"/>
              </a:ext>
            </a:extLst>
          </p:cNvPr>
          <p:cNvSpPr/>
          <p:nvPr/>
        </p:nvSpPr>
        <p:spPr>
          <a:xfrm>
            <a:off x="4933951" y="4652964"/>
            <a:ext cx="466725" cy="1323975"/>
          </a:xfrm>
          <a:custGeom>
            <a:avLst/>
            <a:gdLst>
              <a:gd name="connsiteX0" fmla="*/ 378619 w 466725"/>
              <a:gd name="connsiteY0" fmla="*/ 607218 h 1323975"/>
              <a:gd name="connsiteX1" fmla="*/ 326231 w 466725"/>
              <a:gd name="connsiteY1" fmla="*/ 221456 h 1323975"/>
              <a:gd name="connsiteX2" fmla="*/ 280988 w 466725"/>
              <a:gd name="connsiteY2" fmla="*/ 71437 h 1323975"/>
              <a:gd name="connsiteX3" fmla="*/ 235744 w 466725"/>
              <a:gd name="connsiteY3" fmla="*/ 47625 h 1323975"/>
              <a:gd name="connsiteX4" fmla="*/ 176213 w 466725"/>
              <a:gd name="connsiteY4" fmla="*/ 23812 h 1323975"/>
              <a:gd name="connsiteX5" fmla="*/ 126206 w 466725"/>
              <a:gd name="connsiteY5" fmla="*/ 9525 h 1323975"/>
              <a:gd name="connsiteX6" fmla="*/ 73819 w 466725"/>
              <a:gd name="connsiteY6" fmla="*/ 2381 h 1323975"/>
              <a:gd name="connsiteX7" fmla="*/ 42863 w 466725"/>
              <a:gd name="connsiteY7" fmla="*/ 0 h 1323975"/>
              <a:gd name="connsiteX8" fmla="*/ 21431 w 466725"/>
              <a:gd name="connsiteY8" fmla="*/ 0 h 1323975"/>
              <a:gd name="connsiteX9" fmla="*/ 2381 w 466725"/>
              <a:gd name="connsiteY9" fmla="*/ 7143 h 1323975"/>
              <a:gd name="connsiteX10" fmla="*/ 0 w 466725"/>
              <a:gd name="connsiteY10" fmla="*/ 19050 h 1323975"/>
              <a:gd name="connsiteX11" fmla="*/ 11906 w 466725"/>
              <a:gd name="connsiteY11" fmla="*/ 42862 h 1323975"/>
              <a:gd name="connsiteX12" fmla="*/ 33338 w 466725"/>
              <a:gd name="connsiteY12" fmla="*/ 76200 h 1323975"/>
              <a:gd name="connsiteX13" fmla="*/ 54769 w 466725"/>
              <a:gd name="connsiteY13" fmla="*/ 119062 h 1323975"/>
              <a:gd name="connsiteX14" fmla="*/ 73819 w 466725"/>
              <a:gd name="connsiteY14" fmla="*/ 166687 h 1323975"/>
              <a:gd name="connsiteX15" fmla="*/ 95250 w 466725"/>
              <a:gd name="connsiteY15" fmla="*/ 228600 h 1323975"/>
              <a:gd name="connsiteX16" fmla="*/ 111919 w 466725"/>
              <a:gd name="connsiteY16" fmla="*/ 307181 h 1323975"/>
              <a:gd name="connsiteX17" fmla="*/ 126206 w 466725"/>
              <a:gd name="connsiteY17" fmla="*/ 392906 h 1323975"/>
              <a:gd name="connsiteX18" fmla="*/ 142875 w 466725"/>
              <a:gd name="connsiteY18" fmla="*/ 535781 h 1323975"/>
              <a:gd name="connsiteX19" fmla="*/ 164306 w 466725"/>
              <a:gd name="connsiteY19" fmla="*/ 766762 h 1323975"/>
              <a:gd name="connsiteX20" fmla="*/ 171450 w 466725"/>
              <a:gd name="connsiteY20" fmla="*/ 892968 h 1323975"/>
              <a:gd name="connsiteX21" fmla="*/ 169069 w 466725"/>
              <a:gd name="connsiteY21" fmla="*/ 938212 h 1323975"/>
              <a:gd name="connsiteX22" fmla="*/ 159544 w 466725"/>
              <a:gd name="connsiteY22" fmla="*/ 990600 h 1323975"/>
              <a:gd name="connsiteX23" fmla="*/ 150019 w 466725"/>
              <a:gd name="connsiteY23" fmla="*/ 1026318 h 1323975"/>
              <a:gd name="connsiteX24" fmla="*/ 166688 w 466725"/>
              <a:gd name="connsiteY24" fmla="*/ 1071562 h 1323975"/>
              <a:gd name="connsiteX25" fmla="*/ 197644 w 466725"/>
              <a:gd name="connsiteY25" fmla="*/ 1133475 h 1323975"/>
              <a:gd name="connsiteX26" fmla="*/ 240506 w 466725"/>
              <a:gd name="connsiteY26" fmla="*/ 1200150 h 1323975"/>
              <a:gd name="connsiteX27" fmla="*/ 280988 w 466725"/>
              <a:gd name="connsiteY27" fmla="*/ 1250156 h 1323975"/>
              <a:gd name="connsiteX28" fmla="*/ 319088 w 466725"/>
              <a:gd name="connsiteY28" fmla="*/ 1290637 h 1323975"/>
              <a:gd name="connsiteX29" fmla="*/ 352425 w 466725"/>
              <a:gd name="connsiteY29" fmla="*/ 1314450 h 1323975"/>
              <a:gd name="connsiteX30" fmla="*/ 378619 w 466725"/>
              <a:gd name="connsiteY30" fmla="*/ 1323975 h 1323975"/>
              <a:gd name="connsiteX31" fmla="*/ 395288 w 466725"/>
              <a:gd name="connsiteY31" fmla="*/ 1323975 h 1323975"/>
              <a:gd name="connsiteX32" fmla="*/ 411956 w 466725"/>
              <a:gd name="connsiteY32" fmla="*/ 1316831 h 1323975"/>
              <a:gd name="connsiteX33" fmla="*/ 431006 w 466725"/>
              <a:gd name="connsiteY33" fmla="*/ 1276350 h 1323975"/>
              <a:gd name="connsiteX34" fmla="*/ 452438 w 466725"/>
              <a:gd name="connsiteY34" fmla="*/ 1221581 h 1323975"/>
              <a:gd name="connsiteX35" fmla="*/ 466725 w 466725"/>
              <a:gd name="connsiteY35" fmla="*/ 1185862 h 1323975"/>
              <a:gd name="connsiteX36" fmla="*/ 428625 w 466725"/>
              <a:gd name="connsiteY36" fmla="*/ 971550 h 1323975"/>
              <a:gd name="connsiteX37" fmla="*/ 378619 w 466725"/>
              <a:gd name="connsiteY37" fmla="*/ 607218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323975">
                <a:moveTo>
                  <a:pt x="378619" y="607218"/>
                </a:moveTo>
                <a:lnTo>
                  <a:pt x="326231" y="221456"/>
                </a:lnTo>
                <a:lnTo>
                  <a:pt x="280988" y="71437"/>
                </a:lnTo>
                <a:lnTo>
                  <a:pt x="235744" y="47625"/>
                </a:lnTo>
                <a:lnTo>
                  <a:pt x="176213" y="23812"/>
                </a:lnTo>
                <a:lnTo>
                  <a:pt x="126206" y="9525"/>
                </a:lnTo>
                <a:lnTo>
                  <a:pt x="73819" y="2381"/>
                </a:lnTo>
                <a:lnTo>
                  <a:pt x="42863" y="0"/>
                </a:lnTo>
                <a:lnTo>
                  <a:pt x="21431" y="0"/>
                </a:lnTo>
                <a:lnTo>
                  <a:pt x="2381" y="7143"/>
                </a:lnTo>
                <a:lnTo>
                  <a:pt x="0" y="19050"/>
                </a:lnTo>
                <a:lnTo>
                  <a:pt x="11906" y="42862"/>
                </a:lnTo>
                <a:lnTo>
                  <a:pt x="33338" y="76200"/>
                </a:lnTo>
                <a:lnTo>
                  <a:pt x="54769" y="119062"/>
                </a:lnTo>
                <a:lnTo>
                  <a:pt x="73819" y="166687"/>
                </a:lnTo>
                <a:lnTo>
                  <a:pt x="95250" y="228600"/>
                </a:lnTo>
                <a:lnTo>
                  <a:pt x="111919" y="307181"/>
                </a:lnTo>
                <a:lnTo>
                  <a:pt x="126206" y="392906"/>
                </a:lnTo>
                <a:lnTo>
                  <a:pt x="142875" y="535781"/>
                </a:lnTo>
                <a:lnTo>
                  <a:pt x="164306" y="766762"/>
                </a:lnTo>
                <a:lnTo>
                  <a:pt x="171450" y="892968"/>
                </a:lnTo>
                <a:lnTo>
                  <a:pt x="169069" y="938212"/>
                </a:lnTo>
                <a:lnTo>
                  <a:pt x="159544" y="990600"/>
                </a:lnTo>
                <a:lnTo>
                  <a:pt x="150019" y="1026318"/>
                </a:lnTo>
                <a:lnTo>
                  <a:pt x="166688" y="1071562"/>
                </a:lnTo>
                <a:lnTo>
                  <a:pt x="197644" y="1133475"/>
                </a:lnTo>
                <a:lnTo>
                  <a:pt x="240506" y="1200150"/>
                </a:lnTo>
                <a:lnTo>
                  <a:pt x="280988" y="1250156"/>
                </a:lnTo>
                <a:lnTo>
                  <a:pt x="319088" y="1290637"/>
                </a:lnTo>
                <a:lnTo>
                  <a:pt x="352425" y="1314450"/>
                </a:lnTo>
                <a:lnTo>
                  <a:pt x="378619" y="1323975"/>
                </a:lnTo>
                <a:lnTo>
                  <a:pt x="395288" y="1323975"/>
                </a:lnTo>
                <a:lnTo>
                  <a:pt x="411956" y="1316831"/>
                </a:lnTo>
                <a:lnTo>
                  <a:pt x="431006" y="1276350"/>
                </a:lnTo>
                <a:lnTo>
                  <a:pt x="452438" y="1221581"/>
                </a:lnTo>
                <a:lnTo>
                  <a:pt x="466725" y="1185862"/>
                </a:lnTo>
                <a:lnTo>
                  <a:pt x="428625" y="971550"/>
                </a:lnTo>
                <a:lnTo>
                  <a:pt x="378619" y="607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5FC2F34-99D3-4539-98E3-A6ED92C1FB16}"/>
              </a:ext>
            </a:extLst>
          </p:cNvPr>
          <p:cNvSpPr/>
          <p:nvPr/>
        </p:nvSpPr>
        <p:spPr>
          <a:xfrm>
            <a:off x="4394201" y="1844675"/>
            <a:ext cx="3870325" cy="501650"/>
          </a:xfrm>
          <a:custGeom>
            <a:avLst/>
            <a:gdLst>
              <a:gd name="connsiteX0" fmla="*/ 1101725 w 3870325"/>
              <a:gd name="connsiteY0" fmla="*/ 219075 h 501650"/>
              <a:gd name="connsiteX1" fmla="*/ 876300 w 3870325"/>
              <a:gd name="connsiteY1" fmla="*/ 244475 h 501650"/>
              <a:gd name="connsiteX2" fmla="*/ 714375 w 3870325"/>
              <a:gd name="connsiteY2" fmla="*/ 266700 h 501650"/>
              <a:gd name="connsiteX3" fmla="*/ 612775 w 3870325"/>
              <a:gd name="connsiteY3" fmla="*/ 279400 h 501650"/>
              <a:gd name="connsiteX4" fmla="*/ 523875 w 3870325"/>
              <a:gd name="connsiteY4" fmla="*/ 288925 h 501650"/>
              <a:gd name="connsiteX5" fmla="*/ 425450 w 3870325"/>
              <a:gd name="connsiteY5" fmla="*/ 298450 h 501650"/>
              <a:gd name="connsiteX6" fmla="*/ 282575 w 3870325"/>
              <a:gd name="connsiteY6" fmla="*/ 307975 h 501650"/>
              <a:gd name="connsiteX7" fmla="*/ 149225 w 3870325"/>
              <a:gd name="connsiteY7" fmla="*/ 311150 h 501650"/>
              <a:gd name="connsiteX8" fmla="*/ 3175 w 3870325"/>
              <a:gd name="connsiteY8" fmla="*/ 314325 h 501650"/>
              <a:gd name="connsiteX9" fmla="*/ 0 w 3870325"/>
              <a:gd name="connsiteY9" fmla="*/ 463550 h 501650"/>
              <a:gd name="connsiteX10" fmla="*/ 92075 w 3870325"/>
              <a:gd name="connsiteY10" fmla="*/ 482600 h 501650"/>
              <a:gd name="connsiteX11" fmla="*/ 161925 w 3870325"/>
              <a:gd name="connsiteY11" fmla="*/ 492125 h 501650"/>
              <a:gd name="connsiteX12" fmla="*/ 215900 w 3870325"/>
              <a:gd name="connsiteY12" fmla="*/ 498475 h 501650"/>
              <a:gd name="connsiteX13" fmla="*/ 279400 w 3870325"/>
              <a:gd name="connsiteY13" fmla="*/ 501650 h 501650"/>
              <a:gd name="connsiteX14" fmla="*/ 374650 w 3870325"/>
              <a:gd name="connsiteY14" fmla="*/ 482600 h 501650"/>
              <a:gd name="connsiteX15" fmla="*/ 523875 w 3870325"/>
              <a:gd name="connsiteY15" fmla="*/ 460375 h 501650"/>
              <a:gd name="connsiteX16" fmla="*/ 739775 w 3870325"/>
              <a:gd name="connsiteY16" fmla="*/ 428625 h 501650"/>
              <a:gd name="connsiteX17" fmla="*/ 974725 w 3870325"/>
              <a:gd name="connsiteY17" fmla="*/ 400050 h 501650"/>
              <a:gd name="connsiteX18" fmla="*/ 1216025 w 3870325"/>
              <a:gd name="connsiteY18" fmla="*/ 371475 h 501650"/>
              <a:gd name="connsiteX19" fmla="*/ 1463675 w 3870325"/>
              <a:gd name="connsiteY19" fmla="*/ 349250 h 501650"/>
              <a:gd name="connsiteX20" fmla="*/ 1679575 w 3870325"/>
              <a:gd name="connsiteY20" fmla="*/ 336550 h 501650"/>
              <a:gd name="connsiteX21" fmla="*/ 1879600 w 3870325"/>
              <a:gd name="connsiteY21" fmla="*/ 327025 h 501650"/>
              <a:gd name="connsiteX22" fmla="*/ 2070100 w 3870325"/>
              <a:gd name="connsiteY22" fmla="*/ 317500 h 501650"/>
              <a:gd name="connsiteX23" fmla="*/ 2282825 w 3870325"/>
              <a:gd name="connsiteY23" fmla="*/ 307975 h 501650"/>
              <a:gd name="connsiteX24" fmla="*/ 2543175 w 3870325"/>
              <a:gd name="connsiteY24" fmla="*/ 298450 h 501650"/>
              <a:gd name="connsiteX25" fmla="*/ 2714625 w 3870325"/>
              <a:gd name="connsiteY25" fmla="*/ 292100 h 501650"/>
              <a:gd name="connsiteX26" fmla="*/ 2867025 w 3870325"/>
              <a:gd name="connsiteY26" fmla="*/ 288925 h 501650"/>
              <a:gd name="connsiteX27" fmla="*/ 3009900 w 3870325"/>
              <a:gd name="connsiteY27" fmla="*/ 288925 h 501650"/>
              <a:gd name="connsiteX28" fmla="*/ 3136900 w 3870325"/>
              <a:gd name="connsiteY28" fmla="*/ 288925 h 501650"/>
              <a:gd name="connsiteX29" fmla="*/ 3254375 w 3870325"/>
              <a:gd name="connsiteY29" fmla="*/ 292100 h 501650"/>
              <a:gd name="connsiteX30" fmla="*/ 3267075 w 3870325"/>
              <a:gd name="connsiteY30" fmla="*/ 298450 h 501650"/>
              <a:gd name="connsiteX31" fmla="*/ 3743325 w 3870325"/>
              <a:gd name="connsiteY31" fmla="*/ 492125 h 501650"/>
              <a:gd name="connsiteX32" fmla="*/ 3787775 w 3870325"/>
              <a:gd name="connsiteY32" fmla="*/ 501650 h 501650"/>
              <a:gd name="connsiteX33" fmla="*/ 3819525 w 3870325"/>
              <a:gd name="connsiteY33" fmla="*/ 501650 h 501650"/>
              <a:gd name="connsiteX34" fmla="*/ 3844925 w 3870325"/>
              <a:gd name="connsiteY34" fmla="*/ 495300 h 501650"/>
              <a:gd name="connsiteX35" fmla="*/ 3860800 w 3870325"/>
              <a:gd name="connsiteY35" fmla="*/ 488950 h 501650"/>
              <a:gd name="connsiteX36" fmla="*/ 3867150 w 3870325"/>
              <a:gd name="connsiteY36" fmla="*/ 473075 h 501650"/>
              <a:gd name="connsiteX37" fmla="*/ 3870325 w 3870325"/>
              <a:gd name="connsiteY37" fmla="*/ 457200 h 501650"/>
              <a:gd name="connsiteX38" fmla="*/ 3870325 w 3870325"/>
              <a:gd name="connsiteY38" fmla="*/ 428625 h 501650"/>
              <a:gd name="connsiteX39" fmla="*/ 3860800 w 3870325"/>
              <a:gd name="connsiteY39" fmla="*/ 403225 h 501650"/>
              <a:gd name="connsiteX40" fmla="*/ 3806825 w 3870325"/>
              <a:gd name="connsiteY40" fmla="*/ 336550 h 501650"/>
              <a:gd name="connsiteX41" fmla="*/ 3695700 w 3870325"/>
              <a:gd name="connsiteY41" fmla="*/ 212725 h 501650"/>
              <a:gd name="connsiteX42" fmla="*/ 3603625 w 3870325"/>
              <a:gd name="connsiteY42" fmla="*/ 120650 h 501650"/>
              <a:gd name="connsiteX43" fmla="*/ 3543300 w 3870325"/>
              <a:gd name="connsiteY43" fmla="*/ 73025 h 501650"/>
              <a:gd name="connsiteX44" fmla="*/ 3473450 w 3870325"/>
              <a:gd name="connsiteY44" fmla="*/ 22225 h 501650"/>
              <a:gd name="connsiteX45" fmla="*/ 3435350 w 3870325"/>
              <a:gd name="connsiteY45" fmla="*/ 3175 h 501650"/>
              <a:gd name="connsiteX46" fmla="*/ 3416300 w 3870325"/>
              <a:gd name="connsiteY46" fmla="*/ 0 h 501650"/>
              <a:gd name="connsiteX47" fmla="*/ 3365500 w 3870325"/>
              <a:gd name="connsiteY47" fmla="*/ 19050 h 501650"/>
              <a:gd name="connsiteX48" fmla="*/ 3244850 w 3870325"/>
              <a:gd name="connsiteY48" fmla="*/ 63500 h 501650"/>
              <a:gd name="connsiteX49" fmla="*/ 3165475 w 3870325"/>
              <a:gd name="connsiteY49" fmla="*/ 69850 h 501650"/>
              <a:gd name="connsiteX50" fmla="*/ 2933700 w 3870325"/>
              <a:gd name="connsiteY50" fmla="*/ 85725 h 501650"/>
              <a:gd name="connsiteX51" fmla="*/ 2701925 w 3870325"/>
              <a:gd name="connsiteY51" fmla="*/ 98425 h 501650"/>
              <a:gd name="connsiteX52" fmla="*/ 2260600 w 3870325"/>
              <a:gd name="connsiteY52" fmla="*/ 127000 h 501650"/>
              <a:gd name="connsiteX53" fmla="*/ 1873250 w 3870325"/>
              <a:gd name="connsiteY53" fmla="*/ 152400 h 501650"/>
              <a:gd name="connsiteX54" fmla="*/ 1425575 w 3870325"/>
              <a:gd name="connsiteY54" fmla="*/ 184150 h 501650"/>
              <a:gd name="connsiteX55" fmla="*/ 1101725 w 3870325"/>
              <a:gd name="connsiteY55" fmla="*/ 219075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70325" h="501650">
                <a:moveTo>
                  <a:pt x="1101725" y="219075"/>
                </a:moveTo>
                <a:lnTo>
                  <a:pt x="876300" y="244475"/>
                </a:lnTo>
                <a:lnTo>
                  <a:pt x="714375" y="266700"/>
                </a:lnTo>
                <a:lnTo>
                  <a:pt x="612775" y="279400"/>
                </a:lnTo>
                <a:lnTo>
                  <a:pt x="523875" y="288925"/>
                </a:lnTo>
                <a:lnTo>
                  <a:pt x="425450" y="298450"/>
                </a:lnTo>
                <a:lnTo>
                  <a:pt x="282575" y="307975"/>
                </a:lnTo>
                <a:lnTo>
                  <a:pt x="149225" y="311150"/>
                </a:lnTo>
                <a:lnTo>
                  <a:pt x="3175" y="314325"/>
                </a:lnTo>
                <a:cubicBezTo>
                  <a:pt x="2117" y="364067"/>
                  <a:pt x="1058" y="413808"/>
                  <a:pt x="0" y="463550"/>
                </a:cubicBezTo>
                <a:lnTo>
                  <a:pt x="92075" y="482600"/>
                </a:lnTo>
                <a:lnTo>
                  <a:pt x="161925" y="492125"/>
                </a:lnTo>
                <a:lnTo>
                  <a:pt x="215900" y="498475"/>
                </a:lnTo>
                <a:lnTo>
                  <a:pt x="279400" y="501650"/>
                </a:lnTo>
                <a:lnTo>
                  <a:pt x="374650" y="482600"/>
                </a:lnTo>
                <a:lnTo>
                  <a:pt x="523875" y="460375"/>
                </a:lnTo>
                <a:lnTo>
                  <a:pt x="739775" y="428625"/>
                </a:lnTo>
                <a:lnTo>
                  <a:pt x="974725" y="400050"/>
                </a:lnTo>
                <a:lnTo>
                  <a:pt x="1216025" y="371475"/>
                </a:lnTo>
                <a:lnTo>
                  <a:pt x="1463675" y="349250"/>
                </a:lnTo>
                <a:lnTo>
                  <a:pt x="1679575" y="336550"/>
                </a:lnTo>
                <a:lnTo>
                  <a:pt x="1879600" y="327025"/>
                </a:lnTo>
                <a:lnTo>
                  <a:pt x="2070100" y="317500"/>
                </a:lnTo>
                <a:lnTo>
                  <a:pt x="2282825" y="307975"/>
                </a:lnTo>
                <a:lnTo>
                  <a:pt x="2543175" y="298450"/>
                </a:lnTo>
                <a:lnTo>
                  <a:pt x="2714625" y="292100"/>
                </a:lnTo>
                <a:lnTo>
                  <a:pt x="2867025" y="288925"/>
                </a:lnTo>
                <a:lnTo>
                  <a:pt x="3009900" y="288925"/>
                </a:lnTo>
                <a:lnTo>
                  <a:pt x="3136900" y="288925"/>
                </a:lnTo>
                <a:lnTo>
                  <a:pt x="3254375" y="292100"/>
                </a:lnTo>
                <a:lnTo>
                  <a:pt x="3267075" y="298450"/>
                </a:lnTo>
                <a:lnTo>
                  <a:pt x="3743325" y="492125"/>
                </a:lnTo>
                <a:lnTo>
                  <a:pt x="3787775" y="501650"/>
                </a:lnTo>
                <a:lnTo>
                  <a:pt x="3819525" y="501650"/>
                </a:lnTo>
                <a:lnTo>
                  <a:pt x="3844925" y="495300"/>
                </a:lnTo>
                <a:lnTo>
                  <a:pt x="3860800" y="488950"/>
                </a:lnTo>
                <a:lnTo>
                  <a:pt x="3867150" y="473075"/>
                </a:lnTo>
                <a:lnTo>
                  <a:pt x="3870325" y="457200"/>
                </a:lnTo>
                <a:lnTo>
                  <a:pt x="3870325" y="428625"/>
                </a:lnTo>
                <a:lnTo>
                  <a:pt x="3860800" y="403225"/>
                </a:lnTo>
                <a:lnTo>
                  <a:pt x="3806825" y="336550"/>
                </a:lnTo>
                <a:lnTo>
                  <a:pt x="3695700" y="212725"/>
                </a:lnTo>
                <a:lnTo>
                  <a:pt x="3603625" y="120650"/>
                </a:lnTo>
                <a:lnTo>
                  <a:pt x="3543300" y="73025"/>
                </a:lnTo>
                <a:lnTo>
                  <a:pt x="3473450" y="22225"/>
                </a:lnTo>
                <a:lnTo>
                  <a:pt x="3435350" y="3175"/>
                </a:lnTo>
                <a:lnTo>
                  <a:pt x="3416300" y="0"/>
                </a:lnTo>
                <a:lnTo>
                  <a:pt x="3365500" y="19050"/>
                </a:lnTo>
                <a:lnTo>
                  <a:pt x="3244850" y="63500"/>
                </a:lnTo>
                <a:lnTo>
                  <a:pt x="3165475" y="69850"/>
                </a:lnTo>
                <a:lnTo>
                  <a:pt x="2933700" y="85725"/>
                </a:lnTo>
                <a:lnTo>
                  <a:pt x="2701925" y="98425"/>
                </a:lnTo>
                <a:lnTo>
                  <a:pt x="2260600" y="127000"/>
                </a:lnTo>
                <a:lnTo>
                  <a:pt x="1873250" y="152400"/>
                </a:lnTo>
                <a:lnTo>
                  <a:pt x="1425575" y="184150"/>
                </a:lnTo>
                <a:lnTo>
                  <a:pt x="1101725" y="219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8C8A6A-7C2B-4227-8D4C-EB3E4DD91D40}"/>
              </a:ext>
            </a:extLst>
          </p:cNvPr>
          <p:cNvSpPr/>
          <p:nvPr/>
        </p:nvSpPr>
        <p:spPr>
          <a:xfrm>
            <a:off x="7234238" y="2105026"/>
            <a:ext cx="990600" cy="627063"/>
          </a:xfrm>
          <a:custGeom>
            <a:avLst/>
            <a:gdLst>
              <a:gd name="connsiteX0" fmla="*/ 295275 w 990600"/>
              <a:gd name="connsiteY0" fmla="*/ 240506 h 626269"/>
              <a:gd name="connsiteX1" fmla="*/ 373856 w 990600"/>
              <a:gd name="connsiteY1" fmla="*/ 147638 h 626269"/>
              <a:gd name="connsiteX2" fmla="*/ 411956 w 990600"/>
              <a:gd name="connsiteY2" fmla="*/ 104775 h 626269"/>
              <a:gd name="connsiteX3" fmla="*/ 438150 w 990600"/>
              <a:gd name="connsiteY3" fmla="*/ 71438 h 626269"/>
              <a:gd name="connsiteX4" fmla="*/ 442912 w 990600"/>
              <a:gd name="connsiteY4" fmla="*/ 59531 h 626269"/>
              <a:gd name="connsiteX5" fmla="*/ 431006 w 990600"/>
              <a:gd name="connsiteY5" fmla="*/ 7144 h 626269"/>
              <a:gd name="connsiteX6" fmla="*/ 431006 w 990600"/>
              <a:gd name="connsiteY6" fmla="*/ 0 h 626269"/>
              <a:gd name="connsiteX7" fmla="*/ 990600 w 990600"/>
              <a:gd name="connsiteY7" fmla="*/ 235744 h 626269"/>
              <a:gd name="connsiteX8" fmla="*/ 952500 w 990600"/>
              <a:gd name="connsiteY8" fmla="*/ 238125 h 626269"/>
              <a:gd name="connsiteX9" fmla="*/ 892968 w 990600"/>
              <a:gd name="connsiteY9" fmla="*/ 230981 h 626269"/>
              <a:gd name="connsiteX10" fmla="*/ 809625 w 990600"/>
              <a:gd name="connsiteY10" fmla="*/ 221456 h 626269"/>
              <a:gd name="connsiteX11" fmla="*/ 757237 w 990600"/>
              <a:gd name="connsiteY11" fmla="*/ 226219 h 626269"/>
              <a:gd name="connsiteX12" fmla="*/ 702468 w 990600"/>
              <a:gd name="connsiteY12" fmla="*/ 242888 h 626269"/>
              <a:gd name="connsiteX13" fmla="*/ 611981 w 990600"/>
              <a:gd name="connsiteY13" fmla="*/ 292894 h 626269"/>
              <a:gd name="connsiteX14" fmla="*/ 395287 w 990600"/>
              <a:gd name="connsiteY14" fmla="*/ 419100 h 626269"/>
              <a:gd name="connsiteX15" fmla="*/ 178593 w 990600"/>
              <a:gd name="connsiteY15" fmla="*/ 542925 h 626269"/>
              <a:gd name="connsiteX16" fmla="*/ 57150 w 990600"/>
              <a:gd name="connsiteY16" fmla="*/ 611981 h 626269"/>
              <a:gd name="connsiteX17" fmla="*/ 26193 w 990600"/>
              <a:gd name="connsiteY17" fmla="*/ 626269 h 626269"/>
              <a:gd name="connsiteX18" fmla="*/ 14287 w 990600"/>
              <a:gd name="connsiteY18" fmla="*/ 626269 h 626269"/>
              <a:gd name="connsiteX19" fmla="*/ 4762 w 990600"/>
              <a:gd name="connsiteY19" fmla="*/ 621506 h 626269"/>
              <a:gd name="connsiteX20" fmla="*/ 0 w 990600"/>
              <a:gd name="connsiteY20" fmla="*/ 609600 h 626269"/>
              <a:gd name="connsiteX21" fmla="*/ 4762 w 990600"/>
              <a:gd name="connsiteY21" fmla="*/ 581025 h 626269"/>
              <a:gd name="connsiteX22" fmla="*/ 21431 w 990600"/>
              <a:gd name="connsiteY22" fmla="*/ 554831 h 626269"/>
              <a:gd name="connsiteX23" fmla="*/ 109537 w 990600"/>
              <a:gd name="connsiteY23" fmla="*/ 452438 h 626269"/>
              <a:gd name="connsiteX24" fmla="*/ 295275 w 990600"/>
              <a:gd name="connsiteY24" fmla="*/ 2405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0600" h="626269">
                <a:moveTo>
                  <a:pt x="295275" y="240506"/>
                </a:moveTo>
                <a:lnTo>
                  <a:pt x="373856" y="147638"/>
                </a:lnTo>
                <a:lnTo>
                  <a:pt x="411956" y="104775"/>
                </a:lnTo>
                <a:lnTo>
                  <a:pt x="438150" y="71438"/>
                </a:lnTo>
                <a:lnTo>
                  <a:pt x="442912" y="59531"/>
                </a:lnTo>
                <a:lnTo>
                  <a:pt x="431006" y="7144"/>
                </a:lnTo>
                <a:lnTo>
                  <a:pt x="431006" y="0"/>
                </a:lnTo>
                <a:lnTo>
                  <a:pt x="990600" y="235744"/>
                </a:lnTo>
                <a:lnTo>
                  <a:pt x="952500" y="238125"/>
                </a:lnTo>
                <a:lnTo>
                  <a:pt x="892968" y="230981"/>
                </a:lnTo>
                <a:lnTo>
                  <a:pt x="809625" y="221456"/>
                </a:lnTo>
                <a:lnTo>
                  <a:pt x="757237" y="226219"/>
                </a:lnTo>
                <a:lnTo>
                  <a:pt x="702468" y="242888"/>
                </a:lnTo>
                <a:lnTo>
                  <a:pt x="611981" y="292894"/>
                </a:lnTo>
                <a:lnTo>
                  <a:pt x="395287" y="419100"/>
                </a:lnTo>
                <a:lnTo>
                  <a:pt x="178593" y="542925"/>
                </a:lnTo>
                <a:lnTo>
                  <a:pt x="57150" y="611981"/>
                </a:lnTo>
                <a:lnTo>
                  <a:pt x="26193" y="626269"/>
                </a:lnTo>
                <a:lnTo>
                  <a:pt x="14287" y="626269"/>
                </a:lnTo>
                <a:lnTo>
                  <a:pt x="4762" y="621506"/>
                </a:lnTo>
                <a:lnTo>
                  <a:pt x="0" y="609600"/>
                </a:lnTo>
                <a:lnTo>
                  <a:pt x="4762" y="581025"/>
                </a:lnTo>
                <a:lnTo>
                  <a:pt x="21431" y="554831"/>
                </a:lnTo>
                <a:lnTo>
                  <a:pt x="109537" y="452438"/>
                </a:lnTo>
                <a:lnTo>
                  <a:pt x="295275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6A6CA2-9098-46BD-8C67-F7E3A0EAC1A4}"/>
              </a:ext>
            </a:extLst>
          </p:cNvPr>
          <p:cNvSpPr/>
          <p:nvPr/>
        </p:nvSpPr>
        <p:spPr>
          <a:xfrm>
            <a:off x="6022976" y="3384550"/>
            <a:ext cx="2422525" cy="1498600"/>
          </a:xfrm>
          <a:custGeom>
            <a:avLst/>
            <a:gdLst>
              <a:gd name="connsiteX0" fmla="*/ 786635 w 2422534"/>
              <a:gd name="connsiteY0" fmla="*/ 511062 h 1498112"/>
              <a:gd name="connsiteX1" fmla="*/ 551145 w 2422534"/>
              <a:gd name="connsiteY1" fmla="*/ 345718 h 1498112"/>
              <a:gd name="connsiteX2" fmla="*/ 368265 w 2422534"/>
              <a:gd name="connsiteY2" fmla="*/ 215447 h 1498112"/>
              <a:gd name="connsiteX3" fmla="*/ 172859 w 2422534"/>
              <a:gd name="connsiteY3" fmla="*/ 75156 h 1498112"/>
              <a:gd name="connsiteX4" fmla="*/ 62630 w 2422534"/>
              <a:gd name="connsiteY4" fmla="*/ 0 h 1498112"/>
              <a:gd name="connsiteX5" fmla="*/ 0 w 2422534"/>
              <a:gd name="connsiteY5" fmla="*/ 80166 h 1498112"/>
              <a:gd name="connsiteX6" fmla="*/ 152818 w 2422534"/>
              <a:gd name="connsiteY6" fmla="*/ 210437 h 1498112"/>
              <a:gd name="connsiteX7" fmla="*/ 313151 w 2422534"/>
              <a:gd name="connsiteY7" fmla="*/ 355739 h 1498112"/>
              <a:gd name="connsiteX8" fmla="*/ 511062 w 2422534"/>
              <a:gd name="connsiteY8" fmla="*/ 538619 h 1498112"/>
              <a:gd name="connsiteX9" fmla="*/ 661375 w 2422534"/>
              <a:gd name="connsiteY9" fmla="*/ 681415 h 1498112"/>
              <a:gd name="connsiteX10" fmla="*/ 834234 w 2422534"/>
              <a:gd name="connsiteY10" fmla="*/ 846759 h 1498112"/>
              <a:gd name="connsiteX11" fmla="*/ 1017114 w 2422534"/>
              <a:gd name="connsiteY11" fmla="*/ 1024629 h 1498112"/>
              <a:gd name="connsiteX12" fmla="*/ 1189973 w 2422534"/>
              <a:gd name="connsiteY12" fmla="*/ 1192477 h 1498112"/>
              <a:gd name="connsiteX13" fmla="*/ 1335275 w 2422534"/>
              <a:gd name="connsiteY13" fmla="*/ 1337779 h 1498112"/>
              <a:gd name="connsiteX14" fmla="*/ 1435483 w 2422534"/>
              <a:gd name="connsiteY14" fmla="*/ 1440493 h 1498112"/>
              <a:gd name="connsiteX15" fmla="*/ 1453019 w 2422534"/>
              <a:gd name="connsiteY15" fmla="*/ 1455524 h 1498112"/>
              <a:gd name="connsiteX16" fmla="*/ 1485587 w 2422534"/>
              <a:gd name="connsiteY16" fmla="*/ 1470555 h 1498112"/>
              <a:gd name="connsiteX17" fmla="*/ 1520660 w 2422534"/>
              <a:gd name="connsiteY17" fmla="*/ 1480576 h 1498112"/>
              <a:gd name="connsiteX18" fmla="*/ 1590806 w 2422534"/>
              <a:gd name="connsiteY18" fmla="*/ 1493102 h 1498112"/>
              <a:gd name="connsiteX19" fmla="*/ 1711056 w 2422534"/>
              <a:gd name="connsiteY19" fmla="*/ 1498112 h 1498112"/>
              <a:gd name="connsiteX20" fmla="*/ 1971597 w 2422534"/>
              <a:gd name="connsiteY20" fmla="*/ 1493102 h 1498112"/>
              <a:gd name="connsiteX21" fmla="*/ 2262201 w 2422534"/>
              <a:gd name="connsiteY21" fmla="*/ 1480576 h 1498112"/>
              <a:gd name="connsiteX22" fmla="*/ 2369925 w 2422534"/>
              <a:gd name="connsiteY22" fmla="*/ 1470555 h 1498112"/>
              <a:gd name="connsiteX23" fmla="*/ 2394977 w 2422534"/>
              <a:gd name="connsiteY23" fmla="*/ 1460534 h 1498112"/>
              <a:gd name="connsiteX24" fmla="*/ 2417524 w 2422534"/>
              <a:gd name="connsiteY24" fmla="*/ 1440493 h 1498112"/>
              <a:gd name="connsiteX25" fmla="*/ 2422534 w 2422534"/>
              <a:gd name="connsiteY25" fmla="*/ 1432977 h 1498112"/>
              <a:gd name="connsiteX26" fmla="*/ 2422534 w 2422534"/>
              <a:gd name="connsiteY26" fmla="*/ 1422956 h 1498112"/>
              <a:gd name="connsiteX27" fmla="*/ 2404998 w 2422534"/>
              <a:gd name="connsiteY27" fmla="*/ 1405420 h 1498112"/>
              <a:gd name="connsiteX28" fmla="*/ 2337357 w 2422534"/>
              <a:gd name="connsiteY28" fmla="*/ 1375357 h 1498112"/>
              <a:gd name="connsiteX29" fmla="*/ 2189550 w 2422534"/>
              <a:gd name="connsiteY29" fmla="*/ 1315232 h 1498112"/>
              <a:gd name="connsiteX30" fmla="*/ 2019196 w 2422534"/>
              <a:gd name="connsiteY30" fmla="*/ 1240076 h 1498112"/>
              <a:gd name="connsiteX31" fmla="*/ 1818779 w 2422534"/>
              <a:gd name="connsiteY31" fmla="*/ 1152394 h 1498112"/>
              <a:gd name="connsiteX32" fmla="*/ 1620868 w 2422534"/>
              <a:gd name="connsiteY32" fmla="*/ 1059702 h 1498112"/>
              <a:gd name="connsiteX33" fmla="*/ 1503124 w 2422534"/>
              <a:gd name="connsiteY33" fmla="*/ 994566 h 1498112"/>
              <a:gd name="connsiteX34" fmla="*/ 1307718 w 2422534"/>
              <a:gd name="connsiteY34" fmla="*/ 866801 h 1498112"/>
              <a:gd name="connsiteX35" fmla="*/ 1044671 w 2422534"/>
              <a:gd name="connsiteY35" fmla="*/ 688931 h 1498112"/>
              <a:gd name="connsiteX36" fmla="*/ 786635 w 2422534"/>
              <a:gd name="connsiteY36" fmla="*/ 511062 h 149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22534" h="1498112">
                <a:moveTo>
                  <a:pt x="786635" y="511062"/>
                </a:moveTo>
                <a:lnTo>
                  <a:pt x="551145" y="345718"/>
                </a:lnTo>
                <a:lnTo>
                  <a:pt x="368265" y="215447"/>
                </a:lnTo>
                <a:lnTo>
                  <a:pt x="172859" y="75156"/>
                </a:lnTo>
                <a:lnTo>
                  <a:pt x="62630" y="0"/>
                </a:lnTo>
                <a:lnTo>
                  <a:pt x="0" y="80166"/>
                </a:lnTo>
                <a:lnTo>
                  <a:pt x="152818" y="210437"/>
                </a:lnTo>
                <a:lnTo>
                  <a:pt x="313151" y="355739"/>
                </a:lnTo>
                <a:lnTo>
                  <a:pt x="511062" y="538619"/>
                </a:lnTo>
                <a:lnTo>
                  <a:pt x="661375" y="681415"/>
                </a:lnTo>
                <a:lnTo>
                  <a:pt x="834234" y="846759"/>
                </a:lnTo>
                <a:lnTo>
                  <a:pt x="1017114" y="1024629"/>
                </a:lnTo>
                <a:lnTo>
                  <a:pt x="1189973" y="1192477"/>
                </a:lnTo>
                <a:lnTo>
                  <a:pt x="1335275" y="1337779"/>
                </a:lnTo>
                <a:lnTo>
                  <a:pt x="1435483" y="1440493"/>
                </a:lnTo>
                <a:lnTo>
                  <a:pt x="1453019" y="1455524"/>
                </a:lnTo>
                <a:lnTo>
                  <a:pt x="1485587" y="1470555"/>
                </a:lnTo>
                <a:lnTo>
                  <a:pt x="1520660" y="1480576"/>
                </a:lnTo>
                <a:lnTo>
                  <a:pt x="1590806" y="1493102"/>
                </a:lnTo>
                <a:lnTo>
                  <a:pt x="1711056" y="1498112"/>
                </a:lnTo>
                <a:lnTo>
                  <a:pt x="1971597" y="1493102"/>
                </a:lnTo>
                <a:lnTo>
                  <a:pt x="2262201" y="1480576"/>
                </a:lnTo>
                <a:lnTo>
                  <a:pt x="2369925" y="1470555"/>
                </a:lnTo>
                <a:lnTo>
                  <a:pt x="2394977" y="1460534"/>
                </a:lnTo>
                <a:lnTo>
                  <a:pt x="2417524" y="1440493"/>
                </a:lnTo>
                <a:lnTo>
                  <a:pt x="2422534" y="1432977"/>
                </a:lnTo>
                <a:lnTo>
                  <a:pt x="2422534" y="1422956"/>
                </a:lnTo>
                <a:lnTo>
                  <a:pt x="2404998" y="1405420"/>
                </a:lnTo>
                <a:lnTo>
                  <a:pt x="2337357" y="1375357"/>
                </a:lnTo>
                <a:lnTo>
                  <a:pt x="2189550" y="1315232"/>
                </a:lnTo>
                <a:lnTo>
                  <a:pt x="2019196" y="1240076"/>
                </a:lnTo>
                <a:lnTo>
                  <a:pt x="1818779" y="1152394"/>
                </a:lnTo>
                <a:lnTo>
                  <a:pt x="1620868" y="1059702"/>
                </a:lnTo>
                <a:lnTo>
                  <a:pt x="1503124" y="994566"/>
                </a:lnTo>
                <a:lnTo>
                  <a:pt x="1307718" y="866801"/>
                </a:lnTo>
                <a:lnTo>
                  <a:pt x="1044671" y="688931"/>
                </a:lnTo>
                <a:lnTo>
                  <a:pt x="786635" y="511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4A54BD-CDD8-46C2-960B-9DB117386068}"/>
              </a:ext>
            </a:extLst>
          </p:cNvPr>
          <p:cNvSpPr/>
          <p:nvPr/>
        </p:nvSpPr>
        <p:spPr>
          <a:xfrm>
            <a:off x="5162551" y="4545013"/>
            <a:ext cx="2036763" cy="1346200"/>
          </a:xfrm>
          <a:custGeom>
            <a:avLst/>
            <a:gdLst>
              <a:gd name="connsiteX0" fmla="*/ 797719 w 2035969"/>
              <a:gd name="connsiteY0" fmla="*/ 304800 h 1345407"/>
              <a:gd name="connsiteX1" fmla="*/ 545306 w 2035969"/>
              <a:gd name="connsiteY1" fmla="*/ 328613 h 1345407"/>
              <a:gd name="connsiteX2" fmla="*/ 350044 w 2035969"/>
              <a:gd name="connsiteY2" fmla="*/ 345282 h 1345407"/>
              <a:gd name="connsiteX3" fmla="*/ 45244 w 2035969"/>
              <a:gd name="connsiteY3" fmla="*/ 361950 h 1345407"/>
              <a:gd name="connsiteX4" fmla="*/ 0 w 2035969"/>
              <a:gd name="connsiteY4" fmla="*/ 178594 h 1345407"/>
              <a:gd name="connsiteX5" fmla="*/ 183356 w 2035969"/>
              <a:gd name="connsiteY5" fmla="*/ 180975 h 1345407"/>
              <a:gd name="connsiteX6" fmla="*/ 416719 w 2035969"/>
              <a:gd name="connsiteY6" fmla="*/ 171450 h 1345407"/>
              <a:gd name="connsiteX7" fmla="*/ 719138 w 2035969"/>
              <a:gd name="connsiteY7" fmla="*/ 147638 h 1345407"/>
              <a:gd name="connsiteX8" fmla="*/ 1031081 w 2035969"/>
              <a:gd name="connsiteY8" fmla="*/ 111919 h 1345407"/>
              <a:gd name="connsiteX9" fmla="*/ 1262063 w 2035969"/>
              <a:gd name="connsiteY9" fmla="*/ 83344 h 1345407"/>
              <a:gd name="connsiteX10" fmla="*/ 1373981 w 2035969"/>
              <a:gd name="connsiteY10" fmla="*/ 66675 h 1345407"/>
              <a:gd name="connsiteX11" fmla="*/ 1514475 w 2035969"/>
              <a:gd name="connsiteY11" fmla="*/ 33338 h 1345407"/>
              <a:gd name="connsiteX12" fmla="*/ 1657350 w 2035969"/>
              <a:gd name="connsiteY12" fmla="*/ 0 h 1345407"/>
              <a:gd name="connsiteX13" fmla="*/ 1690688 w 2035969"/>
              <a:gd name="connsiteY13" fmla="*/ 11907 h 1345407"/>
              <a:gd name="connsiteX14" fmla="*/ 1747838 w 2035969"/>
              <a:gd name="connsiteY14" fmla="*/ 45244 h 1345407"/>
              <a:gd name="connsiteX15" fmla="*/ 1807369 w 2035969"/>
              <a:gd name="connsiteY15" fmla="*/ 80963 h 1345407"/>
              <a:gd name="connsiteX16" fmla="*/ 1869281 w 2035969"/>
              <a:gd name="connsiteY16" fmla="*/ 126207 h 1345407"/>
              <a:gd name="connsiteX17" fmla="*/ 1919288 w 2035969"/>
              <a:gd name="connsiteY17" fmla="*/ 164307 h 1345407"/>
              <a:gd name="connsiteX18" fmla="*/ 1976438 w 2035969"/>
              <a:gd name="connsiteY18" fmla="*/ 211932 h 1345407"/>
              <a:gd name="connsiteX19" fmla="*/ 2002631 w 2035969"/>
              <a:gd name="connsiteY19" fmla="*/ 240507 h 1345407"/>
              <a:gd name="connsiteX20" fmla="*/ 2016919 w 2035969"/>
              <a:gd name="connsiteY20" fmla="*/ 259557 h 1345407"/>
              <a:gd name="connsiteX21" fmla="*/ 2028825 w 2035969"/>
              <a:gd name="connsiteY21" fmla="*/ 278607 h 1345407"/>
              <a:gd name="connsiteX22" fmla="*/ 2033588 w 2035969"/>
              <a:gd name="connsiteY22" fmla="*/ 295275 h 1345407"/>
              <a:gd name="connsiteX23" fmla="*/ 2035969 w 2035969"/>
              <a:gd name="connsiteY23" fmla="*/ 311944 h 1345407"/>
              <a:gd name="connsiteX24" fmla="*/ 2035969 w 2035969"/>
              <a:gd name="connsiteY24" fmla="*/ 333375 h 1345407"/>
              <a:gd name="connsiteX25" fmla="*/ 2019300 w 2035969"/>
              <a:gd name="connsiteY25" fmla="*/ 373857 h 1345407"/>
              <a:gd name="connsiteX26" fmla="*/ 2005013 w 2035969"/>
              <a:gd name="connsiteY26" fmla="*/ 392907 h 1345407"/>
              <a:gd name="connsiteX27" fmla="*/ 1990725 w 2035969"/>
              <a:gd name="connsiteY27" fmla="*/ 433388 h 1345407"/>
              <a:gd name="connsiteX28" fmla="*/ 1952625 w 2035969"/>
              <a:gd name="connsiteY28" fmla="*/ 602457 h 1345407"/>
              <a:gd name="connsiteX29" fmla="*/ 1866900 w 2035969"/>
              <a:gd name="connsiteY29" fmla="*/ 962025 h 1345407"/>
              <a:gd name="connsiteX30" fmla="*/ 1800225 w 2035969"/>
              <a:gd name="connsiteY30" fmla="*/ 1235869 h 1345407"/>
              <a:gd name="connsiteX31" fmla="*/ 1785938 w 2035969"/>
              <a:gd name="connsiteY31" fmla="*/ 1264444 h 1345407"/>
              <a:gd name="connsiteX32" fmla="*/ 1754981 w 2035969"/>
              <a:gd name="connsiteY32" fmla="*/ 1297782 h 1345407"/>
              <a:gd name="connsiteX33" fmla="*/ 1721644 w 2035969"/>
              <a:gd name="connsiteY33" fmla="*/ 1326357 h 1345407"/>
              <a:gd name="connsiteX34" fmla="*/ 1685925 w 2035969"/>
              <a:gd name="connsiteY34" fmla="*/ 1343025 h 1345407"/>
              <a:gd name="connsiteX35" fmla="*/ 1657350 w 2035969"/>
              <a:gd name="connsiteY35" fmla="*/ 1345407 h 1345407"/>
              <a:gd name="connsiteX36" fmla="*/ 1631156 w 2035969"/>
              <a:gd name="connsiteY36" fmla="*/ 1340644 h 1345407"/>
              <a:gd name="connsiteX37" fmla="*/ 1595438 w 2035969"/>
              <a:gd name="connsiteY37" fmla="*/ 1321594 h 1345407"/>
              <a:gd name="connsiteX38" fmla="*/ 1566863 w 2035969"/>
              <a:gd name="connsiteY38" fmla="*/ 1288257 h 1345407"/>
              <a:gd name="connsiteX39" fmla="*/ 1547813 w 2035969"/>
              <a:gd name="connsiteY39" fmla="*/ 1238250 h 1345407"/>
              <a:gd name="connsiteX40" fmla="*/ 1602581 w 2035969"/>
              <a:gd name="connsiteY40" fmla="*/ 964407 h 1345407"/>
              <a:gd name="connsiteX41" fmla="*/ 1645444 w 2035969"/>
              <a:gd name="connsiteY41" fmla="*/ 692944 h 1345407"/>
              <a:gd name="connsiteX42" fmla="*/ 1693069 w 2035969"/>
              <a:gd name="connsiteY42" fmla="*/ 383382 h 1345407"/>
              <a:gd name="connsiteX43" fmla="*/ 1702594 w 2035969"/>
              <a:gd name="connsiteY43" fmla="*/ 314325 h 1345407"/>
              <a:gd name="connsiteX44" fmla="*/ 1704975 w 2035969"/>
              <a:gd name="connsiteY44" fmla="*/ 280988 h 1345407"/>
              <a:gd name="connsiteX45" fmla="*/ 1697831 w 2035969"/>
              <a:gd name="connsiteY45" fmla="*/ 259557 h 1345407"/>
              <a:gd name="connsiteX46" fmla="*/ 1678781 w 2035969"/>
              <a:gd name="connsiteY46" fmla="*/ 238125 h 1345407"/>
              <a:gd name="connsiteX47" fmla="*/ 1647825 w 2035969"/>
              <a:gd name="connsiteY47" fmla="*/ 226219 h 1345407"/>
              <a:gd name="connsiteX48" fmla="*/ 1604963 w 2035969"/>
              <a:gd name="connsiteY48" fmla="*/ 226219 h 1345407"/>
              <a:gd name="connsiteX49" fmla="*/ 1440656 w 2035969"/>
              <a:gd name="connsiteY49" fmla="*/ 242888 h 1345407"/>
              <a:gd name="connsiteX50" fmla="*/ 1171575 w 2035969"/>
              <a:gd name="connsiteY50" fmla="*/ 269082 h 1345407"/>
              <a:gd name="connsiteX51" fmla="*/ 797719 w 2035969"/>
              <a:gd name="connsiteY51" fmla="*/ 304800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5969" h="1345407">
                <a:moveTo>
                  <a:pt x="797719" y="304800"/>
                </a:moveTo>
                <a:lnTo>
                  <a:pt x="545306" y="328613"/>
                </a:lnTo>
                <a:lnTo>
                  <a:pt x="350044" y="345282"/>
                </a:lnTo>
                <a:lnTo>
                  <a:pt x="45244" y="361950"/>
                </a:lnTo>
                <a:lnTo>
                  <a:pt x="0" y="178594"/>
                </a:lnTo>
                <a:lnTo>
                  <a:pt x="183356" y="180975"/>
                </a:lnTo>
                <a:lnTo>
                  <a:pt x="416719" y="171450"/>
                </a:lnTo>
                <a:lnTo>
                  <a:pt x="719138" y="147638"/>
                </a:lnTo>
                <a:lnTo>
                  <a:pt x="1031081" y="111919"/>
                </a:lnTo>
                <a:lnTo>
                  <a:pt x="1262063" y="83344"/>
                </a:lnTo>
                <a:lnTo>
                  <a:pt x="1373981" y="66675"/>
                </a:lnTo>
                <a:lnTo>
                  <a:pt x="1514475" y="33338"/>
                </a:lnTo>
                <a:lnTo>
                  <a:pt x="1657350" y="0"/>
                </a:lnTo>
                <a:lnTo>
                  <a:pt x="1690688" y="11907"/>
                </a:lnTo>
                <a:lnTo>
                  <a:pt x="1747838" y="45244"/>
                </a:lnTo>
                <a:lnTo>
                  <a:pt x="1807369" y="80963"/>
                </a:lnTo>
                <a:lnTo>
                  <a:pt x="1869281" y="126207"/>
                </a:lnTo>
                <a:lnTo>
                  <a:pt x="1919288" y="164307"/>
                </a:lnTo>
                <a:lnTo>
                  <a:pt x="1976438" y="211932"/>
                </a:lnTo>
                <a:lnTo>
                  <a:pt x="2002631" y="240507"/>
                </a:lnTo>
                <a:lnTo>
                  <a:pt x="2016919" y="259557"/>
                </a:lnTo>
                <a:lnTo>
                  <a:pt x="2028825" y="278607"/>
                </a:lnTo>
                <a:lnTo>
                  <a:pt x="2033588" y="295275"/>
                </a:lnTo>
                <a:lnTo>
                  <a:pt x="2035969" y="311944"/>
                </a:lnTo>
                <a:lnTo>
                  <a:pt x="2035969" y="333375"/>
                </a:lnTo>
                <a:lnTo>
                  <a:pt x="2019300" y="373857"/>
                </a:lnTo>
                <a:lnTo>
                  <a:pt x="2005013" y="392907"/>
                </a:lnTo>
                <a:lnTo>
                  <a:pt x="1990725" y="433388"/>
                </a:lnTo>
                <a:lnTo>
                  <a:pt x="1952625" y="602457"/>
                </a:lnTo>
                <a:lnTo>
                  <a:pt x="1866900" y="962025"/>
                </a:lnTo>
                <a:lnTo>
                  <a:pt x="1800225" y="1235869"/>
                </a:lnTo>
                <a:lnTo>
                  <a:pt x="1785938" y="1264444"/>
                </a:lnTo>
                <a:lnTo>
                  <a:pt x="1754981" y="1297782"/>
                </a:lnTo>
                <a:lnTo>
                  <a:pt x="1721644" y="1326357"/>
                </a:lnTo>
                <a:lnTo>
                  <a:pt x="1685925" y="1343025"/>
                </a:lnTo>
                <a:lnTo>
                  <a:pt x="1657350" y="1345407"/>
                </a:lnTo>
                <a:lnTo>
                  <a:pt x="1631156" y="1340644"/>
                </a:lnTo>
                <a:lnTo>
                  <a:pt x="1595438" y="1321594"/>
                </a:lnTo>
                <a:lnTo>
                  <a:pt x="1566863" y="1288257"/>
                </a:lnTo>
                <a:lnTo>
                  <a:pt x="1547813" y="1238250"/>
                </a:lnTo>
                <a:lnTo>
                  <a:pt x="1602581" y="964407"/>
                </a:lnTo>
                <a:lnTo>
                  <a:pt x="1645444" y="692944"/>
                </a:lnTo>
                <a:lnTo>
                  <a:pt x="1693069" y="383382"/>
                </a:lnTo>
                <a:lnTo>
                  <a:pt x="1702594" y="314325"/>
                </a:lnTo>
                <a:lnTo>
                  <a:pt x="1704975" y="280988"/>
                </a:lnTo>
                <a:lnTo>
                  <a:pt x="1697831" y="259557"/>
                </a:lnTo>
                <a:lnTo>
                  <a:pt x="1678781" y="238125"/>
                </a:lnTo>
                <a:lnTo>
                  <a:pt x="1647825" y="226219"/>
                </a:lnTo>
                <a:lnTo>
                  <a:pt x="1604963" y="226219"/>
                </a:lnTo>
                <a:lnTo>
                  <a:pt x="1440656" y="242888"/>
                </a:lnTo>
                <a:lnTo>
                  <a:pt x="1171575" y="269082"/>
                </a:lnTo>
                <a:lnTo>
                  <a:pt x="797719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07E8180-0BE2-4F91-B0BE-769473ABDC05}"/>
              </a:ext>
            </a:extLst>
          </p:cNvPr>
          <p:cNvSpPr/>
          <p:nvPr/>
        </p:nvSpPr>
        <p:spPr>
          <a:xfrm>
            <a:off x="5326063" y="5538789"/>
            <a:ext cx="1504950" cy="333375"/>
          </a:xfrm>
          <a:custGeom>
            <a:avLst/>
            <a:gdLst>
              <a:gd name="connsiteX0" fmla="*/ 500063 w 1504950"/>
              <a:gd name="connsiteY0" fmla="*/ 88106 h 333375"/>
              <a:gd name="connsiteX1" fmla="*/ 795338 w 1504950"/>
              <a:gd name="connsiteY1" fmla="*/ 50006 h 333375"/>
              <a:gd name="connsiteX2" fmla="*/ 957263 w 1504950"/>
              <a:gd name="connsiteY2" fmla="*/ 28575 h 333375"/>
              <a:gd name="connsiteX3" fmla="*/ 1040607 w 1504950"/>
              <a:gd name="connsiteY3" fmla="*/ 16668 h 333375"/>
              <a:gd name="connsiteX4" fmla="*/ 1095375 w 1504950"/>
              <a:gd name="connsiteY4" fmla="*/ 9525 h 333375"/>
              <a:gd name="connsiteX5" fmla="*/ 1162050 w 1504950"/>
              <a:gd name="connsiteY5" fmla="*/ 4762 h 333375"/>
              <a:gd name="connsiteX6" fmla="*/ 1250157 w 1504950"/>
              <a:gd name="connsiteY6" fmla="*/ 0 h 333375"/>
              <a:gd name="connsiteX7" fmla="*/ 1402557 w 1504950"/>
              <a:gd name="connsiteY7" fmla="*/ 7143 h 333375"/>
              <a:gd name="connsiteX8" fmla="*/ 1504950 w 1504950"/>
              <a:gd name="connsiteY8" fmla="*/ 21431 h 333375"/>
              <a:gd name="connsiteX9" fmla="*/ 1407319 w 1504950"/>
              <a:gd name="connsiteY9" fmla="*/ 292893 h 333375"/>
              <a:gd name="connsiteX10" fmla="*/ 1381125 w 1504950"/>
              <a:gd name="connsiteY10" fmla="*/ 235743 h 333375"/>
              <a:gd name="connsiteX11" fmla="*/ 1366838 w 1504950"/>
              <a:gd name="connsiteY11" fmla="*/ 204787 h 333375"/>
              <a:gd name="connsiteX12" fmla="*/ 1359694 w 1504950"/>
              <a:gd name="connsiteY12" fmla="*/ 192881 h 333375"/>
              <a:gd name="connsiteX13" fmla="*/ 1307307 w 1504950"/>
              <a:gd name="connsiteY13" fmla="*/ 192881 h 333375"/>
              <a:gd name="connsiteX14" fmla="*/ 1135857 w 1504950"/>
              <a:gd name="connsiteY14" fmla="*/ 202406 h 333375"/>
              <a:gd name="connsiteX15" fmla="*/ 931069 w 1504950"/>
              <a:gd name="connsiteY15" fmla="*/ 211931 h 333375"/>
              <a:gd name="connsiteX16" fmla="*/ 681038 w 1504950"/>
              <a:gd name="connsiteY16" fmla="*/ 233362 h 333375"/>
              <a:gd name="connsiteX17" fmla="*/ 500063 w 1504950"/>
              <a:gd name="connsiteY17" fmla="*/ 257175 h 333375"/>
              <a:gd name="connsiteX18" fmla="*/ 285750 w 1504950"/>
              <a:gd name="connsiteY18" fmla="*/ 285750 h 333375"/>
              <a:gd name="connsiteX19" fmla="*/ 14288 w 1504950"/>
              <a:gd name="connsiteY19" fmla="*/ 333375 h 333375"/>
              <a:gd name="connsiteX20" fmla="*/ 0 w 1504950"/>
              <a:gd name="connsiteY20" fmla="*/ 154781 h 333375"/>
              <a:gd name="connsiteX21" fmla="*/ 278607 w 1504950"/>
              <a:gd name="connsiteY21" fmla="*/ 119062 h 333375"/>
              <a:gd name="connsiteX22" fmla="*/ 500063 w 1504950"/>
              <a:gd name="connsiteY22" fmla="*/ 881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04950" h="333375">
                <a:moveTo>
                  <a:pt x="500063" y="88106"/>
                </a:moveTo>
                <a:lnTo>
                  <a:pt x="795338" y="50006"/>
                </a:lnTo>
                <a:lnTo>
                  <a:pt x="957263" y="28575"/>
                </a:lnTo>
                <a:lnTo>
                  <a:pt x="1040607" y="16668"/>
                </a:lnTo>
                <a:lnTo>
                  <a:pt x="1095375" y="9525"/>
                </a:lnTo>
                <a:lnTo>
                  <a:pt x="1162050" y="4762"/>
                </a:lnTo>
                <a:lnTo>
                  <a:pt x="1250157" y="0"/>
                </a:lnTo>
                <a:lnTo>
                  <a:pt x="1402557" y="7143"/>
                </a:lnTo>
                <a:lnTo>
                  <a:pt x="1504950" y="21431"/>
                </a:lnTo>
                <a:lnTo>
                  <a:pt x="1407319" y="292893"/>
                </a:lnTo>
                <a:lnTo>
                  <a:pt x="1381125" y="235743"/>
                </a:lnTo>
                <a:lnTo>
                  <a:pt x="1366838" y="204787"/>
                </a:lnTo>
                <a:lnTo>
                  <a:pt x="1359694" y="192881"/>
                </a:lnTo>
                <a:lnTo>
                  <a:pt x="1307307" y="192881"/>
                </a:lnTo>
                <a:lnTo>
                  <a:pt x="1135857" y="202406"/>
                </a:lnTo>
                <a:lnTo>
                  <a:pt x="931069" y="211931"/>
                </a:lnTo>
                <a:lnTo>
                  <a:pt x="681038" y="233362"/>
                </a:lnTo>
                <a:lnTo>
                  <a:pt x="500063" y="257175"/>
                </a:lnTo>
                <a:lnTo>
                  <a:pt x="285750" y="285750"/>
                </a:lnTo>
                <a:lnTo>
                  <a:pt x="14288" y="333375"/>
                </a:lnTo>
                <a:lnTo>
                  <a:pt x="0" y="154781"/>
                </a:lnTo>
                <a:lnTo>
                  <a:pt x="278607" y="119062"/>
                </a:lnTo>
                <a:lnTo>
                  <a:pt x="500063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9CF29921-A336-4BE1-8312-EEFA092EFDCA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752094B1-9AF4-41F1-A6DE-5C7E879CD412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724655F-0A2C-4AC4-925E-FF76F34E898E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ACA3DFFB-0082-420A-8E89-E7C982E6694A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E3349495-32D5-4486-9892-A3BFA247C832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24B3CB4F-8691-4E83-8BC8-75FD7C25D77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DE1D4E5E-EA1A-4B08-8143-AD9F4862654D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7AD1BB2-8866-4B79-89DD-24A1F89BD352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4935873B-F068-45E2-A50E-31042C985488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17427B-B026-445D-872F-A2AA2785D3F7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2DB71A6-A0EB-4537-B1A2-F5652E71456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31150F67-D5B3-4F0C-A2A3-606BEC823B0D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05A2B94E-AD81-4DF5-9678-6A0856D95DDF}"/>
              </a:ext>
            </a:extLst>
          </p:cNvPr>
          <p:cNvGrpSpPr/>
          <p:nvPr/>
        </p:nvGrpSpPr>
        <p:grpSpPr>
          <a:xfrm>
            <a:off x="4002089" y="136002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5D1E79EB-73D1-4542-9E8A-28FBCFE40913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CB1759D-0347-45CD-9941-F8CE705ED9B7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AA4917F-810A-40D7-BB16-645940FDF715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C3C38BB-9633-454E-9B8E-5CD3BFBA3EA1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D2DA056B-B281-4603-8B99-F9CE519E5A1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4DAE2BA7-A4D0-4148-A5AB-9DE83E1D39D2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7028C0C9-F218-434E-974F-BB4AAD5F3103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67628A45-8F2D-4CDA-9F75-F7023039C9B0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BFBF975A-6DDF-4596-B401-2E302BBB894A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50EDB67D-1A9A-4B80-B98E-A8DC02A4A4A2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E5977124-044E-4945-99F5-3EA7310DF1F0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4377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4" grpId="0" animBg="1"/>
      <p:bldP spid="25" grpId="0" animBg="1"/>
      <p:bldP spid="27" grpId="0" animBg="1"/>
      <p:bldP spid="20" grpId="0" animBg="1"/>
      <p:bldP spid="22" grpId="0" animBg="1"/>
      <p:bldP spid="26" grpId="0" animBg="1"/>
      <p:bldP spid="28" grpId="0" animBg="1"/>
      <p:bldP spid="29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76D3396-986E-4997-90B3-A55581F6169B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CA764E36-6D76-4D13-90D8-C8E866B1F33A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11EBF40B-63E4-4E82-B338-D3983C1FBB93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1C763E4-A302-45BC-A7CE-229884F49262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C2B11CCA-D076-42EE-88E7-ADABBC9AA06E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4C1ECF18-FC5B-413F-8874-C8255005C81C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607F3084-91B1-4C13-BA39-0F9C8B6ED2B0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3F7D34B8-FAA4-470C-82EE-7AC49A128931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060E88A-0226-4C27-8F41-E90FE2319187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7E440C7B-0418-4C67-8AD1-8D6FA6138771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F4FE82E9-C7A0-4F08-8D72-B1E8D031393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A239DDC0-F484-4550-AEFB-8AC99A9FA412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50643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E6A8FD-4C90-487B-8D3C-1756842D4056}"/>
              </a:ext>
            </a:extLst>
          </p:cNvPr>
          <p:cNvSpPr/>
          <p:nvPr/>
        </p:nvSpPr>
        <p:spPr>
          <a:xfrm>
            <a:off x="3865564" y="1560513"/>
            <a:ext cx="1033462" cy="487362"/>
          </a:xfrm>
          <a:custGeom>
            <a:avLst/>
            <a:gdLst>
              <a:gd name="connsiteX0" fmla="*/ 533400 w 1033462"/>
              <a:gd name="connsiteY0" fmla="*/ 397669 h 488156"/>
              <a:gd name="connsiteX1" fmla="*/ 354806 w 1033462"/>
              <a:gd name="connsiteY1" fmla="*/ 311944 h 488156"/>
              <a:gd name="connsiteX2" fmla="*/ 290512 w 1033462"/>
              <a:gd name="connsiteY2" fmla="*/ 273844 h 488156"/>
              <a:gd name="connsiteX3" fmla="*/ 188119 w 1033462"/>
              <a:gd name="connsiteY3" fmla="*/ 204787 h 488156"/>
              <a:gd name="connsiteX4" fmla="*/ 130969 w 1033462"/>
              <a:gd name="connsiteY4" fmla="*/ 161925 h 488156"/>
              <a:gd name="connsiteX5" fmla="*/ 69056 w 1033462"/>
              <a:gd name="connsiteY5" fmla="*/ 114300 h 488156"/>
              <a:gd name="connsiteX6" fmla="*/ 21431 w 1033462"/>
              <a:gd name="connsiteY6" fmla="*/ 73819 h 488156"/>
              <a:gd name="connsiteX7" fmla="*/ 7144 w 1033462"/>
              <a:gd name="connsiteY7" fmla="*/ 52387 h 488156"/>
              <a:gd name="connsiteX8" fmla="*/ 0 w 1033462"/>
              <a:gd name="connsiteY8" fmla="*/ 28575 h 488156"/>
              <a:gd name="connsiteX9" fmla="*/ 0 w 1033462"/>
              <a:gd name="connsiteY9" fmla="*/ 11906 h 488156"/>
              <a:gd name="connsiteX10" fmla="*/ 7144 w 1033462"/>
              <a:gd name="connsiteY10" fmla="*/ 2381 h 488156"/>
              <a:gd name="connsiteX11" fmla="*/ 19050 w 1033462"/>
              <a:gd name="connsiteY11" fmla="*/ 0 h 488156"/>
              <a:gd name="connsiteX12" fmla="*/ 47625 w 1033462"/>
              <a:gd name="connsiteY12" fmla="*/ 9525 h 488156"/>
              <a:gd name="connsiteX13" fmla="*/ 104775 w 1033462"/>
              <a:gd name="connsiteY13" fmla="*/ 38100 h 488156"/>
              <a:gd name="connsiteX14" fmla="*/ 169069 w 1033462"/>
              <a:gd name="connsiteY14" fmla="*/ 64294 h 488156"/>
              <a:gd name="connsiteX15" fmla="*/ 280987 w 1033462"/>
              <a:gd name="connsiteY15" fmla="*/ 102394 h 488156"/>
              <a:gd name="connsiteX16" fmla="*/ 385762 w 1033462"/>
              <a:gd name="connsiteY16" fmla="*/ 130969 h 488156"/>
              <a:gd name="connsiteX17" fmla="*/ 545306 w 1033462"/>
              <a:gd name="connsiteY17" fmla="*/ 166687 h 488156"/>
              <a:gd name="connsiteX18" fmla="*/ 659606 w 1033462"/>
              <a:gd name="connsiteY18" fmla="*/ 188119 h 488156"/>
              <a:gd name="connsiteX19" fmla="*/ 831056 w 1033462"/>
              <a:gd name="connsiteY19" fmla="*/ 214312 h 488156"/>
              <a:gd name="connsiteX20" fmla="*/ 866775 w 1033462"/>
              <a:gd name="connsiteY20" fmla="*/ 223837 h 488156"/>
              <a:gd name="connsiteX21" fmla="*/ 892969 w 1033462"/>
              <a:gd name="connsiteY21" fmla="*/ 235744 h 488156"/>
              <a:gd name="connsiteX22" fmla="*/ 940594 w 1033462"/>
              <a:gd name="connsiteY22" fmla="*/ 261937 h 488156"/>
              <a:gd name="connsiteX23" fmla="*/ 976312 w 1033462"/>
              <a:gd name="connsiteY23" fmla="*/ 285750 h 488156"/>
              <a:gd name="connsiteX24" fmla="*/ 1000125 w 1033462"/>
              <a:gd name="connsiteY24" fmla="*/ 307181 h 488156"/>
              <a:gd name="connsiteX25" fmla="*/ 1019175 w 1033462"/>
              <a:gd name="connsiteY25" fmla="*/ 328612 h 488156"/>
              <a:gd name="connsiteX26" fmla="*/ 1026319 w 1033462"/>
              <a:gd name="connsiteY26" fmla="*/ 342900 h 488156"/>
              <a:gd name="connsiteX27" fmla="*/ 1031081 w 1033462"/>
              <a:gd name="connsiteY27" fmla="*/ 361950 h 488156"/>
              <a:gd name="connsiteX28" fmla="*/ 1033462 w 1033462"/>
              <a:gd name="connsiteY28" fmla="*/ 383381 h 488156"/>
              <a:gd name="connsiteX29" fmla="*/ 1028700 w 1033462"/>
              <a:gd name="connsiteY29" fmla="*/ 414337 h 488156"/>
              <a:gd name="connsiteX30" fmla="*/ 1016794 w 1033462"/>
              <a:gd name="connsiteY30" fmla="*/ 445294 h 488156"/>
              <a:gd name="connsiteX31" fmla="*/ 1002506 w 1033462"/>
              <a:gd name="connsiteY31" fmla="*/ 461962 h 488156"/>
              <a:gd name="connsiteX32" fmla="*/ 981075 w 1033462"/>
              <a:gd name="connsiteY32" fmla="*/ 473869 h 488156"/>
              <a:gd name="connsiteX33" fmla="*/ 945356 w 1033462"/>
              <a:gd name="connsiteY33" fmla="*/ 483394 h 488156"/>
              <a:gd name="connsiteX34" fmla="*/ 900112 w 1033462"/>
              <a:gd name="connsiteY34" fmla="*/ 488156 h 488156"/>
              <a:gd name="connsiteX35" fmla="*/ 809625 w 1033462"/>
              <a:gd name="connsiteY35" fmla="*/ 485775 h 488156"/>
              <a:gd name="connsiteX36" fmla="*/ 742950 w 1033462"/>
              <a:gd name="connsiteY36" fmla="*/ 473869 h 488156"/>
              <a:gd name="connsiteX37" fmla="*/ 652462 w 1033462"/>
              <a:gd name="connsiteY37" fmla="*/ 447675 h 488156"/>
              <a:gd name="connsiteX38" fmla="*/ 533400 w 1033462"/>
              <a:gd name="connsiteY38" fmla="*/ 3976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33462" h="488156">
                <a:moveTo>
                  <a:pt x="533400" y="397669"/>
                </a:moveTo>
                <a:lnTo>
                  <a:pt x="354806" y="311944"/>
                </a:lnTo>
                <a:lnTo>
                  <a:pt x="290512" y="273844"/>
                </a:lnTo>
                <a:lnTo>
                  <a:pt x="188119" y="204787"/>
                </a:lnTo>
                <a:lnTo>
                  <a:pt x="130969" y="161925"/>
                </a:lnTo>
                <a:lnTo>
                  <a:pt x="69056" y="114300"/>
                </a:lnTo>
                <a:lnTo>
                  <a:pt x="21431" y="73819"/>
                </a:lnTo>
                <a:lnTo>
                  <a:pt x="7144" y="52387"/>
                </a:lnTo>
                <a:lnTo>
                  <a:pt x="0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7625" y="9525"/>
                </a:lnTo>
                <a:lnTo>
                  <a:pt x="104775" y="38100"/>
                </a:lnTo>
                <a:lnTo>
                  <a:pt x="169069" y="64294"/>
                </a:lnTo>
                <a:lnTo>
                  <a:pt x="280987" y="102394"/>
                </a:lnTo>
                <a:lnTo>
                  <a:pt x="385762" y="130969"/>
                </a:lnTo>
                <a:lnTo>
                  <a:pt x="545306" y="166687"/>
                </a:lnTo>
                <a:lnTo>
                  <a:pt x="659606" y="188119"/>
                </a:lnTo>
                <a:lnTo>
                  <a:pt x="831056" y="214312"/>
                </a:lnTo>
                <a:lnTo>
                  <a:pt x="866775" y="223837"/>
                </a:lnTo>
                <a:lnTo>
                  <a:pt x="892969" y="235744"/>
                </a:lnTo>
                <a:lnTo>
                  <a:pt x="940594" y="261937"/>
                </a:lnTo>
                <a:lnTo>
                  <a:pt x="976312" y="285750"/>
                </a:lnTo>
                <a:lnTo>
                  <a:pt x="1000125" y="307181"/>
                </a:lnTo>
                <a:lnTo>
                  <a:pt x="1019175" y="328612"/>
                </a:lnTo>
                <a:lnTo>
                  <a:pt x="1026319" y="342900"/>
                </a:lnTo>
                <a:lnTo>
                  <a:pt x="1031081" y="361950"/>
                </a:lnTo>
                <a:lnTo>
                  <a:pt x="1033462" y="383381"/>
                </a:lnTo>
                <a:lnTo>
                  <a:pt x="1028700" y="414337"/>
                </a:lnTo>
                <a:lnTo>
                  <a:pt x="1016794" y="445294"/>
                </a:lnTo>
                <a:lnTo>
                  <a:pt x="1002506" y="461962"/>
                </a:lnTo>
                <a:lnTo>
                  <a:pt x="981075" y="473869"/>
                </a:lnTo>
                <a:lnTo>
                  <a:pt x="945356" y="483394"/>
                </a:lnTo>
                <a:lnTo>
                  <a:pt x="900112" y="488156"/>
                </a:lnTo>
                <a:lnTo>
                  <a:pt x="809625" y="485775"/>
                </a:lnTo>
                <a:lnTo>
                  <a:pt x="742950" y="473869"/>
                </a:lnTo>
                <a:lnTo>
                  <a:pt x="652462" y="447675"/>
                </a:lnTo>
                <a:lnTo>
                  <a:pt x="533400" y="3976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D1B7E38-8917-4607-B7F4-169E80632310}"/>
              </a:ext>
            </a:extLst>
          </p:cNvPr>
          <p:cNvSpPr/>
          <p:nvPr/>
        </p:nvSpPr>
        <p:spPr>
          <a:xfrm>
            <a:off x="3551240" y="2357438"/>
            <a:ext cx="1520825" cy="425450"/>
          </a:xfrm>
          <a:custGeom>
            <a:avLst/>
            <a:gdLst>
              <a:gd name="connsiteX0" fmla="*/ 1069181 w 1521619"/>
              <a:gd name="connsiteY0" fmla="*/ 292893 h 426243"/>
              <a:gd name="connsiteX1" fmla="*/ 650081 w 1521619"/>
              <a:gd name="connsiteY1" fmla="*/ 388143 h 426243"/>
              <a:gd name="connsiteX2" fmla="*/ 561975 w 1521619"/>
              <a:gd name="connsiteY2" fmla="*/ 409575 h 426243"/>
              <a:gd name="connsiteX3" fmla="*/ 485775 w 1521619"/>
              <a:gd name="connsiteY3" fmla="*/ 419100 h 426243"/>
              <a:gd name="connsiteX4" fmla="*/ 411956 w 1521619"/>
              <a:gd name="connsiteY4" fmla="*/ 426243 h 426243"/>
              <a:gd name="connsiteX5" fmla="*/ 352425 w 1521619"/>
              <a:gd name="connsiteY5" fmla="*/ 423862 h 426243"/>
              <a:gd name="connsiteX6" fmla="*/ 304800 w 1521619"/>
              <a:gd name="connsiteY6" fmla="*/ 411956 h 426243"/>
              <a:gd name="connsiteX7" fmla="*/ 247650 w 1521619"/>
              <a:gd name="connsiteY7" fmla="*/ 388143 h 426243"/>
              <a:gd name="connsiteX8" fmla="*/ 176212 w 1521619"/>
              <a:gd name="connsiteY8" fmla="*/ 342900 h 426243"/>
              <a:gd name="connsiteX9" fmla="*/ 102394 w 1521619"/>
              <a:gd name="connsiteY9" fmla="*/ 285750 h 426243"/>
              <a:gd name="connsiteX10" fmla="*/ 38100 w 1521619"/>
              <a:gd name="connsiteY10" fmla="*/ 230981 h 426243"/>
              <a:gd name="connsiteX11" fmla="*/ 16669 w 1521619"/>
              <a:gd name="connsiteY11" fmla="*/ 209550 h 426243"/>
              <a:gd name="connsiteX12" fmla="*/ 4762 w 1521619"/>
              <a:gd name="connsiteY12" fmla="*/ 185737 h 426243"/>
              <a:gd name="connsiteX13" fmla="*/ 0 w 1521619"/>
              <a:gd name="connsiteY13" fmla="*/ 161925 h 426243"/>
              <a:gd name="connsiteX14" fmla="*/ 2381 w 1521619"/>
              <a:gd name="connsiteY14" fmla="*/ 147637 h 426243"/>
              <a:gd name="connsiteX15" fmla="*/ 11906 w 1521619"/>
              <a:gd name="connsiteY15" fmla="*/ 140493 h 426243"/>
              <a:gd name="connsiteX16" fmla="*/ 40481 w 1521619"/>
              <a:gd name="connsiteY16" fmla="*/ 142875 h 426243"/>
              <a:gd name="connsiteX17" fmla="*/ 95250 w 1521619"/>
              <a:gd name="connsiteY17" fmla="*/ 171450 h 426243"/>
              <a:gd name="connsiteX18" fmla="*/ 169069 w 1521619"/>
              <a:gd name="connsiteY18" fmla="*/ 200025 h 426243"/>
              <a:gd name="connsiteX19" fmla="*/ 226219 w 1521619"/>
              <a:gd name="connsiteY19" fmla="*/ 214312 h 426243"/>
              <a:gd name="connsiteX20" fmla="*/ 288131 w 1521619"/>
              <a:gd name="connsiteY20" fmla="*/ 223837 h 426243"/>
              <a:gd name="connsiteX21" fmla="*/ 357187 w 1521619"/>
              <a:gd name="connsiteY21" fmla="*/ 226218 h 426243"/>
              <a:gd name="connsiteX22" fmla="*/ 466725 w 1521619"/>
              <a:gd name="connsiteY22" fmla="*/ 214312 h 426243"/>
              <a:gd name="connsiteX23" fmla="*/ 692944 w 1521619"/>
              <a:gd name="connsiteY23" fmla="*/ 178593 h 426243"/>
              <a:gd name="connsiteX24" fmla="*/ 804862 w 1521619"/>
              <a:gd name="connsiteY24" fmla="*/ 157162 h 426243"/>
              <a:gd name="connsiteX25" fmla="*/ 1033462 w 1521619"/>
              <a:gd name="connsiteY25" fmla="*/ 90487 h 426243"/>
              <a:gd name="connsiteX26" fmla="*/ 1197769 w 1521619"/>
              <a:gd name="connsiteY26" fmla="*/ 35718 h 426243"/>
              <a:gd name="connsiteX27" fmla="*/ 1309687 w 1521619"/>
              <a:gd name="connsiteY27" fmla="*/ 0 h 426243"/>
              <a:gd name="connsiteX28" fmla="*/ 1350169 w 1521619"/>
              <a:gd name="connsiteY28" fmla="*/ 4762 h 426243"/>
              <a:gd name="connsiteX29" fmla="*/ 1402556 w 1521619"/>
              <a:gd name="connsiteY29" fmla="*/ 16668 h 426243"/>
              <a:gd name="connsiteX30" fmla="*/ 1459706 w 1521619"/>
              <a:gd name="connsiteY30" fmla="*/ 33337 h 426243"/>
              <a:gd name="connsiteX31" fmla="*/ 1493044 w 1521619"/>
              <a:gd name="connsiteY31" fmla="*/ 50006 h 426243"/>
              <a:gd name="connsiteX32" fmla="*/ 1516856 w 1521619"/>
              <a:gd name="connsiteY32" fmla="*/ 73818 h 426243"/>
              <a:gd name="connsiteX33" fmla="*/ 1521619 w 1521619"/>
              <a:gd name="connsiteY33" fmla="*/ 95250 h 426243"/>
              <a:gd name="connsiteX34" fmla="*/ 1512094 w 1521619"/>
              <a:gd name="connsiteY34" fmla="*/ 130968 h 426243"/>
              <a:gd name="connsiteX35" fmla="*/ 1483519 w 1521619"/>
              <a:gd name="connsiteY35" fmla="*/ 166687 h 426243"/>
              <a:gd name="connsiteX36" fmla="*/ 1459706 w 1521619"/>
              <a:gd name="connsiteY36" fmla="*/ 183356 h 426243"/>
              <a:gd name="connsiteX37" fmla="*/ 1381125 w 1521619"/>
              <a:gd name="connsiteY37" fmla="*/ 209550 h 426243"/>
              <a:gd name="connsiteX38" fmla="*/ 1238250 w 1521619"/>
              <a:gd name="connsiteY38" fmla="*/ 254793 h 426243"/>
              <a:gd name="connsiteX39" fmla="*/ 1069181 w 1521619"/>
              <a:gd name="connsiteY39" fmla="*/ 292893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21619" h="426243">
                <a:moveTo>
                  <a:pt x="1069181" y="292893"/>
                </a:moveTo>
                <a:lnTo>
                  <a:pt x="650081" y="388143"/>
                </a:lnTo>
                <a:lnTo>
                  <a:pt x="561975" y="409575"/>
                </a:lnTo>
                <a:lnTo>
                  <a:pt x="485775" y="419100"/>
                </a:lnTo>
                <a:lnTo>
                  <a:pt x="411956" y="426243"/>
                </a:lnTo>
                <a:lnTo>
                  <a:pt x="352425" y="423862"/>
                </a:lnTo>
                <a:lnTo>
                  <a:pt x="304800" y="411956"/>
                </a:lnTo>
                <a:lnTo>
                  <a:pt x="247650" y="388143"/>
                </a:lnTo>
                <a:lnTo>
                  <a:pt x="176212" y="342900"/>
                </a:lnTo>
                <a:lnTo>
                  <a:pt x="102394" y="285750"/>
                </a:lnTo>
                <a:lnTo>
                  <a:pt x="38100" y="230981"/>
                </a:lnTo>
                <a:lnTo>
                  <a:pt x="16669" y="209550"/>
                </a:lnTo>
                <a:lnTo>
                  <a:pt x="4762" y="185737"/>
                </a:lnTo>
                <a:lnTo>
                  <a:pt x="0" y="161925"/>
                </a:lnTo>
                <a:lnTo>
                  <a:pt x="2381" y="147637"/>
                </a:lnTo>
                <a:lnTo>
                  <a:pt x="11906" y="140493"/>
                </a:lnTo>
                <a:lnTo>
                  <a:pt x="40481" y="142875"/>
                </a:lnTo>
                <a:lnTo>
                  <a:pt x="95250" y="171450"/>
                </a:lnTo>
                <a:lnTo>
                  <a:pt x="169069" y="200025"/>
                </a:lnTo>
                <a:lnTo>
                  <a:pt x="226219" y="214312"/>
                </a:lnTo>
                <a:lnTo>
                  <a:pt x="288131" y="223837"/>
                </a:lnTo>
                <a:lnTo>
                  <a:pt x="357187" y="226218"/>
                </a:lnTo>
                <a:lnTo>
                  <a:pt x="466725" y="214312"/>
                </a:lnTo>
                <a:lnTo>
                  <a:pt x="692944" y="178593"/>
                </a:lnTo>
                <a:lnTo>
                  <a:pt x="804862" y="157162"/>
                </a:lnTo>
                <a:lnTo>
                  <a:pt x="1033462" y="90487"/>
                </a:lnTo>
                <a:lnTo>
                  <a:pt x="1197769" y="35718"/>
                </a:lnTo>
                <a:lnTo>
                  <a:pt x="1309687" y="0"/>
                </a:lnTo>
                <a:lnTo>
                  <a:pt x="1350169" y="4762"/>
                </a:lnTo>
                <a:lnTo>
                  <a:pt x="1402556" y="16668"/>
                </a:lnTo>
                <a:lnTo>
                  <a:pt x="1459706" y="33337"/>
                </a:lnTo>
                <a:lnTo>
                  <a:pt x="1493044" y="50006"/>
                </a:lnTo>
                <a:lnTo>
                  <a:pt x="1516856" y="73818"/>
                </a:lnTo>
                <a:lnTo>
                  <a:pt x="1521619" y="95250"/>
                </a:lnTo>
                <a:lnTo>
                  <a:pt x="1512094" y="130968"/>
                </a:lnTo>
                <a:lnTo>
                  <a:pt x="1483519" y="166687"/>
                </a:lnTo>
                <a:lnTo>
                  <a:pt x="1459706" y="183356"/>
                </a:lnTo>
                <a:lnTo>
                  <a:pt x="1381125" y="209550"/>
                </a:lnTo>
                <a:lnTo>
                  <a:pt x="1238250" y="254793"/>
                </a:lnTo>
                <a:lnTo>
                  <a:pt x="1069181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270F5B8-83F6-4CC3-ABDA-994621C2BA6A}"/>
              </a:ext>
            </a:extLst>
          </p:cNvPr>
          <p:cNvSpPr/>
          <p:nvPr/>
        </p:nvSpPr>
        <p:spPr>
          <a:xfrm>
            <a:off x="3848101" y="3067050"/>
            <a:ext cx="1041400" cy="363538"/>
          </a:xfrm>
          <a:custGeom>
            <a:avLst/>
            <a:gdLst>
              <a:gd name="connsiteX0" fmla="*/ 733425 w 1040606"/>
              <a:gd name="connsiteY0" fmla="*/ 264319 h 364331"/>
              <a:gd name="connsiteX1" fmla="*/ 561975 w 1040606"/>
              <a:gd name="connsiteY1" fmla="*/ 319088 h 364331"/>
              <a:gd name="connsiteX2" fmla="*/ 469106 w 1040606"/>
              <a:gd name="connsiteY2" fmla="*/ 340519 h 364331"/>
              <a:gd name="connsiteX3" fmla="*/ 357188 w 1040606"/>
              <a:gd name="connsiteY3" fmla="*/ 364331 h 364331"/>
              <a:gd name="connsiteX4" fmla="*/ 326231 w 1040606"/>
              <a:gd name="connsiteY4" fmla="*/ 364331 h 364331"/>
              <a:gd name="connsiteX5" fmla="*/ 273844 w 1040606"/>
              <a:gd name="connsiteY5" fmla="*/ 359569 h 364331"/>
              <a:gd name="connsiteX6" fmla="*/ 216694 w 1040606"/>
              <a:gd name="connsiteY6" fmla="*/ 345281 h 364331"/>
              <a:gd name="connsiteX7" fmla="*/ 154781 w 1040606"/>
              <a:gd name="connsiteY7" fmla="*/ 319088 h 364331"/>
              <a:gd name="connsiteX8" fmla="*/ 107156 w 1040606"/>
              <a:gd name="connsiteY8" fmla="*/ 292894 h 364331"/>
              <a:gd name="connsiteX9" fmla="*/ 61913 w 1040606"/>
              <a:gd name="connsiteY9" fmla="*/ 264319 h 364331"/>
              <a:gd name="connsiteX10" fmla="*/ 40481 w 1040606"/>
              <a:gd name="connsiteY10" fmla="*/ 245269 h 364331"/>
              <a:gd name="connsiteX11" fmla="*/ 19050 w 1040606"/>
              <a:gd name="connsiteY11" fmla="*/ 216694 h 364331"/>
              <a:gd name="connsiteX12" fmla="*/ 4763 w 1040606"/>
              <a:gd name="connsiteY12" fmla="*/ 192881 h 364331"/>
              <a:gd name="connsiteX13" fmla="*/ 0 w 1040606"/>
              <a:gd name="connsiteY13" fmla="*/ 169069 h 364331"/>
              <a:gd name="connsiteX14" fmla="*/ 4763 w 1040606"/>
              <a:gd name="connsiteY14" fmla="*/ 157163 h 364331"/>
              <a:gd name="connsiteX15" fmla="*/ 14288 w 1040606"/>
              <a:gd name="connsiteY15" fmla="*/ 150019 h 364331"/>
              <a:gd name="connsiteX16" fmla="*/ 38100 w 1040606"/>
              <a:gd name="connsiteY16" fmla="*/ 147638 h 364331"/>
              <a:gd name="connsiteX17" fmla="*/ 71438 w 1040606"/>
              <a:gd name="connsiteY17" fmla="*/ 159544 h 364331"/>
              <a:gd name="connsiteX18" fmla="*/ 111919 w 1040606"/>
              <a:gd name="connsiteY18" fmla="*/ 173831 h 364331"/>
              <a:gd name="connsiteX19" fmla="*/ 154781 w 1040606"/>
              <a:gd name="connsiteY19" fmla="*/ 183356 h 364331"/>
              <a:gd name="connsiteX20" fmla="*/ 202406 w 1040606"/>
              <a:gd name="connsiteY20" fmla="*/ 185738 h 364331"/>
              <a:gd name="connsiteX21" fmla="*/ 285750 w 1040606"/>
              <a:gd name="connsiteY21" fmla="*/ 183356 h 364331"/>
              <a:gd name="connsiteX22" fmla="*/ 397669 w 1040606"/>
              <a:gd name="connsiteY22" fmla="*/ 164306 h 364331"/>
              <a:gd name="connsiteX23" fmla="*/ 535781 w 1040606"/>
              <a:gd name="connsiteY23" fmla="*/ 123825 h 364331"/>
              <a:gd name="connsiteX24" fmla="*/ 664369 w 1040606"/>
              <a:gd name="connsiteY24" fmla="*/ 73819 h 364331"/>
              <a:gd name="connsiteX25" fmla="*/ 821531 w 1040606"/>
              <a:gd name="connsiteY25" fmla="*/ 0 h 364331"/>
              <a:gd name="connsiteX26" fmla="*/ 892969 w 1040606"/>
              <a:gd name="connsiteY26" fmla="*/ 4763 h 364331"/>
              <a:gd name="connsiteX27" fmla="*/ 945356 w 1040606"/>
              <a:gd name="connsiteY27" fmla="*/ 16669 h 364331"/>
              <a:gd name="connsiteX28" fmla="*/ 983456 w 1040606"/>
              <a:gd name="connsiteY28" fmla="*/ 30956 h 364331"/>
              <a:gd name="connsiteX29" fmla="*/ 1014413 w 1040606"/>
              <a:gd name="connsiteY29" fmla="*/ 47625 h 364331"/>
              <a:gd name="connsiteX30" fmla="*/ 1033463 w 1040606"/>
              <a:gd name="connsiteY30" fmla="*/ 64294 h 364331"/>
              <a:gd name="connsiteX31" fmla="*/ 1040606 w 1040606"/>
              <a:gd name="connsiteY31" fmla="*/ 80963 h 364331"/>
              <a:gd name="connsiteX32" fmla="*/ 1038225 w 1040606"/>
              <a:gd name="connsiteY32" fmla="*/ 104775 h 364331"/>
              <a:gd name="connsiteX33" fmla="*/ 1028700 w 1040606"/>
              <a:gd name="connsiteY33" fmla="*/ 130969 h 364331"/>
              <a:gd name="connsiteX34" fmla="*/ 990600 w 1040606"/>
              <a:gd name="connsiteY34" fmla="*/ 161925 h 364331"/>
              <a:gd name="connsiteX35" fmla="*/ 933450 w 1040606"/>
              <a:gd name="connsiteY35" fmla="*/ 190500 h 364331"/>
              <a:gd name="connsiteX36" fmla="*/ 733425 w 1040606"/>
              <a:gd name="connsiteY3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40606" h="364331">
                <a:moveTo>
                  <a:pt x="733425" y="264319"/>
                </a:moveTo>
                <a:lnTo>
                  <a:pt x="561975" y="319088"/>
                </a:lnTo>
                <a:lnTo>
                  <a:pt x="469106" y="340519"/>
                </a:lnTo>
                <a:lnTo>
                  <a:pt x="357188" y="364331"/>
                </a:lnTo>
                <a:lnTo>
                  <a:pt x="326231" y="364331"/>
                </a:lnTo>
                <a:lnTo>
                  <a:pt x="273844" y="359569"/>
                </a:lnTo>
                <a:lnTo>
                  <a:pt x="216694" y="345281"/>
                </a:lnTo>
                <a:lnTo>
                  <a:pt x="154781" y="319088"/>
                </a:lnTo>
                <a:lnTo>
                  <a:pt x="107156" y="292894"/>
                </a:lnTo>
                <a:lnTo>
                  <a:pt x="61913" y="264319"/>
                </a:lnTo>
                <a:lnTo>
                  <a:pt x="40481" y="245269"/>
                </a:lnTo>
                <a:lnTo>
                  <a:pt x="19050" y="216694"/>
                </a:lnTo>
                <a:lnTo>
                  <a:pt x="4763" y="192881"/>
                </a:lnTo>
                <a:lnTo>
                  <a:pt x="0" y="169069"/>
                </a:lnTo>
                <a:lnTo>
                  <a:pt x="4763" y="157163"/>
                </a:lnTo>
                <a:lnTo>
                  <a:pt x="14288" y="150019"/>
                </a:lnTo>
                <a:lnTo>
                  <a:pt x="38100" y="147638"/>
                </a:lnTo>
                <a:lnTo>
                  <a:pt x="71438" y="159544"/>
                </a:lnTo>
                <a:lnTo>
                  <a:pt x="111919" y="173831"/>
                </a:lnTo>
                <a:lnTo>
                  <a:pt x="154781" y="183356"/>
                </a:lnTo>
                <a:lnTo>
                  <a:pt x="202406" y="185738"/>
                </a:lnTo>
                <a:lnTo>
                  <a:pt x="285750" y="183356"/>
                </a:lnTo>
                <a:lnTo>
                  <a:pt x="397669" y="164306"/>
                </a:lnTo>
                <a:lnTo>
                  <a:pt x="535781" y="123825"/>
                </a:lnTo>
                <a:lnTo>
                  <a:pt x="664369" y="73819"/>
                </a:lnTo>
                <a:lnTo>
                  <a:pt x="821531" y="0"/>
                </a:lnTo>
                <a:lnTo>
                  <a:pt x="892969" y="4763"/>
                </a:lnTo>
                <a:lnTo>
                  <a:pt x="945356" y="16669"/>
                </a:lnTo>
                <a:lnTo>
                  <a:pt x="983456" y="30956"/>
                </a:lnTo>
                <a:lnTo>
                  <a:pt x="1014413" y="47625"/>
                </a:lnTo>
                <a:lnTo>
                  <a:pt x="1033463" y="64294"/>
                </a:lnTo>
                <a:lnTo>
                  <a:pt x="1040606" y="80963"/>
                </a:lnTo>
                <a:lnTo>
                  <a:pt x="1038225" y="104775"/>
                </a:lnTo>
                <a:lnTo>
                  <a:pt x="1028700" y="130969"/>
                </a:lnTo>
                <a:lnTo>
                  <a:pt x="990600" y="161925"/>
                </a:lnTo>
                <a:lnTo>
                  <a:pt x="933450" y="1905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6264CA-6595-435E-A6B9-D440D7789C6C}"/>
              </a:ext>
            </a:extLst>
          </p:cNvPr>
          <p:cNvSpPr/>
          <p:nvPr/>
        </p:nvSpPr>
        <p:spPr>
          <a:xfrm>
            <a:off x="3832227" y="3754438"/>
            <a:ext cx="1139825" cy="349250"/>
          </a:xfrm>
          <a:custGeom>
            <a:avLst/>
            <a:gdLst>
              <a:gd name="connsiteX0" fmla="*/ 754857 w 1140619"/>
              <a:gd name="connsiteY0" fmla="*/ 288132 h 347697"/>
              <a:gd name="connsiteX1" fmla="*/ 538163 w 1140619"/>
              <a:gd name="connsiteY1" fmla="*/ 333375 h 347697"/>
              <a:gd name="connsiteX2" fmla="*/ 457200 w 1140619"/>
              <a:gd name="connsiteY2" fmla="*/ 345282 h 347697"/>
              <a:gd name="connsiteX3" fmla="*/ 400050 w 1140619"/>
              <a:gd name="connsiteY3" fmla="*/ 347663 h 347697"/>
              <a:gd name="connsiteX4" fmla="*/ 402432 w 1140619"/>
              <a:gd name="connsiteY4" fmla="*/ 347663 h 347697"/>
              <a:gd name="connsiteX5" fmla="*/ 328613 w 1140619"/>
              <a:gd name="connsiteY5" fmla="*/ 347663 h 347697"/>
              <a:gd name="connsiteX6" fmla="*/ 254794 w 1140619"/>
              <a:gd name="connsiteY6" fmla="*/ 340519 h 347697"/>
              <a:gd name="connsiteX7" fmla="*/ 185738 w 1140619"/>
              <a:gd name="connsiteY7" fmla="*/ 323850 h 347697"/>
              <a:gd name="connsiteX8" fmla="*/ 135732 w 1140619"/>
              <a:gd name="connsiteY8" fmla="*/ 304800 h 347697"/>
              <a:gd name="connsiteX9" fmla="*/ 92869 w 1140619"/>
              <a:gd name="connsiteY9" fmla="*/ 280988 h 347697"/>
              <a:gd name="connsiteX10" fmla="*/ 47625 w 1140619"/>
              <a:gd name="connsiteY10" fmla="*/ 242888 h 347697"/>
              <a:gd name="connsiteX11" fmla="*/ 21432 w 1140619"/>
              <a:gd name="connsiteY11" fmla="*/ 211932 h 347697"/>
              <a:gd name="connsiteX12" fmla="*/ 9525 w 1140619"/>
              <a:gd name="connsiteY12" fmla="*/ 192882 h 347697"/>
              <a:gd name="connsiteX13" fmla="*/ 0 w 1140619"/>
              <a:gd name="connsiteY13" fmla="*/ 176213 h 347697"/>
              <a:gd name="connsiteX14" fmla="*/ 0 w 1140619"/>
              <a:gd name="connsiteY14" fmla="*/ 161925 h 347697"/>
              <a:gd name="connsiteX15" fmla="*/ 7144 w 1140619"/>
              <a:gd name="connsiteY15" fmla="*/ 152400 h 347697"/>
              <a:gd name="connsiteX16" fmla="*/ 16669 w 1140619"/>
              <a:gd name="connsiteY16" fmla="*/ 147638 h 347697"/>
              <a:gd name="connsiteX17" fmla="*/ 42863 w 1140619"/>
              <a:gd name="connsiteY17" fmla="*/ 150019 h 347697"/>
              <a:gd name="connsiteX18" fmla="*/ 100013 w 1140619"/>
              <a:gd name="connsiteY18" fmla="*/ 164307 h 347697"/>
              <a:gd name="connsiteX19" fmla="*/ 145257 w 1140619"/>
              <a:gd name="connsiteY19" fmla="*/ 171450 h 347697"/>
              <a:gd name="connsiteX20" fmla="*/ 207169 w 1140619"/>
              <a:gd name="connsiteY20" fmla="*/ 176213 h 347697"/>
              <a:gd name="connsiteX21" fmla="*/ 278607 w 1140619"/>
              <a:gd name="connsiteY21" fmla="*/ 176213 h 347697"/>
              <a:gd name="connsiteX22" fmla="*/ 423863 w 1140619"/>
              <a:gd name="connsiteY22" fmla="*/ 159544 h 347697"/>
              <a:gd name="connsiteX23" fmla="*/ 566738 w 1140619"/>
              <a:gd name="connsiteY23" fmla="*/ 128588 h 347697"/>
              <a:gd name="connsiteX24" fmla="*/ 697707 w 1140619"/>
              <a:gd name="connsiteY24" fmla="*/ 88107 h 347697"/>
              <a:gd name="connsiteX25" fmla="*/ 788194 w 1140619"/>
              <a:gd name="connsiteY25" fmla="*/ 52388 h 347697"/>
              <a:gd name="connsiteX26" fmla="*/ 816769 w 1140619"/>
              <a:gd name="connsiteY26" fmla="*/ 28575 h 347697"/>
              <a:gd name="connsiteX27" fmla="*/ 854869 w 1140619"/>
              <a:gd name="connsiteY27" fmla="*/ 7144 h 347697"/>
              <a:gd name="connsiteX28" fmla="*/ 883444 w 1140619"/>
              <a:gd name="connsiteY28" fmla="*/ 0 h 347697"/>
              <a:gd name="connsiteX29" fmla="*/ 900113 w 1140619"/>
              <a:gd name="connsiteY29" fmla="*/ 7144 h 347697"/>
              <a:gd name="connsiteX30" fmla="*/ 978694 w 1140619"/>
              <a:gd name="connsiteY30" fmla="*/ 30957 h 347697"/>
              <a:gd name="connsiteX31" fmla="*/ 1035844 w 1140619"/>
              <a:gd name="connsiteY31" fmla="*/ 50007 h 347697"/>
              <a:gd name="connsiteX32" fmla="*/ 1073944 w 1140619"/>
              <a:gd name="connsiteY32" fmla="*/ 66675 h 347697"/>
              <a:gd name="connsiteX33" fmla="*/ 1109663 w 1140619"/>
              <a:gd name="connsiteY33" fmla="*/ 85725 h 347697"/>
              <a:gd name="connsiteX34" fmla="*/ 1126332 w 1140619"/>
              <a:gd name="connsiteY34" fmla="*/ 102394 h 347697"/>
              <a:gd name="connsiteX35" fmla="*/ 1135857 w 1140619"/>
              <a:gd name="connsiteY35" fmla="*/ 119063 h 347697"/>
              <a:gd name="connsiteX36" fmla="*/ 1140619 w 1140619"/>
              <a:gd name="connsiteY36" fmla="*/ 135732 h 347697"/>
              <a:gd name="connsiteX37" fmla="*/ 1140619 w 1140619"/>
              <a:gd name="connsiteY37" fmla="*/ 147638 h 347697"/>
              <a:gd name="connsiteX38" fmla="*/ 1131094 w 1140619"/>
              <a:gd name="connsiteY38" fmla="*/ 171450 h 347697"/>
              <a:gd name="connsiteX39" fmla="*/ 1102519 w 1140619"/>
              <a:gd name="connsiteY39" fmla="*/ 192882 h 347697"/>
              <a:gd name="connsiteX40" fmla="*/ 1045369 w 1140619"/>
              <a:gd name="connsiteY40" fmla="*/ 214313 h 347697"/>
              <a:gd name="connsiteX41" fmla="*/ 914400 w 1140619"/>
              <a:gd name="connsiteY41" fmla="*/ 250032 h 347697"/>
              <a:gd name="connsiteX42" fmla="*/ 754857 w 1140619"/>
              <a:gd name="connsiteY42" fmla="*/ 288132 h 34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40619" h="347697">
                <a:moveTo>
                  <a:pt x="754857" y="288132"/>
                </a:moveTo>
                <a:lnTo>
                  <a:pt x="538163" y="333375"/>
                </a:lnTo>
                <a:lnTo>
                  <a:pt x="457200" y="345282"/>
                </a:lnTo>
                <a:lnTo>
                  <a:pt x="400050" y="347663"/>
                </a:lnTo>
                <a:cubicBezTo>
                  <a:pt x="399257" y="347697"/>
                  <a:pt x="401638" y="347663"/>
                  <a:pt x="402432" y="347663"/>
                </a:cubicBezTo>
                <a:lnTo>
                  <a:pt x="328613" y="347663"/>
                </a:lnTo>
                <a:lnTo>
                  <a:pt x="254794" y="340519"/>
                </a:lnTo>
                <a:lnTo>
                  <a:pt x="185738" y="323850"/>
                </a:lnTo>
                <a:lnTo>
                  <a:pt x="135732" y="304800"/>
                </a:lnTo>
                <a:lnTo>
                  <a:pt x="92869" y="280988"/>
                </a:lnTo>
                <a:lnTo>
                  <a:pt x="47625" y="242888"/>
                </a:lnTo>
                <a:lnTo>
                  <a:pt x="21432" y="211932"/>
                </a:lnTo>
                <a:lnTo>
                  <a:pt x="9525" y="192882"/>
                </a:lnTo>
                <a:lnTo>
                  <a:pt x="0" y="176213"/>
                </a:lnTo>
                <a:lnTo>
                  <a:pt x="0" y="161925"/>
                </a:lnTo>
                <a:lnTo>
                  <a:pt x="7144" y="152400"/>
                </a:lnTo>
                <a:lnTo>
                  <a:pt x="16669" y="147638"/>
                </a:lnTo>
                <a:lnTo>
                  <a:pt x="42863" y="150019"/>
                </a:lnTo>
                <a:lnTo>
                  <a:pt x="100013" y="164307"/>
                </a:lnTo>
                <a:lnTo>
                  <a:pt x="145257" y="171450"/>
                </a:lnTo>
                <a:lnTo>
                  <a:pt x="207169" y="176213"/>
                </a:lnTo>
                <a:lnTo>
                  <a:pt x="278607" y="176213"/>
                </a:lnTo>
                <a:lnTo>
                  <a:pt x="423863" y="159544"/>
                </a:lnTo>
                <a:lnTo>
                  <a:pt x="566738" y="128588"/>
                </a:lnTo>
                <a:lnTo>
                  <a:pt x="697707" y="88107"/>
                </a:lnTo>
                <a:lnTo>
                  <a:pt x="788194" y="52388"/>
                </a:lnTo>
                <a:lnTo>
                  <a:pt x="816769" y="28575"/>
                </a:lnTo>
                <a:lnTo>
                  <a:pt x="854869" y="7144"/>
                </a:lnTo>
                <a:lnTo>
                  <a:pt x="883444" y="0"/>
                </a:lnTo>
                <a:lnTo>
                  <a:pt x="900113" y="7144"/>
                </a:lnTo>
                <a:lnTo>
                  <a:pt x="978694" y="30957"/>
                </a:lnTo>
                <a:lnTo>
                  <a:pt x="1035844" y="50007"/>
                </a:lnTo>
                <a:lnTo>
                  <a:pt x="1073944" y="66675"/>
                </a:lnTo>
                <a:lnTo>
                  <a:pt x="1109663" y="85725"/>
                </a:lnTo>
                <a:lnTo>
                  <a:pt x="1126332" y="102394"/>
                </a:lnTo>
                <a:lnTo>
                  <a:pt x="1135857" y="119063"/>
                </a:lnTo>
                <a:lnTo>
                  <a:pt x="1140619" y="135732"/>
                </a:lnTo>
                <a:lnTo>
                  <a:pt x="1140619" y="147638"/>
                </a:lnTo>
                <a:lnTo>
                  <a:pt x="1131094" y="171450"/>
                </a:lnTo>
                <a:lnTo>
                  <a:pt x="1102519" y="192882"/>
                </a:lnTo>
                <a:lnTo>
                  <a:pt x="1045369" y="214313"/>
                </a:lnTo>
                <a:lnTo>
                  <a:pt x="914400" y="250032"/>
                </a:lnTo>
                <a:lnTo>
                  <a:pt x="754857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7B8D5C-8432-4A78-8E62-C3CBE5F00F76}"/>
              </a:ext>
            </a:extLst>
          </p:cNvPr>
          <p:cNvSpPr/>
          <p:nvPr/>
        </p:nvSpPr>
        <p:spPr>
          <a:xfrm>
            <a:off x="3670301" y="4629151"/>
            <a:ext cx="590550" cy="1084263"/>
          </a:xfrm>
          <a:custGeom>
            <a:avLst/>
            <a:gdLst>
              <a:gd name="connsiteX0" fmla="*/ 300038 w 590550"/>
              <a:gd name="connsiteY0" fmla="*/ 619125 h 1083469"/>
              <a:gd name="connsiteX1" fmla="*/ 250032 w 590550"/>
              <a:gd name="connsiteY1" fmla="*/ 411956 h 1083469"/>
              <a:gd name="connsiteX2" fmla="*/ 226219 w 590550"/>
              <a:gd name="connsiteY2" fmla="*/ 321469 h 1083469"/>
              <a:gd name="connsiteX3" fmla="*/ 204788 w 590550"/>
              <a:gd name="connsiteY3" fmla="*/ 266700 h 1083469"/>
              <a:gd name="connsiteX4" fmla="*/ 176213 w 590550"/>
              <a:gd name="connsiteY4" fmla="*/ 211931 h 1083469"/>
              <a:gd name="connsiteX5" fmla="*/ 135732 w 590550"/>
              <a:gd name="connsiteY5" fmla="*/ 154781 h 1083469"/>
              <a:gd name="connsiteX6" fmla="*/ 47625 w 590550"/>
              <a:gd name="connsiteY6" fmla="*/ 73819 h 1083469"/>
              <a:gd name="connsiteX7" fmla="*/ 21432 w 590550"/>
              <a:gd name="connsiteY7" fmla="*/ 50006 h 1083469"/>
              <a:gd name="connsiteX8" fmla="*/ 4763 w 590550"/>
              <a:gd name="connsiteY8" fmla="*/ 28575 h 1083469"/>
              <a:gd name="connsiteX9" fmla="*/ 0 w 590550"/>
              <a:gd name="connsiteY9" fmla="*/ 11906 h 1083469"/>
              <a:gd name="connsiteX10" fmla="*/ 4763 w 590550"/>
              <a:gd name="connsiteY10" fmla="*/ 2381 h 1083469"/>
              <a:gd name="connsiteX11" fmla="*/ 19050 w 590550"/>
              <a:gd name="connsiteY11" fmla="*/ 0 h 1083469"/>
              <a:gd name="connsiteX12" fmla="*/ 54769 w 590550"/>
              <a:gd name="connsiteY12" fmla="*/ 2381 h 1083469"/>
              <a:gd name="connsiteX13" fmla="*/ 142875 w 590550"/>
              <a:gd name="connsiteY13" fmla="*/ 19050 h 1083469"/>
              <a:gd name="connsiteX14" fmla="*/ 252413 w 590550"/>
              <a:gd name="connsiteY14" fmla="*/ 45244 h 1083469"/>
              <a:gd name="connsiteX15" fmla="*/ 326232 w 590550"/>
              <a:gd name="connsiteY15" fmla="*/ 64294 h 1083469"/>
              <a:gd name="connsiteX16" fmla="*/ 402432 w 590550"/>
              <a:gd name="connsiteY16" fmla="*/ 180975 h 1083469"/>
              <a:gd name="connsiteX17" fmla="*/ 466725 w 590550"/>
              <a:gd name="connsiteY17" fmla="*/ 400050 h 1083469"/>
              <a:gd name="connsiteX18" fmla="*/ 502444 w 590550"/>
              <a:gd name="connsiteY18" fmla="*/ 519113 h 1083469"/>
              <a:gd name="connsiteX19" fmla="*/ 552450 w 590550"/>
              <a:gd name="connsiteY19" fmla="*/ 676275 h 1083469"/>
              <a:gd name="connsiteX20" fmla="*/ 588169 w 590550"/>
              <a:gd name="connsiteY20" fmla="*/ 802481 h 1083469"/>
              <a:gd name="connsiteX21" fmla="*/ 590550 w 590550"/>
              <a:gd name="connsiteY21" fmla="*/ 881063 h 1083469"/>
              <a:gd name="connsiteX22" fmla="*/ 588169 w 590550"/>
              <a:gd name="connsiteY22" fmla="*/ 957263 h 1083469"/>
              <a:gd name="connsiteX23" fmla="*/ 581025 w 590550"/>
              <a:gd name="connsiteY23" fmla="*/ 1007269 h 1083469"/>
              <a:gd name="connsiteX24" fmla="*/ 571500 w 590550"/>
              <a:gd name="connsiteY24" fmla="*/ 1038225 h 1083469"/>
              <a:gd name="connsiteX25" fmla="*/ 552450 w 590550"/>
              <a:gd name="connsiteY25" fmla="*/ 1059656 h 1083469"/>
              <a:gd name="connsiteX26" fmla="*/ 533400 w 590550"/>
              <a:gd name="connsiteY26" fmla="*/ 1071563 h 1083469"/>
              <a:gd name="connsiteX27" fmla="*/ 511969 w 590550"/>
              <a:gd name="connsiteY27" fmla="*/ 1081088 h 1083469"/>
              <a:gd name="connsiteX28" fmla="*/ 488157 w 590550"/>
              <a:gd name="connsiteY28" fmla="*/ 1083469 h 1083469"/>
              <a:gd name="connsiteX29" fmla="*/ 464344 w 590550"/>
              <a:gd name="connsiteY29" fmla="*/ 1073944 h 1083469"/>
              <a:gd name="connsiteX30" fmla="*/ 442913 w 590550"/>
              <a:gd name="connsiteY30" fmla="*/ 1050131 h 1083469"/>
              <a:gd name="connsiteX31" fmla="*/ 407194 w 590550"/>
              <a:gd name="connsiteY31" fmla="*/ 988219 h 1083469"/>
              <a:gd name="connsiteX32" fmla="*/ 376238 w 590550"/>
              <a:gd name="connsiteY32" fmla="*/ 916781 h 1083469"/>
              <a:gd name="connsiteX33" fmla="*/ 354807 w 590550"/>
              <a:gd name="connsiteY33" fmla="*/ 838200 h 1083469"/>
              <a:gd name="connsiteX34" fmla="*/ 300038 w 590550"/>
              <a:gd name="connsiteY34" fmla="*/ 619125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083469">
                <a:moveTo>
                  <a:pt x="300038" y="619125"/>
                </a:moveTo>
                <a:lnTo>
                  <a:pt x="250032" y="411956"/>
                </a:lnTo>
                <a:lnTo>
                  <a:pt x="226219" y="321469"/>
                </a:lnTo>
                <a:lnTo>
                  <a:pt x="204788" y="266700"/>
                </a:lnTo>
                <a:lnTo>
                  <a:pt x="176213" y="211931"/>
                </a:lnTo>
                <a:lnTo>
                  <a:pt x="135732" y="154781"/>
                </a:lnTo>
                <a:lnTo>
                  <a:pt x="47625" y="73819"/>
                </a:lnTo>
                <a:lnTo>
                  <a:pt x="21432" y="50006"/>
                </a:lnTo>
                <a:lnTo>
                  <a:pt x="4763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19050" y="0"/>
                </a:lnTo>
                <a:lnTo>
                  <a:pt x="54769" y="2381"/>
                </a:lnTo>
                <a:lnTo>
                  <a:pt x="142875" y="19050"/>
                </a:lnTo>
                <a:lnTo>
                  <a:pt x="252413" y="45244"/>
                </a:lnTo>
                <a:lnTo>
                  <a:pt x="326232" y="64294"/>
                </a:lnTo>
                <a:lnTo>
                  <a:pt x="402432" y="180975"/>
                </a:lnTo>
                <a:lnTo>
                  <a:pt x="466725" y="400050"/>
                </a:lnTo>
                <a:lnTo>
                  <a:pt x="502444" y="519113"/>
                </a:lnTo>
                <a:lnTo>
                  <a:pt x="552450" y="676275"/>
                </a:lnTo>
                <a:lnTo>
                  <a:pt x="588169" y="802481"/>
                </a:lnTo>
                <a:cubicBezTo>
                  <a:pt x="588963" y="828675"/>
                  <a:pt x="589756" y="854869"/>
                  <a:pt x="590550" y="881063"/>
                </a:cubicBezTo>
                <a:cubicBezTo>
                  <a:pt x="589756" y="906463"/>
                  <a:pt x="588963" y="931863"/>
                  <a:pt x="588169" y="957263"/>
                </a:cubicBezTo>
                <a:lnTo>
                  <a:pt x="581025" y="1007269"/>
                </a:lnTo>
                <a:lnTo>
                  <a:pt x="571500" y="1038225"/>
                </a:lnTo>
                <a:lnTo>
                  <a:pt x="552450" y="1059656"/>
                </a:lnTo>
                <a:lnTo>
                  <a:pt x="533400" y="1071563"/>
                </a:lnTo>
                <a:lnTo>
                  <a:pt x="511969" y="1081088"/>
                </a:lnTo>
                <a:lnTo>
                  <a:pt x="488157" y="1083469"/>
                </a:lnTo>
                <a:lnTo>
                  <a:pt x="464344" y="1073944"/>
                </a:lnTo>
                <a:lnTo>
                  <a:pt x="442913" y="1050131"/>
                </a:lnTo>
                <a:lnTo>
                  <a:pt x="407194" y="988219"/>
                </a:lnTo>
                <a:lnTo>
                  <a:pt x="376238" y="916781"/>
                </a:lnTo>
                <a:lnTo>
                  <a:pt x="354807" y="838200"/>
                </a:lnTo>
                <a:lnTo>
                  <a:pt x="300038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D9BE37A-7C44-425C-8512-F8801C9EC548}"/>
              </a:ext>
            </a:extLst>
          </p:cNvPr>
          <p:cNvSpPr/>
          <p:nvPr/>
        </p:nvSpPr>
        <p:spPr>
          <a:xfrm>
            <a:off x="5665790" y="1662113"/>
            <a:ext cx="568325" cy="850900"/>
          </a:xfrm>
          <a:custGeom>
            <a:avLst/>
            <a:gdLst>
              <a:gd name="connsiteX0" fmla="*/ 285750 w 569119"/>
              <a:gd name="connsiteY0" fmla="*/ 592931 h 850106"/>
              <a:gd name="connsiteX1" fmla="*/ 288131 w 569119"/>
              <a:gd name="connsiteY1" fmla="*/ 461962 h 850106"/>
              <a:gd name="connsiteX2" fmla="*/ 283369 w 569119"/>
              <a:gd name="connsiteY2" fmla="*/ 397668 h 850106"/>
              <a:gd name="connsiteX3" fmla="*/ 269081 w 569119"/>
              <a:gd name="connsiteY3" fmla="*/ 335756 h 850106"/>
              <a:gd name="connsiteX4" fmla="*/ 245269 w 569119"/>
              <a:gd name="connsiteY4" fmla="*/ 271462 h 850106"/>
              <a:gd name="connsiteX5" fmla="*/ 226219 w 569119"/>
              <a:gd name="connsiteY5" fmla="*/ 245268 h 850106"/>
              <a:gd name="connsiteX6" fmla="*/ 154781 w 569119"/>
              <a:gd name="connsiteY6" fmla="*/ 176212 h 850106"/>
              <a:gd name="connsiteX7" fmla="*/ 100012 w 569119"/>
              <a:gd name="connsiteY7" fmla="*/ 135731 h 850106"/>
              <a:gd name="connsiteX8" fmla="*/ 52387 w 569119"/>
              <a:gd name="connsiteY8" fmla="*/ 107156 h 850106"/>
              <a:gd name="connsiteX9" fmla="*/ 35719 w 569119"/>
              <a:gd name="connsiteY9" fmla="*/ 92868 h 850106"/>
              <a:gd name="connsiteX10" fmla="*/ 14287 w 569119"/>
              <a:gd name="connsiteY10" fmla="*/ 69056 h 850106"/>
              <a:gd name="connsiteX11" fmla="*/ 0 w 569119"/>
              <a:gd name="connsiteY11" fmla="*/ 42862 h 850106"/>
              <a:gd name="connsiteX12" fmla="*/ 0 w 569119"/>
              <a:gd name="connsiteY12" fmla="*/ 26193 h 850106"/>
              <a:gd name="connsiteX13" fmla="*/ 4762 w 569119"/>
              <a:gd name="connsiteY13" fmla="*/ 14287 h 850106"/>
              <a:gd name="connsiteX14" fmla="*/ 21431 w 569119"/>
              <a:gd name="connsiteY14" fmla="*/ 4762 h 850106"/>
              <a:gd name="connsiteX15" fmla="*/ 54769 w 569119"/>
              <a:gd name="connsiteY15" fmla="*/ 0 h 850106"/>
              <a:gd name="connsiteX16" fmla="*/ 100012 w 569119"/>
              <a:gd name="connsiteY16" fmla="*/ 2381 h 850106"/>
              <a:gd name="connsiteX17" fmla="*/ 202406 w 569119"/>
              <a:gd name="connsiteY17" fmla="*/ 21431 h 850106"/>
              <a:gd name="connsiteX18" fmla="*/ 304800 w 569119"/>
              <a:gd name="connsiteY18" fmla="*/ 45243 h 850106"/>
              <a:gd name="connsiteX19" fmla="*/ 400050 w 569119"/>
              <a:gd name="connsiteY19" fmla="*/ 76200 h 850106"/>
              <a:gd name="connsiteX20" fmla="*/ 447675 w 569119"/>
              <a:gd name="connsiteY20" fmla="*/ 97631 h 850106"/>
              <a:gd name="connsiteX21" fmla="*/ 495300 w 569119"/>
              <a:gd name="connsiteY21" fmla="*/ 126206 h 850106"/>
              <a:gd name="connsiteX22" fmla="*/ 526256 w 569119"/>
              <a:gd name="connsiteY22" fmla="*/ 154781 h 850106"/>
              <a:gd name="connsiteX23" fmla="*/ 550069 w 569119"/>
              <a:gd name="connsiteY23" fmla="*/ 190500 h 850106"/>
              <a:gd name="connsiteX24" fmla="*/ 561975 w 569119"/>
              <a:gd name="connsiteY24" fmla="*/ 216693 h 850106"/>
              <a:gd name="connsiteX25" fmla="*/ 569119 w 569119"/>
              <a:gd name="connsiteY25" fmla="*/ 254793 h 850106"/>
              <a:gd name="connsiteX26" fmla="*/ 569119 w 569119"/>
              <a:gd name="connsiteY26" fmla="*/ 280987 h 850106"/>
              <a:gd name="connsiteX27" fmla="*/ 561975 w 569119"/>
              <a:gd name="connsiteY27" fmla="*/ 321468 h 850106"/>
              <a:gd name="connsiteX28" fmla="*/ 542925 w 569119"/>
              <a:gd name="connsiteY28" fmla="*/ 376237 h 850106"/>
              <a:gd name="connsiteX29" fmla="*/ 521494 w 569119"/>
              <a:gd name="connsiteY29" fmla="*/ 471487 h 850106"/>
              <a:gd name="connsiteX30" fmla="*/ 504825 w 569119"/>
              <a:gd name="connsiteY30" fmla="*/ 576262 h 850106"/>
              <a:gd name="connsiteX31" fmla="*/ 476250 w 569119"/>
              <a:gd name="connsiteY31" fmla="*/ 809625 h 850106"/>
              <a:gd name="connsiteX32" fmla="*/ 290512 w 569119"/>
              <a:gd name="connsiteY32" fmla="*/ 850106 h 850106"/>
              <a:gd name="connsiteX33" fmla="*/ 285750 w 569119"/>
              <a:gd name="connsiteY33" fmla="*/ 59293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9119" h="850106">
                <a:moveTo>
                  <a:pt x="285750" y="592931"/>
                </a:moveTo>
                <a:cubicBezTo>
                  <a:pt x="286544" y="549275"/>
                  <a:pt x="287337" y="505618"/>
                  <a:pt x="288131" y="461962"/>
                </a:cubicBezTo>
                <a:lnTo>
                  <a:pt x="283369" y="397668"/>
                </a:lnTo>
                <a:lnTo>
                  <a:pt x="269081" y="335756"/>
                </a:lnTo>
                <a:lnTo>
                  <a:pt x="245269" y="271462"/>
                </a:lnTo>
                <a:lnTo>
                  <a:pt x="226219" y="245268"/>
                </a:lnTo>
                <a:lnTo>
                  <a:pt x="154781" y="176212"/>
                </a:lnTo>
                <a:lnTo>
                  <a:pt x="100012" y="135731"/>
                </a:lnTo>
                <a:lnTo>
                  <a:pt x="52387" y="107156"/>
                </a:lnTo>
                <a:lnTo>
                  <a:pt x="35719" y="92868"/>
                </a:lnTo>
                <a:lnTo>
                  <a:pt x="14287" y="69056"/>
                </a:lnTo>
                <a:lnTo>
                  <a:pt x="0" y="42862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4769" y="0"/>
                </a:lnTo>
                <a:lnTo>
                  <a:pt x="100012" y="2381"/>
                </a:lnTo>
                <a:lnTo>
                  <a:pt x="202406" y="21431"/>
                </a:lnTo>
                <a:lnTo>
                  <a:pt x="304800" y="45243"/>
                </a:lnTo>
                <a:lnTo>
                  <a:pt x="400050" y="76200"/>
                </a:lnTo>
                <a:lnTo>
                  <a:pt x="447675" y="97631"/>
                </a:lnTo>
                <a:lnTo>
                  <a:pt x="495300" y="126206"/>
                </a:lnTo>
                <a:lnTo>
                  <a:pt x="526256" y="154781"/>
                </a:lnTo>
                <a:lnTo>
                  <a:pt x="550069" y="190500"/>
                </a:lnTo>
                <a:lnTo>
                  <a:pt x="561975" y="216693"/>
                </a:lnTo>
                <a:lnTo>
                  <a:pt x="569119" y="254793"/>
                </a:lnTo>
                <a:lnTo>
                  <a:pt x="569119" y="280987"/>
                </a:lnTo>
                <a:lnTo>
                  <a:pt x="561975" y="321468"/>
                </a:lnTo>
                <a:lnTo>
                  <a:pt x="542925" y="376237"/>
                </a:lnTo>
                <a:lnTo>
                  <a:pt x="521494" y="471487"/>
                </a:lnTo>
                <a:lnTo>
                  <a:pt x="504825" y="576262"/>
                </a:lnTo>
                <a:lnTo>
                  <a:pt x="476250" y="809625"/>
                </a:lnTo>
                <a:lnTo>
                  <a:pt x="290512" y="850106"/>
                </a:lnTo>
                <a:cubicBezTo>
                  <a:pt x="288925" y="762793"/>
                  <a:pt x="287337" y="675481"/>
                  <a:pt x="285750" y="59293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DC3A0-0502-4532-8C6B-8B8BF19F41AD}"/>
              </a:ext>
            </a:extLst>
          </p:cNvPr>
          <p:cNvSpPr/>
          <p:nvPr/>
        </p:nvSpPr>
        <p:spPr>
          <a:xfrm>
            <a:off x="5395914" y="3857626"/>
            <a:ext cx="342900" cy="1781175"/>
          </a:xfrm>
          <a:custGeom>
            <a:avLst/>
            <a:gdLst>
              <a:gd name="connsiteX0" fmla="*/ 130968 w 342900"/>
              <a:gd name="connsiteY0" fmla="*/ 833438 h 1781175"/>
              <a:gd name="connsiteX1" fmla="*/ 133350 w 342900"/>
              <a:gd name="connsiteY1" fmla="*/ 542925 h 1781175"/>
              <a:gd name="connsiteX2" fmla="*/ 128587 w 342900"/>
              <a:gd name="connsiteY2" fmla="*/ 373856 h 1781175"/>
              <a:gd name="connsiteX3" fmla="*/ 121443 w 342900"/>
              <a:gd name="connsiteY3" fmla="*/ 316706 h 1781175"/>
              <a:gd name="connsiteX4" fmla="*/ 111918 w 342900"/>
              <a:gd name="connsiteY4" fmla="*/ 257175 h 1781175"/>
              <a:gd name="connsiteX5" fmla="*/ 95250 w 342900"/>
              <a:gd name="connsiteY5" fmla="*/ 197644 h 1781175"/>
              <a:gd name="connsiteX6" fmla="*/ 73818 w 342900"/>
              <a:gd name="connsiteY6" fmla="*/ 152400 h 1781175"/>
              <a:gd name="connsiteX7" fmla="*/ 47625 w 342900"/>
              <a:gd name="connsiteY7" fmla="*/ 116681 h 1781175"/>
              <a:gd name="connsiteX8" fmla="*/ 23812 w 342900"/>
              <a:gd name="connsiteY8" fmla="*/ 95250 h 1781175"/>
              <a:gd name="connsiteX9" fmla="*/ 11906 w 342900"/>
              <a:gd name="connsiteY9" fmla="*/ 76200 h 1781175"/>
              <a:gd name="connsiteX10" fmla="*/ 0 w 342900"/>
              <a:gd name="connsiteY10" fmla="*/ 42863 h 1781175"/>
              <a:gd name="connsiteX11" fmla="*/ 0 w 342900"/>
              <a:gd name="connsiteY11" fmla="*/ 23813 h 1781175"/>
              <a:gd name="connsiteX12" fmla="*/ 4762 w 342900"/>
              <a:gd name="connsiteY12" fmla="*/ 9525 h 1781175"/>
              <a:gd name="connsiteX13" fmla="*/ 16668 w 342900"/>
              <a:gd name="connsiteY13" fmla="*/ 2381 h 1781175"/>
              <a:gd name="connsiteX14" fmla="*/ 42862 w 342900"/>
              <a:gd name="connsiteY14" fmla="*/ 0 h 1781175"/>
              <a:gd name="connsiteX15" fmla="*/ 109537 w 342900"/>
              <a:gd name="connsiteY15" fmla="*/ 21431 h 1781175"/>
              <a:gd name="connsiteX16" fmla="*/ 202406 w 342900"/>
              <a:gd name="connsiteY16" fmla="*/ 50006 h 1781175"/>
              <a:gd name="connsiteX17" fmla="*/ 269081 w 342900"/>
              <a:gd name="connsiteY17" fmla="*/ 73819 h 1781175"/>
              <a:gd name="connsiteX18" fmla="*/ 330993 w 342900"/>
              <a:gd name="connsiteY18" fmla="*/ 107156 h 1781175"/>
              <a:gd name="connsiteX19" fmla="*/ 338137 w 342900"/>
              <a:gd name="connsiteY19" fmla="*/ 209550 h 1781175"/>
              <a:gd name="connsiteX20" fmla="*/ 333375 w 342900"/>
              <a:gd name="connsiteY20" fmla="*/ 764381 h 1781175"/>
              <a:gd name="connsiteX21" fmla="*/ 335756 w 342900"/>
              <a:gd name="connsiteY21" fmla="*/ 900113 h 1781175"/>
              <a:gd name="connsiteX22" fmla="*/ 338137 w 342900"/>
              <a:gd name="connsiteY22" fmla="*/ 1497806 h 1781175"/>
              <a:gd name="connsiteX23" fmla="*/ 342900 w 342900"/>
              <a:gd name="connsiteY23" fmla="*/ 1619250 h 1781175"/>
              <a:gd name="connsiteX24" fmla="*/ 323850 w 342900"/>
              <a:gd name="connsiteY24" fmla="*/ 1683544 h 1781175"/>
              <a:gd name="connsiteX25" fmla="*/ 304800 w 342900"/>
              <a:gd name="connsiteY25" fmla="*/ 1728788 h 1781175"/>
              <a:gd name="connsiteX26" fmla="*/ 280987 w 342900"/>
              <a:gd name="connsiteY26" fmla="*/ 1766888 h 1781175"/>
              <a:gd name="connsiteX27" fmla="*/ 261937 w 342900"/>
              <a:gd name="connsiteY27" fmla="*/ 1781175 h 1781175"/>
              <a:gd name="connsiteX28" fmla="*/ 238125 w 342900"/>
              <a:gd name="connsiteY28" fmla="*/ 1778794 h 1781175"/>
              <a:gd name="connsiteX29" fmla="*/ 207168 w 342900"/>
              <a:gd name="connsiteY29" fmla="*/ 1766888 h 1781175"/>
              <a:gd name="connsiteX30" fmla="*/ 171450 w 342900"/>
              <a:gd name="connsiteY30" fmla="*/ 1738313 h 1781175"/>
              <a:gd name="connsiteX31" fmla="*/ 145256 w 342900"/>
              <a:gd name="connsiteY31" fmla="*/ 1704975 h 1781175"/>
              <a:gd name="connsiteX32" fmla="*/ 130968 w 342900"/>
              <a:gd name="connsiteY32" fmla="*/ 1662113 h 1781175"/>
              <a:gd name="connsiteX33" fmla="*/ 123825 w 342900"/>
              <a:gd name="connsiteY33" fmla="*/ 1638300 h 1781175"/>
              <a:gd name="connsiteX34" fmla="*/ 111918 w 342900"/>
              <a:gd name="connsiteY34" fmla="*/ 1571625 h 1781175"/>
              <a:gd name="connsiteX35" fmla="*/ 114300 w 342900"/>
              <a:gd name="connsiteY35" fmla="*/ 1497806 h 1781175"/>
              <a:gd name="connsiteX36" fmla="*/ 126206 w 342900"/>
              <a:gd name="connsiteY36" fmla="*/ 1276350 h 1781175"/>
              <a:gd name="connsiteX37" fmla="*/ 130968 w 342900"/>
              <a:gd name="connsiteY37" fmla="*/ 83343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2900" h="1781175">
                <a:moveTo>
                  <a:pt x="130968" y="833438"/>
                </a:moveTo>
                <a:lnTo>
                  <a:pt x="133350" y="542925"/>
                </a:lnTo>
                <a:lnTo>
                  <a:pt x="128587" y="373856"/>
                </a:lnTo>
                <a:lnTo>
                  <a:pt x="121443" y="316706"/>
                </a:lnTo>
                <a:lnTo>
                  <a:pt x="111918" y="257175"/>
                </a:lnTo>
                <a:lnTo>
                  <a:pt x="95250" y="197644"/>
                </a:lnTo>
                <a:lnTo>
                  <a:pt x="73818" y="152400"/>
                </a:lnTo>
                <a:lnTo>
                  <a:pt x="47625" y="116681"/>
                </a:lnTo>
                <a:lnTo>
                  <a:pt x="23812" y="95250"/>
                </a:lnTo>
                <a:lnTo>
                  <a:pt x="11906" y="76200"/>
                </a:lnTo>
                <a:lnTo>
                  <a:pt x="0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42862" y="0"/>
                </a:lnTo>
                <a:lnTo>
                  <a:pt x="109537" y="21431"/>
                </a:lnTo>
                <a:lnTo>
                  <a:pt x="202406" y="50006"/>
                </a:lnTo>
                <a:lnTo>
                  <a:pt x="269081" y="73819"/>
                </a:lnTo>
                <a:lnTo>
                  <a:pt x="330993" y="107156"/>
                </a:lnTo>
                <a:lnTo>
                  <a:pt x="338137" y="209550"/>
                </a:lnTo>
                <a:cubicBezTo>
                  <a:pt x="336550" y="394494"/>
                  <a:pt x="334962" y="579437"/>
                  <a:pt x="333375" y="764381"/>
                </a:cubicBezTo>
                <a:cubicBezTo>
                  <a:pt x="334169" y="809625"/>
                  <a:pt x="334962" y="854869"/>
                  <a:pt x="335756" y="900113"/>
                </a:cubicBezTo>
                <a:cubicBezTo>
                  <a:pt x="336550" y="1099344"/>
                  <a:pt x="337343" y="1298575"/>
                  <a:pt x="338137" y="1497806"/>
                </a:cubicBezTo>
                <a:lnTo>
                  <a:pt x="342900" y="1619250"/>
                </a:lnTo>
                <a:lnTo>
                  <a:pt x="323850" y="1683544"/>
                </a:lnTo>
                <a:lnTo>
                  <a:pt x="304800" y="1728788"/>
                </a:lnTo>
                <a:lnTo>
                  <a:pt x="280987" y="1766888"/>
                </a:lnTo>
                <a:lnTo>
                  <a:pt x="261937" y="1781175"/>
                </a:lnTo>
                <a:lnTo>
                  <a:pt x="238125" y="1778794"/>
                </a:lnTo>
                <a:lnTo>
                  <a:pt x="207168" y="1766888"/>
                </a:lnTo>
                <a:lnTo>
                  <a:pt x="171450" y="1738313"/>
                </a:lnTo>
                <a:lnTo>
                  <a:pt x="145256" y="1704975"/>
                </a:lnTo>
                <a:lnTo>
                  <a:pt x="130968" y="1662113"/>
                </a:lnTo>
                <a:lnTo>
                  <a:pt x="123825" y="1638300"/>
                </a:lnTo>
                <a:lnTo>
                  <a:pt x="111918" y="1571625"/>
                </a:lnTo>
                <a:lnTo>
                  <a:pt x="114300" y="1497806"/>
                </a:lnTo>
                <a:lnTo>
                  <a:pt x="126206" y="1276350"/>
                </a:lnTo>
                <a:cubicBezTo>
                  <a:pt x="127793" y="1128713"/>
                  <a:pt x="129381" y="981075"/>
                  <a:pt x="130968" y="83343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B83BB78-184C-4A75-9C65-0667BEAE3B23}"/>
              </a:ext>
            </a:extLst>
          </p:cNvPr>
          <p:cNvSpPr/>
          <p:nvPr/>
        </p:nvSpPr>
        <p:spPr>
          <a:xfrm>
            <a:off x="7419976" y="1916114"/>
            <a:ext cx="638175" cy="693737"/>
          </a:xfrm>
          <a:custGeom>
            <a:avLst/>
            <a:gdLst>
              <a:gd name="connsiteX0" fmla="*/ 250031 w 638175"/>
              <a:gd name="connsiteY0" fmla="*/ 366713 h 692944"/>
              <a:gd name="connsiteX1" fmla="*/ 135731 w 638175"/>
              <a:gd name="connsiteY1" fmla="*/ 209550 h 692944"/>
              <a:gd name="connsiteX2" fmla="*/ 21431 w 638175"/>
              <a:gd name="connsiteY2" fmla="*/ 57150 h 692944"/>
              <a:gd name="connsiteX3" fmla="*/ 7144 w 638175"/>
              <a:gd name="connsiteY3" fmla="*/ 40482 h 692944"/>
              <a:gd name="connsiteX4" fmla="*/ 0 w 638175"/>
              <a:gd name="connsiteY4" fmla="*/ 26194 h 692944"/>
              <a:gd name="connsiteX5" fmla="*/ 2381 w 638175"/>
              <a:gd name="connsiteY5" fmla="*/ 9525 h 692944"/>
              <a:gd name="connsiteX6" fmla="*/ 11906 w 638175"/>
              <a:gd name="connsiteY6" fmla="*/ 0 h 692944"/>
              <a:gd name="connsiteX7" fmla="*/ 45244 w 638175"/>
              <a:gd name="connsiteY7" fmla="*/ 4763 h 692944"/>
              <a:gd name="connsiteX8" fmla="*/ 104775 w 638175"/>
              <a:gd name="connsiteY8" fmla="*/ 26194 h 692944"/>
              <a:gd name="connsiteX9" fmla="*/ 214313 w 638175"/>
              <a:gd name="connsiteY9" fmla="*/ 80963 h 692944"/>
              <a:gd name="connsiteX10" fmla="*/ 311944 w 638175"/>
              <a:gd name="connsiteY10" fmla="*/ 130969 h 692944"/>
              <a:gd name="connsiteX11" fmla="*/ 414338 w 638175"/>
              <a:gd name="connsiteY11" fmla="*/ 185738 h 692944"/>
              <a:gd name="connsiteX12" fmla="*/ 488156 w 638175"/>
              <a:gd name="connsiteY12" fmla="*/ 230982 h 692944"/>
              <a:gd name="connsiteX13" fmla="*/ 511969 w 638175"/>
              <a:gd name="connsiteY13" fmla="*/ 247650 h 692944"/>
              <a:gd name="connsiteX14" fmla="*/ 545306 w 638175"/>
              <a:gd name="connsiteY14" fmla="*/ 285750 h 692944"/>
              <a:gd name="connsiteX15" fmla="*/ 578644 w 638175"/>
              <a:gd name="connsiteY15" fmla="*/ 335757 h 692944"/>
              <a:gd name="connsiteX16" fmla="*/ 600075 w 638175"/>
              <a:gd name="connsiteY16" fmla="*/ 378619 h 692944"/>
              <a:gd name="connsiteX17" fmla="*/ 619125 w 638175"/>
              <a:gd name="connsiteY17" fmla="*/ 438150 h 692944"/>
              <a:gd name="connsiteX18" fmla="*/ 631031 w 638175"/>
              <a:gd name="connsiteY18" fmla="*/ 488157 h 692944"/>
              <a:gd name="connsiteX19" fmla="*/ 638175 w 638175"/>
              <a:gd name="connsiteY19" fmla="*/ 535782 h 692944"/>
              <a:gd name="connsiteX20" fmla="*/ 635794 w 638175"/>
              <a:gd name="connsiteY20" fmla="*/ 581025 h 692944"/>
              <a:gd name="connsiteX21" fmla="*/ 628650 w 638175"/>
              <a:gd name="connsiteY21" fmla="*/ 631032 h 692944"/>
              <a:gd name="connsiteX22" fmla="*/ 616744 w 638175"/>
              <a:gd name="connsiteY22" fmla="*/ 659607 h 692944"/>
              <a:gd name="connsiteX23" fmla="*/ 592931 w 638175"/>
              <a:gd name="connsiteY23" fmla="*/ 681038 h 692944"/>
              <a:gd name="connsiteX24" fmla="*/ 561975 w 638175"/>
              <a:gd name="connsiteY24" fmla="*/ 692944 h 692944"/>
              <a:gd name="connsiteX25" fmla="*/ 523875 w 638175"/>
              <a:gd name="connsiteY25" fmla="*/ 690563 h 692944"/>
              <a:gd name="connsiteX26" fmla="*/ 471488 w 638175"/>
              <a:gd name="connsiteY26" fmla="*/ 676275 h 692944"/>
              <a:gd name="connsiteX27" fmla="*/ 426244 w 638175"/>
              <a:gd name="connsiteY27" fmla="*/ 645319 h 692944"/>
              <a:gd name="connsiteX28" fmla="*/ 392906 w 638175"/>
              <a:gd name="connsiteY28" fmla="*/ 611982 h 692944"/>
              <a:gd name="connsiteX29" fmla="*/ 369094 w 638175"/>
              <a:gd name="connsiteY29" fmla="*/ 578644 h 692944"/>
              <a:gd name="connsiteX30" fmla="*/ 345281 w 638175"/>
              <a:gd name="connsiteY30" fmla="*/ 531019 h 692944"/>
              <a:gd name="connsiteX31" fmla="*/ 314325 w 638175"/>
              <a:gd name="connsiteY31" fmla="*/ 466725 h 692944"/>
              <a:gd name="connsiteX32" fmla="*/ 250031 w 638175"/>
              <a:gd name="connsiteY32" fmla="*/ 3667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8175" h="692944">
                <a:moveTo>
                  <a:pt x="250031" y="366713"/>
                </a:moveTo>
                <a:lnTo>
                  <a:pt x="135731" y="209550"/>
                </a:lnTo>
                <a:lnTo>
                  <a:pt x="21431" y="57150"/>
                </a:lnTo>
                <a:lnTo>
                  <a:pt x="7144" y="40482"/>
                </a:lnTo>
                <a:lnTo>
                  <a:pt x="0" y="26194"/>
                </a:lnTo>
                <a:lnTo>
                  <a:pt x="2381" y="9525"/>
                </a:lnTo>
                <a:lnTo>
                  <a:pt x="11906" y="0"/>
                </a:lnTo>
                <a:lnTo>
                  <a:pt x="45244" y="4763"/>
                </a:lnTo>
                <a:lnTo>
                  <a:pt x="104775" y="26194"/>
                </a:lnTo>
                <a:lnTo>
                  <a:pt x="214313" y="80963"/>
                </a:lnTo>
                <a:lnTo>
                  <a:pt x="311944" y="130969"/>
                </a:lnTo>
                <a:lnTo>
                  <a:pt x="414338" y="185738"/>
                </a:lnTo>
                <a:lnTo>
                  <a:pt x="488156" y="230982"/>
                </a:lnTo>
                <a:lnTo>
                  <a:pt x="511969" y="247650"/>
                </a:lnTo>
                <a:lnTo>
                  <a:pt x="545306" y="285750"/>
                </a:lnTo>
                <a:lnTo>
                  <a:pt x="578644" y="335757"/>
                </a:lnTo>
                <a:lnTo>
                  <a:pt x="600075" y="378619"/>
                </a:lnTo>
                <a:lnTo>
                  <a:pt x="619125" y="438150"/>
                </a:lnTo>
                <a:lnTo>
                  <a:pt x="631031" y="488157"/>
                </a:lnTo>
                <a:lnTo>
                  <a:pt x="638175" y="535782"/>
                </a:lnTo>
                <a:lnTo>
                  <a:pt x="635794" y="581025"/>
                </a:lnTo>
                <a:lnTo>
                  <a:pt x="628650" y="631032"/>
                </a:lnTo>
                <a:lnTo>
                  <a:pt x="616744" y="659607"/>
                </a:lnTo>
                <a:lnTo>
                  <a:pt x="592931" y="681038"/>
                </a:lnTo>
                <a:lnTo>
                  <a:pt x="561975" y="692944"/>
                </a:lnTo>
                <a:lnTo>
                  <a:pt x="523875" y="690563"/>
                </a:lnTo>
                <a:lnTo>
                  <a:pt x="471488" y="676275"/>
                </a:lnTo>
                <a:lnTo>
                  <a:pt x="426244" y="645319"/>
                </a:lnTo>
                <a:lnTo>
                  <a:pt x="392906" y="611982"/>
                </a:lnTo>
                <a:lnTo>
                  <a:pt x="369094" y="578644"/>
                </a:lnTo>
                <a:lnTo>
                  <a:pt x="345281" y="531019"/>
                </a:lnTo>
                <a:lnTo>
                  <a:pt x="314325" y="466725"/>
                </a:lnTo>
                <a:lnTo>
                  <a:pt x="250031" y="3667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289AD67-B806-40D6-AC1A-41E15205CCDF}"/>
              </a:ext>
            </a:extLst>
          </p:cNvPr>
          <p:cNvSpPr/>
          <p:nvPr/>
        </p:nvSpPr>
        <p:spPr>
          <a:xfrm>
            <a:off x="3879852" y="4430714"/>
            <a:ext cx="1363663" cy="1000125"/>
          </a:xfrm>
          <a:custGeom>
            <a:avLst/>
            <a:gdLst>
              <a:gd name="connsiteX0" fmla="*/ 576263 w 1364457"/>
              <a:gd name="connsiteY0" fmla="*/ 323850 h 1000125"/>
              <a:gd name="connsiteX1" fmla="*/ 138113 w 1364457"/>
              <a:gd name="connsiteY1" fmla="*/ 419100 h 1000125"/>
              <a:gd name="connsiteX2" fmla="*/ 0 w 1364457"/>
              <a:gd name="connsiteY2" fmla="*/ 259557 h 1000125"/>
              <a:gd name="connsiteX3" fmla="*/ 223838 w 1364457"/>
              <a:gd name="connsiteY3" fmla="*/ 211932 h 1000125"/>
              <a:gd name="connsiteX4" fmla="*/ 533400 w 1364457"/>
              <a:gd name="connsiteY4" fmla="*/ 150019 h 1000125"/>
              <a:gd name="connsiteX5" fmla="*/ 933450 w 1364457"/>
              <a:gd name="connsiteY5" fmla="*/ 69057 h 1000125"/>
              <a:gd name="connsiteX6" fmla="*/ 962025 w 1364457"/>
              <a:gd name="connsiteY6" fmla="*/ 52388 h 1000125"/>
              <a:gd name="connsiteX7" fmla="*/ 1023938 w 1364457"/>
              <a:gd name="connsiteY7" fmla="*/ 2382 h 1000125"/>
              <a:gd name="connsiteX8" fmla="*/ 1040607 w 1364457"/>
              <a:gd name="connsiteY8" fmla="*/ 0 h 1000125"/>
              <a:gd name="connsiteX9" fmla="*/ 1071563 w 1364457"/>
              <a:gd name="connsiteY9" fmla="*/ 9525 h 1000125"/>
              <a:gd name="connsiteX10" fmla="*/ 1143000 w 1364457"/>
              <a:gd name="connsiteY10" fmla="*/ 47625 h 1000125"/>
              <a:gd name="connsiteX11" fmla="*/ 1228725 w 1364457"/>
              <a:gd name="connsiteY11" fmla="*/ 107157 h 1000125"/>
              <a:gd name="connsiteX12" fmla="*/ 1307307 w 1364457"/>
              <a:gd name="connsiteY12" fmla="*/ 169069 h 1000125"/>
              <a:gd name="connsiteX13" fmla="*/ 1335882 w 1364457"/>
              <a:gd name="connsiteY13" fmla="*/ 195263 h 1000125"/>
              <a:gd name="connsiteX14" fmla="*/ 1354932 w 1364457"/>
              <a:gd name="connsiteY14" fmla="*/ 216694 h 1000125"/>
              <a:gd name="connsiteX15" fmla="*/ 1364457 w 1364457"/>
              <a:gd name="connsiteY15" fmla="*/ 238125 h 1000125"/>
              <a:gd name="connsiteX16" fmla="*/ 1364457 w 1364457"/>
              <a:gd name="connsiteY16" fmla="*/ 261938 h 1000125"/>
              <a:gd name="connsiteX17" fmla="*/ 1352550 w 1364457"/>
              <a:gd name="connsiteY17" fmla="*/ 276225 h 1000125"/>
              <a:gd name="connsiteX18" fmla="*/ 1321594 w 1364457"/>
              <a:gd name="connsiteY18" fmla="*/ 300038 h 1000125"/>
              <a:gd name="connsiteX19" fmla="*/ 1300163 w 1364457"/>
              <a:gd name="connsiteY19" fmla="*/ 319088 h 1000125"/>
              <a:gd name="connsiteX20" fmla="*/ 1283494 w 1364457"/>
              <a:gd name="connsiteY20" fmla="*/ 345282 h 1000125"/>
              <a:gd name="connsiteX21" fmla="*/ 1276350 w 1364457"/>
              <a:gd name="connsiteY21" fmla="*/ 383382 h 1000125"/>
              <a:gd name="connsiteX22" fmla="*/ 1266825 w 1364457"/>
              <a:gd name="connsiteY22" fmla="*/ 433388 h 1000125"/>
              <a:gd name="connsiteX23" fmla="*/ 1207294 w 1364457"/>
              <a:gd name="connsiteY23" fmla="*/ 626269 h 1000125"/>
              <a:gd name="connsiteX24" fmla="*/ 1166813 w 1364457"/>
              <a:gd name="connsiteY24" fmla="*/ 776288 h 1000125"/>
              <a:gd name="connsiteX25" fmla="*/ 1107282 w 1364457"/>
              <a:gd name="connsiteY25" fmla="*/ 938213 h 1000125"/>
              <a:gd name="connsiteX26" fmla="*/ 1085850 w 1364457"/>
              <a:gd name="connsiteY26" fmla="*/ 973932 h 1000125"/>
              <a:gd name="connsiteX27" fmla="*/ 1071563 w 1364457"/>
              <a:gd name="connsiteY27" fmla="*/ 988219 h 1000125"/>
              <a:gd name="connsiteX28" fmla="*/ 1050132 w 1364457"/>
              <a:gd name="connsiteY28" fmla="*/ 997744 h 1000125"/>
              <a:gd name="connsiteX29" fmla="*/ 1028700 w 1364457"/>
              <a:gd name="connsiteY29" fmla="*/ 1000125 h 1000125"/>
              <a:gd name="connsiteX30" fmla="*/ 1004888 w 1364457"/>
              <a:gd name="connsiteY30" fmla="*/ 995363 h 1000125"/>
              <a:gd name="connsiteX31" fmla="*/ 985838 w 1364457"/>
              <a:gd name="connsiteY31" fmla="*/ 985838 h 1000125"/>
              <a:gd name="connsiteX32" fmla="*/ 962025 w 1364457"/>
              <a:gd name="connsiteY32" fmla="*/ 962025 h 1000125"/>
              <a:gd name="connsiteX33" fmla="*/ 942975 w 1364457"/>
              <a:gd name="connsiteY33" fmla="*/ 928688 h 1000125"/>
              <a:gd name="connsiteX34" fmla="*/ 959644 w 1364457"/>
              <a:gd name="connsiteY34" fmla="*/ 783432 h 1000125"/>
              <a:gd name="connsiteX35" fmla="*/ 985838 w 1364457"/>
              <a:gd name="connsiteY35" fmla="*/ 497682 h 1000125"/>
              <a:gd name="connsiteX36" fmla="*/ 1004888 w 1364457"/>
              <a:gd name="connsiteY36" fmla="*/ 300038 h 1000125"/>
              <a:gd name="connsiteX37" fmla="*/ 1000125 w 1364457"/>
              <a:gd name="connsiteY37" fmla="*/ 261938 h 1000125"/>
              <a:gd name="connsiteX38" fmla="*/ 985838 w 1364457"/>
              <a:gd name="connsiteY38" fmla="*/ 247650 h 1000125"/>
              <a:gd name="connsiteX39" fmla="*/ 966788 w 1364457"/>
              <a:gd name="connsiteY39" fmla="*/ 242888 h 1000125"/>
              <a:gd name="connsiteX40" fmla="*/ 916782 w 1364457"/>
              <a:gd name="connsiteY40" fmla="*/ 245269 h 1000125"/>
              <a:gd name="connsiteX41" fmla="*/ 576263 w 1364457"/>
              <a:gd name="connsiteY41" fmla="*/ 323850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64457" h="1000125">
                <a:moveTo>
                  <a:pt x="576263" y="323850"/>
                </a:moveTo>
                <a:lnTo>
                  <a:pt x="138113" y="419100"/>
                </a:lnTo>
                <a:lnTo>
                  <a:pt x="0" y="259557"/>
                </a:lnTo>
                <a:lnTo>
                  <a:pt x="223838" y="211932"/>
                </a:lnTo>
                <a:lnTo>
                  <a:pt x="533400" y="150019"/>
                </a:lnTo>
                <a:lnTo>
                  <a:pt x="933450" y="69057"/>
                </a:lnTo>
                <a:lnTo>
                  <a:pt x="962025" y="52388"/>
                </a:lnTo>
                <a:lnTo>
                  <a:pt x="1023938" y="2382"/>
                </a:lnTo>
                <a:lnTo>
                  <a:pt x="1040607" y="0"/>
                </a:lnTo>
                <a:lnTo>
                  <a:pt x="1071563" y="9525"/>
                </a:lnTo>
                <a:lnTo>
                  <a:pt x="1143000" y="47625"/>
                </a:lnTo>
                <a:lnTo>
                  <a:pt x="1228725" y="107157"/>
                </a:lnTo>
                <a:lnTo>
                  <a:pt x="1307307" y="169069"/>
                </a:lnTo>
                <a:lnTo>
                  <a:pt x="1335882" y="195263"/>
                </a:lnTo>
                <a:lnTo>
                  <a:pt x="1354932" y="216694"/>
                </a:lnTo>
                <a:lnTo>
                  <a:pt x="1364457" y="238125"/>
                </a:lnTo>
                <a:lnTo>
                  <a:pt x="1364457" y="261938"/>
                </a:lnTo>
                <a:lnTo>
                  <a:pt x="1352550" y="276225"/>
                </a:lnTo>
                <a:lnTo>
                  <a:pt x="1321594" y="300038"/>
                </a:lnTo>
                <a:lnTo>
                  <a:pt x="1300163" y="319088"/>
                </a:lnTo>
                <a:lnTo>
                  <a:pt x="1283494" y="345282"/>
                </a:lnTo>
                <a:lnTo>
                  <a:pt x="1276350" y="383382"/>
                </a:lnTo>
                <a:lnTo>
                  <a:pt x="1266825" y="433388"/>
                </a:lnTo>
                <a:lnTo>
                  <a:pt x="1207294" y="626269"/>
                </a:lnTo>
                <a:lnTo>
                  <a:pt x="1166813" y="776288"/>
                </a:lnTo>
                <a:lnTo>
                  <a:pt x="1107282" y="938213"/>
                </a:lnTo>
                <a:lnTo>
                  <a:pt x="1085850" y="973932"/>
                </a:lnTo>
                <a:lnTo>
                  <a:pt x="1071563" y="988219"/>
                </a:lnTo>
                <a:lnTo>
                  <a:pt x="1050132" y="997744"/>
                </a:lnTo>
                <a:lnTo>
                  <a:pt x="1028700" y="1000125"/>
                </a:lnTo>
                <a:lnTo>
                  <a:pt x="1004888" y="995363"/>
                </a:lnTo>
                <a:lnTo>
                  <a:pt x="985838" y="985838"/>
                </a:lnTo>
                <a:lnTo>
                  <a:pt x="962025" y="962025"/>
                </a:lnTo>
                <a:lnTo>
                  <a:pt x="942975" y="928688"/>
                </a:lnTo>
                <a:lnTo>
                  <a:pt x="959644" y="783432"/>
                </a:lnTo>
                <a:lnTo>
                  <a:pt x="985838" y="497682"/>
                </a:lnTo>
                <a:lnTo>
                  <a:pt x="1004888" y="300038"/>
                </a:lnTo>
                <a:lnTo>
                  <a:pt x="1000125" y="261938"/>
                </a:lnTo>
                <a:lnTo>
                  <a:pt x="985838" y="247650"/>
                </a:lnTo>
                <a:lnTo>
                  <a:pt x="966788" y="242888"/>
                </a:lnTo>
                <a:lnTo>
                  <a:pt x="916782" y="245269"/>
                </a:lnTo>
                <a:lnTo>
                  <a:pt x="576263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E11EE19-044D-42A1-8B1A-8DFF79FF7526}"/>
              </a:ext>
            </a:extLst>
          </p:cNvPr>
          <p:cNvSpPr/>
          <p:nvPr/>
        </p:nvSpPr>
        <p:spPr>
          <a:xfrm>
            <a:off x="4137027" y="5181601"/>
            <a:ext cx="747713" cy="295275"/>
          </a:xfrm>
          <a:custGeom>
            <a:avLst/>
            <a:gdLst>
              <a:gd name="connsiteX0" fmla="*/ 352425 w 747713"/>
              <a:gd name="connsiteY0" fmla="*/ 233363 h 295275"/>
              <a:gd name="connsiteX1" fmla="*/ 57150 w 747713"/>
              <a:gd name="connsiteY1" fmla="*/ 295275 h 295275"/>
              <a:gd name="connsiteX2" fmla="*/ 0 w 747713"/>
              <a:gd name="connsiteY2" fmla="*/ 107156 h 295275"/>
              <a:gd name="connsiteX3" fmla="*/ 369094 w 747713"/>
              <a:gd name="connsiteY3" fmla="*/ 57150 h 295275"/>
              <a:gd name="connsiteX4" fmla="*/ 747713 w 747713"/>
              <a:gd name="connsiteY4" fmla="*/ 0 h 295275"/>
              <a:gd name="connsiteX5" fmla="*/ 747713 w 747713"/>
              <a:gd name="connsiteY5" fmla="*/ 211931 h 295275"/>
              <a:gd name="connsiteX6" fmla="*/ 640557 w 747713"/>
              <a:gd name="connsiteY6" fmla="*/ 190500 h 295275"/>
              <a:gd name="connsiteX7" fmla="*/ 583407 w 747713"/>
              <a:gd name="connsiteY7" fmla="*/ 188119 h 295275"/>
              <a:gd name="connsiteX8" fmla="*/ 519113 w 747713"/>
              <a:gd name="connsiteY8" fmla="*/ 200025 h 295275"/>
              <a:gd name="connsiteX9" fmla="*/ 352425 w 747713"/>
              <a:gd name="connsiteY9" fmla="*/ 23336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7713" h="295275">
                <a:moveTo>
                  <a:pt x="352425" y="233363"/>
                </a:moveTo>
                <a:lnTo>
                  <a:pt x="57150" y="295275"/>
                </a:lnTo>
                <a:lnTo>
                  <a:pt x="0" y="107156"/>
                </a:lnTo>
                <a:lnTo>
                  <a:pt x="369094" y="57150"/>
                </a:lnTo>
                <a:lnTo>
                  <a:pt x="747713" y="0"/>
                </a:lnTo>
                <a:lnTo>
                  <a:pt x="747713" y="211931"/>
                </a:lnTo>
                <a:lnTo>
                  <a:pt x="640557" y="190500"/>
                </a:lnTo>
                <a:lnTo>
                  <a:pt x="583407" y="188119"/>
                </a:lnTo>
                <a:lnTo>
                  <a:pt x="519113" y="200025"/>
                </a:lnTo>
                <a:lnTo>
                  <a:pt x="352425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E81358-AE19-40D3-A9A7-87C455158463}"/>
              </a:ext>
            </a:extLst>
          </p:cNvPr>
          <p:cNvSpPr/>
          <p:nvPr/>
        </p:nvSpPr>
        <p:spPr>
          <a:xfrm>
            <a:off x="5253039" y="2243138"/>
            <a:ext cx="1503362" cy="450850"/>
          </a:xfrm>
          <a:custGeom>
            <a:avLst/>
            <a:gdLst>
              <a:gd name="connsiteX0" fmla="*/ 757237 w 1502568"/>
              <a:gd name="connsiteY0" fmla="*/ 371475 h 450056"/>
              <a:gd name="connsiteX1" fmla="*/ 588168 w 1502568"/>
              <a:gd name="connsiteY1" fmla="*/ 407193 h 450056"/>
              <a:gd name="connsiteX2" fmla="*/ 450056 w 1502568"/>
              <a:gd name="connsiteY2" fmla="*/ 431006 h 450056"/>
              <a:gd name="connsiteX3" fmla="*/ 347662 w 1502568"/>
              <a:gd name="connsiteY3" fmla="*/ 447675 h 450056"/>
              <a:gd name="connsiteX4" fmla="*/ 283368 w 1502568"/>
              <a:gd name="connsiteY4" fmla="*/ 450056 h 450056"/>
              <a:gd name="connsiteX5" fmla="*/ 221456 w 1502568"/>
              <a:gd name="connsiteY5" fmla="*/ 435768 h 450056"/>
              <a:gd name="connsiteX6" fmla="*/ 152400 w 1502568"/>
              <a:gd name="connsiteY6" fmla="*/ 404812 h 450056"/>
              <a:gd name="connsiteX7" fmla="*/ 88106 w 1502568"/>
              <a:gd name="connsiteY7" fmla="*/ 366712 h 450056"/>
              <a:gd name="connsiteX8" fmla="*/ 50006 w 1502568"/>
              <a:gd name="connsiteY8" fmla="*/ 340518 h 450056"/>
              <a:gd name="connsiteX9" fmla="*/ 26193 w 1502568"/>
              <a:gd name="connsiteY9" fmla="*/ 311943 h 450056"/>
              <a:gd name="connsiteX10" fmla="*/ 9525 w 1502568"/>
              <a:gd name="connsiteY10" fmla="*/ 285750 h 450056"/>
              <a:gd name="connsiteX11" fmla="*/ 0 w 1502568"/>
              <a:gd name="connsiteY11" fmla="*/ 250031 h 450056"/>
              <a:gd name="connsiteX12" fmla="*/ 0 w 1502568"/>
              <a:gd name="connsiteY12" fmla="*/ 223837 h 450056"/>
              <a:gd name="connsiteX13" fmla="*/ 4762 w 1502568"/>
              <a:gd name="connsiteY13" fmla="*/ 209550 h 450056"/>
              <a:gd name="connsiteX14" fmla="*/ 23812 w 1502568"/>
              <a:gd name="connsiteY14" fmla="*/ 202406 h 450056"/>
              <a:gd name="connsiteX15" fmla="*/ 52387 w 1502568"/>
              <a:gd name="connsiteY15" fmla="*/ 209550 h 450056"/>
              <a:gd name="connsiteX16" fmla="*/ 100012 w 1502568"/>
              <a:gd name="connsiteY16" fmla="*/ 238125 h 450056"/>
              <a:gd name="connsiteX17" fmla="*/ 133350 w 1502568"/>
              <a:gd name="connsiteY17" fmla="*/ 254793 h 450056"/>
              <a:gd name="connsiteX18" fmla="*/ 166687 w 1502568"/>
              <a:gd name="connsiteY18" fmla="*/ 264318 h 450056"/>
              <a:gd name="connsiteX19" fmla="*/ 228600 w 1502568"/>
              <a:gd name="connsiteY19" fmla="*/ 271462 h 450056"/>
              <a:gd name="connsiteX20" fmla="*/ 290512 w 1502568"/>
              <a:gd name="connsiteY20" fmla="*/ 271462 h 450056"/>
              <a:gd name="connsiteX21" fmla="*/ 366712 w 1502568"/>
              <a:gd name="connsiteY21" fmla="*/ 264318 h 450056"/>
              <a:gd name="connsiteX22" fmla="*/ 438150 w 1502568"/>
              <a:gd name="connsiteY22" fmla="*/ 254793 h 450056"/>
              <a:gd name="connsiteX23" fmla="*/ 573881 w 1502568"/>
              <a:gd name="connsiteY23" fmla="*/ 221456 h 450056"/>
              <a:gd name="connsiteX24" fmla="*/ 719137 w 1502568"/>
              <a:gd name="connsiteY24" fmla="*/ 178593 h 450056"/>
              <a:gd name="connsiteX25" fmla="*/ 890587 w 1502568"/>
              <a:gd name="connsiteY25" fmla="*/ 140493 h 450056"/>
              <a:gd name="connsiteX26" fmla="*/ 1066800 w 1502568"/>
              <a:gd name="connsiteY26" fmla="*/ 83343 h 450056"/>
              <a:gd name="connsiteX27" fmla="*/ 1152525 w 1502568"/>
              <a:gd name="connsiteY27" fmla="*/ 42862 h 450056"/>
              <a:gd name="connsiteX28" fmla="*/ 1176337 w 1502568"/>
              <a:gd name="connsiteY28" fmla="*/ 23812 h 450056"/>
              <a:gd name="connsiteX29" fmla="*/ 1200150 w 1502568"/>
              <a:gd name="connsiteY29" fmla="*/ 9525 h 450056"/>
              <a:gd name="connsiteX30" fmla="*/ 1235868 w 1502568"/>
              <a:gd name="connsiteY30" fmla="*/ 0 h 450056"/>
              <a:gd name="connsiteX31" fmla="*/ 1271587 w 1502568"/>
              <a:gd name="connsiteY31" fmla="*/ 0 h 450056"/>
              <a:gd name="connsiteX32" fmla="*/ 1328737 w 1502568"/>
              <a:gd name="connsiteY32" fmla="*/ 9525 h 450056"/>
              <a:gd name="connsiteX33" fmla="*/ 1383506 w 1502568"/>
              <a:gd name="connsiteY33" fmla="*/ 28575 h 450056"/>
              <a:gd name="connsiteX34" fmla="*/ 1450181 w 1502568"/>
              <a:gd name="connsiteY34" fmla="*/ 66675 h 450056"/>
              <a:gd name="connsiteX35" fmla="*/ 1476375 w 1502568"/>
              <a:gd name="connsiteY35" fmla="*/ 88106 h 450056"/>
              <a:gd name="connsiteX36" fmla="*/ 1490662 w 1502568"/>
              <a:gd name="connsiteY36" fmla="*/ 104775 h 450056"/>
              <a:gd name="connsiteX37" fmla="*/ 1497806 w 1502568"/>
              <a:gd name="connsiteY37" fmla="*/ 116681 h 450056"/>
              <a:gd name="connsiteX38" fmla="*/ 1502568 w 1502568"/>
              <a:gd name="connsiteY38" fmla="*/ 138112 h 450056"/>
              <a:gd name="connsiteX39" fmla="*/ 1495425 w 1502568"/>
              <a:gd name="connsiteY39" fmla="*/ 164306 h 450056"/>
              <a:gd name="connsiteX40" fmla="*/ 1473993 w 1502568"/>
              <a:gd name="connsiteY40" fmla="*/ 190500 h 450056"/>
              <a:gd name="connsiteX41" fmla="*/ 1433512 w 1502568"/>
              <a:gd name="connsiteY41" fmla="*/ 219075 h 450056"/>
              <a:gd name="connsiteX42" fmla="*/ 1397793 w 1502568"/>
              <a:gd name="connsiteY42" fmla="*/ 233362 h 450056"/>
              <a:gd name="connsiteX43" fmla="*/ 1340643 w 1502568"/>
              <a:gd name="connsiteY43" fmla="*/ 247650 h 450056"/>
              <a:gd name="connsiteX44" fmla="*/ 1190625 w 1502568"/>
              <a:gd name="connsiteY44" fmla="*/ 273843 h 450056"/>
              <a:gd name="connsiteX45" fmla="*/ 1092993 w 1502568"/>
              <a:gd name="connsiteY45" fmla="*/ 280987 h 450056"/>
              <a:gd name="connsiteX46" fmla="*/ 921543 w 1502568"/>
              <a:gd name="connsiteY46" fmla="*/ 333375 h 450056"/>
              <a:gd name="connsiteX47" fmla="*/ 757237 w 1502568"/>
              <a:gd name="connsiteY47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02568" h="450056">
                <a:moveTo>
                  <a:pt x="757237" y="371475"/>
                </a:moveTo>
                <a:lnTo>
                  <a:pt x="588168" y="407193"/>
                </a:lnTo>
                <a:lnTo>
                  <a:pt x="450056" y="431006"/>
                </a:lnTo>
                <a:lnTo>
                  <a:pt x="347662" y="447675"/>
                </a:lnTo>
                <a:lnTo>
                  <a:pt x="283368" y="450056"/>
                </a:lnTo>
                <a:lnTo>
                  <a:pt x="221456" y="435768"/>
                </a:lnTo>
                <a:lnTo>
                  <a:pt x="152400" y="404812"/>
                </a:lnTo>
                <a:lnTo>
                  <a:pt x="88106" y="366712"/>
                </a:lnTo>
                <a:lnTo>
                  <a:pt x="50006" y="340518"/>
                </a:lnTo>
                <a:lnTo>
                  <a:pt x="26193" y="311943"/>
                </a:lnTo>
                <a:lnTo>
                  <a:pt x="9525" y="285750"/>
                </a:lnTo>
                <a:lnTo>
                  <a:pt x="0" y="250031"/>
                </a:lnTo>
                <a:lnTo>
                  <a:pt x="0" y="223837"/>
                </a:lnTo>
                <a:lnTo>
                  <a:pt x="4762" y="209550"/>
                </a:lnTo>
                <a:lnTo>
                  <a:pt x="23812" y="202406"/>
                </a:lnTo>
                <a:lnTo>
                  <a:pt x="52387" y="209550"/>
                </a:lnTo>
                <a:lnTo>
                  <a:pt x="100012" y="238125"/>
                </a:lnTo>
                <a:lnTo>
                  <a:pt x="133350" y="254793"/>
                </a:lnTo>
                <a:lnTo>
                  <a:pt x="166687" y="264318"/>
                </a:lnTo>
                <a:lnTo>
                  <a:pt x="228600" y="271462"/>
                </a:lnTo>
                <a:lnTo>
                  <a:pt x="290512" y="271462"/>
                </a:lnTo>
                <a:lnTo>
                  <a:pt x="366712" y="264318"/>
                </a:lnTo>
                <a:lnTo>
                  <a:pt x="438150" y="254793"/>
                </a:lnTo>
                <a:lnTo>
                  <a:pt x="573881" y="221456"/>
                </a:lnTo>
                <a:lnTo>
                  <a:pt x="719137" y="178593"/>
                </a:lnTo>
                <a:lnTo>
                  <a:pt x="890587" y="140493"/>
                </a:lnTo>
                <a:lnTo>
                  <a:pt x="1066800" y="83343"/>
                </a:lnTo>
                <a:lnTo>
                  <a:pt x="1152525" y="42862"/>
                </a:lnTo>
                <a:lnTo>
                  <a:pt x="1176337" y="23812"/>
                </a:lnTo>
                <a:lnTo>
                  <a:pt x="1200150" y="9525"/>
                </a:lnTo>
                <a:lnTo>
                  <a:pt x="1235868" y="0"/>
                </a:lnTo>
                <a:lnTo>
                  <a:pt x="1271587" y="0"/>
                </a:lnTo>
                <a:lnTo>
                  <a:pt x="1328737" y="9525"/>
                </a:lnTo>
                <a:lnTo>
                  <a:pt x="1383506" y="28575"/>
                </a:lnTo>
                <a:lnTo>
                  <a:pt x="1450181" y="66675"/>
                </a:lnTo>
                <a:lnTo>
                  <a:pt x="1476375" y="88106"/>
                </a:lnTo>
                <a:lnTo>
                  <a:pt x="1490662" y="104775"/>
                </a:lnTo>
                <a:lnTo>
                  <a:pt x="1497806" y="116681"/>
                </a:lnTo>
                <a:lnTo>
                  <a:pt x="1502568" y="138112"/>
                </a:lnTo>
                <a:lnTo>
                  <a:pt x="1495425" y="164306"/>
                </a:lnTo>
                <a:lnTo>
                  <a:pt x="1473993" y="190500"/>
                </a:lnTo>
                <a:lnTo>
                  <a:pt x="1433512" y="219075"/>
                </a:lnTo>
                <a:lnTo>
                  <a:pt x="1397793" y="233362"/>
                </a:lnTo>
                <a:lnTo>
                  <a:pt x="1340643" y="247650"/>
                </a:lnTo>
                <a:lnTo>
                  <a:pt x="1190625" y="273843"/>
                </a:lnTo>
                <a:lnTo>
                  <a:pt x="1092993" y="280987"/>
                </a:lnTo>
                <a:lnTo>
                  <a:pt x="921543" y="333375"/>
                </a:lnTo>
                <a:lnTo>
                  <a:pt x="75723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BC9CB2-C28B-40EF-BD74-27AA22866F37}"/>
              </a:ext>
            </a:extLst>
          </p:cNvPr>
          <p:cNvSpPr/>
          <p:nvPr/>
        </p:nvSpPr>
        <p:spPr>
          <a:xfrm>
            <a:off x="5561015" y="2582863"/>
            <a:ext cx="282575" cy="838200"/>
          </a:xfrm>
          <a:custGeom>
            <a:avLst/>
            <a:gdLst>
              <a:gd name="connsiteX0" fmla="*/ 64294 w 283369"/>
              <a:gd name="connsiteY0" fmla="*/ 395288 h 838200"/>
              <a:gd name="connsiteX1" fmla="*/ 0 w 283369"/>
              <a:gd name="connsiteY1" fmla="*/ 40482 h 838200"/>
              <a:gd name="connsiteX2" fmla="*/ 135731 w 283369"/>
              <a:gd name="connsiteY2" fmla="*/ 0 h 838200"/>
              <a:gd name="connsiteX3" fmla="*/ 197644 w 283369"/>
              <a:gd name="connsiteY3" fmla="*/ 145257 h 838200"/>
              <a:gd name="connsiteX4" fmla="*/ 230981 w 283369"/>
              <a:gd name="connsiteY4" fmla="*/ 223838 h 838200"/>
              <a:gd name="connsiteX5" fmla="*/ 257175 w 283369"/>
              <a:gd name="connsiteY5" fmla="*/ 280988 h 838200"/>
              <a:gd name="connsiteX6" fmla="*/ 266700 w 283369"/>
              <a:gd name="connsiteY6" fmla="*/ 333375 h 838200"/>
              <a:gd name="connsiteX7" fmla="*/ 273844 w 283369"/>
              <a:gd name="connsiteY7" fmla="*/ 407194 h 838200"/>
              <a:gd name="connsiteX8" fmla="*/ 280987 w 283369"/>
              <a:gd name="connsiteY8" fmla="*/ 466725 h 838200"/>
              <a:gd name="connsiteX9" fmla="*/ 280987 w 283369"/>
              <a:gd name="connsiteY9" fmla="*/ 542925 h 838200"/>
              <a:gd name="connsiteX10" fmla="*/ 283369 w 283369"/>
              <a:gd name="connsiteY10" fmla="*/ 792957 h 838200"/>
              <a:gd name="connsiteX11" fmla="*/ 107156 w 283369"/>
              <a:gd name="connsiteY11" fmla="*/ 838200 h 838200"/>
              <a:gd name="connsiteX12" fmla="*/ 100012 w 283369"/>
              <a:gd name="connsiteY12" fmla="*/ 676275 h 838200"/>
              <a:gd name="connsiteX13" fmla="*/ 92869 w 283369"/>
              <a:gd name="connsiteY13" fmla="*/ 557213 h 838200"/>
              <a:gd name="connsiteX14" fmla="*/ 64294 w 283369"/>
              <a:gd name="connsiteY14" fmla="*/ 395288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3369" h="838200">
                <a:moveTo>
                  <a:pt x="64294" y="395288"/>
                </a:moveTo>
                <a:lnTo>
                  <a:pt x="0" y="40482"/>
                </a:lnTo>
                <a:lnTo>
                  <a:pt x="135731" y="0"/>
                </a:lnTo>
                <a:lnTo>
                  <a:pt x="197644" y="145257"/>
                </a:lnTo>
                <a:lnTo>
                  <a:pt x="230981" y="223838"/>
                </a:lnTo>
                <a:lnTo>
                  <a:pt x="257175" y="280988"/>
                </a:lnTo>
                <a:lnTo>
                  <a:pt x="266700" y="333375"/>
                </a:lnTo>
                <a:lnTo>
                  <a:pt x="273844" y="407194"/>
                </a:lnTo>
                <a:lnTo>
                  <a:pt x="280987" y="466725"/>
                </a:lnTo>
                <a:lnTo>
                  <a:pt x="280987" y="542925"/>
                </a:lnTo>
                <a:lnTo>
                  <a:pt x="283369" y="792957"/>
                </a:lnTo>
                <a:lnTo>
                  <a:pt x="107156" y="838200"/>
                </a:lnTo>
                <a:lnTo>
                  <a:pt x="100012" y="676275"/>
                </a:lnTo>
                <a:lnTo>
                  <a:pt x="92869" y="557213"/>
                </a:lnTo>
                <a:lnTo>
                  <a:pt x="64294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39E0CD-A577-430E-8AEE-09867662A439}"/>
              </a:ext>
            </a:extLst>
          </p:cNvPr>
          <p:cNvSpPr/>
          <p:nvPr/>
        </p:nvSpPr>
        <p:spPr>
          <a:xfrm>
            <a:off x="6253164" y="2490788"/>
            <a:ext cx="393700" cy="804862"/>
          </a:xfrm>
          <a:custGeom>
            <a:avLst/>
            <a:gdLst>
              <a:gd name="connsiteX0" fmla="*/ 59531 w 392906"/>
              <a:gd name="connsiteY0" fmla="*/ 461962 h 804862"/>
              <a:gd name="connsiteX1" fmla="*/ 100012 w 392906"/>
              <a:gd name="connsiteY1" fmla="*/ 247650 h 804862"/>
              <a:gd name="connsiteX2" fmla="*/ 109537 w 392906"/>
              <a:gd name="connsiteY2" fmla="*/ 180975 h 804862"/>
              <a:gd name="connsiteX3" fmla="*/ 109537 w 392906"/>
              <a:gd name="connsiteY3" fmla="*/ 128587 h 804862"/>
              <a:gd name="connsiteX4" fmla="*/ 97631 w 392906"/>
              <a:gd name="connsiteY4" fmla="*/ 90487 h 804862"/>
              <a:gd name="connsiteX5" fmla="*/ 33337 w 392906"/>
              <a:gd name="connsiteY5" fmla="*/ 7143 h 804862"/>
              <a:gd name="connsiteX6" fmla="*/ 195262 w 392906"/>
              <a:gd name="connsiteY6" fmla="*/ 0 h 804862"/>
              <a:gd name="connsiteX7" fmla="*/ 290512 w 392906"/>
              <a:gd name="connsiteY7" fmla="*/ 66675 h 804862"/>
              <a:gd name="connsiteX8" fmla="*/ 347662 w 392906"/>
              <a:gd name="connsiteY8" fmla="*/ 111918 h 804862"/>
              <a:gd name="connsiteX9" fmla="*/ 376237 w 392906"/>
              <a:gd name="connsiteY9" fmla="*/ 135731 h 804862"/>
              <a:gd name="connsiteX10" fmla="*/ 388143 w 392906"/>
              <a:gd name="connsiteY10" fmla="*/ 154781 h 804862"/>
              <a:gd name="connsiteX11" fmla="*/ 392906 w 392906"/>
              <a:gd name="connsiteY11" fmla="*/ 178593 h 804862"/>
              <a:gd name="connsiteX12" fmla="*/ 390525 w 392906"/>
              <a:gd name="connsiteY12" fmla="*/ 207168 h 804862"/>
              <a:gd name="connsiteX13" fmla="*/ 371475 w 392906"/>
              <a:gd name="connsiteY13" fmla="*/ 242887 h 804862"/>
              <a:gd name="connsiteX14" fmla="*/ 326231 w 392906"/>
              <a:gd name="connsiteY14" fmla="*/ 290512 h 804862"/>
              <a:gd name="connsiteX15" fmla="*/ 278606 w 392906"/>
              <a:gd name="connsiteY15" fmla="*/ 371475 h 804862"/>
              <a:gd name="connsiteX16" fmla="*/ 190500 w 392906"/>
              <a:gd name="connsiteY16" fmla="*/ 557212 h 804862"/>
              <a:gd name="connsiteX17" fmla="*/ 83343 w 392906"/>
              <a:gd name="connsiteY17" fmla="*/ 783431 h 804862"/>
              <a:gd name="connsiteX18" fmla="*/ 0 w 392906"/>
              <a:gd name="connsiteY18" fmla="*/ 804862 h 804862"/>
              <a:gd name="connsiteX19" fmla="*/ 59531 w 392906"/>
              <a:gd name="connsiteY19" fmla="*/ 461962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2906" h="804862">
                <a:moveTo>
                  <a:pt x="59531" y="461962"/>
                </a:moveTo>
                <a:lnTo>
                  <a:pt x="100012" y="247650"/>
                </a:lnTo>
                <a:lnTo>
                  <a:pt x="109537" y="180975"/>
                </a:lnTo>
                <a:lnTo>
                  <a:pt x="109537" y="128587"/>
                </a:lnTo>
                <a:lnTo>
                  <a:pt x="97631" y="90487"/>
                </a:lnTo>
                <a:lnTo>
                  <a:pt x="33337" y="7143"/>
                </a:lnTo>
                <a:lnTo>
                  <a:pt x="195262" y="0"/>
                </a:lnTo>
                <a:lnTo>
                  <a:pt x="290512" y="66675"/>
                </a:lnTo>
                <a:lnTo>
                  <a:pt x="347662" y="111918"/>
                </a:lnTo>
                <a:lnTo>
                  <a:pt x="376237" y="135731"/>
                </a:lnTo>
                <a:lnTo>
                  <a:pt x="388143" y="154781"/>
                </a:lnTo>
                <a:lnTo>
                  <a:pt x="392906" y="178593"/>
                </a:lnTo>
                <a:lnTo>
                  <a:pt x="390525" y="207168"/>
                </a:lnTo>
                <a:lnTo>
                  <a:pt x="371475" y="242887"/>
                </a:lnTo>
                <a:lnTo>
                  <a:pt x="326231" y="290512"/>
                </a:lnTo>
                <a:lnTo>
                  <a:pt x="278606" y="371475"/>
                </a:lnTo>
                <a:lnTo>
                  <a:pt x="190500" y="557212"/>
                </a:lnTo>
                <a:lnTo>
                  <a:pt x="83343" y="783431"/>
                </a:lnTo>
                <a:lnTo>
                  <a:pt x="0" y="804862"/>
                </a:lnTo>
                <a:lnTo>
                  <a:pt x="59531" y="4619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AD487A-5F8C-44D5-B15B-91B829893D57}"/>
              </a:ext>
            </a:extLst>
          </p:cNvPr>
          <p:cNvSpPr/>
          <p:nvPr/>
        </p:nvSpPr>
        <p:spPr>
          <a:xfrm>
            <a:off x="5065714" y="2930525"/>
            <a:ext cx="3033712" cy="685800"/>
          </a:xfrm>
          <a:custGeom>
            <a:avLst/>
            <a:gdLst>
              <a:gd name="connsiteX0" fmla="*/ 1486222 w 3034262"/>
              <a:gd name="connsiteY0" fmla="*/ 399245 h 685156"/>
              <a:gd name="connsiteX1" fmla="*/ 1120462 w 3034262"/>
              <a:gd name="connsiteY1" fmla="*/ 471366 h 685156"/>
              <a:gd name="connsiteX2" fmla="*/ 819096 w 3034262"/>
              <a:gd name="connsiteY2" fmla="*/ 548640 h 685156"/>
              <a:gd name="connsiteX3" fmla="*/ 610458 w 3034262"/>
              <a:gd name="connsiteY3" fmla="*/ 613034 h 685156"/>
              <a:gd name="connsiteX4" fmla="*/ 455912 w 3034262"/>
              <a:gd name="connsiteY4" fmla="*/ 680004 h 685156"/>
              <a:gd name="connsiteX5" fmla="*/ 435306 w 3034262"/>
              <a:gd name="connsiteY5" fmla="*/ 685156 h 685156"/>
              <a:gd name="connsiteX6" fmla="*/ 383790 w 3034262"/>
              <a:gd name="connsiteY6" fmla="*/ 680004 h 685156"/>
              <a:gd name="connsiteX7" fmla="*/ 342578 w 3034262"/>
              <a:gd name="connsiteY7" fmla="*/ 661974 h 685156"/>
              <a:gd name="connsiteX8" fmla="*/ 239547 w 3034262"/>
              <a:gd name="connsiteY8" fmla="*/ 589852 h 685156"/>
              <a:gd name="connsiteX9" fmla="*/ 141667 w 3034262"/>
              <a:gd name="connsiteY9" fmla="*/ 507427 h 685156"/>
              <a:gd name="connsiteX10" fmla="*/ 33485 w 3034262"/>
              <a:gd name="connsiteY10" fmla="*/ 409548 h 685156"/>
              <a:gd name="connsiteX11" fmla="*/ 15454 w 3034262"/>
              <a:gd name="connsiteY11" fmla="*/ 386366 h 685156"/>
              <a:gd name="connsiteX12" fmla="*/ 5151 w 3034262"/>
              <a:gd name="connsiteY12" fmla="*/ 360608 h 685156"/>
              <a:gd name="connsiteX13" fmla="*/ 0 w 3034262"/>
              <a:gd name="connsiteY13" fmla="*/ 334850 h 685156"/>
              <a:gd name="connsiteX14" fmla="*/ 2576 w 3034262"/>
              <a:gd name="connsiteY14" fmla="*/ 309093 h 685156"/>
              <a:gd name="connsiteX15" fmla="*/ 10303 w 3034262"/>
              <a:gd name="connsiteY15" fmla="*/ 301365 h 685156"/>
              <a:gd name="connsiteX16" fmla="*/ 23182 w 3034262"/>
              <a:gd name="connsiteY16" fmla="*/ 298789 h 685156"/>
              <a:gd name="connsiteX17" fmla="*/ 64394 w 3034262"/>
              <a:gd name="connsiteY17" fmla="*/ 319396 h 685156"/>
              <a:gd name="connsiteX18" fmla="*/ 149395 w 3034262"/>
              <a:gd name="connsiteY18" fmla="*/ 368335 h 685156"/>
              <a:gd name="connsiteX19" fmla="*/ 211213 w 3034262"/>
              <a:gd name="connsiteY19" fmla="*/ 399245 h 685156"/>
              <a:gd name="connsiteX20" fmla="*/ 278183 w 3034262"/>
              <a:gd name="connsiteY20" fmla="*/ 425002 h 685156"/>
              <a:gd name="connsiteX21" fmla="*/ 324547 w 3034262"/>
              <a:gd name="connsiteY21" fmla="*/ 432730 h 685156"/>
              <a:gd name="connsiteX22" fmla="*/ 368336 w 3034262"/>
              <a:gd name="connsiteY22" fmla="*/ 432730 h 685156"/>
              <a:gd name="connsiteX23" fmla="*/ 507427 w 3034262"/>
              <a:gd name="connsiteY23" fmla="*/ 412123 h 685156"/>
              <a:gd name="connsiteX24" fmla="*/ 607883 w 3034262"/>
              <a:gd name="connsiteY24" fmla="*/ 388942 h 685156"/>
              <a:gd name="connsiteX25" fmla="*/ 765005 w 3034262"/>
              <a:gd name="connsiteY25" fmla="*/ 370911 h 685156"/>
              <a:gd name="connsiteX26" fmla="*/ 916976 w 3034262"/>
              <a:gd name="connsiteY26" fmla="*/ 332274 h 685156"/>
              <a:gd name="connsiteX27" fmla="*/ 1210614 w 3034262"/>
              <a:gd name="connsiteY27" fmla="*/ 275607 h 685156"/>
              <a:gd name="connsiteX28" fmla="*/ 1305918 w 3034262"/>
              <a:gd name="connsiteY28" fmla="*/ 255001 h 685156"/>
              <a:gd name="connsiteX29" fmla="*/ 1617586 w 3034262"/>
              <a:gd name="connsiteY29" fmla="*/ 198334 h 685156"/>
              <a:gd name="connsiteX30" fmla="*/ 1991074 w 3034262"/>
              <a:gd name="connsiteY30" fmla="*/ 133940 h 685156"/>
              <a:gd name="connsiteX31" fmla="*/ 2127590 w 3034262"/>
              <a:gd name="connsiteY31" fmla="*/ 121061 h 685156"/>
              <a:gd name="connsiteX32" fmla="*/ 2248651 w 3034262"/>
              <a:gd name="connsiteY32" fmla="*/ 100455 h 685156"/>
              <a:gd name="connsiteX33" fmla="*/ 2416076 w 3034262"/>
              <a:gd name="connsiteY33" fmla="*/ 59242 h 685156"/>
              <a:gd name="connsiteX34" fmla="*/ 2454713 w 3034262"/>
              <a:gd name="connsiteY34" fmla="*/ 41212 h 685156"/>
              <a:gd name="connsiteX35" fmla="*/ 2493350 w 3034262"/>
              <a:gd name="connsiteY35" fmla="*/ 18030 h 685156"/>
              <a:gd name="connsiteX36" fmla="*/ 2521683 w 3034262"/>
              <a:gd name="connsiteY36" fmla="*/ 5151 h 685156"/>
              <a:gd name="connsiteX37" fmla="*/ 2562896 w 3034262"/>
              <a:gd name="connsiteY37" fmla="*/ 0 h 685156"/>
              <a:gd name="connsiteX38" fmla="*/ 2681381 w 3034262"/>
              <a:gd name="connsiteY38" fmla="*/ 20606 h 685156"/>
              <a:gd name="connsiteX39" fmla="*/ 2774109 w 3034262"/>
              <a:gd name="connsiteY39" fmla="*/ 48939 h 685156"/>
              <a:gd name="connsiteX40" fmla="*/ 2892595 w 3034262"/>
              <a:gd name="connsiteY40" fmla="*/ 92727 h 685156"/>
              <a:gd name="connsiteX41" fmla="*/ 2969868 w 3034262"/>
              <a:gd name="connsiteY41" fmla="*/ 128788 h 685156"/>
              <a:gd name="connsiteX42" fmla="*/ 2995626 w 3034262"/>
              <a:gd name="connsiteY42" fmla="*/ 144243 h 685156"/>
              <a:gd name="connsiteX43" fmla="*/ 3016232 w 3034262"/>
              <a:gd name="connsiteY43" fmla="*/ 172576 h 685156"/>
              <a:gd name="connsiteX44" fmla="*/ 3031687 w 3034262"/>
              <a:gd name="connsiteY44" fmla="*/ 203486 h 685156"/>
              <a:gd name="connsiteX45" fmla="*/ 3034262 w 3034262"/>
              <a:gd name="connsiteY45" fmla="*/ 229243 h 685156"/>
              <a:gd name="connsiteX46" fmla="*/ 3029111 w 3034262"/>
              <a:gd name="connsiteY46" fmla="*/ 247274 h 685156"/>
              <a:gd name="connsiteX47" fmla="*/ 3018808 w 3034262"/>
              <a:gd name="connsiteY47" fmla="*/ 265304 h 685156"/>
              <a:gd name="connsiteX48" fmla="*/ 2980171 w 3034262"/>
              <a:gd name="connsiteY48" fmla="*/ 285911 h 685156"/>
              <a:gd name="connsiteX49" fmla="*/ 2928656 w 3034262"/>
              <a:gd name="connsiteY49" fmla="*/ 293638 h 685156"/>
              <a:gd name="connsiteX50" fmla="*/ 2833352 w 3034262"/>
              <a:gd name="connsiteY50" fmla="*/ 293638 h 685156"/>
              <a:gd name="connsiteX51" fmla="*/ 2655623 w 3034262"/>
              <a:gd name="connsiteY51" fmla="*/ 275607 h 685156"/>
              <a:gd name="connsiteX52" fmla="*/ 2462440 w 3034262"/>
              <a:gd name="connsiteY52" fmla="*/ 270456 h 685156"/>
              <a:gd name="connsiteX53" fmla="*/ 2145620 w 3034262"/>
              <a:gd name="connsiteY53" fmla="*/ 301365 h 685156"/>
              <a:gd name="connsiteX54" fmla="*/ 2014256 w 3034262"/>
              <a:gd name="connsiteY54" fmla="*/ 314244 h 685156"/>
              <a:gd name="connsiteX55" fmla="*/ 1486222 w 3034262"/>
              <a:gd name="connsiteY55" fmla="*/ 399245 h 68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34262" h="685156">
                <a:moveTo>
                  <a:pt x="1486222" y="399245"/>
                </a:moveTo>
                <a:lnTo>
                  <a:pt x="1120462" y="471366"/>
                </a:lnTo>
                <a:lnTo>
                  <a:pt x="819096" y="548640"/>
                </a:lnTo>
                <a:lnTo>
                  <a:pt x="610458" y="613034"/>
                </a:lnTo>
                <a:lnTo>
                  <a:pt x="455912" y="680004"/>
                </a:lnTo>
                <a:lnTo>
                  <a:pt x="435306" y="685156"/>
                </a:lnTo>
                <a:lnTo>
                  <a:pt x="383790" y="680004"/>
                </a:lnTo>
                <a:lnTo>
                  <a:pt x="342578" y="661974"/>
                </a:lnTo>
                <a:lnTo>
                  <a:pt x="239547" y="589852"/>
                </a:lnTo>
                <a:lnTo>
                  <a:pt x="141667" y="507427"/>
                </a:lnTo>
                <a:lnTo>
                  <a:pt x="33485" y="409548"/>
                </a:lnTo>
                <a:lnTo>
                  <a:pt x="15454" y="386366"/>
                </a:lnTo>
                <a:lnTo>
                  <a:pt x="5151" y="360608"/>
                </a:lnTo>
                <a:lnTo>
                  <a:pt x="0" y="334850"/>
                </a:lnTo>
                <a:lnTo>
                  <a:pt x="2576" y="309093"/>
                </a:lnTo>
                <a:lnTo>
                  <a:pt x="10303" y="301365"/>
                </a:lnTo>
                <a:lnTo>
                  <a:pt x="23182" y="298789"/>
                </a:lnTo>
                <a:lnTo>
                  <a:pt x="64394" y="319396"/>
                </a:lnTo>
                <a:lnTo>
                  <a:pt x="149395" y="368335"/>
                </a:lnTo>
                <a:lnTo>
                  <a:pt x="211213" y="399245"/>
                </a:lnTo>
                <a:lnTo>
                  <a:pt x="278183" y="425002"/>
                </a:lnTo>
                <a:lnTo>
                  <a:pt x="324547" y="432730"/>
                </a:lnTo>
                <a:lnTo>
                  <a:pt x="368336" y="432730"/>
                </a:lnTo>
                <a:lnTo>
                  <a:pt x="507427" y="412123"/>
                </a:lnTo>
                <a:lnTo>
                  <a:pt x="607883" y="388942"/>
                </a:lnTo>
                <a:lnTo>
                  <a:pt x="765005" y="370911"/>
                </a:lnTo>
                <a:lnTo>
                  <a:pt x="916976" y="332274"/>
                </a:lnTo>
                <a:lnTo>
                  <a:pt x="1210614" y="275607"/>
                </a:lnTo>
                <a:lnTo>
                  <a:pt x="1305918" y="255001"/>
                </a:lnTo>
                <a:lnTo>
                  <a:pt x="1617586" y="198334"/>
                </a:lnTo>
                <a:lnTo>
                  <a:pt x="1991074" y="133940"/>
                </a:lnTo>
                <a:lnTo>
                  <a:pt x="2127590" y="121061"/>
                </a:lnTo>
                <a:lnTo>
                  <a:pt x="2248651" y="100455"/>
                </a:lnTo>
                <a:lnTo>
                  <a:pt x="2416076" y="59242"/>
                </a:lnTo>
                <a:lnTo>
                  <a:pt x="2454713" y="41212"/>
                </a:lnTo>
                <a:lnTo>
                  <a:pt x="2493350" y="18030"/>
                </a:lnTo>
                <a:lnTo>
                  <a:pt x="2521683" y="5151"/>
                </a:lnTo>
                <a:lnTo>
                  <a:pt x="2562896" y="0"/>
                </a:lnTo>
                <a:lnTo>
                  <a:pt x="2681381" y="20606"/>
                </a:lnTo>
                <a:lnTo>
                  <a:pt x="2774109" y="48939"/>
                </a:lnTo>
                <a:lnTo>
                  <a:pt x="2892595" y="92727"/>
                </a:lnTo>
                <a:lnTo>
                  <a:pt x="2969868" y="128788"/>
                </a:lnTo>
                <a:lnTo>
                  <a:pt x="2995626" y="144243"/>
                </a:lnTo>
                <a:lnTo>
                  <a:pt x="3016232" y="172576"/>
                </a:lnTo>
                <a:lnTo>
                  <a:pt x="3031687" y="203486"/>
                </a:lnTo>
                <a:lnTo>
                  <a:pt x="3034262" y="229243"/>
                </a:lnTo>
                <a:lnTo>
                  <a:pt x="3029111" y="247274"/>
                </a:lnTo>
                <a:lnTo>
                  <a:pt x="3018808" y="265304"/>
                </a:lnTo>
                <a:lnTo>
                  <a:pt x="2980171" y="285911"/>
                </a:lnTo>
                <a:lnTo>
                  <a:pt x="2928656" y="293638"/>
                </a:lnTo>
                <a:lnTo>
                  <a:pt x="2833352" y="293638"/>
                </a:lnTo>
                <a:lnTo>
                  <a:pt x="2655623" y="275607"/>
                </a:lnTo>
                <a:lnTo>
                  <a:pt x="2462440" y="270456"/>
                </a:lnTo>
                <a:lnTo>
                  <a:pt x="2145620" y="301365"/>
                </a:lnTo>
                <a:lnTo>
                  <a:pt x="2014256" y="314244"/>
                </a:lnTo>
                <a:lnTo>
                  <a:pt x="1486222" y="39924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D7E800-B1D1-469E-B515-A68C942344CE}"/>
              </a:ext>
            </a:extLst>
          </p:cNvPr>
          <p:cNvSpPr/>
          <p:nvPr/>
        </p:nvSpPr>
        <p:spPr>
          <a:xfrm>
            <a:off x="5618165" y="3733800"/>
            <a:ext cx="1195387" cy="1773238"/>
          </a:xfrm>
          <a:custGeom>
            <a:avLst/>
            <a:gdLst>
              <a:gd name="connsiteX0" fmla="*/ 400050 w 1195387"/>
              <a:gd name="connsiteY0" fmla="*/ 323850 h 1774031"/>
              <a:gd name="connsiteX1" fmla="*/ 50006 w 1195387"/>
              <a:gd name="connsiteY1" fmla="*/ 376238 h 1774031"/>
              <a:gd name="connsiteX2" fmla="*/ 0 w 1195387"/>
              <a:gd name="connsiteY2" fmla="*/ 214313 h 1774031"/>
              <a:gd name="connsiteX3" fmla="*/ 228600 w 1195387"/>
              <a:gd name="connsiteY3" fmla="*/ 192881 h 1774031"/>
              <a:gd name="connsiteX4" fmla="*/ 445294 w 1195387"/>
              <a:gd name="connsiteY4" fmla="*/ 154781 h 1774031"/>
              <a:gd name="connsiteX5" fmla="*/ 652462 w 1195387"/>
              <a:gd name="connsiteY5" fmla="*/ 104775 h 1774031"/>
              <a:gd name="connsiteX6" fmla="*/ 769144 w 1195387"/>
              <a:gd name="connsiteY6" fmla="*/ 73819 h 1774031"/>
              <a:gd name="connsiteX7" fmla="*/ 795337 w 1195387"/>
              <a:gd name="connsiteY7" fmla="*/ 47625 h 1774031"/>
              <a:gd name="connsiteX8" fmla="*/ 828675 w 1195387"/>
              <a:gd name="connsiteY8" fmla="*/ 23813 h 1774031"/>
              <a:gd name="connsiteX9" fmla="*/ 878681 w 1195387"/>
              <a:gd name="connsiteY9" fmla="*/ 2381 h 1774031"/>
              <a:gd name="connsiteX10" fmla="*/ 907256 w 1195387"/>
              <a:gd name="connsiteY10" fmla="*/ 0 h 1774031"/>
              <a:gd name="connsiteX11" fmla="*/ 947737 w 1195387"/>
              <a:gd name="connsiteY11" fmla="*/ 16669 h 1774031"/>
              <a:gd name="connsiteX12" fmla="*/ 1066800 w 1195387"/>
              <a:gd name="connsiteY12" fmla="*/ 85725 h 1774031"/>
              <a:gd name="connsiteX13" fmla="*/ 1162050 w 1195387"/>
              <a:gd name="connsiteY13" fmla="*/ 154781 h 1774031"/>
              <a:gd name="connsiteX14" fmla="*/ 1183481 w 1195387"/>
              <a:gd name="connsiteY14" fmla="*/ 171450 h 1774031"/>
              <a:gd name="connsiteX15" fmla="*/ 1193006 w 1195387"/>
              <a:gd name="connsiteY15" fmla="*/ 185738 h 1774031"/>
              <a:gd name="connsiteX16" fmla="*/ 1195387 w 1195387"/>
              <a:gd name="connsiteY16" fmla="*/ 207169 h 1774031"/>
              <a:gd name="connsiteX17" fmla="*/ 1195387 w 1195387"/>
              <a:gd name="connsiteY17" fmla="*/ 228600 h 1774031"/>
              <a:gd name="connsiteX18" fmla="*/ 1173956 w 1195387"/>
              <a:gd name="connsiteY18" fmla="*/ 259556 h 1774031"/>
              <a:gd name="connsiteX19" fmla="*/ 1147762 w 1195387"/>
              <a:gd name="connsiteY19" fmla="*/ 300038 h 1774031"/>
              <a:gd name="connsiteX20" fmla="*/ 1128712 w 1195387"/>
              <a:gd name="connsiteY20" fmla="*/ 342900 h 1774031"/>
              <a:gd name="connsiteX21" fmla="*/ 1119187 w 1195387"/>
              <a:gd name="connsiteY21" fmla="*/ 395288 h 1774031"/>
              <a:gd name="connsiteX22" fmla="*/ 1119187 w 1195387"/>
              <a:gd name="connsiteY22" fmla="*/ 528638 h 1774031"/>
              <a:gd name="connsiteX23" fmla="*/ 1119187 w 1195387"/>
              <a:gd name="connsiteY23" fmla="*/ 895350 h 1774031"/>
              <a:gd name="connsiteX24" fmla="*/ 1116806 w 1195387"/>
              <a:gd name="connsiteY24" fmla="*/ 1162050 h 1774031"/>
              <a:gd name="connsiteX25" fmla="*/ 1112044 w 1195387"/>
              <a:gd name="connsiteY25" fmla="*/ 1362075 h 1774031"/>
              <a:gd name="connsiteX26" fmla="*/ 1104900 w 1195387"/>
              <a:gd name="connsiteY26" fmla="*/ 1533525 h 1774031"/>
              <a:gd name="connsiteX27" fmla="*/ 1092994 w 1195387"/>
              <a:gd name="connsiteY27" fmla="*/ 1659731 h 1774031"/>
              <a:gd name="connsiteX28" fmla="*/ 1076325 w 1195387"/>
              <a:gd name="connsiteY28" fmla="*/ 1712119 h 1774031"/>
              <a:gd name="connsiteX29" fmla="*/ 1052512 w 1195387"/>
              <a:gd name="connsiteY29" fmla="*/ 1759744 h 1774031"/>
              <a:gd name="connsiteX30" fmla="*/ 1035844 w 1195387"/>
              <a:gd name="connsiteY30" fmla="*/ 1774031 h 1774031"/>
              <a:gd name="connsiteX31" fmla="*/ 1007269 w 1195387"/>
              <a:gd name="connsiteY31" fmla="*/ 1771650 h 1774031"/>
              <a:gd name="connsiteX32" fmla="*/ 978694 w 1195387"/>
              <a:gd name="connsiteY32" fmla="*/ 1745456 h 1774031"/>
              <a:gd name="connsiteX33" fmla="*/ 909637 w 1195387"/>
              <a:gd name="connsiteY33" fmla="*/ 1676400 h 1774031"/>
              <a:gd name="connsiteX34" fmla="*/ 857250 w 1195387"/>
              <a:gd name="connsiteY34" fmla="*/ 1616869 h 1774031"/>
              <a:gd name="connsiteX35" fmla="*/ 873919 w 1195387"/>
              <a:gd name="connsiteY35" fmla="*/ 1507331 h 1774031"/>
              <a:gd name="connsiteX36" fmla="*/ 873919 w 1195387"/>
              <a:gd name="connsiteY36" fmla="*/ 931069 h 1774031"/>
              <a:gd name="connsiteX37" fmla="*/ 873919 w 1195387"/>
              <a:gd name="connsiteY37" fmla="*/ 764381 h 1774031"/>
              <a:gd name="connsiteX38" fmla="*/ 873919 w 1195387"/>
              <a:gd name="connsiteY38" fmla="*/ 357188 h 1774031"/>
              <a:gd name="connsiteX39" fmla="*/ 866775 w 1195387"/>
              <a:gd name="connsiteY39" fmla="*/ 316706 h 1774031"/>
              <a:gd name="connsiteX40" fmla="*/ 852487 w 1195387"/>
              <a:gd name="connsiteY40" fmla="*/ 280988 h 1774031"/>
              <a:gd name="connsiteX41" fmla="*/ 838200 w 1195387"/>
              <a:gd name="connsiteY41" fmla="*/ 264319 h 1774031"/>
              <a:gd name="connsiteX42" fmla="*/ 809625 w 1195387"/>
              <a:gd name="connsiteY42" fmla="*/ 252413 h 1774031"/>
              <a:gd name="connsiteX43" fmla="*/ 769144 w 1195387"/>
              <a:gd name="connsiteY43" fmla="*/ 252413 h 1774031"/>
              <a:gd name="connsiteX44" fmla="*/ 652462 w 1195387"/>
              <a:gd name="connsiteY44" fmla="*/ 276225 h 1774031"/>
              <a:gd name="connsiteX45" fmla="*/ 400050 w 1195387"/>
              <a:gd name="connsiteY45" fmla="*/ 323850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95387" h="1774031">
                <a:moveTo>
                  <a:pt x="400050" y="323850"/>
                </a:moveTo>
                <a:lnTo>
                  <a:pt x="50006" y="376238"/>
                </a:lnTo>
                <a:lnTo>
                  <a:pt x="0" y="214313"/>
                </a:lnTo>
                <a:lnTo>
                  <a:pt x="228600" y="192881"/>
                </a:lnTo>
                <a:lnTo>
                  <a:pt x="445294" y="154781"/>
                </a:lnTo>
                <a:lnTo>
                  <a:pt x="652462" y="104775"/>
                </a:lnTo>
                <a:lnTo>
                  <a:pt x="769144" y="73819"/>
                </a:lnTo>
                <a:lnTo>
                  <a:pt x="795337" y="47625"/>
                </a:lnTo>
                <a:lnTo>
                  <a:pt x="828675" y="23813"/>
                </a:lnTo>
                <a:lnTo>
                  <a:pt x="878681" y="2381"/>
                </a:lnTo>
                <a:lnTo>
                  <a:pt x="907256" y="0"/>
                </a:lnTo>
                <a:lnTo>
                  <a:pt x="947737" y="16669"/>
                </a:lnTo>
                <a:lnTo>
                  <a:pt x="1066800" y="85725"/>
                </a:lnTo>
                <a:lnTo>
                  <a:pt x="1162050" y="154781"/>
                </a:lnTo>
                <a:lnTo>
                  <a:pt x="1183481" y="171450"/>
                </a:lnTo>
                <a:lnTo>
                  <a:pt x="1193006" y="185738"/>
                </a:lnTo>
                <a:lnTo>
                  <a:pt x="1195387" y="207169"/>
                </a:lnTo>
                <a:lnTo>
                  <a:pt x="1195387" y="228600"/>
                </a:lnTo>
                <a:lnTo>
                  <a:pt x="1173956" y="259556"/>
                </a:lnTo>
                <a:lnTo>
                  <a:pt x="1147762" y="300038"/>
                </a:lnTo>
                <a:lnTo>
                  <a:pt x="1128712" y="342900"/>
                </a:lnTo>
                <a:lnTo>
                  <a:pt x="1119187" y="395288"/>
                </a:lnTo>
                <a:lnTo>
                  <a:pt x="1119187" y="528638"/>
                </a:lnTo>
                <a:lnTo>
                  <a:pt x="1119187" y="895350"/>
                </a:lnTo>
                <a:cubicBezTo>
                  <a:pt x="1118393" y="984250"/>
                  <a:pt x="1117600" y="1073150"/>
                  <a:pt x="1116806" y="1162050"/>
                </a:cubicBezTo>
                <a:lnTo>
                  <a:pt x="1112044" y="1362075"/>
                </a:lnTo>
                <a:lnTo>
                  <a:pt x="1104900" y="1533525"/>
                </a:lnTo>
                <a:lnTo>
                  <a:pt x="1092994" y="1659731"/>
                </a:lnTo>
                <a:lnTo>
                  <a:pt x="1076325" y="1712119"/>
                </a:lnTo>
                <a:lnTo>
                  <a:pt x="1052512" y="1759744"/>
                </a:lnTo>
                <a:lnTo>
                  <a:pt x="1035844" y="1774031"/>
                </a:lnTo>
                <a:lnTo>
                  <a:pt x="1007269" y="1771650"/>
                </a:lnTo>
                <a:lnTo>
                  <a:pt x="978694" y="1745456"/>
                </a:lnTo>
                <a:lnTo>
                  <a:pt x="909637" y="1676400"/>
                </a:lnTo>
                <a:lnTo>
                  <a:pt x="857250" y="1616869"/>
                </a:lnTo>
                <a:lnTo>
                  <a:pt x="873919" y="1507331"/>
                </a:lnTo>
                <a:lnTo>
                  <a:pt x="873919" y="931069"/>
                </a:lnTo>
                <a:lnTo>
                  <a:pt x="873919" y="764381"/>
                </a:lnTo>
                <a:lnTo>
                  <a:pt x="873919" y="357188"/>
                </a:lnTo>
                <a:lnTo>
                  <a:pt x="866775" y="316706"/>
                </a:lnTo>
                <a:lnTo>
                  <a:pt x="852487" y="280988"/>
                </a:lnTo>
                <a:lnTo>
                  <a:pt x="838200" y="264319"/>
                </a:lnTo>
                <a:lnTo>
                  <a:pt x="809625" y="252413"/>
                </a:lnTo>
                <a:lnTo>
                  <a:pt x="769144" y="252413"/>
                </a:lnTo>
                <a:lnTo>
                  <a:pt x="652462" y="276225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9D8BCDB-0058-4C5D-AFB4-DF8347D139D8}"/>
              </a:ext>
            </a:extLst>
          </p:cNvPr>
          <p:cNvSpPr/>
          <p:nvPr/>
        </p:nvSpPr>
        <p:spPr>
          <a:xfrm>
            <a:off x="5661027" y="4491039"/>
            <a:ext cx="900113" cy="288925"/>
          </a:xfrm>
          <a:custGeom>
            <a:avLst/>
            <a:gdLst>
              <a:gd name="connsiteX0" fmla="*/ 409575 w 900113"/>
              <a:gd name="connsiteY0" fmla="*/ 238125 h 288131"/>
              <a:gd name="connsiteX1" fmla="*/ 0 w 900113"/>
              <a:gd name="connsiteY1" fmla="*/ 288131 h 288131"/>
              <a:gd name="connsiteX2" fmla="*/ 0 w 900113"/>
              <a:gd name="connsiteY2" fmla="*/ 133350 h 288131"/>
              <a:gd name="connsiteX3" fmla="*/ 223838 w 900113"/>
              <a:gd name="connsiteY3" fmla="*/ 100012 h 288131"/>
              <a:gd name="connsiteX4" fmla="*/ 611982 w 900113"/>
              <a:gd name="connsiteY4" fmla="*/ 42862 h 288131"/>
              <a:gd name="connsiteX5" fmla="*/ 900113 w 900113"/>
              <a:gd name="connsiteY5" fmla="*/ 0 h 288131"/>
              <a:gd name="connsiteX6" fmla="*/ 900113 w 900113"/>
              <a:gd name="connsiteY6" fmla="*/ 188118 h 288131"/>
              <a:gd name="connsiteX7" fmla="*/ 409575 w 900113"/>
              <a:gd name="connsiteY7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0113" h="288131">
                <a:moveTo>
                  <a:pt x="409575" y="238125"/>
                </a:moveTo>
                <a:lnTo>
                  <a:pt x="0" y="288131"/>
                </a:lnTo>
                <a:lnTo>
                  <a:pt x="0" y="133350"/>
                </a:lnTo>
                <a:lnTo>
                  <a:pt x="223838" y="100012"/>
                </a:lnTo>
                <a:lnTo>
                  <a:pt x="611982" y="42862"/>
                </a:lnTo>
                <a:lnTo>
                  <a:pt x="900113" y="0"/>
                </a:lnTo>
                <a:lnTo>
                  <a:pt x="900113" y="188118"/>
                </a:lnTo>
                <a:lnTo>
                  <a:pt x="409575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81E087-35FC-4C77-B80F-193AE43A0A66}"/>
              </a:ext>
            </a:extLst>
          </p:cNvPr>
          <p:cNvSpPr/>
          <p:nvPr/>
        </p:nvSpPr>
        <p:spPr>
          <a:xfrm>
            <a:off x="5618165" y="5199063"/>
            <a:ext cx="968375" cy="323850"/>
          </a:xfrm>
          <a:custGeom>
            <a:avLst/>
            <a:gdLst>
              <a:gd name="connsiteX0" fmla="*/ 357187 w 969169"/>
              <a:gd name="connsiteY0" fmla="*/ 261937 h 323850"/>
              <a:gd name="connsiteX1" fmla="*/ 23812 w 969169"/>
              <a:gd name="connsiteY1" fmla="*/ 323850 h 323850"/>
              <a:gd name="connsiteX2" fmla="*/ 0 w 969169"/>
              <a:gd name="connsiteY2" fmla="*/ 140494 h 323850"/>
              <a:gd name="connsiteX3" fmla="*/ 481012 w 969169"/>
              <a:gd name="connsiteY3" fmla="*/ 73819 h 323850"/>
              <a:gd name="connsiteX4" fmla="*/ 966787 w 969169"/>
              <a:gd name="connsiteY4" fmla="*/ 0 h 323850"/>
              <a:gd name="connsiteX5" fmla="*/ 969169 w 969169"/>
              <a:gd name="connsiteY5" fmla="*/ 164306 h 323850"/>
              <a:gd name="connsiteX6" fmla="*/ 357187 w 969169"/>
              <a:gd name="connsiteY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169" h="323850">
                <a:moveTo>
                  <a:pt x="357187" y="261937"/>
                </a:moveTo>
                <a:lnTo>
                  <a:pt x="23812" y="323850"/>
                </a:lnTo>
                <a:lnTo>
                  <a:pt x="0" y="140494"/>
                </a:lnTo>
                <a:lnTo>
                  <a:pt x="481012" y="73819"/>
                </a:lnTo>
                <a:lnTo>
                  <a:pt x="966787" y="0"/>
                </a:lnTo>
                <a:lnTo>
                  <a:pt x="969169" y="164306"/>
                </a:lnTo>
                <a:lnTo>
                  <a:pt x="357187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E86AF7C-6BA1-4A20-B1F4-CCCC183ACDF0}"/>
              </a:ext>
            </a:extLst>
          </p:cNvPr>
          <p:cNvSpPr/>
          <p:nvPr/>
        </p:nvSpPr>
        <p:spPr>
          <a:xfrm rot="16200000">
            <a:off x="5258595" y="2815432"/>
            <a:ext cx="4548188" cy="1793875"/>
          </a:xfrm>
          <a:custGeom>
            <a:avLst/>
            <a:gdLst>
              <a:gd name="connsiteX0" fmla="*/ 2308860 w 4549140"/>
              <a:gd name="connsiteY0" fmla="*/ 701040 h 1794510"/>
              <a:gd name="connsiteX1" fmla="*/ 1985010 w 4549140"/>
              <a:gd name="connsiteY1" fmla="*/ 781050 h 1794510"/>
              <a:gd name="connsiteX2" fmla="*/ 1767840 w 4549140"/>
              <a:gd name="connsiteY2" fmla="*/ 845820 h 1794510"/>
              <a:gd name="connsiteX3" fmla="*/ 1550670 w 4549140"/>
              <a:gd name="connsiteY3" fmla="*/ 922020 h 1794510"/>
              <a:gd name="connsiteX4" fmla="*/ 1379220 w 4549140"/>
              <a:gd name="connsiteY4" fmla="*/ 982980 h 1794510"/>
              <a:gd name="connsiteX5" fmla="*/ 1093470 w 4549140"/>
              <a:gd name="connsiteY5" fmla="*/ 1112520 h 1794510"/>
              <a:gd name="connsiteX6" fmla="*/ 891540 w 4549140"/>
              <a:gd name="connsiteY6" fmla="*/ 1223010 h 1794510"/>
              <a:gd name="connsiteX7" fmla="*/ 781050 w 4549140"/>
              <a:gd name="connsiteY7" fmla="*/ 1295400 h 1794510"/>
              <a:gd name="connsiteX8" fmla="*/ 674370 w 4549140"/>
              <a:gd name="connsiteY8" fmla="*/ 1379220 h 1794510"/>
              <a:gd name="connsiteX9" fmla="*/ 628650 w 4549140"/>
              <a:gd name="connsiteY9" fmla="*/ 1436370 h 1794510"/>
              <a:gd name="connsiteX10" fmla="*/ 300990 w 4549140"/>
              <a:gd name="connsiteY10" fmla="*/ 1744980 h 1794510"/>
              <a:gd name="connsiteX11" fmla="*/ 179070 w 4549140"/>
              <a:gd name="connsiteY11" fmla="*/ 1779270 h 1794510"/>
              <a:gd name="connsiteX12" fmla="*/ 118110 w 4549140"/>
              <a:gd name="connsiteY12" fmla="*/ 1794510 h 1794510"/>
              <a:gd name="connsiteX13" fmla="*/ 68580 w 4549140"/>
              <a:gd name="connsiteY13" fmla="*/ 1794510 h 1794510"/>
              <a:gd name="connsiteX14" fmla="*/ 30480 w 4549140"/>
              <a:gd name="connsiteY14" fmla="*/ 1783080 h 1794510"/>
              <a:gd name="connsiteX15" fmla="*/ 7620 w 4549140"/>
              <a:gd name="connsiteY15" fmla="*/ 1756410 h 1794510"/>
              <a:gd name="connsiteX16" fmla="*/ 0 w 4549140"/>
              <a:gd name="connsiteY16" fmla="*/ 1729740 h 1794510"/>
              <a:gd name="connsiteX17" fmla="*/ 3810 w 4549140"/>
              <a:gd name="connsiteY17" fmla="*/ 1691640 h 1794510"/>
              <a:gd name="connsiteX18" fmla="*/ 22860 w 4549140"/>
              <a:gd name="connsiteY18" fmla="*/ 1642110 h 1794510"/>
              <a:gd name="connsiteX19" fmla="*/ 60960 w 4549140"/>
              <a:gd name="connsiteY19" fmla="*/ 1577340 h 1794510"/>
              <a:gd name="connsiteX20" fmla="*/ 129540 w 4549140"/>
              <a:gd name="connsiteY20" fmla="*/ 1501140 h 1794510"/>
              <a:gd name="connsiteX21" fmla="*/ 266700 w 4549140"/>
              <a:gd name="connsiteY21" fmla="*/ 1383030 h 1794510"/>
              <a:gd name="connsiteX22" fmla="*/ 388620 w 4549140"/>
              <a:gd name="connsiteY22" fmla="*/ 1287780 h 1794510"/>
              <a:gd name="connsiteX23" fmla="*/ 575310 w 4549140"/>
              <a:gd name="connsiteY23" fmla="*/ 1150620 h 1794510"/>
              <a:gd name="connsiteX24" fmla="*/ 712470 w 4549140"/>
              <a:gd name="connsiteY24" fmla="*/ 1066800 h 1794510"/>
              <a:gd name="connsiteX25" fmla="*/ 845820 w 4549140"/>
              <a:gd name="connsiteY25" fmla="*/ 990600 h 1794510"/>
              <a:gd name="connsiteX26" fmla="*/ 990600 w 4549140"/>
              <a:gd name="connsiteY26" fmla="*/ 918210 h 1794510"/>
              <a:gd name="connsiteX27" fmla="*/ 1238250 w 4549140"/>
              <a:gd name="connsiteY27" fmla="*/ 800100 h 1794510"/>
              <a:gd name="connsiteX28" fmla="*/ 1386840 w 4549140"/>
              <a:gd name="connsiteY28" fmla="*/ 750570 h 1794510"/>
              <a:gd name="connsiteX29" fmla="*/ 1664970 w 4549140"/>
              <a:gd name="connsiteY29" fmla="*/ 655320 h 1794510"/>
              <a:gd name="connsiteX30" fmla="*/ 1847850 w 4549140"/>
              <a:gd name="connsiteY30" fmla="*/ 601980 h 1794510"/>
              <a:gd name="connsiteX31" fmla="*/ 2023110 w 4549140"/>
              <a:gd name="connsiteY31" fmla="*/ 556260 h 1794510"/>
              <a:gd name="connsiteX32" fmla="*/ 2164080 w 4549140"/>
              <a:gd name="connsiteY32" fmla="*/ 518160 h 1794510"/>
              <a:gd name="connsiteX33" fmla="*/ 2423160 w 4549140"/>
              <a:gd name="connsiteY33" fmla="*/ 464820 h 1794510"/>
              <a:gd name="connsiteX34" fmla="*/ 2617470 w 4549140"/>
              <a:gd name="connsiteY34" fmla="*/ 430530 h 1794510"/>
              <a:gd name="connsiteX35" fmla="*/ 2758440 w 4549140"/>
              <a:gd name="connsiteY35" fmla="*/ 411480 h 1794510"/>
              <a:gd name="connsiteX36" fmla="*/ 2899410 w 4549140"/>
              <a:gd name="connsiteY36" fmla="*/ 392430 h 1794510"/>
              <a:gd name="connsiteX37" fmla="*/ 3440430 w 4549140"/>
              <a:gd name="connsiteY37" fmla="*/ 339090 h 1794510"/>
              <a:gd name="connsiteX38" fmla="*/ 3844290 w 4549140"/>
              <a:gd name="connsiteY38" fmla="*/ 297180 h 1794510"/>
              <a:gd name="connsiteX39" fmla="*/ 4084320 w 4549140"/>
              <a:gd name="connsiteY39" fmla="*/ 274320 h 1794510"/>
              <a:gd name="connsiteX40" fmla="*/ 4194810 w 4549140"/>
              <a:gd name="connsiteY40" fmla="*/ 251460 h 1794510"/>
              <a:gd name="connsiteX41" fmla="*/ 4282440 w 4549140"/>
              <a:gd name="connsiteY41" fmla="*/ 224790 h 1794510"/>
              <a:gd name="connsiteX42" fmla="*/ 4316730 w 4549140"/>
              <a:gd name="connsiteY42" fmla="*/ 205740 h 1794510"/>
              <a:gd name="connsiteX43" fmla="*/ 4362450 w 4549140"/>
              <a:gd name="connsiteY43" fmla="*/ 167640 h 1794510"/>
              <a:gd name="connsiteX44" fmla="*/ 4419600 w 4549140"/>
              <a:gd name="connsiteY44" fmla="*/ 106680 h 1794510"/>
              <a:gd name="connsiteX45" fmla="*/ 4469130 w 4549140"/>
              <a:gd name="connsiteY45" fmla="*/ 49530 h 1794510"/>
              <a:gd name="connsiteX46" fmla="*/ 4484370 w 4549140"/>
              <a:gd name="connsiteY46" fmla="*/ 22860 h 1794510"/>
              <a:gd name="connsiteX47" fmla="*/ 4499610 w 4549140"/>
              <a:gd name="connsiteY47" fmla="*/ 3810 h 1794510"/>
              <a:gd name="connsiteX48" fmla="*/ 4522470 w 4549140"/>
              <a:gd name="connsiteY48" fmla="*/ 0 h 1794510"/>
              <a:gd name="connsiteX49" fmla="*/ 4537710 w 4549140"/>
              <a:gd name="connsiteY49" fmla="*/ 11430 h 1794510"/>
              <a:gd name="connsiteX50" fmla="*/ 4549140 w 4549140"/>
              <a:gd name="connsiteY50" fmla="*/ 38100 h 1794510"/>
              <a:gd name="connsiteX51" fmla="*/ 4549140 w 4549140"/>
              <a:gd name="connsiteY51" fmla="*/ 87630 h 1794510"/>
              <a:gd name="connsiteX52" fmla="*/ 4537710 w 4549140"/>
              <a:gd name="connsiteY52" fmla="*/ 144780 h 1794510"/>
              <a:gd name="connsiteX53" fmla="*/ 4480560 w 4549140"/>
              <a:gd name="connsiteY53" fmla="*/ 278130 h 1794510"/>
              <a:gd name="connsiteX54" fmla="*/ 4400550 w 4549140"/>
              <a:gd name="connsiteY54" fmla="*/ 434340 h 1794510"/>
              <a:gd name="connsiteX55" fmla="*/ 4312920 w 4549140"/>
              <a:gd name="connsiteY55" fmla="*/ 544830 h 1794510"/>
              <a:gd name="connsiteX56" fmla="*/ 4267200 w 4549140"/>
              <a:gd name="connsiteY56" fmla="*/ 582930 h 1794510"/>
              <a:gd name="connsiteX57" fmla="*/ 4229100 w 4549140"/>
              <a:gd name="connsiteY57" fmla="*/ 594360 h 1794510"/>
              <a:gd name="connsiteX58" fmla="*/ 4175760 w 4549140"/>
              <a:gd name="connsiteY58" fmla="*/ 590550 h 1794510"/>
              <a:gd name="connsiteX59" fmla="*/ 4118610 w 4549140"/>
              <a:gd name="connsiteY59" fmla="*/ 586740 h 1794510"/>
              <a:gd name="connsiteX60" fmla="*/ 4088130 w 4549140"/>
              <a:gd name="connsiteY60" fmla="*/ 567690 h 1794510"/>
              <a:gd name="connsiteX61" fmla="*/ 4061460 w 4549140"/>
              <a:gd name="connsiteY61" fmla="*/ 552450 h 1794510"/>
              <a:gd name="connsiteX62" fmla="*/ 4004310 w 4549140"/>
              <a:gd name="connsiteY62" fmla="*/ 533400 h 1794510"/>
              <a:gd name="connsiteX63" fmla="*/ 3901440 w 4549140"/>
              <a:gd name="connsiteY63" fmla="*/ 521970 h 1794510"/>
              <a:gd name="connsiteX64" fmla="*/ 3539490 w 4549140"/>
              <a:gd name="connsiteY64" fmla="*/ 548640 h 1794510"/>
              <a:gd name="connsiteX65" fmla="*/ 3124200 w 4549140"/>
              <a:gd name="connsiteY65" fmla="*/ 579120 h 1794510"/>
              <a:gd name="connsiteX66" fmla="*/ 2922270 w 4549140"/>
              <a:gd name="connsiteY66" fmla="*/ 594360 h 1794510"/>
              <a:gd name="connsiteX67" fmla="*/ 2773680 w 4549140"/>
              <a:gd name="connsiteY67" fmla="*/ 609600 h 1794510"/>
              <a:gd name="connsiteX68" fmla="*/ 2308860 w 4549140"/>
              <a:gd name="connsiteY68" fmla="*/ 701040 h 1794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49140" h="1794510">
                <a:moveTo>
                  <a:pt x="2308860" y="701040"/>
                </a:moveTo>
                <a:lnTo>
                  <a:pt x="1985010" y="781050"/>
                </a:lnTo>
                <a:lnTo>
                  <a:pt x="1767840" y="845820"/>
                </a:lnTo>
                <a:lnTo>
                  <a:pt x="1550670" y="922020"/>
                </a:lnTo>
                <a:lnTo>
                  <a:pt x="1379220" y="982980"/>
                </a:lnTo>
                <a:lnTo>
                  <a:pt x="1093470" y="1112520"/>
                </a:lnTo>
                <a:lnTo>
                  <a:pt x="891540" y="1223010"/>
                </a:lnTo>
                <a:lnTo>
                  <a:pt x="781050" y="1295400"/>
                </a:lnTo>
                <a:lnTo>
                  <a:pt x="674370" y="1379220"/>
                </a:lnTo>
                <a:lnTo>
                  <a:pt x="628650" y="1436370"/>
                </a:lnTo>
                <a:lnTo>
                  <a:pt x="300990" y="1744980"/>
                </a:lnTo>
                <a:lnTo>
                  <a:pt x="179070" y="1779270"/>
                </a:lnTo>
                <a:lnTo>
                  <a:pt x="118110" y="1794510"/>
                </a:lnTo>
                <a:lnTo>
                  <a:pt x="68580" y="1794510"/>
                </a:lnTo>
                <a:lnTo>
                  <a:pt x="30480" y="1783080"/>
                </a:lnTo>
                <a:lnTo>
                  <a:pt x="7620" y="1756410"/>
                </a:lnTo>
                <a:lnTo>
                  <a:pt x="0" y="1729740"/>
                </a:lnTo>
                <a:lnTo>
                  <a:pt x="3810" y="1691640"/>
                </a:lnTo>
                <a:lnTo>
                  <a:pt x="22860" y="1642110"/>
                </a:lnTo>
                <a:lnTo>
                  <a:pt x="60960" y="1577340"/>
                </a:lnTo>
                <a:lnTo>
                  <a:pt x="129540" y="1501140"/>
                </a:lnTo>
                <a:lnTo>
                  <a:pt x="266700" y="1383030"/>
                </a:lnTo>
                <a:lnTo>
                  <a:pt x="388620" y="1287780"/>
                </a:lnTo>
                <a:lnTo>
                  <a:pt x="575310" y="1150620"/>
                </a:lnTo>
                <a:lnTo>
                  <a:pt x="712470" y="1066800"/>
                </a:lnTo>
                <a:lnTo>
                  <a:pt x="845820" y="990600"/>
                </a:lnTo>
                <a:lnTo>
                  <a:pt x="990600" y="918210"/>
                </a:lnTo>
                <a:lnTo>
                  <a:pt x="1238250" y="800100"/>
                </a:lnTo>
                <a:lnTo>
                  <a:pt x="1386840" y="750570"/>
                </a:lnTo>
                <a:lnTo>
                  <a:pt x="1664970" y="655320"/>
                </a:lnTo>
                <a:lnTo>
                  <a:pt x="1847850" y="601980"/>
                </a:lnTo>
                <a:lnTo>
                  <a:pt x="2023110" y="556260"/>
                </a:lnTo>
                <a:lnTo>
                  <a:pt x="2164080" y="518160"/>
                </a:lnTo>
                <a:lnTo>
                  <a:pt x="2423160" y="464820"/>
                </a:lnTo>
                <a:lnTo>
                  <a:pt x="2617470" y="430530"/>
                </a:lnTo>
                <a:lnTo>
                  <a:pt x="2758440" y="411480"/>
                </a:lnTo>
                <a:lnTo>
                  <a:pt x="2899410" y="392430"/>
                </a:lnTo>
                <a:lnTo>
                  <a:pt x="3440430" y="339090"/>
                </a:lnTo>
                <a:lnTo>
                  <a:pt x="3844290" y="297180"/>
                </a:lnTo>
                <a:lnTo>
                  <a:pt x="4084320" y="274320"/>
                </a:lnTo>
                <a:lnTo>
                  <a:pt x="4194810" y="251460"/>
                </a:lnTo>
                <a:lnTo>
                  <a:pt x="4282440" y="224790"/>
                </a:lnTo>
                <a:lnTo>
                  <a:pt x="4316730" y="205740"/>
                </a:lnTo>
                <a:lnTo>
                  <a:pt x="4362450" y="167640"/>
                </a:lnTo>
                <a:lnTo>
                  <a:pt x="4419600" y="106680"/>
                </a:lnTo>
                <a:lnTo>
                  <a:pt x="4469130" y="49530"/>
                </a:lnTo>
                <a:lnTo>
                  <a:pt x="4484370" y="22860"/>
                </a:lnTo>
                <a:lnTo>
                  <a:pt x="4499610" y="3810"/>
                </a:lnTo>
                <a:lnTo>
                  <a:pt x="4522470" y="0"/>
                </a:lnTo>
                <a:lnTo>
                  <a:pt x="4537710" y="11430"/>
                </a:lnTo>
                <a:lnTo>
                  <a:pt x="4549140" y="38100"/>
                </a:lnTo>
                <a:lnTo>
                  <a:pt x="4549140" y="87630"/>
                </a:lnTo>
                <a:lnTo>
                  <a:pt x="4537710" y="144780"/>
                </a:lnTo>
                <a:lnTo>
                  <a:pt x="4480560" y="278130"/>
                </a:lnTo>
                <a:lnTo>
                  <a:pt x="4400550" y="434340"/>
                </a:lnTo>
                <a:lnTo>
                  <a:pt x="4312920" y="544830"/>
                </a:lnTo>
                <a:lnTo>
                  <a:pt x="4267200" y="582930"/>
                </a:lnTo>
                <a:lnTo>
                  <a:pt x="4229100" y="594360"/>
                </a:lnTo>
                <a:lnTo>
                  <a:pt x="4175760" y="590550"/>
                </a:lnTo>
                <a:lnTo>
                  <a:pt x="4118610" y="586740"/>
                </a:lnTo>
                <a:lnTo>
                  <a:pt x="4088130" y="567690"/>
                </a:lnTo>
                <a:lnTo>
                  <a:pt x="4061460" y="552450"/>
                </a:lnTo>
                <a:lnTo>
                  <a:pt x="4004310" y="533400"/>
                </a:lnTo>
                <a:lnTo>
                  <a:pt x="3901440" y="521970"/>
                </a:lnTo>
                <a:lnTo>
                  <a:pt x="3539490" y="548640"/>
                </a:lnTo>
                <a:lnTo>
                  <a:pt x="3124200" y="579120"/>
                </a:lnTo>
                <a:lnTo>
                  <a:pt x="2922270" y="594360"/>
                </a:lnTo>
                <a:lnTo>
                  <a:pt x="2773680" y="609600"/>
                </a:lnTo>
                <a:lnTo>
                  <a:pt x="2308860" y="70104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E91E195-9109-47C2-B255-52B985D33D08}"/>
              </a:ext>
            </a:extLst>
          </p:cNvPr>
          <p:cNvSpPr/>
          <p:nvPr/>
        </p:nvSpPr>
        <p:spPr>
          <a:xfrm>
            <a:off x="8005763" y="4686301"/>
            <a:ext cx="495300" cy="1065213"/>
          </a:xfrm>
          <a:custGeom>
            <a:avLst/>
            <a:gdLst>
              <a:gd name="connsiteX0" fmla="*/ 421481 w 495300"/>
              <a:gd name="connsiteY0" fmla="*/ 459581 h 1064419"/>
              <a:gd name="connsiteX1" fmla="*/ 388143 w 495300"/>
              <a:gd name="connsiteY1" fmla="*/ 671513 h 1064419"/>
              <a:gd name="connsiteX2" fmla="*/ 373856 w 495300"/>
              <a:gd name="connsiteY2" fmla="*/ 812006 h 1064419"/>
              <a:gd name="connsiteX3" fmla="*/ 371475 w 495300"/>
              <a:gd name="connsiteY3" fmla="*/ 935831 h 1064419"/>
              <a:gd name="connsiteX4" fmla="*/ 378618 w 495300"/>
              <a:gd name="connsiteY4" fmla="*/ 1064419 h 1064419"/>
              <a:gd name="connsiteX5" fmla="*/ 0 w 495300"/>
              <a:gd name="connsiteY5" fmla="*/ 666750 h 1064419"/>
              <a:gd name="connsiteX6" fmla="*/ 116681 w 495300"/>
              <a:gd name="connsiteY6" fmla="*/ 688181 h 1064419"/>
              <a:gd name="connsiteX7" fmla="*/ 138112 w 495300"/>
              <a:gd name="connsiteY7" fmla="*/ 683419 h 1064419"/>
              <a:gd name="connsiteX8" fmla="*/ 169068 w 495300"/>
              <a:gd name="connsiteY8" fmla="*/ 659606 h 1064419"/>
              <a:gd name="connsiteX9" fmla="*/ 197643 w 495300"/>
              <a:gd name="connsiteY9" fmla="*/ 616744 h 1064419"/>
              <a:gd name="connsiteX10" fmla="*/ 223837 w 495300"/>
              <a:gd name="connsiteY10" fmla="*/ 578644 h 1064419"/>
              <a:gd name="connsiteX11" fmla="*/ 259556 w 495300"/>
              <a:gd name="connsiteY11" fmla="*/ 500063 h 1064419"/>
              <a:gd name="connsiteX12" fmla="*/ 323850 w 495300"/>
              <a:gd name="connsiteY12" fmla="*/ 345281 h 1064419"/>
              <a:gd name="connsiteX13" fmla="*/ 397668 w 495300"/>
              <a:gd name="connsiteY13" fmla="*/ 159544 h 1064419"/>
              <a:gd name="connsiteX14" fmla="*/ 433387 w 495300"/>
              <a:gd name="connsiteY14" fmla="*/ 54769 h 1064419"/>
              <a:gd name="connsiteX15" fmla="*/ 445293 w 495300"/>
              <a:gd name="connsiteY15" fmla="*/ 28575 h 1064419"/>
              <a:gd name="connsiteX16" fmla="*/ 452437 w 495300"/>
              <a:gd name="connsiteY16" fmla="*/ 16669 h 1064419"/>
              <a:gd name="connsiteX17" fmla="*/ 466725 w 495300"/>
              <a:gd name="connsiteY17" fmla="*/ 2381 h 1064419"/>
              <a:gd name="connsiteX18" fmla="*/ 481012 w 495300"/>
              <a:gd name="connsiteY18" fmla="*/ 0 h 1064419"/>
              <a:gd name="connsiteX19" fmla="*/ 490537 w 495300"/>
              <a:gd name="connsiteY19" fmla="*/ 4763 h 1064419"/>
              <a:gd name="connsiteX20" fmla="*/ 495300 w 495300"/>
              <a:gd name="connsiteY20" fmla="*/ 23813 h 1064419"/>
              <a:gd name="connsiteX21" fmla="*/ 488156 w 495300"/>
              <a:gd name="connsiteY21" fmla="*/ 71438 h 1064419"/>
              <a:gd name="connsiteX22" fmla="*/ 450056 w 495300"/>
              <a:gd name="connsiteY22" fmla="*/ 261938 h 1064419"/>
              <a:gd name="connsiteX23" fmla="*/ 421481 w 495300"/>
              <a:gd name="connsiteY23" fmla="*/ 459581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5300" h="1064419">
                <a:moveTo>
                  <a:pt x="421481" y="459581"/>
                </a:moveTo>
                <a:lnTo>
                  <a:pt x="388143" y="671513"/>
                </a:lnTo>
                <a:lnTo>
                  <a:pt x="373856" y="812006"/>
                </a:lnTo>
                <a:cubicBezTo>
                  <a:pt x="373062" y="853281"/>
                  <a:pt x="372269" y="894556"/>
                  <a:pt x="371475" y="935831"/>
                </a:cubicBezTo>
                <a:lnTo>
                  <a:pt x="378618" y="1064419"/>
                </a:lnTo>
                <a:lnTo>
                  <a:pt x="0" y="666750"/>
                </a:lnTo>
                <a:lnTo>
                  <a:pt x="116681" y="688181"/>
                </a:lnTo>
                <a:lnTo>
                  <a:pt x="138112" y="683419"/>
                </a:lnTo>
                <a:lnTo>
                  <a:pt x="169068" y="659606"/>
                </a:lnTo>
                <a:lnTo>
                  <a:pt x="197643" y="616744"/>
                </a:lnTo>
                <a:lnTo>
                  <a:pt x="223837" y="578644"/>
                </a:lnTo>
                <a:lnTo>
                  <a:pt x="259556" y="500063"/>
                </a:lnTo>
                <a:lnTo>
                  <a:pt x="323850" y="345281"/>
                </a:lnTo>
                <a:lnTo>
                  <a:pt x="397668" y="159544"/>
                </a:lnTo>
                <a:lnTo>
                  <a:pt x="433387" y="54769"/>
                </a:lnTo>
                <a:lnTo>
                  <a:pt x="445293" y="28575"/>
                </a:lnTo>
                <a:lnTo>
                  <a:pt x="452437" y="16669"/>
                </a:lnTo>
                <a:lnTo>
                  <a:pt x="466725" y="2381"/>
                </a:lnTo>
                <a:lnTo>
                  <a:pt x="481012" y="0"/>
                </a:lnTo>
                <a:lnTo>
                  <a:pt x="490537" y="4763"/>
                </a:lnTo>
                <a:lnTo>
                  <a:pt x="495300" y="23813"/>
                </a:lnTo>
                <a:lnTo>
                  <a:pt x="488156" y="71438"/>
                </a:lnTo>
                <a:lnTo>
                  <a:pt x="450056" y="261938"/>
                </a:lnTo>
                <a:lnTo>
                  <a:pt x="421481" y="4595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6C20F10-B43C-43B4-BEF1-DEE5DADF9FB9}"/>
              </a:ext>
            </a:extLst>
          </p:cNvPr>
          <p:cNvSpPr/>
          <p:nvPr/>
        </p:nvSpPr>
        <p:spPr>
          <a:xfrm>
            <a:off x="6804025" y="3570289"/>
            <a:ext cx="1377950" cy="1639887"/>
          </a:xfrm>
          <a:custGeom>
            <a:avLst/>
            <a:gdLst>
              <a:gd name="connsiteX0" fmla="*/ 1123950 w 1378744"/>
              <a:gd name="connsiteY0" fmla="*/ 695325 h 1640681"/>
              <a:gd name="connsiteX1" fmla="*/ 950119 w 1378744"/>
              <a:gd name="connsiteY1" fmla="*/ 907256 h 1640681"/>
              <a:gd name="connsiteX2" fmla="*/ 807244 w 1378744"/>
              <a:gd name="connsiteY2" fmla="*/ 1057275 h 1640681"/>
              <a:gd name="connsiteX3" fmla="*/ 666750 w 1378744"/>
              <a:gd name="connsiteY3" fmla="*/ 1181100 h 1640681"/>
              <a:gd name="connsiteX4" fmla="*/ 507207 w 1378744"/>
              <a:gd name="connsiteY4" fmla="*/ 1321594 h 1640681"/>
              <a:gd name="connsiteX5" fmla="*/ 388144 w 1378744"/>
              <a:gd name="connsiteY5" fmla="*/ 1409700 h 1640681"/>
              <a:gd name="connsiteX6" fmla="*/ 197644 w 1378744"/>
              <a:gd name="connsiteY6" fmla="*/ 1540669 h 1640681"/>
              <a:gd name="connsiteX7" fmla="*/ 54769 w 1378744"/>
              <a:gd name="connsiteY7" fmla="*/ 1631156 h 1640681"/>
              <a:gd name="connsiteX8" fmla="*/ 38100 w 1378744"/>
              <a:gd name="connsiteY8" fmla="*/ 1638300 h 1640681"/>
              <a:gd name="connsiteX9" fmla="*/ 16669 w 1378744"/>
              <a:gd name="connsiteY9" fmla="*/ 1640681 h 1640681"/>
              <a:gd name="connsiteX10" fmla="*/ 4763 w 1378744"/>
              <a:gd name="connsiteY10" fmla="*/ 1633537 h 1640681"/>
              <a:gd name="connsiteX11" fmla="*/ 0 w 1378744"/>
              <a:gd name="connsiteY11" fmla="*/ 1609725 h 1640681"/>
              <a:gd name="connsiteX12" fmla="*/ 19050 w 1378744"/>
              <a:gd name="connsiteY12" fmla="*/ 1578769 h 1640681"/>
              <a:gd name="connsiteX13" fmla="*/ 116682 w 1378744"/>
              <a:gd name="connsiteY13" fmla="*/ 1490662 h 1640681"/>
              <a:gd name="connsiteX14" fmla="*/ 257175 w 1378744"/>
              <a:gd name="connsiteY14" fmla="*/ 1357312 h 1640681"/>
              <a:gd name="connsiteX15" fmla="*/ 381000 w 1378744"/>
              <a:gd name="connsiteY15" fmla="*/ 1228725 h 1640681"/>
              <a:gd name="connsiteX16" fmla="*/ 597694 w 1378744"/>
              <a:gd name="connsiteY16" fmla="*/ 1004887 h 1640681"/>
              <a:gd name="connsiteX17" fmla="*/ 721519 w 1378744"/>
              <a:gd name="connsiteY17" fmla="*/ 840581 h 1640681"/>
              <a:gd name="connsiteX18" fmla="*/ 823913 w 1378744"/>
              <a:gd name="connsiteY18" fmla="*/ 702469 h 1640681"/>
              <a:gd name="connsiteX19" fmla="*/ 938213 w 1378744"/>
              <a:gd name="connsiteY19" fmla="*/ 531019 h 1640681"/>
              <a:gd name="connsiteX20" fmla="*/ 969169 w 1378744"/>
              <a:gd name="connsiteY20" fmla="*/ 481012 h 1640681"/>
              <a:gd name="connsiteX21" fmla="*/ 997744 w 1378744"/>
              <a:gd name="connsiteY21" fmla="*/ 423862 h 1640681"/>
              <a:gd name="connsiteX22" fmla="*/ 1026319 w 1378744"/>
              <a:gd name="connsiteY22" fmla="*/ 357187 h 1640681"/>
              <a:gd name="connsiteX23" fmla="*/ 1047750 w 1378744"/>
              <a:gd name="connsiteY23" fmla="*/ 280987 h 1640681"/>
              <a:gd name="connsiteX24" fmla="*/ 1052513 w 1378744"/>
              <a:gd name="connsiteY24" fmla="*/ 226219 h 1640681"/>
              <a:gd name="connsiteX25" fmla="*/ 1045369 w 1378744"/>
              <a:gd name="connsiteY25" fmla="*/ 164306 h 1640681"/>
              <a:gd name="connsiteX26" fmla="*/ 1035844 w 1378744"/>
              <a:gd name="connsiteY26" fmla="*/ 123825 h 1640681"/>
              <a:gd name="connsiteX27" fmla="*/ 1021557 w 1378744"/>
              <a:gd name="connsiteY27" fmla="*/ 97631 h 1640681"/>
              <a:gd name="connsiteX28" fmla="*/ 1000125 w 1378744"/>
              <a:gd name="connsiteY28" fmla="*/ 73819 h 1640681"/>
              <a:gd name="connsiteX29" fmla="*/ 985838 w 1378744"/>
              <a:gd name="connsiteY29" fmla="*/ 54769 h 1640681"/>
              <a:gd name="connsiteX30" fmla="*/ 978694 w 1378744"/>
              <a:gd name="connsiteY30" fmla="*/ 33337 h 1640681"/>
              <a:gd name="connsiteX31" fmla="*/ 983457 w 1378744"/>
              <a:gd name="connsiteY31" fmla="*/ 14287 h 1640681"/>
              <a:gd name="connsiteX32" fmla="*/ 1002507 w 1378744"/>
              <a:gd name="connsiteY32" fmla="*/ 4762 h 1640681"/>
              <a:gd name="connsiteX33" fmla="*/ 1033463 w 1378744"/>
              <a:gd name="connsiteY33" fmla="*/ 0 h 1640681"/>
              <a:gd name="connsiteX34" fmla="*/ 1085850 w 1378744"/>
              <a:gd name="connsiteY34" fmla="*/ 7144 h 1640681"/>
              <a:gd name="connsiteX35" fmla="*/ 1109663 w 1378744"/>
              <a:gd name="connsiteY35" fmla="*/ 16669 h 1640681"/>
              <a:gd name="connsiteX36" fmla="*/ 1181100 w 1378744"/>
              <a:gd name="connsiteY36" fmla="*/ 61912 h 1640681"/>
              <a:gd name="connsiteX37" fmla="*/ 1245394 w 1378744"/>
              <a:gd name="connsiteY37" fmla="*/ 114300 h 1640681"/>
              <a:gd name="connsiteX38" fmla="*/ 1304925 w 1378744"/>
              <a:gd name="connsiteY38" fmla="*/ 171450 h 1640681"/>
              <a:gd name="connsiteX39" fmla="*/ 1345407 w 1378744"/>
              <a:gd name="connsiteY39" fmla="*/ 226219 h 1640681"/>
              <a:gd name="connsiteX40" fmla="*/ 1364457 w 1378744"/>
              <a:gd name="connsiteY40" fmla="*/ 261937 h 1640681"/>
              <a:gd name="connsiteX41" fmla="*/ 1373982 w 1378744"/>
              <a:gd name="connsiteY41" fmla="*/ 288131 h 1640681"/>
              <a:gd name="connsiteX42" fmla="*/ 1378744 w 1378744"/>
              <a:gd name="connsiteY42" fmla="*/ 314325 h 1640681"/>
              <a:gd name="connsiteX43" fmla="*/ 1371600 w 1378744"/>
              <a:gd name="connsiteY43" fmla="*/ 352425 h 1640681"/>
              <a:gd name="connsiteX44" fmla="*/ 1343025 w 1378744"/>
              <a:gd name="connsiteY44" fmla="*/ 409575 h 1640681"/>
              <a:gd name="connsiteX45" fmla="*/ 1281113 w 1378744"/>
              <a:gd name="connsiteY45" fmla="*/ 478631 h 1640681"/>
              <a:gd name="connsiteX46" fmla="*/ 1123950 w 1378744"/>
              <a:gd name="connsiteY46" fmla="*/ 695325 h 164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8744" h="1640681">
                <a:moveTo>
                  <a:pt x="1123950" y="695325"/>
                </a:moveTo>
                <a:lnTo>
                  <a:pt x="950119" y="907256"/>
                </a:lnTo>
                <a:lnTo>
                  <a:pt x="807244" y="1057275"/>
                </a:lnTo>
                <a:lnTo>
                  <a:pt x="666750" y="1181100"/>
                </a:lnTo>
                <a:lnTo>
                  <a:pt x="507207" y="1321594"/>
                </a:lnTo>
                <a:lnTo>
                  <a:pt x="388144" y="1409700"/>
                </a:lnTo>
                <a:lnTo>
                  <a:pt x="197644" y="1540669"/>
                </a:lnTo>
                <a:lnTo>
                  <a:pt x="54769" y="1631156"/>
                </a:lnTo>
                <a:lnTo>
                  <a:pt x="38100" y="1638300"/>
                </a:lnTo>
                <a:lnTo>
                  <a:pt x="16669" y="1640681"/>
                </a:lnTo>
                <a:lnTo>
                  <a:pt x="4763" y="1633537"/>
                </a:lnTo>
                <a:lnTo>
                  <a:pt x="0" y="1609725"/>
                </a:lnTo>
                <a:lnTo>
                  <a:pt x="19050" y="1578769"/>
                </a:lnTo>
                <a:lnTo>
                  <a:pt x="116682" y="1490662"/>
                </a:lnTo>
                <a:lnTo>
                  <a:pt x="257175" y="1357312"/>
                </a:lnTo>
                <a:lnTo>
                  <a:pt x="381000" y="1228725"/>
                </a:lnTo>
                <a:lnTo>
                  <a:pt x="597694" y="1004887"/>
                </a:lnTo>
                <a:lnTo>
                  <a:pt x="721519" y="840581"/>
                </a:lnTo>
                <a:lnTo>
                  <a:pt x="823913" y="702469"/>
                </a:lnTo>
                <a:lnTo>
                  <a:pt x="938213" y="531019"/>
                </a:lnTo>
                <a:lnTo>
                  <a:pt x="969169" y="481012"/>
                </a:lnTo>
                <a:lnTo>
                  <a:pt x="997744" y="423862"/>
                </a:lnTo>
                <a:lnTo>
                  <a:pt x="1026319" y="357187"/>
                </a:lnTo>
                <a:lnTo>
                  <a:pt x="1047750" y="280987"/>
                </a:lnTo>
                <a:lnTo>
                  <a:pt x="1052513" y="226219"/>
                </a:lnTo>
                <a:lnTo>
                  <a:pt x="1045369" y="164306"/>
                </a:lnTo>
                <a:lnTo>
                  <a:pt x="1035844" y="123825"/>
                </a:lnTo>
                <a:lnTo>
                  <a:pt x="1021557" y="97631"/>
                </a:lnTo>
                <a:lnTo>
                  <a:pt x="1000125" y="73819"/>
                </a:lnTo>
                <a:lnTo>
                  <a:pt x="985838" y="54769"/>
                </a:lnTo>
                <a:lnTo>
                  <a:pt x="978694" y="33337"/>
                </a:lnTo>
                <a:lnTo>
                  <a:pt x="983457" y="14287"/>
                </a:lnTo>
                <a:lnTo>
                  <a:pt x="1002507" y="4762"/>
                </a:lnTo>
                <a:lnTo>
                  <a:pt x="1033463" y="0"/>
                </a:lnTo>
                <a:lnTo>
                  <a:pt x="1085850" y="7144"/>
                </a:lnTo>
                <a:lnTo>
                  <a:pt x="1109663" y="16669"/>
                </a:lnTo>
                <a:lnTo>
                  <a:pt x="1181100" y="61912"/>
                </a:lnTo>
                <a:lnTo>
                  <a:pt x="1245394" y="114300"/>
                </a:lnTo>
                <a:lnTo>
                  <a:pt x="1304925" y="171450"/>
                </a:lnTo>
                <a:lnTo>
                  <a:pt x="1345407" y="226219"/>
                </a:lnTo>
                <a:lnTo>
                  <a:pt x="1364457" y="261937"/>
                </a:lnTo>
                <a:lnTo>
                  <a:pt x="1373982" y="288131"/>
                </a:lnTo>
                <a:lnTo>
                  <a:pt x="1378744" y="314325"/>
                </a:lnTo>
                <a:lnTo>
                  <a:pt x="1371600" y="352425"/>
                </a:lnTo>
                <a:lnTo>
                  <a:pt x="1343025" y="409575"/>
                </a:lnTo>
                <a:lnTo>
                  <a:pt x="1281113" y="478631"/>
                </a:lnTo>
                <a:lnTo>
                  <a:pt x="1123950" y="695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A1F3363-F57F-409F-8B5F-CE08804D2A9B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AC7C9322-8BDE-4D68-82E8-10A7DB3B92EC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591821FE-30CE-4AB3-9333-FABB919227DB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C609D3A-0B49-444F-A3A0-F9C828CEBEE1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6B054AA-A7A5-4BE6-A852-148CA5860F76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1B0B628-652F-44DE-9C7E-9C5B0F46D03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D40E1B9-DA84-4161-A357-49AA1A86B073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5A783-C903-455D-A93A-BA881E5C662E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A6B6C61F-DFB1-4798-9E94-CAF10FBCB555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04F61D21-654A-437F-AE0F-2801AF4396E8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F78F4B8E-91FF-4B95-957C-AADB369C6BF3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43B9254C-7CA9-432C-9B51-43DC39FA2C0E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D4F9B0-D8AD-41FB-961E-858CBE557B2E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C7481F9D-3B21-4630-9EC0-647D3C55A4BD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FAFDDF4-3084-4F50-B7B1-58137DC25EC9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C55CA78E-6843-4B2E-B82C-0589996F4FE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C3213391-E850-484B-8BA9-5613C8FB793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97DA1026-2260-4C12-B9F1-F9251236EF1A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450D1627-5297-406D-8F3A-2DA204BB44C7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2">
              <a:extLst>
                <a:ext uri="{FF2B5EF4-FFF2-40B4-BE49-F238E27FC236}">
                  <a16:creationId xmlns:a16="http://schemas.microsoft.com/office/drawing/2014/main" id="{853791F2-8258-4074-A799-ED9C25038897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454A3A79-9757-4760-A098-06A5ECDE8FDB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2D9BB42-E880-4BCC-BFB6-C4F255D944C0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A9C6EA0E-A675-4B6C-A714-997897A8A93A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8C40FE2D-7AC4-4345-8F63-CD1AA08DE555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2015A46E-7FCB-40CE-A0B6-7B3FC1BD5FAC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95D2D4CC-39DC-4554-8747-40D7B3431F57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A2D26844-EC72-4CDF-B62B-62F02285874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14C1E7E3-57C4-42DA-BA79-368F69757976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1C19CDFE-477D-483D-B383-11C0B3D91744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B32A698D-35BC-4326-A3FF-B83228803DF2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52D14294-2DF9-4666-B2EA-650F8600E826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62A87689-55B7-4374-B9AC-82801EE06477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5F3DA0C2-FCE6-4FD3-8CB0-F393D9521FD7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1A627220-475D-4012-A09C-B966916A37BB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928C0512-B1A1-41BF-96C1-9262A574710F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C9C7FF3-5B91-4540-99DB-4AAFFEB9A9B7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94357EAA-08EB-4473-98E8-E328582DD79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47285DAC-2DC6-42F5-AF21-5F50B7BEAF2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6">
              <a:extLst>
                <a:ext uri="{FF2B5EF4-FFF2-40B4-BE49-F238E27FC236}">
                  <a16:creationId xmlns:a16="http://schemas.microsoft.com/office/drawing/2014/main" id="{72F97521-FE8F-4B39-98E7-48B8B18711AE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30">
              <a:extLst>
                <a:ext uri="{FF2B5EF4-FFF2-40B4-BE49-F238E27FC236}">
                  <a16:creationId xmlns:a16="http://schemas.microsoft.com/office/drawing/2014/main" id="{9D197293-65B1-4A7E-A217-B4A76E9FAB1F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2">
              <a:extLst>
                <a:ext uri="{FF2B5EF4-FFF2-40B4-BE49-F238E27FC236}">
                  <a16:creationId xmlns:a16="http://schemas.microsoft.com/office/drawing/2014/main" id="{56066656-6DFC-435D-8AFF-4A8FA89389EA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E32EA80C-3F85-410E-A636-2B5857D7D6CA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0137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5" grpId="0" animBg="1"/>
      <p:bldP spid="29" grpId="0" animBg="1"/>
      <p:bldP spid="12" grpId="0" animBg="1"/>
      <p:bldP spid="13" grpId="0" animBg="1"/>
      <p:bldP spid="19" grpId="0" animBg="1"/>
      <p:bldP spid="20" grpId="0" animBg="1"/>
      <p:bldP spid="22" grpId="0" animBg="1"/>
      <p:bldP spid="23" grpId="0" animBg="1"/>
      <p:bldP spid="26" grpId="0" animBg="1"/>
      <p:bldP spid="24" grpId="0" animBg="1"/>
      <p:bldP spid="27" grpId="0" animBg="1"/>
      <p:bldP spid="31" grpId="0" animBg="1"/>
      <p:bldP spid="33" grpId="0" animBg="1"/>
      <p:bldP spid="28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9D7FB53-C3FF-4F5D-8662-3C93BD152AD1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14A52-F78F-42A6-AC23-4C725C20A269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02044D-AD57-4A60-86C9-04689E56DCBF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5887766-F316-4FBF-8DCE-C9FA8EA9005A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6B4A8C37-0C39-4DE3-B347-DCF83CA205FE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2F072A63-67C1-40EA-B0E0-C0BD6026337A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BFB95BF-B907-4FAC-8BAB-AFEDDDD65BB7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6F3527EB-5F2D-4B59-9F30-7483CCDA523D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4E8C035-F769-47C5-8DB1-5486A7DE31A0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88D2CF65-C1AF-4C95-958C-BEB28B3EC224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25E6073F-0A32-44F5-ACE3-5B8E5B872109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DB848810-BB4D-4226-B49F-3CACA850B743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FBBB4ECE-F501-4294-B1E7-36A2BED2140F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8C6470C1-3EE9-409A-8C5A-79EB5763F4E5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43A0105-6272-4C67-9B86-464C2C446D80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50F3AD51-9E89-4D56-BA44-409D9708BC11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734AC6E-F952-42F5-BD2A-FCE9A40F187E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AA1663A0-7E67-4969-BD4F-1FE4CFFF87AC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156FFA1-03BD-4632-907E-DD40D039B81B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E2335E95-39F7-4373-A1F7-7E04A3352D13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94642E67-FA12-49B9-9A99-0BA93B8A1FBF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640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8970F05-2524-4E68-8509-B6773029B7FA}"/>
              </a:ext>
            </a:extLst>
          </p:cNvPr>
          <p:cNvSpPr/>
          <p:nvPr/>
        </p:nvSpPr>
        <p:spPr>
          <a:xfrm>
            <a:off x="4405314" y="1629567"/>
            <a:ext cx="723900" cy="592138"/>
          </a:xfrm>
          <a:custGeom>
            <a:avLst/>
            <a:gdLst>
              <a:gd name="connsiteX0" fmla="*/ 285750 w 723900"/>
              <a:gd name="connsiteY0" fmla="*/ 269081 h 592931"/>
              <a:gd name="connsiteX1" fmla="*/ 209550 w 723900"/>
              <a:gd name="connsiteY1" fmla="*/ 197644 h 592931"/>
              <a:gd name="connsiteX2" fmla="*/ 142875 w 723900"/>
              <a:gd name="connsiteY2" fmla="*/ 142875 h 592931"/>
              <a:gd name="connsiteX3" fmla="*/ 78581 w 723900"/>
              <a:gd name="connsiteY3" fmla="*/ 97631 h 592931"/>
              <a:gd name="connsiteX4" fmla="*/ 28575 w 723900"/>
              <a:gd name="connsiteY4" fmla="*/ 66675 h 592931"/>
              <a:gd name="connsiteX5" fmla="*/ 7143 w 723900"/>
              <a:gd name="connsiteY5" fmla="*/ 54769 h 592931"/>
              <a:gd name="connsiteX6" fmla="*/ 0 w 723900"/>
              <a:gd name="connsiteY6" fmla="*/ 35719 h 592931"/>
              <a:gd name="connsiteX7" fmla="*/ 2381 w 723900"/>
              <a:gd name="connsiteY7" fmla="*/ 19050 h 592931"/>
              <a:gd name="connsiteX8" fmla="*/ 9525 w 723900"/>
              <a:gd name="connsiteY8" fmla="*/ 9525 h 592931"/>
              <a:gd name="connsiteX9" fmla="*/ 26193 w 723900"/>
              <a:gd name="connsiteY9" fmla="*/ 0 h 592931"/>
              <a:gd name="connsiteX10" fmla="*/ 45243 w 723900"/>
              <a:gd name="connsiteY10" fmla="*/ 2381 h 592931"/>
              <a:gd name="connsiteX11" fmla="*/ 114300 w 723900"/>
              <a:gd name="connsiteY11" fmla="*/ 14288 h 592931"/>
              <a:gd name="connsiteX12" fmla="*/ 214312 w 723900"/>
              <a:gd name="connsiteY12" fmla="*/ 33338 h 592931"/>
              <a:gd name="connsiteX13" fmla="*/ 316706 w 723900"/>
              <a:gd name="connsiteY13" fmla="*/ 57150 h 592931"/>
              <a:gd name="connsiteX14" fmla="*/ 419100 w 723900"/>
              <a:gd name="connsiteY14" fmla="*/ 88106 h 592931"/>
              <a:gd name="connsiteX15" fmla="*/ 500062 w 723900"/>
              <a:gd name="connsiteY15" fmla="*/ 116681 h 592931"/>
              <a:gd name="connsiteX16" fmla="*/ 561975 w 723900"/>
              <a:gd name="connsiteY16" fmla="*/ 147638 h 592931"/>
              <a:gd name="connsiteX17" fmla="*/ 597693 w 723900"/>
              <a:gd name="connsiteY17" fmla="*/ 166688 h 592931"/>
              <a:gd name="connsiteX18" fmla="*/ 619125 w 723900"/>
              <a:gd name="connsiteY18" fmla="*/ 183356 h 592931"/>
              <a:gd name="connsiteX19" fmla="*/ 647700 w 723900"/>
              <a:gd name="connsiteY19" fmla="*/ 209550 h 592931"/>
              <a:gd name="connsiteX20" fmla="*/ 664368 w 723900"/>
              <a:gd name="connsiteY20" fmla="*/ 233363 h 592931"/>
              <a:gd name="connsiteX21" fmla="*/ 683418 w 723900"/>
              <a:gd name="connsiteY21" fmla="*/ 266700 h 592931"/>
              <a:gd name="connsiteX22" fmla="*/ 697706 w 723900"/>
              <a:gd name="connsiteY22" fmla="*/ 297656 h 592931"/>
              <a:gd name="connsiteX23" fmla="*/ 709612 w 723900"/>
              <a:gd name="connsiteY23" fmla="*/ 335756 h 592931"/>
              <a:gd name="connsiteX24" fmla="*/ 716756 w 723900"/>
              <a:gd name="connsiteY24" fmla="*/ 378619 h 592931"/>
              <a:gd name="connsiteX25" fmla="*/ 721518 w 723900"/>
              <a:gd name="connsiteY25" fmla="*/ 421481 h 592931"/>
              <a:gd name="connsiteX26" fmla="*/ 723900 w 723900"/>
              <a:gd name="connsiteY26" fmla="*/ 464344 h 592931"/>
              <a:gd name="connsiteX27" fmla="*/ 716756 w 723900"/>
              <a:gd name="connsiteY27" fmla="*/ 521494 h 592931"/>
              <a:gd name="connsiteX28" fmla="*/ 702468 w 723900"/>
              <a:gd name="connsiteY28" fmla="*/ 552450 h 592931"/>
              <a:gd name="connsiteX29" fmla="*/ 676275 w 723900"/>
              <a:gd name="connsiteY29" fmla="*/ 576263 h 592931"/>
              <a:gd name="connsiteX30" fmla="*/ 652462 w 723900"/>
              <a:gd name="connsiteY30" fmla="*/ 588169 h 592931"/>
              <a:gd name="connsiteX31" fmla="*/ 626268 w 723900"/>
              <a:gd name="connsiteY31" fmla="*/ 592931 h 592931"/>
              <a:gd name="connsiteX32" fmla="*/ 583406 w 723900"/>
              <a:gd name="connsiteY32" fmla="*/ 585788 h 592931"/>
              <a:gd name="connsiteX33" fmla="*/ 550068 w 723900"/>
              <a:gd name="connsiteY33" fmla="*/ 569119 h 592931"/>
              <a:gd name="connsiteX34" fmla="*/ 521493 w 723900"/>
              <a:gd name="connsiteY34" fmla="*/ 542925 h 592931"/>
              <a:gd name="connsiteX35" fmla="*/ 492918 w 723900"/>
              <a:gd name="connsiteY35" fmla="*/ 507206 h 592931"/>
              <a:gd name="connsiteX36" fmla="*/ 469106 w 723900"/>
              <a:gd name="connsiteY36" fmla="*/ 473869 h 592931"/>
              <a:gd name="connsiteX37" fmla="*/ 438150 w 723900"/>
              <a:gd name="connsiteY37" fmla="*/ 428625 h 592931"/>
              <a:gd name="connsiteX38" fmla="*/ 347662 w 723900"/>
              <a:gd name="connsiteY38" fmla="*/ 330994 h 592931"/>
              <a:gd name="connsiteX39" fmla="*/ 285750 w 723900"/>
              <a:gd name="connsiteY39" fmla="*/ 2690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23900" h="592931">
                <a:moveTo>
                  <a:pt x="285750" y="269081"/>
                </a:moveTo>
                <a:lnTo>
                  <a:pt x="209550" y="197644"/>
                </a:lnTo>
                <a:lnTo>
                  <a:pt x="142875" y="142875"/>
                </a:lnTo>
                <a:lnTo>
                  <a:pt x="78581" y="97631"/>
                </a:lnTo>
                <a:lnTo>
                  <a:pt x="28575" y="66675"/>
                </a:lnTo>
                <a:lnTo>
                  <a:pt x="7143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9525" y="9525"/>
                </a:lnTo>
                <a:lnTo>
                  <a:pt x="26193" y="0"/>
                </a:lnTo>
                <a:lnTo>
                  <a:pt x="45243" y="2381"/>
                </a:lnTo>
                <a:lnTo>
                  <a:pt x="114300" y="14288"/>
                </a:lnTo>
                <a:lnTo>
                  <a:pt x="214312" y="33338"/>
                </a:lnTo>
                <a:lnTo>
                  <a:pt x="316706" y="57150"/>
                </a:lnTo>
                <a:lnTo>
                  <a:pt x="419100" y="88106"/>
                </a:lnTo>
                <a:lnTo>
                  <a:pt x="500062" y="116681"/>
                </a:lnTo>
                <a:lnTo>
                  <a:pt x="561975" y="147638"/>
                </a:lnTo>
                <a:lnTo>
                  <a:pt x="597693" y="166688"/>
                </a:lnTo>
                <a:lnTo>
                  <a:pt x="619125" y="183356"/>
                </a:lnTo>
                <a:lnTo>
                  <a:pt x="647700" y="209550"/>
                </a:lnTo>
                <a:lnTo>
                  <a:pt x="664368" y="233363"/>
                </a:lnTo>
                <a:lnTo>
                  <a:pt x="683418" y="266700"/>
                </a:lnTo>
                <a:lnTo>
                  <a:pt x="697706" y="297656"/>
                </a:lnTo>
                <a:lnTo>
                  <a:pt x="709612" y="335756"/>
                </a:lnTo>
                <a:lnTo>
                  <a:pt x="716756" y="378619"/>
                </a:lnTo>
                <a:lnTo>
                  <a:pt x="721518" y="421481"/>
                </a:lnTo>
                <a:lnTo>
                  <a:pt x="723900" y="464344"/>
                </a:lnTo>
                <a:lnTo>
                  <a:pt x="716756" y="521494"/>
                </a:lnTo>
                <a:lnTo>
                  <a:pt x="702468" y="552450"/>
                </a:lnTo>
                <a:lnTo>
                  <a:pt x="676275" y="576263"/>
                </a:lnTo>
                <a:lnTo>
                  <a:pt x="652462" y="588169"/>
                </a:lnTo>
                <a:lnTo>
                  <a:pt x="626268" y="592931"/>
                </a:lnTo>
                <a:lnTo>
                  <a:pt x="583406" y="585788"/>
                </a:lnTo>
                <a:lnTo>
                  <a:pt x="550068" y="569119"/>
                </a:lnTo>
                <a:lnTo>
                  <a:pt x="521493" y="542925"/>
                </a:lnTo>
                <a:lnTo>
                  <a:pt x="492918" y="507206"/>
                </a:lnTo>
                <a:lnTo>
                  <a:pt x="469106" y="473869"/>
                </a:lnTo>
                <a:lnTo>
                  <a:pt x="438150" y="428625"/>
                </a:lnTo>
                <a:lnTo>
                  <a:pt x="347662" y="330994"/>
                </a:lnTo>
                <a:lnTo>
                  <a:pt x="2857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EBF86C-3B5A-47C2-B798-40C8A4BCB468}"/>
              </a:ext>
            </a:extLst>
          </p:cNvPr>
          <p:cNvSpPr/>
          <p:nvPr/>
        </p:nvSpPr>
        <p:spPr>
          <a:xfrm>
            <a:off x="4151315" y="2402681"/>
            <a:ext cx="733425" cy="484187"/>
          </a:xfrm>
          <a:custGeom>
            <a:avLst/>
            <a:gdLst>
              <a:gd name="connsiteX0" fmla="*/ 414337 w 733425"/>
              <a:gd name="connsiteY0" fmla="*/ 373857 h 483394"/>
              <a:gd name="connsiteX1" fmla="*/ 269081 w 733425"/>
              <a:gd name="connsiteY1" fmla="*/ 273844 h 483394"/>
              <a:gd name="connsiteX2" fmla="*/ 166687 w 733425"/>
              <a:gd name="connsiteY2" fmla="*/ 200025 h 483394"/>
              <a:gd name="connsiteX3" fmla="*/ 71437 w 733425"/>
              <a:gd name="connsiteY3" fmla="*/ 123825 h 483394"/>
              <a:gd name="connsiteX4" fmla="*/ 40481 w 733425"/>
              <a:gd name="connsiteY4" fmla="*/ 95250 h 483394"/>
              <a:gd name="connsiteX5" fmla="*/ 21431 w 733425"/>
              <a:gd name="connsiteY5" fmla="*/ 69057 h 483394"/>
              <a:gd name="connsiteX6" fmla="*/ 4762 w 733425"/>
              <a:gd name="connsiteY6" fmla="*/ 40482 h 483394"/>
              <a:gd name="connsiteX7" fmla="*/ 0 w 733425"/>
              <a:gd name="connsiteY7" fmla="*/ 19050 h 483394"/>
              <a:gd name="connsiteX8" fmla="*/ 2381 w 733425"/>
              <a:gd name="connsiteY8" fmla="*/ 9525 h 483394"/>
              <a:gd name="connsiteX9" fmla="*/ 11906 w 733425"/>
              <a:gd name="connsiteY9" fmla="*/ 0 h 483394"/>
              <a:gd name="connsiteX10" fmla="*/ 33337 w 733425"/>
              <a:gd name="connsiteY10" fmla="*/ 0 h 483394"/>
              <a:gd name="connsiteX11" fmla="*/ 71437 w 733425"/>
              <a:gd name="connsiteY11" fmla="*/ 14288 h 483394"/>
              <a:gd name="connsiteX12" fmla="*/ 126206 w 733425"/>
              <a:gd name="connsiteY12" fmla="*/ 35719 h 483394"/>
              <a:gd name="connsiteX13" fmla="*/ 188119 w 733425"/>
              <a:gd name="connsiteY13" fmla="*/ 59532 h 483394"/>
              <a:gd name="connsiteX14" fmla="*/ 247650 w 733425"/>
              <a:gd name="connsiteY14" fmla="*/ 76200 h 483394"/>
              <a:gd name="connsiteX15" fmla="*/ 316706 w 733425"/>
              <a:gd name="connsiteY15" fmla="*/ 90488 h 483394"/>
              <a:gd name="connsiteX16" fmla="*/ 381000 w 733425"/>
              <a:gd name="connsiteY16" fmla="*/ 102394 h 483394"/>
              <a:gd name="connsiteX17" fmla="*/ 457200 w 733425"/>
              <a:gd name="connsiteY17" fmla="*/ 107157 h 483394"/>
              <a:gd name="connsiteX18" fmla="*/ 554831 w 733425"/>
              <a:gd name="connsiteY18" fmla="*/ 102394 h 483394"/>
              <a:gd name="connsiteX19" fmla="*/ 566737 w 733425"/>
              <a:gd name="connsiteY19" fmla="*/ 109538 h 483394"/>
              <a:gd name="connsiteX20" fmla="*/ 614362 w 733425"/>
              <a:gd name="connsiteY20" fmla="*/ 161925 h 483394"/>
              <a:gd name="connsiteX21" fmla="*/ 650081 w 733425"/>
              <a:gd name="connsiteY21" fmla="*/ 202407 h 483394"/>
              <a:gd name="connsiteX22" fmla="*/ 681037 w 733425"/>
              <a:gd name="connsiteY22" fmla="*/ 250032 h 483394"/>
              <a:gd name="connsiteX23" fmla="*/ 704850 w 733425"/>
              <a:gd name="connsiteY23" fmla="*/ 288132 h 483394"/>
              <a:gd name="connsiteX24" fmla="*/ 726281 w 733425"/>
              <a:gd name="connsiteY24" fmla="*/ 345282 h 483394"/>
              <a:gd name="connsiteX25" fmla="*/ 733425 w 733425"/>
              <a:gd name="connsiteY25" fmla="*/ 395288 h 483394"/>
              <a:gd name="connsiteX26" fmla="*/ 728662 w 733425"/>
              <a:gd name="connsiteY26" fmla="*/ 428625 h 483394"/>
              <a:gd name="connsiteX27" fmla="*/ 714375 w 733425"/>
              <a:gd name="connsiteY27" fmla="*/ 457200 h 483394"/>
              <a:gd name="connsiteX28" fmla="*/ 695325 w 733425"/>
              <a:gd name="connsiteY28" fmla="*/ 473869 h 483394"/>
              <a:gd name="connsiteX29" fmla="*/ 678656 w 733425"/>
              <a:gd name="connsiteY29" fmla="*/ 481013 h 483394"/>
              <a:gd name="connsiteX30" fmla="*/ 652462 w 733425"/>
              <a:gd name="connsiteY30" fmla="*/ 483394 h 483394"/>
              <a:gd name="connsiteX31" fmla="*/ 611981 w 733425"/>
              <a:gd name="connsiteY31" fmla="*/ 476250 h 483394"/>
              <a:gd name="connsiteX32" fmla="*/ 516731 w 733425"/>
              <a:gd name="connsiteY32" fmla="*/ 433388 h 483394"/>
              <a:gd name="connsiteX33" fmla="*/ 414337 w 733425"/>
              <a:gd name="connsiteY33" fmla="*/ 373857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483394">
                <a:moveTo>
                  <a:pt x="414337" y="373857"/>
                </a:moveTo>
                <a:lnTo>
                  <a:pt x="269081" y="273844"/>
                </a:lnTo>
                <a:lnTo>
                  <a:pt x="166687" y="200025"/>
                </a:lnTo>
                <a:lnTo>
                  <a:pt x="71437" y="123825"/>
                </a:lnTo>
                <a:lnTo>
                  <a:pt x="40481" y="95250"/>
                </a:lnTo>
                <a:lnTo>
                  <a:pt x="21431" y="69057"/>
                </a:lnTo>
                <a:lnTo>
                  <a:pt x="4762" y="40482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33337" y="0"/>
                </a:lnTo>
                <a:lnTo>
                  <a:pt x="71437" y="14288"/>
                </a:lnTo>
                <a:lnTo>
                  <a:pt x="126206" y="35719"/>
                </a:lnTo>
                <a:lnTo>
                  <a:pt x="188119" y="59532"/>
                </a:lnTo>
                <a:lnTo>
                  <a:pt x="247650" y="76200"/>
                </a:lnTo>
                <a:lnTo>
                  <a:pt x="316706" y="90488"/>
                </a:lnTo>
                <a:lnTo>
                  <a:pt x="381000" y="102394"/>
                </a:lnTo>
                <a:lnTo>
                  <a:pt x="457200" y="107157"/>
                </a:lnTo>
                <a:lnTo>
                  <a:pt x="554831" y="102394"/>
                </a:lnTo>
                <a:lnTo>
                  <a:pt x="566737" y="109538"/>
                </a:lnTo>
                <a:lnTo>
                  <a:pt x="614362" y="161925"/>
                </a:lnTo>
                <a:lnTo>
                  <a:pt x="650081" y="202407"/>
                </a:lnTo>
                <a:lnTo>
                  <a:pt x="681037" y="250032"/>
                </a:lnTo>
                <a:lnTo>
                  <a:pt x="704850" y="288132"/>
                </a:lnTo>
                <a:lnTo>
                  <a:pt x="726281" y="345282"/>
                </a:lnTo>
                <a:lnTo>
                  <a:pt x="733425" y="395288"/>
                </a:lnTo>
                <a:lnTo>
                  <a:pt x="728662" y="428625"/>
                </a:lnTo>
                <a:lnTo>
                  <a:pt x="714375" y="457200"/>
                </a:lnTo>
                <a:lnTo>
                  <a:pt x="695325" y="473869"/>
                </a:lnTo>
                <a:lnTo>
                  <a:pt x="678656" y="481013"/>
                </a:lnTo>
                <a:lnTo>
                  <a:pt x="652462" y="483394"/>
                </a:lnTo>
                <a:lnTo>
                  <a:pt x="611981" y="476250"/>
                </a:lnTo>
                <a:lnTo>
                  <a:pt x="516731" y="433388"/>
                </a:lnTo>
                <a:lnTo>
                  <a:pt x="414337" y="373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5421C0-4E02-4BA8-B66F-CDC0DD0AF489}"/>
              </a:ext>
            </a:extLst>
          </p:cNvPr>
          <p:cNvSpPr/>
          <p:nvPr/>
        </p:nvSpPr>
        <p:spPr>
          <a:xfrm>
            <a:off x="4122739" y="3774281"/>
            <a:ext cx="385762" cy="650875"/>
          </a:xfrm>
          <a:custGeom>
            <a:avLst/>
            <a:gdLst>
              <a:gd name="connsiteX0" fmla="*/ 142875 w 385762"/>
              <a:gd name="connsiteY0" fmla="*/ 450057 h 650082"/>
              <a:gd name="connsiteX1" fmla="*/ 97631 w 385762"/>
              <a:gd name="connsiteY1" fmla="*/ 359569 h 650082"/>
              <a:gd name="connsiteX2" fmla="*/ 57150 w 385762"/>
              <a:gd name="connsiteY2" fmla="*/ 278607 h 650082"/>
              <a:gd name="connsiteX3" fmla="*/ 14287 w 385762"/>
              <a:gd name="connsiteY3" fmla="*/ 171450 h 650082"/>
              <a:gd name="connsiteX4" fmla="*/ 2381 w 385762"/>
              <a:gd name="connsiteY4" fmla="*/ 126207 h 650082"/>
              <a:gd name="connsiteX5" fmla="*/ 0 w 385762"/>
              <a:gd name="connsiteY5" fmla="*/ 85725 h 650082"/>
              <a:gd name="connsiteX6" fmla="*/ 7144 w 385762"/>
              <a:gd name="connsiteY6" fmla="*/ 38100 h 650082"/>
              <a:gd name="connsiteX7" fmla="*/ 16669 w 385762"/>
              <a:gd name="connsiteY7" fmla="*/ 14288 h 650082"/>
              <a:gd name="connsiteX8" fmla="*/ 30956 w 385762"/>
              <a:gd name="connsiteY8" fmla="*/ 0 h 650082"/>
              <a:gd name="connsiteX9" fmla="*/ 52387 w 385762"/>
              <a:gd name="connsiteY9" fmla="*/ 0 h 650082"/>
              <a:gd name="connsiteX10" fmla="*/ 69056 w 385762"/>
              <a:gd name="connsiteY10" fmla="*/ 7144 h 650082"/>
              <a:gd name="connsiteX11" fmla="*/ 83344 w 385762"/>
              <a:gd name="connsiteY11" fmla="*/ 26194 h 650082"/>
              <a:gd name="connsiteX12" fmla="*/ 100012 w 385762"/>
              <a:gd name="connsiteY12" fmla="*/ 66675 h 650082"/>
              <a:gd name="connsiteX13" fmla="*/ 128587 w 385762"/>
              <a:gd name="connsiteY13" fmla="*/ 116682 h 650082"/>
              <a:gd name="connsiteX14" fmla="*/ 150019 w 385762"/>
              <a:gd name="connsiteY14" fmla="*/ 135732 h 650082"/>
              <a:gd name="connsiteX15" fmla="*/ 180975 w 385762"/>
              <a:gd name="connsiteY15" fmla="*/ 159544 h 650082"/>
              <a:gd name="connsiteX16" fmla="*/ 207169 w 385762"/>
              <a:gd name="connsiteY16" fmla="*/ 161925 h 650082"/>
              <a:gd name="connsiteX17" fmla="*/ 385762 w 385762"/>
              <a:gd name="connsiteY17" fmla="*/ 538163 h 650082"/>
              <a:gd name="connsiteX18" fmla="*/ 378619 w 385762"/>
              <a:gd name="connsiteY18" fmla="*/ 595313 h 650082"/>
              <a:gd name="connsiteX19" fmla="*/ 366712 w 385762"/>
              <a:gd name="connsiteY19" fmla="*/ 626269 h 650082"/>
              <a:gd name="connsiteX20" fmla="*/ 354806 w 385762"/>
              <a:gd name="connsiteY20" fmla="*/ 645319 h 650082"/>
              <a:gd name="connsiteX21" fmla="*/ 338137 w 385762"/>
              <a:gd name="connsiteY21" fmla="*/ 650082 h 650082"/>
              <a:gd name="connsiteX22" fmla="*/ 309562 w 385762"/>
              <a:gd name="connsiteY22" fmla="*/ 642938 h 650082"/>
              <a:gd name="connsiteX23" fmla="*/ 266700 w 385762"/>
              <a:gd name="connsiteY23" fmla="*/ 611982 h 650082"/>
              <a:gd name="connsiteX24" fmla="*/ 216694 w 385762"/>
              <a:gd name="connsiteY24" fmla="*/ 561975 h 650082"/>
              <a:gd name="connsiteX25" fmla="*/ 142875 w 385762"/>
              <a:gd name="connsiteY25" fmla="*/ 450057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5762" h="650082">
                <a:moveTo>
                  <a:pt x="142875" y="450057"/>
                </a:moveTo>
                <a:lnTo>
                  <a:pt x="97631" y="359569"/>
                </a:lnTo>
                <a:lnTo>
                  <a:pt x="57150" y="278607"/>
                </a:lnTo>
                <a:lnTo>
                  <a:pt x="14287" y="171450"/>
                </a:lnTo>
                <a:lnTo>
                  <a:pt x="2381" y="126207"/>
                </a:lnTo>
                <a:lnTo>
                  <a:pt x="0" y="85725"/>
                </a:lnTo>
                <a:lnTo>
                  <a:pt x="7144" y="38100"/>
                </a:lnTo>
                <a:lnTo>
                  <a:pt x="16669" y="14288"/>
                </a:lnTo>
                <a:lnTo>
                  <a:pt x="30956" y="0"/>
                </a:lnTo>
                <a:lnTo>
                  <a:pt x="52387" y="0"/>
                </a:lnTo>
                <a:lnTo>
                  <a:pt x="69056" y="7144"/>
                </a:lnTo>
                <a:lnTo>
                  <a:pt x="83344" y="26194"/>
                </a:lnTo>
                <a:lnTo>
                  <a:pt x="100012" y="66675"/>
                </a:lnTo>
                <a:lnTo>
                  <a:pt x="128587" y="116682"/>
                </a:lnTo>
                <a:lnTo>
                  <a:pt x="150019" y="135732"/>
                </a:lnTo>
                <a:lnTo>
                  <a:pt x="180975" y="159544"/>
                </a:lnTo>
                <a:lnTo>
                  <a:pt x="207169" y="161925"/>
                </a:lnTo>
                <a:lnTo>
                  <a:pt x="385762" y="538163"/>
                </a:lnTo>
                <a:lnTo>
                  <a:pt x="378619" y="595313"/>
                </a:lnTo>
                <a:lnTo>
                  <a:pt x="366712" y="626269"/>
                </a:lnTo>
                <a:lnTo>
                  <a:pt x="354806" y="645319"/>
                </a:lnTo>
                <a:lnTo>
                  <a:pt x="338137" y="650082"/>
                </a:lnTo>
                <a:lnTo>
                  <a:pt x="309562" y="642938"/>
                </a:lnTo>
                <a:lnTo>
                  <a:pt x="266700" y="611982"/>
                </a:lnTo>
                <a:lnTo>
                  <a:pt x="216694" y="561975"/>
                </a:lnTo>
                <a:lnTo>
                  <a:pt x="142875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683E708-0228-4506-8216-72B08CBF0D98}"/>
              </a:ext>
            </a:extLst>
          </p:cNvPr>
          <p:cNvSpPr/>
          <p:nvPr/>
        </p:nvSpPr>
        <p:spPr>
          <a:xfrm>
            <a:off x="3860800" y="4587876"/>
            <a:ext cx="4597400" cy="671513"/>
          </a:xfrm>
          <a:custGeom>
            <a:avLst/>
            <a:gdLst>
              <a:gd name="connsiteX0" fmla="*/ 2945940 w 4596825"/>
              <a:gd name="connsiteY0" fmla="*/ 268941 h 670284"/>
              <a:gd name="connsiteX1" fmla="*/ 2619073 w 4596825"/>
              <a:gd name="connsiteY1" fmla="*/ 285492 h 670284"/>
              <a:gd name="connsiteX2" fmla="*/ 2420470 w 4596825"/>
              <a:gd name="connsiteY2" fmla="*/ 302042 h 670284"/>
              <a:gd name="connsiteX3" fmla="*/ 2317031 w 4596825"/>
              <a:gd name="connsiteY3" fmla="*/ 314455 h 670284"/>
              <a:gd name="connsiteX4" fmla="*/ 2130841 w 4596825"/>
              <a:gd name="connsiteY4" fmla="*/ 335142 h 670284"/>
              <a:gd name="connsiteX5" fmla="*/ 1907413 w 4596825"/>
              <a:gd name="connsiteY5" fmla="*/ 364105 h 670284"/>
              <a:gd name="connsiteX6" fmla="*/ 1609509 w 4596825"/>
              <a:gd name="connsiteY6" fmla="*/ 409618 h 670284"/>
              <a:gd name="connsiteX7" fmla="*/ 1179203 w 4596825"/>
              <a:gd name="connsiteY7" fmla="*/ 479957 h 670284"/>
              <a:gd name="connsiteX8" fmla="*/ 1075764 w 4596825"/>
              <a:gd name="connsiteY8" fmla="*/ 504782 h 670284"/>
              <a:gd name="connsiteX9" fmla="*/ 930950 w 4596825"/>
              <a:gd name="connsiteY9" fmla="*/ 537883 h 670284"/>
              <a:gd name="connsiteX10" fmla="*/ 736485 w 4596825"/>
              <a:gd name="connsiteY10" fmla="*/ 575121 h 670284"/>
              <a:gd name="connsiteX11" fmla="*/ 595808 w 4596825"/>
              <a:gd name="connsiteY11" fmla="*/ 608221 h 670284"/>
              <a:gd name="connsiteX12" fmla="*/ 459268 w 4596825"/>
              <a:gd name="connsiteY12" fmla="*/ 653734 h 670284"/>
              <a:gd name="connsiteX13" fmla="*/ 422030 w 4596825"/>
              <a:gd name="connsiteY13" fmla="*/ 670284 h 670284"/>
              <a:gd name="connsiteX14" fmla="*/ 397205 w 4596825"/>
              <a:gd name="connsiteY14" fmla="*/ 662009 h 670284"/>
              <a:gd name="connsiteX15" fmla="*/ 331004 w 4596825"/>
              <a:gd name="connsiteY15" fmla="*/ 620634 h 670284"/>
              <a:gd name="connsiteX16" fmla="*/ 235840 w 4596825"/>
              <a:gd name="connsiteY16" fmla="*/ 529607 h 670284"/>
              <a:gd name="connsiteX17" fmla="*/ 128264 w 4596825"/>
              <a:gd name="connsiteY17" fmla="*/ 417893 h 670284"/>
              <a:gd name="connsiteX18" fmla="*/ 49650 w 4596825"/>
              <a:gd name="connsiteY18" fmla="*/ 335142 h 670284"/>
              <a:gd name="connsiteX19" fmla="*/ 16550 w 4596825"/>
              <a:gd name="connsiteY19" fmla="*/ 297904 h 670284"/>
              <a:gd name="connsiteX20" fmla="*/ 4137 w 4596825"/>
              <a:gd name="connsiteY20" fmla="*/ 268941 h 670284"/>
              <a:gd name="connsiteX21" fmla="*/ 0 w 4596825"/>
              <a:gd name="connsiteY21" fmla="*/ 248254 h 670284"/>
              <a:gd name="connsiteX22" fmla="*/ 8275 w 4596825"/>
              <a:gd name="connsiteY22" fmla="*/ 231703 h 670284"/>
              <a:gd name="connsiteX23" fmla="*/ 33100 w 4596825"/>
              <a:gd name="connsiteY23" fmla="*/ 231703 h 670284"/>
              <a:gd name="connsiteX24" fmla="*/ 62063 w 4596825"/>
              <a:gd name="connsiteY24" fmla="*/ 244116 h 670284"/>
              <a:gd name="connsiteX25" fmla="*/ 128264 w 4596825"/>
              <a:gd name="connsiteY25" fmla="*/ 289629 h 670284"/>
              <a:gd name="connsiteX26" fmla="*/ 182052 w 4596825"/>
              <a:gd name="connsiteY26" fmla="*/ 314455 h 670284"/>
              <a:gd name="connsiteX27" fmla="*/ 215153 w 4596825"/>
              <a:gd name="connsiteY27" fmla="*/ 326867 h 670284"/>
              <a:gd name="connsiteX28" fmla="*/ 264803 w 4596825"/>
              <a:gd name="connsiteY28" fmla="*/ 343417 h 670284"/>
              <a:gd name="connsiteX29" fmla="*/ 318592 w 4596825"/>
              <a:gd name="connsiteY29" fmla="*/ 355830 h 670284"/>
              <a:gd name="connsiteX30" fmla="*/ 372380 w 4596825"/>
              <a:gd name="connsiteY30" fmla="*/ 364105 h 670284"/>
              <a:gd name="connsiteX31" fmla="*/ 446856 w 4596825"/>
              <a:gd name="connsiteY31" fmla="*/ 364105 h 670284"/>
              <a:gd name="connsiteX32" fmla="*/ 550295 w 4596825"/>
              <a:gd name="connsiteY32" fmla="*/ 359968 h 670284"/>
              <a:gd name="connsiteX33" fmla="*/ 633046 w 4596825"/>
              <a:gd name="connsiteY33" fmla="*/ 351693 h 670284"/>
              <a:gd name="connsiteX34" fmla="*/ 707522 w 4596825"/>
              <a:gd name="connsiteY34" fmla="*/ 335142 h 670284"/>
              <a:gd name="connsiteX35" fmla="*/ 922675 w 4596825"/>
              <a:gd name="connsiteY35" fmla="*/ 306179 h 670284"/>
              <a:gd name="connsiteX36" fmla="*/ 1253679 w 4596825"/>
              <a:gd name="connsiteY36" fmla="*/ 260666 h 670284"/>
              <a:gd name="connsiteX37" fmla="*/ 1626059 w 4596825"/>
              <a:gd name="connsiteY37" fmla="*/ 215153 h 670284"/>
              <a:gd name="connsiteX38" fmla="*/ 1861900 w 4596825"/>
              <a:gd name="connsiteY38" fmla="*/ 186190 h 670284"/>
              <a:gd name="connsiteX39" fmla="*/ 2118429 w 4596825"/>
              <a:gd name="connsiteY39" fmla="*/ 153090 h 670284"/>
              <a:gd name="connsiteX40" fmla="*/ 2304619 w 4596825"/>
              <a:gd name="connsiteY40" fmla="*/ 136540 h 670284"/>
              <a:gd name="connsiteX41" fmla="*/ 2548735 w 4596825"/>
              <a:gd name="connsiteY41" fmla="*/ 103439 h 670284"/>
              <a:gd name="connsiteX42" fmla="*/ 2755612 w 4596825"/>
              <a:gd name="connsiteY42" fmla="*/ 82751 h 670284"/>
              <a:gd name="connsiteX43" fmla="*/ 2954215 w 4596825"/>
              <a:gd name="connsiteY43" fmla="*/ 74476 h 670284"/>
              <a:gd name="connsiteX44" fmla="*/ 3136268 w 4596825"/>
              <a:gd name="connsiteY44" fmla="*/ 70339 h 670284"/>
              <a:gd name="connsiteX45" fmla="*/ 3297632 w 4596825"/>
              <a:gd name="connsiteY45" fmla="*/ 62064 h 670284"/>
              <a:gd name="connsiteX46" fmla="*/ 3562436 w 4596825"/>
              <a:gd name="connsiteY46" fmla="*/ 49651 h 670284"/>
              <a:gd name="connsiteX47" fmla="*/ 3831377 w 4596825"/>
              <a:gd name="connsiteY47" fmla="*/ 45513 h 670284"/>
              <a:gd name="connsiteX48" fmla="*/ 3938954 w 4596825"/>
              <a:gd name="connsiteY48" fmla="*/ 28963 h 670284"/>
              <a:gd name="connsiteX49" fmla="*/ 4042392 w 4596825"/>
              <a:gd name="connsiteY49" fmla="*/ 0 h 670284"/>
              <a:gd name="connsiteX50" fmla="*/ 4108593 w 4596825"/>
              <a:gd name="connsiteY50" fmla="*/ 8275 h 670284"/>
              <a:gd name="connsiteX51" fmla="*/ 4278233 w 4596825"/>
              <a:gd name="connsiteY51" fmla="*/ 41376 h 670284"/>
              <a:gd name="connsiteX52" fmla="*/ 4385810 w 4596825"/>
              <a:gd name="connsiteY52" fmla="*/ 66201 h 670284"/>
              <a:gd name="connsiteX53" fmla="*/ 4460286 w 4596825"/>
              <a:gd name="connsiteY53" fmla="*/ 91026 h 670284"/>
              <a:gd name="connsiteX54" fmla="*/ 4526487 w 4596825"/>
              <a:gd name="connsiteY54" fmla="*/ 119989 h 670284"/>
              <a:gd name="connsiteX55" fmla="*/ 4555449 w 4596825"/>
              <a:gd name="connsiteY55" fmla="*/ 136540 h 670284"/>
              <a:gd name="connsiteX56" fmla="*/ 4580275 w 4596825"/>
              <a:gd name="connsiteY56" fmla="*/ 161365 h 670284"/>
              <a:gd name="connsiteX57" fmla="*/ 4592687 w 4596825"/>
              <a:gd name="connsiteY57" fmla="*/ 186190 h 670284"/>
              <a:gd name="connsiteX58" fmla="*/ 4596825 w 4596825"/>
              <a:gd name="connsiteY58" fmla="*/ 211016 h 670284"/>
              <a:gd name="connsiteX59" fmla="*/ 4588550 w 4596825"/>
              <a:gd name="connsiteY59" fmla="*/ 244116 h 670284"/>
              <a:gd name="connsiteX60" fmla="*/ 4563725 w 4596825"/>
              <a:gd name="connsiteY60" fmla="*/ 264804 h 670284"/>
              <a:gd name="connsiteX61" fmla="*/ 4518211 w 4596825"/>
              <a:gd name="connsiteY61" fmla="*/ 289629 h 670284"/>
              <a:gd name="connsiteX62" fmla="*/ 4476836 w 4596825"/>
              <a:gd name="connsiteY62" fmla="*/ 310317 h 670284"/>
              <a:gd name="connsiteX63" fmla="*/ 4365122 w 4596825"/>
              <a:gd name="connsiteY63" fmla="*/ 297904 h 670284"/>
              <a:gd name="connsiteX64" fmla="*/ 4207895 w 4596825"/>
              <a:gd name="connsiteY64" fmla="*/ 277217 h 670284"/>
              <a:gd name="connsiteX65" fmla="*/ 3885165 w 4596825"/>
              <a:gd name="connsiteY65" fmla="*/ 264804 h 670284"/>
              <a:gd name="connsiteX66" fmla="*/ 3417621 w 4596825"/>
              <a:gd name="connsiteY66" fmla="*/ 264804 h 670284"/>
              <a:gd name="connsiteX67" fmla="*/ 2945940 w 4596825"/>
              <a:gd name="connsiteY67" fmla="*/ 268941 h 670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96825" h="670284">
                <a:moveTo>
                  <a:pt x="2945940" y="268941"/>
                </a:moveTo>
                <a:lnTo>
                  <a:pt x="2619073" y="285492"/>
                </a:lnTo>
                <a:lnTo>
                  <a:pt x="2420470" y="302042"/>
                </a:lnTo>
                <a:lnTo>
                  <a:pt x="2317031" y="314455"/>
                </a:lnTo>
                <a:lnTo>
                  <a:pt x="2130841" y="335142"/>
                </a:lnTo>
                <a:lnTo>
                  <a:pt x="1907413" y="364105"/>
                </a:lnTo>
                <a:lnTo>
                  <a:pt x="1609509" y="409618"/>
                </a:lnTo>
                <a:lnTo>
                  <a:pt x="1179203" y="479957"/>
                </a:lnTo>
                <a:lnTo>
                  <a:pt x="1075764" y="504782"/>
                </a:lnTo>
                <a:lnTo>
                  <a:pt x="930950" y="537883"/>
                </a:lnTo>
                <a:lnTo>
                  <a:pt x="736485" y="575121"/>
                </a:lnTo>
                <a:lnTo>
                  <a:pt x="595808" y="608221"/>
                </a:lnTo>
                <a:lnTo>
                  <a:pt x="459268" y="653734"/>
                </a:lnTo>
                <a:lnTo>
                  <a:pt x="422030" y="670284"/>
                </a:lnTo>
                <a:lnTo>
                  <a:pt x="397205" y="662009"/>
                </a:lnTo>
                <a:lnTo>
                  <a:pt x="331004" y="620634"/>
                </a:lnTo>
                <a:lnTo>
                  <a:pt x="235840" y="529607"/>
                </a:lnTo>
                <a:lnTo>
                  <a:pt x="128264" y="417893"/>
                </a:lnTo>
                <a:lnTo>
                  <a:pt x="49650" y="335142"/>
                </a:lnTo>
                <a:lnTo>
                  <a:pt x="16550" y="297904"/>
                </a:lnTo>
                <a:lnTo>
                  <a:pt x="4137" y="268941"/>
                </a:lnTo>
                <a:lnTo>
                  <a:pt x="0" y="248254"/>
                </a:lnTo>
                <a:lnTo>
                  <a:pt x="8275" y="231703"/>
                </a:lnTo>
                <a:lnTo>
                  <a:pt x="33100" y="231703"/>
                </a:lnTo>
                <a:lnTo>
                  <a:pt x="62063" y="244116"/>
                </a:lnTo>
                <a:lnTo>
                  <a:pt x="128264" y="289629"/>
                </a:lnTo>
                <a:lnTo>
                  <a:pt x="182052" y="314455"/>
                </a:lnTo>
                <a:lnTo>
                  <a:pt x="215153" y="326867"/>
                </a:lnTo>
                <a:lnTo>
                  <a:pt x="264803" y="343417"/>
                </a:lnTo>
                <a:lnTo>
                  <a:pt x="318592" y="355830"/>
                </a:lnTo>
                <a:lnTo>
                  <a:pt x="372380" y="364105"/>
                </a:lnTo>
                <a:lnTo>
                  <a:pt x="446856" y="364105"/>
                </a:lnTo>
                <a:lnTo>
                  <a:pt x="550295" y="359968"/>
                </a:lnTo>
                <a:lnTo>
                  <a:pt x="633046" y="351693"/>
                </a:lnTo>
                <a:lnTo>
                  <a:pt x="707522" y="335142"/>
                </a:lnTo>
                <a:lnTo>
                  <a:pt x="922675" y="306179"/>
                </a:lnTo>
                <a:lnTo>
                  <a:pt x="1253679" y="260666"/>
                </a:lnTo>
                <a:lnTo>
                  <a:pt x="1626059" y="215153"/>
                </a:lnTo>
                <a:lnTo>
                  <a:pt x="1861900" y="186190"/>
                </a:lnTo>
                <a:lnTo>
                  <a:pt x="2118429" y="153090"/>
                </a:lnTo>
                <a:lnTo>
                  <a:pt x="2304619" y="136540"/>
                </a:lnTo>
                <a:lnTo>
                  <a:pt x="2548735" y="103439"/>
                </a:lnTo>
                <a:lnTo>
                  <a:pt x="2755612" y="82751"/>
                </a:lnTo>
                <a:lnTo>
                  <a:pt x="2954215" y="74476"/>
                </a:lnTo>
                <a:lnTo>
                  <a:pt x="3136268" y="70339"/>
                </a:lnTo>
                <a:lnTo>
                  <a:pt x="3297632" y="62064"/>
                </a:lnTo>
                <a:lnTo>
                  <a:pt x="3562436" y="49651"/>
                </a:lnTo>
                <a:lnTo>
                  <a:pt x="3831377" y="45513"/>
                </a:lnTo>
                <a:lnTo>
                  <a:pt x="3938954" y="28963"/>
                </a:lnTo>
                <a:lnTo>
                  <a:pt x="4042392" y="0"/>
                </a:lnTo>
                <a:lnTo>
                  <a:pt x="4108593" y="8275"/>
                </a:lnTo>
                <a:lnTo>
                  <a:pt x="4278233" y="41376"/>
                </a:lnTo>
                <a:lnTo>
                  <a:pt x="4385810" y="66201"/>
                </a:lnTo>
                <a:lnTo>
                  <a:pt x="4460286" y="91026"/>
                </a:lnTo>
                <a:lnTo>
                  <a:pt x="4526487" y="119989"/>
                </a:lnTo>
                <a:lnTo>
                  <a:pt x="4555449" y="136540"/>
                </a:lnTo>
                <a:lnTo>
                  <a:pt x="4580275" y="161365"/>
                </a:lnTo>
                <a:lnTo>
                  <a:pt x="4592687" y="186190"/>
                </a:lnTo>
                <a:lnTo>
                  <a:pt x="4596825" y="211016"/>
                </a:lnTo>
                <a:lnTo>
                  <a:pt x="4588550" y="244116"/>
                </a:lnTo>
                <a:lnTo>
                  <a:pt x="4563725" y="264804"/>
                </a:lnTo>
                <a:lnTo>
                  <a:pt x="4518211" y="289629"/>
                </a:lnTo>
                <a:lnTo>
                  <a:pt x="4476836" y="310317"/>
                </a:lnTo>
                <a:lnTo>
                  <a:pt x="4365122" y="297904"/>
                </a:lnTo>
                <a:lnTo>
                  <a:pt x="4207895" y="277217"/>
                </a:lnTo>
                <a:lnTo>
                  <a:pt x="3885165" y="264804"/>
                </a:lnTo>
                <a:lnTo>
                  <a:pt x="3417621" y="264804"/>
                </a:lnTo>
                <a:lnTo>
                  <a:pt x="2945940" y="2689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73E25A-3B09-4463-AEA0-B32310CE6C00}"/>
              </a:ext>
            </a:extLst>
          </p:cNvPr>
          <p:cNvSpPr/>
          <p:nvPr/>
        </p:nvSpPr>
        <p:spPr>
          <a:xfrm>
            <a:off x="4270376" y="3001168"/>
            <a:ext cx="992188" cy="1370013"/>
          </a:xfrm>
          <a:custGeom>
            <a:avLst/>
            <a:gdLst>
              <a:gd name="connsiteX0" fmla="*/ 602457 w 992982"/>
              <a:gd name="connsiteY0" fmla="*/ 666750 h 1369219"/>
              <a:gd name="connsiteX1" fmla="*/ 478632 w 992982"/>
              <a:gd name="connsiteY1" fmla="*/ 864394 h 1369219"/>
              <a:gd name="connsiteX2" fmla="*/ 409575 w 992982"/>
              <a:gd name="connsiteY2" fmla="*/ 978694 h 1369219"/>
              <a:gd name="connsiteX3" fmla="*/ 338138 w 992982"/>
              <a:gd name="connsiteY3" fmla="*/ 1095375 h 1369219"/>
              <a:gd name="connsiteX4" fmla="*/ 297657 w 992982"/>
              <a:gd name="connsiteY4" fmla="*/ 1173956 h 1369219"/>
              <a:gd name="connsiteX5" fmla="*/ 216694 w 992982"/>
              <a:gd name="connsiteY5" fmla="*/ 1369219 h 1369219"/>
              <a:gd name="connsiteX6" fmla="*/ 0 w 992982"/>
              <a:gd name="connsiteY6" fmla="*/ 942975 h 1369219"/>
              <a:gd name="connsiteX7" fmla="*/ 57150 w 992982"/>
              <a:gd name="connsiteY7" fmla="*/ 935831 h 1369219"/>
              <a:gd name="connsiteX8" fmla="*/ 95250 w 992982"/>
              <a:gd name="connsiteY8" fmla="*/ 926306 h 1369219"/>
              <a:gd name="connsiteX9" fmla="*/ 121444 w 992982"/>
              <a:gd name="connsiteY9" fmla="*/ 907256 h 1369219"/>
              <a:gd name="connsiteX10" fmla="*/ 147638 w 992982"/>
              <a:gd name="connsiteY10" fmla="*/ 864394 h 1369219"/>
              <a:gd name="connsiteX11" fmla="*/ 357188 w 992982"/>
              <a:gd name="connsiteY11" fmla="*/ 640556 h 1369219"/>
              <a:gd name="connsiteX12" fmla="*/ 542925 w 992982"/>
              <a:gd name="connsiteY12" fmla="*/ 438150 h 1369219"/>
              <a:gd name="connsiteX13" fmla="*/ 661988 w 992982"/>
              <a:gd name="connsiteY13" fmla="*/ 309563 h 1369219"/>
              <a:gd name="connsiteX14" fmla="*/ 769144 w 992982"/>
              <a:gd name="connsiteY14" fmla="*/ 188119 h 1369219"/>
              <a:gd name="connsiteX15" fmla="*/ 866775 w 992982"/>
              <a:gd name="connsiteY15" fmla="*/ 80963 h 1369219"/>
              <a:gd name="connsiteX16" fmla="*/ 919163 w 992982"/>
              <a:gd name="connsiteY16" fmla="*/ 21431 h 1369219"/>
              <a:gd name="connsiteX17" fmla="*/ 940594 w 992982"/>
              <a:gd name="connsiteY17" fmla="*/ 7144 h 1369219"/>
              <a:gd name="connsiteX18" fmla="*/ 957263 w 992982"/>
              <a:gd name="connsiteY18" fmla="*/ 0 h 1369219"/>
              <a:gd name="connsiteX19" fmla="*/ 973932 w 992982"/>
              <a:gd name="connsiteY19" fmla="*/ 0 h 1369219"/>
              <a:gd name="connsiteX20" fmla="*/ 988219 w 992982"/>
              <a:gd name="connsiteY20" fmla="*/ 4763 h 1369219"/>
              <a:gd name="connsiteX21" fmla="*/ 992982 w 992982"/>
              <a:gd name="connsiteY21" fmla="*/ 16669 h 1369219"/>
              <a:gd name="connsiteX22" fmla="*/ 988219 w 992982"/>
              <a:gd name="connsiteY22" fmla="*/ 42863 h 1369219"/>
              <a:gd name="connsiteX23" fmla="*/ 938213 w 992982"/>
              <a:gd name="connsiteY23" fmla="*/ 121444 h 1369219"/>
              <a:gd name="connsiteX24" fmla="*/ 828675 w 992982"/>
              <a:gd name="connsiteY24" fmla="*/ 297656 h 1369219"/>
              <a:gd name="connsiteX25" fmla="*/ 685800 w 992982"/>
              <a:gd name="connsiteY25" fmla="*/ 538163 h 1369219"/>
              <a:gd name="connsiteX26" fmla="*/ 602457 w 992982"/>
              <a:gd name="connsiteY26" fmla="*/ 666750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2982" h="1369219">
                <a:moveTo>
                  <a:pt x="602457" y="666750"/>
                </a:moveTo>
                <a:lnTo>
                  <a:pt x="478632" y="864394"/>
                </a:lnTo>
                <a:lnTo>
                  <a:pt x="409575" y="978694"/>
                </a:lnTo>
                <a:lnTo>
                  <a:pt x="338138" y="1095375"/>
                </a:lnTo>
                <a:lnTo>
                  <a:pt x="297657" y="1173956"/>
                </a:lnTo>
                <a:lnTo>
                  <a:pt x="216694" y="1369219"/>
                </a:lnTo>
                <a:lnTo>
                  <a:pt x="0" y="942975"/>
                </a:lnTo>
                <a:lnTo>
                  <a:pt x="57150" y="935831"/>
                </a:lnTo>
                <a:lnTo>
                  <a:pt x="95250" y="926306"/>
                </a:lnTo>
                <a:lnTo>
                  <a:pt x="121444" y="907256"/>
                </a:lnTo>
                <a:lnTo>
                  <a:pt x="147638" y="864394"/>
                </a:lnTo>
                <a:lnTo>
                  <a:pt x="357188" y="640556"/>
                </a:lnTo>
                <a:lnTo>
                  <a:pt x="542925" y="438150"/>
                </a:lnTo>
                <a:lnTo>
                  <a:pt x="661988" y="309563"/>
                </a:lnTo>
                <a:lnTo>
                  <a:pt x="769144" y="188119"/>
                </a:lnTo>
                <a:lnTo>
                  <a:pt x="866775" y="80963"/>
                </a:lnTo>
                <a:lnTo>
                  <a:pt x="919163" y="21431"/>
                </a:lnTo>
                <a:lnTo>
                  <a:pt x="940594" y="7144"/>
                </a:lnTo>
                <a:lnTo>
                  <a:pt x="957263" y="0"/>
                </a:lnTo>
                <a:lnTo>
                  <a:pt x="973932" y="0"/>
                </a:lnTo>
                <a:lnTo>
                  <a:pt x="988219" y="4763"/>
                </a:lnTo>
                <a:lnTo>
                  <a:pt x="992982" y="16669"/>
                </a:lnTo>
                <a:lnTo>
                  <a:pt x="988219" y="42863"/>
                </a:lnTo>
                <a:lnTo>
                  <a:pt x="938213" y="121444"/>
                </a:lnTo>
                <a:lnTo>
                  <a:pt x="828675" y="297656"/>
                </a:lnTo>
                <a:lnTo>
                  <a:pt x="685800" y="538163"/>
                </a:lnTo>
                <a:lnTo>
                  <a:pt x="602457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50E9C83-A243-49F4-81B3-75611F1C2E73}"/>
              </a:ext>
            </a:extLst>
          </p:cNvPr>
          <p:cNvSpPr/>
          <p:nvPr/>
        </p:nvSpPr>
        <p:spPr>
          <a:xfrm>
            <a:off x="5108577" y="1437481"/>
            <a:ext cx="1382713" cy="1487487"/>
          </a:xfrm>
          <a:custGeom>
            <a:avLst/>
            <a:gdLst>
              <a:gd name="connsiteX0" fmla="*/ 1097757 w 1383507"/>
              <a:gd name="connsiteY0" fmla="*/ 595312 h 1488281"/>
              <a:gd name="connsiteX1" fmla="*/ 895350 w 1383507"/>
              <a:gd name="connsiteY1" fmla="*/ 819150 h 1488281"/>
              <a:gd name="connsiteX2" fmla="*/ 802482 w 1383507"/>
              <a:gd name="connsiteY2" fmla="*/ 914400 h 1488281"/>
              <a:gd name="connsiteX3" fmla="*/ 631032 w 1383507"/>
              <a:gd name="connsiteY3" fmla="*/ 1066800 h 1488281"/>
              <a:gd name="connsiteX4" fmla="*/ 492919 w 1383507"/>
              <a:gd name="connsiteY4" fmla="*/ 1171575 h 1488281"/>
              <a:gd name="connsiteX5" fmla="*/ 340519 w 1383507"/>
              <a:gd name="connsiteY5" fmla="*/ 1288256 h 1488281"/>
              <a:gd name="connsiteX6" fmla="*/ 164307 w 1383507"/>
              <a:gd name="connsiteY6" fmla="*/ 1407319 h 1488281"/>
              <a:gd name="connsiteX7" fmla="*/ 57150 w 1383507"/>
              <a:gd name="connsiteY7" fmla="*/ 1478756 h 1488281"/>
              <a:gd name="connsiteX8" fmla="*/ 35719 w 1383507"/>
              <a:gd name="connsiteY8" fmla="*/ 1488281 h 1488281"/>
              <a:gd name="connsiteX9" fmla="*/ 9525 w 1383507"/>
              <a:gd name="connsiteY9" fmla="*/ 1488281 h 1488281"/>
              <a:gd name="connsiteX10" fmla="*/ 0 w 1383507"/>
              <a:gd name="connsiteY10" fmla="*/ 1476375 h 1488281"/>
              <a:gd name="connsiteX11" fmla="*/ 2382 w 1383507"/>
              <a:gd name="connsiteY11" fmla="*/ 1459706 h 1488281"/>
              <a:gd name="connsiteX12" fmla="*/ 23813 w 1383507"/>
              <a:gd name="connsiteY12" fmla="*/ 1423987 h 1488281"/>
              <a:gd name="connsiteX13" fmla="*/ 119063 w 1383507"/>
              <a:gd name="connsiteY13" fmla="*/ 1333500 h 1488281"/>
              <a:gd name="connsiteX14" fmla="*/ 230982 w 1383507"/>
              <a:gd name="connsiteY14" fmla="*/ 1223962 h 1488281"/>
              <a:gd name="connsiteX15" fmla="*/ 350044 w 1383507"/>
              <a:gd name="connsiteY15" fmla="*/ 1109662 h 1488281"/>
              <a:gd name="connsiteX16" fmla="*/ 447675 w 1383507"/>
              <a:gd name="connsiteY16" fmla="*/ 1012031 h 1488281"/>
              <a:gd name="connsiteX17" fmla="*/ 557213 w 1383507"/>
              <a:gd name="connsiteY17" fmla="*/ 897731 h 1488281"/>
              <a:gd name="connsiteX18" fmla="*/ 683419 w 1383507"/>
              <a:gd name="connsiteY18" fmla="*/ 757237 h 1488281"/>
              <a:gd name="connsiteX19" fmla="*/ 754857 w 1383507"/>
              <a:gd name="connsiteY19" fmla="*/ 664369 h 1488281"/>
              <a:gd name="connsiteX20" fmla="*/ 835819 w 1383507"/>
              <a:gd name="connsiteY20" fmla="*/ 547687 h 1488281"/>
              <a:gd name="connsiteX21" fmla="*/ 933450 w 1383507"/>
              <a:gd name="connsiteY21" fmla="*/ 392906 h 1488281"/>
              <a:gd name="connsiteX22" fmla="*/ 1019175 w 1383507"/>
              <a:gd name="connsiteY22" fmla="*/ 257175 h 1488281"/>
              <a:gd name="connsiteX23" fmla="*/ 1028700 w 1383507"/>
              <a:gd name="connsiteY23" fmla="*/ 228600 h 1488281"/>
              <a:gd name="connsiteX24" fmla="*/ 1028700 w 1383507"/>
              <a:gd name="connsiteY24" fmla="*/ 190500 h 1488281"/>
              <a:gd name="connsiteX25" fmla="*/ 1021557 w 1383507"/>
              <a:gd name="connsiteY25" fmla="*/ 154781 h 1488281"/>
              <a:gd name="connsiteX26" fmla="*/ 997744 w 1383507"/>
              <a:gd name="connsiteY26" fmla="*/ 114300 h 1488281"/>
              <a:gd name="connsiteX27" fmla="*/ 959644 w 1383507"/>
              <a:gd name="connsiteY27" fmla="*/ 69056 h 1488281"/>
              <a:gd name="connsiteX28" fmla="*/ 950119 w 1383507"/>
              <a:gd name="connsiteY28" fmla="*/ 52387 h 1488281"/>
              <a:gd name="connsiteX29" fmla="*/ 942975 w 1383507"/>
              <a:gd name="connsiteY29" fmla="*/ 26194 h 1488281"/>
              <a:gd name="connsiteX30" fmla="*/ 947738 w 1383507"/>
              <a:gd name="connsiteY30" fmla="*/ 4762 h 1488281"/>
              <a:gd name="connsiteX31" fmla="*/ 962025 w 1383507"/>
              <a:gd name="connsiteY31" fmla="*/ 0 h 1488281"/>
              <a:gd name="connsiteX32" fmla="*/ 983457 w 1383507"/>
              <a:gd name="connsiteY32" fmla="*/ 7144 h 1488281"/>
              <a:gd name="connsiteX33" fmla="*/ 1040607 w 1383507"/>
              <a:gd name="connsiteY33" fmla="*/ 28575 h 1488281"/>
              <a:gd name="connsiteX34" fmla="*/ 1119188 w 1383507"/>
              <a:gd name="connsiteY34" fmla="*/ 59531 h 1488281"/>
              <a:gd name="connsiteX35" fmla="*/ 1188244 w 1383507"/>
              <a:gd name="connsiteY35" fmla="*/ 88106 h 1488281"/>
              <a:gd name="connsiteX36" fmla="*/ 1243013 w 1383507"/>
              <a:gd name="connsiteY36" fmla="*/ 119062 h 1488281"/>
              <a:gd name="connsiteX37" fmla="*/ 1316832 w 1383507"/>
              <a:gd name="connsiteY37" fmla="*/ 166687 h 1488281"/>
              <a:gd name="connsiteX38" fmla="*/ 1350169 w 1383507"/>
              <a:gd name="connsiteY38" fmla="*/ 200025 h 1488281"/>
              <a:gd name="connsiteX39" fmla="*/ 1371600 w 1383507"/>
              <a:gd name="connsiteY39" fmla="*/ 223837 h 1488281"/>
              <a:gd name="connsiteX40" fmla="*/ 1383507 w 1383507"/>
              <a:gd name="connsiteY40" fmla="*/ 252412 h 1488281"/>
              <a:gd name="connsiteX41" fmla="*/ 1378744 w 1383507"/>
              <a:gd name="connsiteY41" fmla="*/ 271462 h 1488281"/>
              <a:gd name="connsiteX42" fmla="*/ 1097757 w 1383507"/>
              <a:gd name="connsiteY42" fmla="*/ 595312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83507" h="1488281">
                <a:moveTo>
                  <a:pt x="1097757" y="595312"/>
                </a:moveTo>
                <a:lnTo>
                  <a:pt x="895350" y="819150"/>
                </a:lnTo>
                <a:lnTo>
                  <a:pt x="802482" y="914400"/>
                </a:lnTo>
                <a:lnTo>
                  <a:pt x="631032" y="1066800"/>
                </a:lnTo>
                <a:lnTo>
                  <a:pt x="492919" y="1171575"/>
                </a:lnTo>
                <a:lnTo>
                  <a:pt x="340519" y="1288256"/>
                </a:lnTo>
                <a:lnTo>
                  <a:pt x="164307" y="1407319"/>
                </a:lnTo>
                <a:lnTo>
                  <a:pt x="57150" y="1478756"/>
                </a:lnTo>
                <a:lnTo>
                  <a:pt x="35719" y="1488281"/>
                </a:lnTo>
                <a:lnTo>
                  <a:pt x="9525" y="1488281"/>
                </a:lnTo>
                <a:lnTo>
                  <a:pt x="0" y="1476375"/>
                </a:lnTo>
                <a:lnTo>
                  <a:pt x="2382" y="1459706"/>
                </a:lnTo>
                <a:lnTo>
                  <a:pt x="23813" y="1423987"/>
                </a:lnTo>
                <a:lnTo>
                  <a:pt x="119063" y="1333500"/>
                </a:lnTo>
                <a:lnTo>
                  <a:pt x="230982" y="1223962"/>
                </a:lnTo>
                <a:lnTo>
                  <a:pt x="350044" y="1109662"/>
                </a:lnTo>
                <a:lnTo>
                  <a:pt x="447675" y="1012031"/>
                </a:lnTo>
                <a:lnTo>
                  <a:pt x="557213" y="897731"/>
                </a:lnTo>
                <a:lnTo>
                  <a:pt x="683419" y="757237"/>
                </a:lnTo>
                <a:lnTo>
                  <a:pt x="754857" y="664369"/>
                </a:lnTo>
                <a:lnTo>
                  <a:pt x="835819" y="547687"/>
                </a:lnTo>
                <a:lnTo>
                  <a:pt x="933450" y="392906"/>
                </a:lnTo>
                <a:lnTo>
                  <a:pt x="1019175" y="257175"/>
                </a:lnTo>
                <a:lnTo>
                  <a:pt x="1028700" y="228600"/>
                </a:lnTo>
                <a:lnTo>
                  <a:pt x="1028700" y="190500"/>
                </a:lnTo>
                <a:lnTo>
                  <a:pt x="1021557" y="154781"/>
                </a:lnTo>
                <a:lnTo>
                  <a:pt x="997744" y="114300"/>
                </a:lnTo>
                <a:lnTo>
                  <a:pt x="959644" y="69056"/>
                </a:lnTo>
                <a:lnTo>
                  <a:pt x="950119" y="52387"/>
                </a:lnTo>
                <a:lnTo>
                  <a:pt x="942975" y="26194"/>
                </a:lnTo>
                <a:lnTo>
                  <a:pt x="947738" y="4762"/>
                </a:lnTo>
                <a:lnTo>
                  <a:pt x="962025" y="0"/>
                </a:lnTo>
                <a:lnTo>
                  <a:pt x="983457" y="7144"/>
                </a:lnTo>
                <a:lnTo>
                  <a:pt x="1040607" y="28575"/>
                </a:lnTo>
                <a:lnTo>
                  <a:pt x="1119188" y="59531"/>
                </a:lnTo>
                <a:lnTo>
                  <a:pt x="1188244" y="88106"/>
                </a:lnTo>
                <a:lnTo>
                  <a:pt x="1243013" y="119062"/>
                </a:lnTo>
                <a:lnTo>
                  <a:pt x="1316832" y="166687"/>
                </a:lnTo>
                <a:lnTo>
                  <a:pt x="1350169" y="200025"/>
                </a:lnTo>
                <a:lnTo>
                  <a:pt x="1371600" y="223837"/>
                </a:lnTo>
                <a:lnTo>
                  <a:pt x="1383507" y="252412"/>
                </a:lnTo>
                <a:lnTo>
                  <a:pt x="1378744" y="271462"/>
                </a:lnTo>
                <a:lnTo>
                  <a:pt x="1097757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7DBCD6B-F4CB-4782-B6E4-F561D114D8C4}"/>
              </a:ext>
            </a:extLst>
          </p:cNvPr>
          <p:cNvSpPr/>
          <p:nvPr/>
        </p:nvSpPr>
        <p:spPr>
          <a:xfrm rot="16200000">
            <a:off x="4995070" y="3047207"/>
            <a:ext cx="2008188" cy="276225"/>
          </a:xfrm>
          <a:custGeom>
            <a:avLst/>
            <a:gdLst>
              <a:gd name="connsiteX0" fmla="*/ 1026319 w 2007394"/>
              <a:gd name="connsiteY0" fmla="*/ 250031 h 276225"/>
              <a:gd name="connsiteX1" fmla="*/ 238125 w 2007394"/>
              <a:gd name="connsiteY1" fmla="*/ 252412 h 276225"/>
              <a:gd name="connsiteX2" fmla="*/ 114300 w 2007394"/>
              <a:gd name="connsiteY2" fmla="*/ 276225 h 276225"/>
              <a:gd name="connsiteX3" fmla="*/ 85725 w 2007394"/>
              <a:gd name="connsiteY3" fmla="*/ 257175 h 276225"/>
              <a:gd name="connsiteX4" fmla="*/ 54769 w 2007394"/>
              <a:gd name="connsiteY4" fmla="*/ 233362 h 276225"/>
              <a:gd name="connsiteX5" fmla="*/ 23812 w 2007394"/>
              <a:gd name="connsiteY5" fmla="*/ 197643 h 276225"/>
              <a:gd name="connsiteX6" fmla="*/ 9525 w 2007394"/>
              <a:gd name="connsiteY6" fmla="*/ 178593 h 276225"/>
              <a:gd name="connsiteX7" fmla="*/ 0 w 2007394"/>
              <a:gd name="connsiteY7" fmla="*/ 159543 h 276225"/>
              <a:gd name="connsiteX8" fmla="*/ 4762 w 2007394"/>
              <a:gd name="connsiteY8" fmla="*/ 140493 h 276225"/>
              <a:gd name="connsiteX9" fmla="*/ 26194 w 2007394"/>
              <a:gd name="connsiteY9" fmla="*/ 116681 h 276225"/>
              <a:gd name="connsiteX10" fmla="*/ 64294 w 2007394"/>
              <a:gd name="connsiteY10" fmla="*/ 95250 h 276225"/>
              <a:gd name="connsiteX11" fmla="*/ 152400 w 2007394"/>
              <a:gd name="connsiteY11" fmla="*/ 64293 h 276225"/>
              <a:gd name="connsiteX12" fmla="*/ 230981 w 2007394"/>
              <a:gd name="connsiteY12" fmla="*/ 42862 h 276225"/>
              <a:gd name="connsiteX13" fmla="*/ 290512 w 2007394"/>
              <a:gd name="connsiteY13" fmla="*/ 26193 h 276225"/>
              <a:gd name="connsiteX14" fmla="*/ 366712 w 2007394"/>
              <a:gd name="connsiteY14" fmla="*/ 9525 h 276225"/>
              <a:gd name="connsiteX15" fmla="*/ 400050 w 2007394"/>
              <a:gd name="connsiteY15" fmla="*/ 7143 h 276225"/>
              <a:gd name="connsiteX16" fmla="*/ 511969 w 2007394"/>
              <a:gd name="connsiteY16" fmla="*/ 4762 h 276225"/>
              <a:gd name="connsiteX17" fmla="*/ 523875 w 2007394"/>
              <a:gd name="connsiteY17" fmla="*/ 9525 h 276225"/>
              <a:gd name="connsiteX18" fmla="*/ 550069 w 2007394"/>
              <a:gd name="connsiteY18" fmla="*/ 19050 h 276225"/>
              <a:gd name="connsiteX19" fmla="*/ 581025 w 2007394"/>
              <a:gd name="connsiteY19" fmla="*/ 30956 h 276225"/>
              <a:gd name="connsiteX20" fmla="*/ 628650 w 2007394"/>
              <a:gd name="connsiteY20" fmla="*/ 40481 h 276225"/>
              <a:gd name="connsiteX21" fmla="*/ 692944 w 2007394"/>
              <a:gd name="connsiteY21" fmla="*/ 47625 h 276225"/>
              <a:gd name="connsiteX22" fmla="*/ 781050 w 2007394"/>
              <a:gd name="connsiteY22" fmla="*/ 50006 h 276225"/>
              <a:gd name="connsiteX23" fmla="*/ 1019175 w 2007394"/>
              <a:gd name="connsiteY23" fmla="*/ 50006 h 276225"/>
              <a:gd name="connsiteX24" fmla="*/ 1393031 w 2007394"/>
              <a:gd name="connsiteY24" fmla="*/ 50006 h 276225"/>
              <a:gd name="connsiteX25" fmla="*/ 1702594 w 2007394"/>
              <a:gd name="connsiteY25" fmla="*/ 50006 h 276225"/>
              <a:gd name="connsiteX26" fmla="*/ 1759744 w 2007394"/>
              <a:gd name="connsiteY26" fmla="*/ 50006 h 276225"/>
              <a:gd name="connsiteX27" fmla="*/ 1783556 w 2007394"/>
              <a:gd name="connsiteY27" fmla="*/ 45243 h 276225"/>
              <a:gd name="connsiteX28" fmla="*/ 1843087 w 2007394"/>
              <a:gd name="connsiteY28" fmla="*/ 0 h 276225"/>
              <a:gd name="connsiteX29" fmla="*/ 2007394 w 2007394"/>
              <a:gd name="connsiteY29" fmla="*/ 123825 h 276225"/>
              <a:gd name="connsiteX30" fmla="*/ 1871662 w 2007394"/>
              <a:gd name="connsiteY30" fmla="*/ 190500 h 276225"/>
              <a:gd name="connsiteX31" fmla="*/ 1752600 w 2007394"/>
              <a:gd name="connsiteY31" fmla="*/ 252412 h 276225"/>
              <a:gd name="connsiteX32" fmla="*/ 1333500 w 2007394"/>
              <a:gd name="connsiteY32" fmla="*/ 252412 h 276225"/>
              <a:gd name="connsiteX33" fmla="*/ 1026319 w 2007394"/>
              <a:gd name="connsiteY33" fmla="*/ 250031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7394" h="276225">
                <a:moveTo>
                  <a:pt x="1026319" y="250031"/>
                </a:moveTo>
                <a:lnTo>
                  <a:pt x="238125" y="252412"/>
                </a:lnTo>
                <a:lnTo>
                  <a:pt x="114300" y="276225"/>
                </a:lnTo>
                <a:lnTo>
                  <a:pt x="85725" y="257175"/>
                </a:lnTo>
                <a:lnTo>
                  <a:pt x="54769" y="233362"/>
                </a:lnTo>
                <a:lnTo>
                  <a:pt x="23812" y="197643"/>
                </a:lnTo>
                <a:lnTo>
                  <a:pt x="9525" y="178593"/>
                </a:lnTo>
                <a:lnTo>
                  <a:pt x="0" y="159543"/>
                </a:lnTo>
                <a:lnTo>
                  <a:pt x="4762" y="140493"/>
                </a:lnTo>
                <a:lnTo>
                  <a:pt x="26194" y="116681"/>
                </a:lnTo>
                <a:lnTo>
                  <a:pt x="64294" y="95250"/>
                </a:lnTo>
                <a:lnTo>
                  <a:pt x="152400" y="64293"/>
                </a:lnTo>
                <a:lnTo>
                  <a:pt x="230981" y="42862"/>
                </a:lnTo>
                <a:lnTo>
                  <a:pt x="290512" y="26193"/>
                </a:lnTo>
                <a:lnTo>
                  <a:pt x="366712" y="9525"/>
                </a:lnTo>
                <a:lnTo>
                  <a:pt x="400050" y="7143"/>
                </a:lnTo>
                <a:lnTo>
                  <a:pt x="511969" y="4762"/>
                </a:lnTo>
                <a:lnTo>
                  <a:pt x="523875" y="9525"/>
                </a:lnTo>
                <a:lnTo>
                  <a:pt x="550069" y="19050"/>
                </a:lnTo>
                <a:lnTo>
                  <a:pt x="581025" y="30956"/>
                </a:lnTo>
                <a:lnTo>
                  <a:pt x="628650" y="40481"/>
                </a:lnTo>
                <a:lnTo>
                  <a:pt x="692944" y="47625"/>
                </a:lnTo>
                <a:lnTo>
                  <a:pt x="781050" y="50006"/>
                </a:lnTo>
                <a:lnTo>
                  <a:pt x="1019175" y="50006"/>
                </a:lnTo>
                <a:lnTo>
                  <a:pt x="1393031" y="50006"/>
                </a:lnTo>
                <a:lnTo>
                  <a:pt x="1702594" y="50006"/>
                </a:lnTo>
                <a:lnTo>
                  <a:pt x="1759744" y="50006"/>
                </a:lnTo>
                <a:lnTo>
                  <a:pt x="1783556" y="45243"/>
                </a:lnTo>
                <a:lnTo>
                  <a:pt x="1843087" y="0"/>
                </a:lnTo>
                <a:lnTo>
                  <a:pt x="2007394" y="123825"/>
                </a:lnTo>
                <a:lnTo>
                  <a:pt x="1871662" y="190500"/>
                </a:lnTo>
                <a:lnTo>
                  <a:pt x="1752600" y="252412"/>
                </a:lnTo>
                <a:lnTo>
                  <a:pt x="1333500" y="252412"/>
                </a:lnTo>
                <a:lnTo>
                  <a:pt x="102631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994C4C9-7F09-4B49-86FD-3732E5E7B24F}"/>
              </a:ext>
            </a:extLst>
          </p:cNvPr>
          <p:cNvSpPr/>
          <p:nvPr/>
        </p:nvSpPr>
        <p:spPr>
          <a:xfrm>
            <a:off x="6815140" y="1514476"/>
            <a:ext cx="593725" cy="741363"/>
          </a:xfrm>
          <a:custGeom>
            <a:avLst/>
            <a:gdLst>
              <a:gd name="connsiteX0" fmla="*/ 314325 w 592931"/>
              <a:gd name="connsiteY0" fmla="*/ 485775 h 740569"/>
              <a:gd name="connsiteX1" fmla="*/ 130968 w 592931"/>
              <a:gd name="connsiteY1" fmla="*/ 719138 h 740569"/>
              <a:gd name="connsiteX2" fmla="*/ 0 w 592931"/>
              <a:gd name="connsiteY2" fmla="*/ 740569 h 740569"/>
              <a:gd name="connsiteX3" fmla="*/ 95250 w 592931"/>
              <a:gd name="connsiteY3" fmla="*/ 504825 h 740569"/>
              <a:gd name="connsiteX4" fmla="*/ 178593 w 592931"/>
              <a:gd name="connsiteY4" fmla="*/ 307181 h 740569"/>
              <a:gd name="connsiteX5" fmla="*/ 211931 w 592931"/>
              <a:gd name="connsiteY5" fmla="*/ 226219 h 740569"/>
              <a:gd name="connsiteX6" fmla="*/ 216693 w 592931"/>
              <a:gd name="connsiteY6" fmla="*/ 200025 h 740569"/>
              <a:gd name="connsiteX7" fmla="*/ 214312 w 592931"/>
              <a:gd name="connsiteY7" fmla="*/ 169069 h 740569"/>
              <a:gd name="connsiteX8" fmla="*/ 202406 w 592931"/>
              <a:gd name="connsiteY8" fmla="*/ 135731 h 740569"/>
              <a:gd name="connsiteX9" fmla="*/ 171450 w 592931"/>
              <a:gd name="connsiteY9" fmla="*/ 95250 h 740569"/>
              <a:gd name="connsiteX10" fmla="*/ 147637 w 592931"/>
              <a:gd name="connsiteY10" fmla="*/ 71438 h 740569"/>
              <a:gd name="connsiteX11" fmla="*/ 138112 w 592931"/>
              <a:gd name="connsiteY11" fmla="*/ 54769 h 740569"/>
              <a:gd name="connsiteX12" fmla="*/ 133350 w 592931"/>
              <a:gd name="connsiteY12" fmla="*/ 42863 h 740569"/>
              <a:gd name="connsiteX13" fmla="*/ 128587 w 592931"/>
              <a:gd name="connsiteY13" fmla="*/ 19050 h 740569"/>
              <a:gd name="connsiteX14" fmla="*/ 130968 w 592931"/>
              <a:gd name="connsiteY14" fmla="*/ 4763 h 740569"/>
              <a:gd name="connsiteX15" fmla="*/ 140493 w 592931"/>
              <a:gd name="connsiteY15" fmla="*/ 0 h 740569"/>
              <a:gd name="connsiteX16" fmla="*/ 152400 w 592931"/>
              <a:gd name="connsiteY16" fmla="*/ 0 h 740569"/>
              <a:gd name="connsiteX17" fmla="*/ 178593 w 592931"/>
              <a:gd name="connsiteY17" fmla="*/ 9525 h 740569"/>
              <a:gd name="connsiteX18" fmla="*/ 219075 w 592931"/>
              <a:gd name="connsiteY18" fmla="*/ 23813 h 740569"/>
              <a:gd name="connsiteX19" fmla="*/ 304800 w 592931"/>
              <a:gd name="connsiteY19" fmla="*/ 45244 h 740569"/>
              <a:gd name="connsiteX20" fmla="*/ 371475 w 592931"/>
              <a:gd name="connsiteY20" fmla="*/ 66675 h 740569"/>
              <a:gd name="connsiteX21" fmla="*/ 426243 w 592931"/>
              <a:gd name="connsiteY21" fmla="*/ 83344 h 740569"/>
              <a:gd name="connsiteX22" fmla="*/ 478631 w 592931"/>
              <a:gd name="connsiteY22" fmla="*/ 102394 h 740569"/>
              <a:gd name="connsiteX23" fmla="*/ 511968 w 592931"/>
              <a:gd name="connsiteY23" fmla="*/ 116681 h 740569"/>
              <a:gd name="connsiteX24" fmla="*/ 542925 w 592931"/>
              <a:gd name="connsiteY24" fmla="*/ 135731 h 740569"/>
              <a:gd name="connsiteX25" fmla="*/ 564356 w 592931"/>
              <a:gd name="connsiteY25" fmla="*/ 157163 h 740569"/>
              <a:gd name="connsiteX26" fmla="*/ 581025 w 592931"/>
              <a:gd name="connsiteY26" fmla="*/ 183356 h 740569"/>
              <a:gd name="connsiteX27" fmla="*/ 592931 w 592931"/>
              <a:gd name="connsiteY27" fmla="*/ 219075 h 740569"/>
              <a:gd name="connsiteX28" fmla="*/ 592931 w 592931"/>
              <a:gd name="connsiteY28" fmla="*/ 235744 h 740569"/>
              <a:gd name="connsiteX29" fmla="*/ 578643 w 592931"/>
              <a:gd name="connsiteY29" fmla="*/ 250031 h 740569"/>
              <a:gd name="connsiteX30" fmla="*/ 528637 w 592931"/>
              <a:gd name="connsiteY30" fmla="*/ 276225 h 740569"/>
              <a:gd name="connsiteX31" fmla="*/ 464343 w 592931"/>
              <a:gd name="connsiteY31" fmla="*/ 297656 h 740569"/>
              <a:gd name="connsiteX32" fmla="*/ 426243 w 592931"/>
              <a:gd name="connsiteY32" fmla="*/ 309563 h 740569"/>
              <a:gd name="connsiteX33" fmla="*/ 314325 w 592931"/>
              <a:gd name="connsiteY33" fmla="*/ 485775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2931" h="740569">
                <a:moveTo>
                  <a:pt x="314325" y="485775"/>
                </a:moveTo>
                <a:lnTo>
                  <a:pt x="130968" y="719138"/>
                </a:lnTo>
                <a:lnTo>
                  <a:pt x="0" y="740569"/>
                </a:lnTo>
                <a:lnTo>
                  <a:pt x="95250" y="504825"/>
                </a:lnTo>
                <a:lnTo>
                  <a:pt x="178593" y="307181"/>
                </a:lnTo>
                <a:lnTo>
                  <a:pt x="211931" y="226219"/>
                </a:lnTo>
                <a:lnTo>
                  <a:pt x="216693" y="200025"/>
                </a:lnTo>
                <a:lnTo>
                  <a:pt x="214312" y="169069"/>
                </a:lnTo>
                <a:lnTo>
                  <a:pt x="202406" y="135731"/>
                </a:lnTo>
                <a:lnTo>
                  <a:pt x="171450" y="95250"/>
                </a:lnTo>
                <a:lnTo>
                  <a:pt x="147637" y="71438"/>
                </a:lnTo>
                <a:lnTo>
                  <a:pt x="138112" y="54769"/>
                </a:lnTo>
                <a:lnTo>
                  <a:pt x="133350" y="42863"/>
                </a:lnTo>
                <a:lnTo>
                  <a:pt x="128587" y="19050"/>
                </a:lnTo>
                <a:lnTo>
                  <a:pt x="130968" y="4763"/>
                </a:lnTo>
                <a:lnTo>
                  <a:pt x="140493" y="0"/>
                </a:lnTo>
                <a:lnTo>
                  <a:pt x="152400" y="0"/>
                </a:lnTo>
                <a:lnTo>
                  <a:pt x="178593" y="9525"/>
                </a:lnTo>
                <a:lnTo>
                  <a:pt x="219075" y="23813"/>
                </a:lnTo>
                <a:lnTo>
                  <a:pt x="304800" y="45244"/>
                </a:lnTo>
                <a:lnTo>
                  <a:pt x="371475" y="66675"/>
                </a:lnTo>
                <a:lnTo>
                  <a:pt x="426243" y="83344"/>
                </a:lnTo>
                <a:lnTo>
                  <a:pt x="478631" y="102394"/>
                </a:lnTo>
                <a:lnTo>
                  <a:pt x="511968" y="116681"/>
                </a:lnTo>
                <a:lnTo>
                  <a:pt x="542925" y="135731"/>
                </a:lnTo>
                <a:lnTo>
                  <a:pt x="564356" y="157163"/>
                </a:lnTo>
                <a:lnTo>
                  <a:pt x="581025" y="183356"/>
                </a:lnTo>
                <a:lnTo>
                  <a:pt x="592931" y="219075"/>
                </a:lnTo>
                <a:lnTo>
                  <a:pt x="592931" y="235744"/>
                </a:lnTo>
                <a:lnTo>
                  <a:pt x="578643" y="250031"/>
                </a:lnTo>
                <a:lnTo>
                  <a:pt x="528637" y="276225"/>
                </a:lnTo>
                <a:lnTo>
                  <a:pt x="464343" y="297656"/>
                </a:lnTo>
                <a:lnTo>
                  <a:pt x="426243" y="309563"/>
                </a:lnTo>
                <a:lnTo>
                  <a:pt x="31432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28C889-13DD-4F55-8637-D35716400B3A}"/>
              </a:ext>
            </a:extLst>
          </p:cNvPr>
          <p:cNvSpPr/>
          <p:nvPr/>
        </p:nvSpPr>
        <p:spPr>
          <a:xfrm>
            <a:off x="5972177" y="1976438"/>
            <a:ext cx="2098675" cy="482600"/>
          </a:xfrm>
          <a:custGeom>
            <a:avLst/>
            <a:gdLst>
              <a:gd name="connsiteX0" fmla="*/ 492919 w 2097881"/>
              <a:gd name="connsiteY0" fmla="*/ 426243 h 483393"/>
              <a:gd name="connsiteX1" fmla="*/ 47625 w 2097881"/>
              <a:gd name="connsiteY1" fmla="*/ 483393 h 483393"/>
              <a:gd name="connsiteX2" fmla="*/ 0 w 2097881"/>
              <a:gd name="connsiteY2" fmla="*/ 328612 h 483393"/>
              <a:gd name="connsiteX3" fmla="*/ 333375 w 2097881"/>
              <a:gd name="connsiteY3" fmla="*/ 283368 h 483393"/>
              <a:gd name="connsiteX4" fmla="*/ 709613 w 2097881"/>
              <a:gd name="connsiteY4" fmla="*/ 230981 h 483393"/>
              <a:gd name="connsiteX5" fmla="*/ 897731 w 2097881"/>
              <a:gd name="connsiteY5" fmla="*/ 200025 h 483393"/>
              <a:gd name="connsiteX6" fmla="*/ 1019175 w 2097881"/>
              <a:gd name="connsiteY6" fmla="*/ 185737 h 483393"/>
              <a:gd name="connsiteX7" fmla="*/ 1314450 w 2097881"/>
              <a:gd name="connsiteY7" fmla="*/ 130968 h 483393"/>
              <a:gd name="connsiteX8" fmla="*/ 1524000 w 2097881"/>
              <a:gd name="connsiteY8" fmla="*/ 73818 h 483393"/>
              <a:gd name="connsiteX9" fmla="*/ 1585913 w 2097881"/>
              <a:gd name="connsiteY9" fmla="*/ 47625 h 483393"/>
              <a:gd name="connsiteX10" fmla="*/ 1643063 w 2097881"/>
              <a:gd name="connsiteY10" fmla="*/ 21431 h 483393"/>
              <a:gd name="connsiteX11" fmla="*/ 1690688 w 2097881"/>
              <a:gd name="connsiteY11" fmla="*/ 7143 h 483393"/>
              <a:gd name="connsiteX12" fmla="*/ 1752600 w 2097881"/>
              <a:gd name="connsiteY12" fmla="*/ 0 h 483393"/>
              <a:gd name="connsiteX13" fmla="*/ 1802606 w 2097881"/>
              <a:gd name="connsiteY13" fmla="*/ 7143 h 483393"/>
              <a:gd name="connsiteX14" fmla="*/ 1888331 w 2097881"/>
              <a:gd name="connsiteY14" fmla="*/ 28575 h 483393"/>
              <a:gd name="connsiteX15" fmla="*/ 1985963 w 2097881"/>
              <a:gd name="connsiteY15" fmla="*/ 64293 h 483393"/>
              <a:gd name="connsiteX16" fmla="*/ 2043113 w 2097881"/>
              <a:gd name="connsiteY16" fmla="*/ 85725 h 483393"/>
              <a:gd name="connsiteX17" fmla="*/ 2074069 w 2097881"/>
              <a:gd name="connsiteY17" fmla="*/ 100012 h 483393"/>
              <a:gd name="connsiteX18" fmla="*/ 2085975 w 2097881"/>
              <a:gd name="connsiteY18" fmla="*/ 107156 h 483393"/>
              <a:gd name="connsiteX19" fmla="*/ 2095500 w 2097881"/>
              <a:gd name="connsiteY19" fmla="*/ 119062 h 483393"/>
              <a:gd name="connsiteX20" fmla="*/ 2097881 w 2097881"/>
              <a:gd name="connsiteY20" fmla="*/ 133350 h 483393"/>
              <a:gd name="connsiteX21" fmla="*/ 2090738 w 2097881"/>
              <a:gd name="connsiteY21" fmla="*/ 157162 h 483393"/>
              <a:gd name="connsiteX22" fmla="*/ 2069306 w 2097881"/>
              <a:gd name="connsiteY22" fmla="*/ 185737 h 483393"/>
              <a:gd name="connsiteX23" fmla="*/ 2047875 w 2097881"/>
              <a:gd name="connsiteY23" fmla="*/ 204787 h 483393"/>
              <a:gd name="connsiteX24" fmla="*/ 2021681 w 2097881"/>
              <a:gd name="connsiteY24" fmla="*/ 221456 h 483393"/>
              <a:gd name="connsiteX25" fmla="*/ 1840706 w 2097881"/>
              <a:gd name="connsiteY25" fmla="*/ 238125 h 483393"/>
              <a:gd name="connsiteX26" fmla="*/ 1588294 w 2097881"/>
              <a:gd name="connsiteY26" fmla="*/ 271462 h 483393"/>
              <a:gd name="connsiteX27" fmla="*/ 1321594 w 2097881"/>
              <a:gd name="connsiteY27" fmla="*/ 311943 h 483393"/>
              <a:gd name="connsiteX28" fmla="*/ 1157288 w 2097881"/>
              <a:gd name="connsiteY28" fmla="*/ 340518 h 483393"/>
              <a:gd name="connsiteX29" fmla="*/ 895350 w 2097881"/>
              <a:gd name="connsiteY29" fmla="*/ 376237 h 483393"/>
              <a:gd name="connsiteX30" fmla="*/ 492919 w 2097881"/>
              <a:gd name="connsiteY30" fmla="*/ 426243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7881" h="483393">
                <a:moveTo>
                  <a:pt x="492919" y="426243"/>
                </a:moveTo>
                <a:lnTo>
                  <a:pt x="47625" y="483393"/>
                </a:lnTo>
                <a:lnTo>
                  <a:pt x="0" y="328612"/>
                </a:lnTo>
                <a:lnTo>
                  <a:pt x="333375" y="283368"/>
                </a:lnTo>
                <a:lnTo>
                  <a:pt x="709613" y="230981"/>
                </a:lnTo>
                <a:lnTo>
                  <a:pt x="897731" y="200025"/>
                </a:lnTo>
                <a:lnTo>
                  <a:pt x="1019175" y="185737"/>
                </a:lnTo>
                <a:lnTo>
                  <a:pt x="1314450" y="130968"/>
                </a:lnTo>
                <a:lnTo>
                  <a:pt x="1524000" y="73818"/>
                </a:lnTo>
                <a:lnTo>
                  <a:pt x="1585913" y="47625"/>
                </a:lnTo>
                <a:lnTo>
                  <a:pt x="1643063" y="21431"/>
                </a:lnTo>
                <a:lnTo>
                  <a:pt x="1690688" y="7143"/>
                </a:lnTo>
                <a:lnTo>
                  <a:pt x="1752600" y="0"/>
                </a:lnTo>
                <a:lnTo>
                  <a:pt x="1802606" y="7143"/>
                </a:lnTo>
                <a:lnTo>
                  <a:pt x="1888331" y="28575"/>
                </a:lnTo>
                <a:lnTo>
                  <a:pt x="1985963" y="64293"/>
                </a:lnTo>
                <a:lnTo>
                  <a:pt x="2043113" y="85725"/>
                </a:lnTo>
                <a:lnTo>
                  <a:pt x="2074069" y="100012"/>
                </a:lnTo>
                <a:lnTo>
                  <a:pt x="2085975" y="107156"/>
                </a:lnTo>
                <a:lnTo>
                  <a:pt x="2095500" y="119062"/>
                </a:lnTo>
                <a:lnTo>
                  <a:pt x="2097881" y="133350"/>
                </a:lnTo>
                <a:lnTo>
                  <a:pt x="2090738" y="157162"/>
                </a:lnTo>
                <a:lnTo>
                  <a:pt x="2069306" y="185737"/>
                </a:lnTo>
                <a:lnTo>
                  <a:pt x="2047875" y="204787"/>
                </a:lnTo>
                <a:lnTo>
                  <a:pt x="2021681" y="221456"/>
                </a:lnTo>
                <a:lnTo>
                  <a:pt x="1840706" y="238125"/>
                </a:lnTo>
                <a:lnTo>
                  <a:pt x="1588294" y="271462"/>
                </a:lnTo>
                <a:lnTo>
                  <a:pt x="1321594" y="311943"/>
                </a:lnTo>
                <a:lnTo>
                  <a:pt x="1157288" y="340518"/>
                </a:lnTo>
                <a:lnTo>
                  <a:pt x="895350" y="376237"/>
                </a:lnTo>
                <a:lnTo>
                  <a:pt x="492919" y="4262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EEEA7C-8F14-46D6-9485-142B2DCE40B4}"/>
              </a:ext>
            </a:extLst>
          </p:cNvPr>
          <p:cNvSpPr/>
          <p:nvPr/>
        </p:nvSpPr>
        <p:spPr>
          <a:xfrm rot="16200000">
            <a:off x="6153945" y="2905919"/>
            <a:ext cx="1655762" cy="387350"/>
          </a:xfrm>
          <a:custGeom>
            <a:avLst/>
            <a:gdLst>
              <a:gd name="connsiteX0" fmla="*/ 892969 w 1654969"/>
              <a:gd name="connsiteY0" fmla="*/ 326231 h 388144"/>
              <a:gd name="connsiteX1" fmla="*/ 642938 w 1654969"/>
              <a:gd name="connsiteY1" fmla="*/ 328612 h 388144"/>
              <a:gd name="connsiteX2" fmla="*/ 19050 w 1654969"/>
              <a:gd name="connsiteY2" fmla="*/ 328612 h 388144"/>
              <a:gd name="connsiteX3" fmla="*/ 0 w 1654969"/>
              <a:gd name="connsiteY3" fmla="*/ 85725 h 388144"/>
              <a:gd name="connsiteX4" fmla="*/ 554832 w 1654969"/>
              <a:gd name="connsiteY4" fmla="*/ 83344 h 388144"/>
              <a:gd name="connsiteX5" fmla="*/ 657225 w 1654969"/>
              <a:gd name="connsiteY5" fmla="*/ 83344 h 388144"/>
              <a:gd name="connsiteX6" fmla="*/ 1035844 w 1654969"/>
              <a:gd name="connsiteY6" fmla="*/ 83344 h 388144"/>
              <a:gd name="connsiteX7" fmla="*/ 1171575 w 1654969"/>
              <a:gd name="connsiteY7" fmla="*/ 83344 h 388144"/>
              <a:gd name="connsiteX8" fmla="*/ 1488282 w 1654969"/>
              <a:gd name="connsiteY8" fmla="*/ 80962 h 388144"/>
              <a:gd name="connsiteX9" fmla="*/ 1512094 w 1654969"/>
              <a:gd name="connsiteY9" fmla="*/ 78581 h 388144"/>
              <a:gd name="connsiteX10" fmla="*/ 1538288 w 1654969"/>
              <a:gd name="connsiteY10" fmla="*/ 69056 h 388144"/>
              <a:gd name="connsiteX11" fmla="*/ 1612107 w 1654969"/>
              <a:gd name="connsiteY11" fmla="*/ 0 h 388144"/>
              <a:gd name="connsiteX12" fmla="*/ 1654969 w 1654969"/>
              <a:gd name="connsiteY12" fmla="*/ 361950 h 388144"/>
              <a:gd name="connsiteX13" fmla="*/ 1585913 w 1654969"/>
              <a:gd name="connsiteY13" fmla="*/ 383381 h 388144"/>
              <a:gd name="connsiteX14" fmla="*/ 1562100 w 1654969"/>
              <a:gd name="connsiteY14" fmla="*/ 388144 h 388144"/>
              <a:gd name="connsiteX15" fmla="*/ 1521619 w 1654969"/>
              <a:gd name="connsiteY15" fmla="*/ 378619 h 388144"/>
              <a:gd name="connsiteX16" fmla="*/ 1485900 w 1654969"/>
              <a:gd name="connsiteY16" fmla="*/ 366712 h 388144"/>
              <a:gd name="connsiteX17" fmla="*/ 1447800 w 1654969"/>
              <a:gd name="connsiteY17" fmla="*/ 354806 h 388144"/>
              <a:gd name="connsiteX18" fmla="*/ 1407319 w 1654969"/>
              <a:gd name="connsiteY18" fmla="*/ 345281 h 388144"/>
              <a:gd name="connsiteX19" fmla="*/ 1362075 w 1654969"/>
              <a:gd name="connsiteY19" fmla="*/ 338137 h 388144"/>
              <a:gd name="connsiteX20" fmla="*/ 1312069 w 1654969"/>
              <a:gd name="connsiteY20" fmla="*/ 333375 h 388144"/>
              <a:gd name="connsiteX21" fmla="*/ 1207294 w 1654969"/>
              <a:gd name="connsiteY21" fmla="*/ 333375 h 388144"/>
              <a:gd name="connsiteX22" fmla="*/ 1100138 w 1654969"/>
              <a:gd name="connsiteY22" fmla="*/ 328612 h 388144"/>
              <a:gd name="connsiteX23" fmla="*/ 892969 w 1654969"/>
              <a:gd name="connsiteY23" fmla="*/ 3262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4969" h="388144">
                <a:moveTo>
                  <a:pt x="892969" y="326231"/>
                </a:moveTo>
                <a:lnTo>
                  <a:pt x="642938" y="328612"/>
                </a:lnTo>
                <a:lnTo>
                  <a:pt x="19050" y="328612"/>
                </a:lnTo>
                <a:lnTo>
                  <a:pt x="0" y="85725"/>
                </a:lnTo>
                <a:lnTo>
                  <a:pt x="554832" y="83344"/>
                </a:lnTo>
                <a:lnTo>
                  <a:pt x="657225" y="83344"/>
                </a:lnTo>
                <a:lnTo>
                  <a:pt x="1035844" y="83344"/>
                </a:lnTo>
                <a:lnTo>
                  <a:pt x="1171575" y="83344"/>
                </a:lnTo>
                <a:lnTo>
                  <a:pt x="1488282" y="80962"/>
                </a:lnTo>
                <a:lnTo>
                  <a:pt x="1512094" y="78581"/>
                </a:lnTo>
                <a:lnTo>
                  <a:pt x="1538288" y="69056"/>
                </a:lnTo>
                <a:lnTo>
                  <a:pt x="1612107" y="0"/>
                </a:lnTo>
                <a:lnTo>
                  <a:pt x="1654969" y="361950"/>
                </a:lnTo>
                <a:lnTo>
                  <a:pt x="1585913" y="383381"/>
                </a:lnTo>
                <a:lnTo>
                  <a:pt x="1562100" y="388144"/>
                </a:lnTo>
                <a:lnTo>
                  <a:pt x="1521619" y="378619"/>
                </a:lnTo>
                <a:lnTo>
                  <a:pt x="1485900" y="366712"/>
                </a:lnTo>
                <a:lnTo>
                  <a:pt x="1447800" y="354806"/>
                </a:lnTo>
                <a:lnTo>
                  <a:pt x="1407319" y="345281"/>
                </a:lnTo>
                <a:lnTo>
                  <a:pt x="1362075" y="338137"/>
                </a:lnTo>
                <a:lnTo>
                  <a:pt x="1312069" y="333375"/>
                </a:lnTo>
                <a:lnTo>
                  <a:pt x="1207294" y="333375"/>
                </a:lnTo>
                <a:lnTo>
                  <a:pt x="1100138" y="328612"/>
                </a:lnTo>
                <a:lnTo>
                  <a:pt x="892969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09D0DE4-A3B2-4AB8-BC16-C763BAE6653B}"/>
              </a:ext>
            </a:extLst>
          </p:cNvPr>
          <p:cNvSpPr/>
          <p:nvPr/>
        </p:nvSpPr>
        <p:spPr>
          <a:xfrm>
            <a:off x="6018215" y="2560639"/>
            <a:ext cx="2028825" cy="434975"/>
          </a:xfrm>
          <a:custGeom>
            <a:avLst/>
            <a:gdLst>
              <a:gd name="connsiteX0" fmla="*/ 576262 w 2028825"/>
              <a:gd name="connsiteY0" fmla="*/ 369094 h 435769"/>
              <a:gd name="connsiteX1" fmla="*/ 14287 w 2028825"/>
              <a:gd name="connsiteY1" fmla="*/ 435769 h 435769"/>
              <a:gd name="connsiteX2" fmla="*/ 0 w 2028825"/>
              <a:gd name="connsiteY2" fmla="*/ 276225 h 435769"/>
              <a:gd name="connsiteX3" fmla="*/ 321469 w 2028825"/>
              <a:gd name="connsiteY3" fmla="*/ 240506 h 435769"/>
              <a:gd name="connsiteX4" fmla="*/ 683419 w 2028825"/>
              <a:gd name="connsiteY4" fmla="*/ 197644 h 435769"/>
              <a:gd name="connsiteX5" fmla="*/ 881062 w 2028825"/>
              <a:gd name="connsiteY5" fmla="*/ 173831 h 435769"/>
              <a:gd name="connsiteX6" fmla="*/ 1062037 w 2028825"/>
              <a:gd name="connsiteY6" fmla="*/ 140494 h 435769"/>
              <a:gd name="connsiteX7" fmla="*/ 1197769 w 2028825"/>
              <a:gd name="connsiteY7" fmla="*/ 119062 h 435769"/>
              <a:gd name="connsiteX8" fmla="*/ 1390650 w 2028825"/>
              <a:gd name="connsiteY8" fmla="*/ 90487 h 435769"/>
              <a:gd name="connsiteX9" fmla="*/ 1552575 w 2028825"/>
              <a:gd name="connsiteY9" fmla="*/ 71437 h 435769"/>
              <a:gd name="connsiteX10" fmla="*/ 1604962 w 2028825"/>
              <a:gd name="connsiteY10" fmla="*/ 59531 h 435769"/>
              <a:gd name="connsiteX11" fmla="*/ 1671637 w 2028825"/>
              <a:gd name="connsiteY11" fmla="*/ 40481 h 435769"/>
              <a:gd name="connsiteX12" fmla="*/ 1724025 w 2028825"/>
              <a:gd name="connsiteY12" fmla="*/ 21431 h 435769"/>
              <a:gd name="connsiteX13" fmla="*/ 1764506 w 2028825"/>
              <a:gd name="connsiteY13" fmla="*/ 0 h 435769"/>
              <a:gd name="connsiteX14" fmla="*/ 1788319 w 2028825"/>
              <a:gd name="connsiteY14" fmla="*/ 0 h 435769"/>
              <a:gd name="connsiteX15" fmla="*/ 1826419 w 2028825"/>
              <a:gd name="connsiteY15" fmla="*/ 4762 h 435769"/>
              <a:gd name="connsiteX16" fmla="*/ 1881187 w 2028825"/>
              <a:gd name="connsiteY16" fmla="*/ 26194 h 435769"/>
              <a:gd name="connsiteX17" fmla="*/ 1945481 w 2028825"/>
              <a:gd name="connsiteY17" fmla="*/ 57150 h 435769"/>
              <a:gd name="connsiteX18" fmla="*/ 1993106 w 2028825"/>
              <a:gd name="connsiteY18" fmla="*/ 88106 h 435769"/>
              <a:gd name="connsiteX19" fmla="*/ 2014537 w 2028825"/>
              <a:gd name="connsiteY19" fmla="*/ 104775 h 435769"/>
              <a:gd name="connsiteX20" fmla="*/ 2026444 w 2028825"/>
              <a:gd name="connsiteY20" fmla="*/ 121444 h 435769"/>
              <a:gd name="connsiteX21" fmla="*/ 2028825 w 2028825"/>
              <a:gd name="connsiteY21" fmla="*/ 138112 h 435769"/>
              <a:gd name="connsiteX22" fmla="*/ 2024062 w 2028825"/>
              <a:gd name="connsiteY22" fmla="*/ 157162 h 435769"/>
              <a:gd name="connsiteX23" fmla="*/ 2009775 w 2028825"/>
              <a:gd name="connsiteY23" fmla="*/ 176212 h 435769"/>
              <a:gd name="connsiteX24" fmla="*/ 1981200 w 2028825"/>
              <a:gd name="connsiteY24" fmla="*/ 195262 h 435769"/>
              <a:gd name="connsiteX25" fmla="*/ 1945481 w 2028825"/>
              <a:gd name="connsiteY25" fmla="*/ 209550 h 435769"/>
              <a:gd name="connsiteX26" fmla="*/ 1895475 w 2028825"/>
              <a:gd name="connsiteY26" fmla="*/ 221456 h 435769"/>
              <a:gd name="connsiteX27" fmla="*/ 1835944 w 2028825"/>
              <a:gd name="connsiteY27" fmla="*/ 228600 h 435769"/>
              <a:gd name="connsiteX28" fmla="*/ 1626394 w 2028825"/>
              <a:gd name="connsiteY28" fmla="*/ 245269 h 435769"/>
              <a:gd name="connsiteX29" fmla="*/ 1250156 w 2028825"/>
              <a:gd name="connsiteY29" fmla="*/ 278606 h 435769"/>
              <a:gd name="connsiteX30" fmla="*/ 1066800 w 2028825"/>
              <a:gd name="connsiteY30" fmla="*/ 295275 h 435769"/>
              <a:gd name="connsiteX31" fmla="*/ 878681 w 2028825"/>
              <a:gd name="connsiteY31" fmla="*/ 333375 h 435769"/>
              <a:gd name="connsiteX32" fmla="*/ 576262 w 2028825"/>
              <a:gd name="connsiteY32" fmla="*/ 3690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8825" h="435769">
                <a:moveTo>
                  <a:pt x="576262" y="369094"/>
                </a:moveTo>
                <a:lnTo>
                  <a:pt x="14287" y="435769"/>
                </a:lnTo>
                <a:lnTo>
                  <a:pt x="0" y="276225"/>
                </a:lnTo>
                <a:lnTo>
                  <a:pt x="321469" y="240506"/>
                </a:lnTo>
                <a:lnTo>
                  <a:pt x="683419" y="197644"/>
                </a:lnTo>
                <a:lnTo>
                  <a:pt x="881062" y="173831"/>
                </a:lnTo>
                <a:lnTo>
                  <a:pt x="1062037" y="140494"/>
                </a:lnTo>
                <a:lnTo>
                  <a:pt x="1197769" y="119062"/>
                </a:lnTo>
                <a:lnTo>
                  <a:pt x="1390650" y="90487"/>
                </a:lnTo>
                <a:lnTo>
                  <a:pt x="1552575" y="71437"/>
                </a:lnTo>
                <a:lnTo>
                  <a:pt x="1604962" y="59531"/>
                </a:lnTo>
                <a:lnTo>
                  <a:pt x="1671637" y="40481"/>
                </a:lnTo>
                <a:lnTo>
                  <a:pt x="1724025" y="21431"/>
                </a:lnTo>
                <a:lnTo>
                  <a:pt x="1764506" y="0"/>
                </a:lnTo>
                <a:lnTo>
                  <a:pt x="1788319" y="0"/>
                </a:lnTo>
                <a:lnTo>
                  <a:pt x="1826419" y="4762"/>
                </a:lnTo>
                <a:lnTo>
                  <a:pt x="1881187" y="26194"/>
                </a:lnTo>
                <a:lnTo>
                  <a:pt x="1945481" y="57150"/>
                </a:lnTo>
                <a:lnTo>
                  <a:pt x="1993106" y="88106"/>
                </a:lnTo>
                <a:lnTo>
                  <a:pt x="2014537" y="104775"/>
                </a:lnTo>
                <a:lnTo>
                  <a:pt x="2026444" y="121444"/>
                </a:lnTo>
                <a:lnTo>
                  <a:pt x="2028825" y="138112"/>
                </a:lnTo>
                <a:lnTo>
                  <a:pt x="2024062" y="157162"/>
                </a:lnTo>
                <a:lnTo>
                  <a:pt x="2009775" y="176212"/>
                </a:lnTo>
                <a:lnTo>
                  <a:pt x="1981200" y="195262"/>
                </a:lnTo>
                <a:lnTo>
                  <a:pt x="1945481" y="209550"/>
                </a:lnTo>
                <a:lnTo>
                  <a:pt x="1895475" y="221456"/>
                </a:lnTo>
                <a:lnTo>
                  <a:pt x="1835944" y="228600"/>
                </a:lnTo>
                <a:lnTo>
                  <a:pt x="1626394" y="245269"/>
                </a:lnTo>
                <a:lnTo>
                  <a:pt x="1250156" y="278606"/>
                </a:lnTo>
                <a:lnTo>
                  <a:pt x="1066800" y="295275"/>
                </a:lnTo>
                <a:lnTo>
                  <a:pt x="878681" y="333375"/>
                </a:lnTo>
                <a:lnTo>
                  <a:pt x="576262" y="3690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6CCEA4B-D425-4816-8018-5A17B7E25E30}"/>
              </a:ext>
            </a:extLst>
          </p:cNvPr>
          <p:cNvSpPr/>
          <p:nvPr/>
        </p:nvSpPr>
        <p:spPr>
          <a:xfrm>
            <a:off x="6032502" y="3071813"/>
            <a:ext cx="2035175" cy="438150"/>
          </a:xfrm>
          <a:custGeom>
            <a:avLst/>
            <a:gdLst>
              <a:gd name="connsiteX0" fmla="*/ 1331119 w 2035969"/>
              <a:gd name="connsiteY0" fmla="*/ 266700 h 438150"/>
              <a:gd name="connsiteX1" fmla="*/ 1050132 w 2035969"/>
              <a:gd name="connsiteY1" fmla="*/ 297656 h 438150"/>
              <a:gd name="connsiteX2" fmla="*/ 864394 w 2035969"/>
              <a:gd name="connsiteY2" fmla="*/ 314325 h 438150"/>
              <a:gd name="connsiteX3" fmla="*/ 461963 w 2035969"/>
              <a:gd name="connsiteY3" fmla="*/ 366712 h 438150"/>
              <a:gd name="connsiteX4" fmla="*/ 9525 w 2035969"/>
              <a:gd name="connsiteY4" fmla="*/ 438150 h 438150"/>
              <a:gd name="connsiteX5" fmla="*/ 0 w 2035969"/>
              <a:gd name="connsiteY5" fmla="*/ 276225 h 438150"/>
              <a:gd name="connsiteX6" fmla="*/ 311944 w 2035969"/>
              <a:gd name="connsiteY6" fmla="*/ 242887 h 438150"/>
              <a:gd name="connsiteX7" fmla="*/ 642938 w 2035969"/>
              <a:gd name="connsiteY7" fmla="*/ 204787 h 438150"/>
              <a:gd name="connsiteX8" fmla="*/ 864394 w 2035969"/>
              <a:gd name="connsiteY8" fmla="*/ 176212 h 438150"/>
              <a:gd name="connsiteX9" fmla="*/ 1047750 w 2035969"/>
              <a:gd name="connsiteY9" fmla="*/ 138112 h 438150"/>
              <a:gd name="connsiteX10" fmla="*/ 1333500 w 2035969"/>
              <a:gd name="connsiteY10" fmla="*/ 109537 h 438150"/>
              <a:gd name="connsiteX11" fmla="*/ 1538288 w 2035969"/>
              <a:gd name="connsiteY11" fmla="*/ 88106 h 438150"/>
              <a:gd name="connsiteX12" fmla="*/ 1626394 w 2035969"/>
              <a:gd name="connsiteY12" fmla="*/ 50006 h 438150"/>
              <a:gd name="connsiteX13" fmla="*/ 1754982 w 2035969"/>
              <a:gd name="connsiteY13" fmla="*/ 0 h 438150"/>
              <a:gd name="connsiteX14" fmla="*/ 1795463 w 2035969"/>
              <a:gd name="connsiteY14" fmla="*/ 7143 h 438150"/>
              <a:gd name="connsiteX15" fmla="*/ 1897857 w 2035969"/>
              <a:gd name="connsiteY15" fmla="*/ 35718 h 438150"/>
              <a:gd name="connsiteX16" fmla="*/ 1964532 w 2035969"/>
              <a:gd name="connsiteY16" fmla="*/ 61912 h 438150"/>
              <a:gd name="connsiteX17" fmla="*/ 2007394 w 2035969"/>
              <a:gd name="connsiteY17" fmla="*/ 80962 h 438150"/>
              <a:gd name="connsiteX18" fmla="*/ 2024063 w 2035969"/>
              <a:gd name="connsiteY18" fmla="*/ 92868 h 438150"/>
              <a:gd name="connsiteX19" fmla="*/ 2031207 w 2035969"/>
              <a:gd name="connsiteY19" fmla="*/ 107156 h 438150"/>
              <a:gd name="connsiteX20" fmla="*/ 2035969 w 2035969"/>
              <a:gd name="connsiteY20" fmla="*/ 121443 h 438150"/>
              <a:gd name="connsiteX21" fmla="*/ 2031207 w 2035969"/>
              <a:gd name="connsiteY21" fmla="*/ 147637 h 438150"/>
              <a:gd name="connsiteX22" fmla="*/ 2014538 w 2035969"/>
              <a:gd name="connsiteY22" fmla="*/ 164306 h 438150"/>
              <a:gd name="connsiteX23" fmla="*/ 1974057 w 2035969"/>
              <a:gd name="connsiteY23" fmla="*/ 188118 h 438150"/>
              <a:gd name="connsiteX24" fmla="*/ 1938338 w 2035969"/>
              <a:gd name="connsiteY24" fmla="*/ 202406 h 438150"/>
              <a:gd name="connsiteX25" fmla="*/ 1774032 w 2035969"/>
              <a:gd name="connsiteY25" fmla="*/ 221456 h 438150"/>
              <a:gd name="connsiteX26" fmla="*/ 1331119 w 2035969"/>
              <a:gd name="connsiteY26" fmla="*/ 26670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5969" h="438150">
                <a:moveTo>
                  <a:pt x="1331119" y="266700"/>
                </a:moveTo>
                <a:lnTo>
                  <a:pt x="1050132" y="297656"/>
                </a:lnTo>
                <a:lnTo>
                  <a:pt x="864394" y="314325"/>
                </a:lnTo>
                <a:lnTo>
                  <a:pt x="461963" y="366712"/>
                </a:lnTo>
                <a:lnTo>
                  <a:pt x="9525" y="438150"/>
                </a:lnTo>
                <a:lnTo>
                  <a:pt x="0" y="276225"/>
                </a:lnTo>
                <a:lnTo>
                  <a:pt x="311944" y="242887"/>
                </a:lnTo>
                <a:lnTo>
                  <a:pt x="642938" y="204787"/>
                </a:lnTo>
                <a:lnTo>
                  <a:pt x="864394" y="176212"/>
                </a:lnTo>
                <a:lnTo>
                  <a:pt x="1047750" y="138112"/>
                </a:lnTo>
                <a:lnTo>
                  <a:pt x="1333500" y="109537"/>
                </a:lnTo>
                <a:lnTo>
                  <a:pt x="1538288" y="88106"/>
                </a:lnTo>
                <a:lnTo>
                  <a:pt x="1626394" y="50006"/>
                </a:lnTo>
                <a:lnTo>
                  <a:pt x="1754982" y="0"/>
                </a:lnTo>
                <a:lnTo>
                  <a:pt x="1795463" y="7143"/>
                </a:lnTo>
                <a:lnTo>
                  <a:pt x="1897857" y="35718"/>
                </a:lnTo>
                <a:lnTo>
                  <a:pt x="1964532" y="61912"/>
                </a:lnTo>
                <a:lnTo>
                  <a:pt x="2007394" y="80962"/>
                </a:lnTo>
                <a:lnTo>
                  <a:pt x="2024063" y="92868"/>
                </a:lnTo>
                <a:lnTo>
                  <a:pt x="2031207" y="107156"/>
                </a:lnTo>
                <a:lnTo>
                  <a:pt x="2035969" y="121443"/>
                </a:lnTo>
                <a:lnTo>
                  <a:pt x="2031207" y="147637"/>
                </a:lnTo>
                <a:lnTo>
                  <a:pt x="2014538" y="164306"/>
                </a:lnTo>
                <a:lnTo>
                  <a:pt x="1974057" y="188118"/>
                </a:lnTo>
                <a:lnTo>
                  <a:pt x="1938338" y="202406"/>
                </a:lnTo>
                <a:lnTo>
                  <a:pt x="1774032" y="221456"/>
                </a:lnTo>
                <a:lnTo>
                  <a:pt x="133111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FA4349F-6504-4534-8508-4D6B767B676D}"/>
              </a:ext>
            </a:extLst>
          </p:cNvPr>
          <p:cNvSpPr/>
          <p:nvPr/>
        </p:nvSpPr>
        <p:spPr>
          <a:xfrm>
            <a:off x="6024564" y="3675064"/>
            <a:ext cx="2265362" cy="409575"/>
          </a:xfrm>
          <a:custGeom>
            <a:avLst/>
            <a:gdLst>
              <a:gd name="connsiteX0" fmla="*/ 816768 w 2264568"/>
              <a:gd name="connsiteY0" fmla="*/ 330994 h 409575"/>
              <a:gd name="connsiteX1" fmla="*/ 30956 w 2264568"/>
              <a:gd name="connsiteY1" fmla="*/ 409575 h 409575"/>
              <a:gd name="connsiteX2" fmla="*/ 0 w 2264568"/>
              <a:gd name="connsiteY2" fmla="*/ 257175 h 409575"/>
              <a:gd name="connsiteX3" fmla="*/ 319087 w 2264568"/>
              <a:gd name="connsiteY3" fmla="*/ 219075 h 409575"/>
              <a:gd name="connsiteX4" fmla="*/ 876300 w 2264568"/>
              <a:gd name="connsiteY4" fmla="*/ 154781 h 409575"/>
              <a:gd name="connsiteX5" fmla="*/ 1059656 w 2264568"/>
              <a:gd name="connsiteY5" fmla="*/ 135731 h 409575"/>
              <a:gd name="connsiteX6" fmla="*/ 1354931 w 2264568"/>
              <a:gd name="connsiteY6" fmla="*/ 111919 h 409575"/>
              <a:gd name="connsiteX7" fmla="*/ 1600200 w 2264568"/>
              <a:gd name="connsiteY7" fmla="*/ 88106 h 409575"/>
              <a:gd name="connsiteX8" fmla="*/ 1676400 w 2264568"/>
              <a:gd name="connsiteY8" fmla="*/ 76200 h 409575"/>
              <a:gd name="connsiteX9" fmla="*/ 1740693 w 2264568"/>
              <a:gd name="connsiteY9" fmla="*/ 61912 h 409575"/>
              <a:gd name="connsiteX10" fmla="*/ 1807368 w 2264568"/>
              <a:gd name="connsiteY10" fmla="*/ 42862 h 409575"/>
              <a:gd name="connsiteX11" fmla="*/ 1888331 w 2264568"/>
              <a:gd name="connsiteY11" fmla="*/ 14287 h 409575"/>
              <a:gd name="connsiteX12" fmla="*/ 1931193 w 2264568"/>
              <a:gd name="connsiteY12" fmla="*/ 0 h 409575"/>
              <a:gd name="connsiteX13" fmla="*/ 1985962 w 2264568"/>
              <a:gd name="connsiteY13" fmla="*/ 7144 h 409575"/>
              <a:gd name="connsiteX14" fmla="*/ 2055018 w 2264568"/>
              <a:gd name="connsiteY14" fmla="*/ 26194 h 409575"/>
              <a:gd name="connsiteX15" fmla="*/ 2121693 w 2264568"/>
              <a:gd name="connsiteY15" fmla="*/ 52387 h 409575"/>
              <a:gd name="connsiteX16" fmla="*/ 2181225 w 2264568"/>
              <a:gd name="connsiteY16" fmla="*/ 76200 h 409575"/>
              <a:gd name="connsiteX17" fmla="*/ 2233612 w 2264568"/>
              <a:gd name="connsiteY17" fmla="*/ 104775 h 409575"/>
              <a:gd name="connsiteX18" fmla="*/ 2255043 w 2264568"/>
              <a:gd name="connsiteY18" fmla="*/ 123825 h 409575"/>
              <a:gd name="connsiteX19" fmla="*/ 2264568 w 2264568"/>
              <a:gd name="connsiteY19" fmla="*/ 138112 h 409575"/>
              <a:gd name="connsiteX20" fmla="*/ 2262187 w 2264568"/>
              <a:gd name="connsiteY20" fmla="*/ 152400 h 409575"/>
              <a:gd name="connsiteX21" fmla="*/ 2252662 w 2264568"/>
              <a:gd name="connsiteY21" fmla="*/ 169069 h 409575"/>
              <a:gd name="connsiteX22" fmla="*/ 2226468 w 2264568"/>
              <a:gd name="connsiteY22" fmla="*/ 192881 h 409575"/>
              <a:gd name="connsiteX23" fmla="*/ 2183606 w 2264568"/>
              <a:gd name="connsiteY23" fmla="*/ 214312 h 409575"/>
              <a:gd name="connsiteX24" fmla="*/ 2128837 w 2264568"/>
              <a:gd name="connsiteY24" fmla="*/ 228600 h 409575"/>
              <a:gd name="connsiteX25" fmla="*/ 2031206 w 2264568"/>
              <a:gd name="connsiteY25" fmla="*/ 240506 h 409575"/>
              <a:gd name="connsiteX26" fmla="*/ 1838325 w 2264568"/>
              <a:gd name="connsiteY26" fmla="*/ 245269 h 409575"/>
              <a:gd name="connsiteX27" fmla="*/ 1709737 w 2264568"/>
              <a:gd name="connsiteY27" fmla="*/ 257175 h 409575"/>
              <a:gd name="connsiteX28" fmla="*/ 1300162 w 2264568"/>
              <a:gd name="connsiteY28" fmla="*/ 288131 h 409575"/>
              <a:gd name="connsiteX29" fmla="*/ 816768 w 2264568"/>
              <a:gd name="connsiteY29" fmla="*/ 330994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64568" h="409575">
                <a:moveTo>
                  <a:pt x="816768" y="330994"/>
                </a:moveTo>
                <a:lnTo>
                  <a:pt x="30956" y="409575"/>
                </a:lnTo>
                <a:lnTo>
                  <a:pt x="0" y="257175"/>
                </a:lnTo>
                <a:lnTo>
                  <a:pt x="319087" y="219075"/>
                </a:lnTo>
                <a:lnTo>
                  <a:pt x="876300" y="154781"/>
                </a:lnTo>
                <a:lnTo>
                  <a:pt x="1059656" y="135731"/>
                </a:lnTo>
                <a:lnTo>
                  <a:pt x="1354931" y="111919"/>
                </a:lnTo>
                <a:lnTo>
                  <a:pt x="1600200" y="88106"/>
                </a:lnTo>
                <a:lnTo>
                  <a:pt x="1676400" y="76200"/>
                </a:lnTo>
                <a:lnTo>
                  <a:pt x="1740693" y="61912"/>
                </a:lnTo>
                <a:lnTo>
                  <a:pt x="1807368" y="42862"/>
                </a:lnTo>
                <a:lnTo>
                  <a:pt x="1888331" y="14287"/>
                </a:lnTo>
                <a:lnTo>
                  <a:pt x="1931193" y="0"/>
                </a:lnTo>
                <a:lnTo>
                  <a:pt x="1985962" y="7144"/>
                </a:lnTo>
                <a:lnTo>
                  <a:pt x="2055018" y="26194"/>
                </a:lnTo>
                <a:lnTo>
                  <a:pt x="2121693" y="52387"/>
                </a:lnTo>
                <a:lnTo>
                  <a:pt x="2181225" y="76200"/>
                </a:lnTo>
                <a:lnTo>
                  <a:pt x="2233612" y="104775"/>
                </a:lnTo>
                <a:lnTo>
                  <a:pt x="2255043" y="123825"/>
                </a:lnTo>
                <a:lnTo>
                  <a:pt x="2264568" y="138112"/>
                </a:lnTo>
                <a:lnTo>
                  <a:pt x="2262187" y="152400"/>
                </a:lnTo>
                <a:lnTo>
                  <a:pt x="2252662" y="169069"/>
                </a:lnTo>
                <a:lnTo>
                  <a:pt x="2226468" y="192881"/>
                </a:lnTo>
                <a:lnTo>
                  <a:pt x="2183606" y="214312"/>
                </a:lnTo>
                <a:lnTo>
                  <a:pt x="2128837" y="228600"/>
                </a:lnTo>
                <a:lnTo>
                  <a:pt x="2031206" y="240506"/>
                </a:lnTo>
                <a:lnTo>
                  <a:pt x="1838325" y="245269"/>
                </a:lnTo>
                <a:lnTo>
                  <a:pt x="1709737" y="257175"/>
                </a:lnTo>
                <a:lnTo>
                  <a:pt x="1300162" y="288131"/>
                </a:lnTo>
                <a:lnTo>
                  <a:pt x="8167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DF810C0-BC83-48E1-A229-ACA99317DAC3}"/>
              </a:ext>
            </a:extLst>
          </p:cNvPr>
          <p:cNvSpPr/>
          <p:nvPr/>
        </p:nvSpPr>
        <p:spPr>
          <a:xfrm rot="16200000">
            <a:off x="4947445" y="4982370"/>
            <a:ext cx="2163763" cy="473075"/>
          </a:xfrm>
          <a:custGeom>
            <a:avLst/>
            <a:gdLst>
              <a:gd name="connsiteX0" fmla="*/ 1107281 w 2164556"/>
              <a:gd name="connsiteY0" fmla="*/ 407194 h 473869"/>
              <a:gd name="connsiteX1" fmla="*/ 523875 w 2164556"/>
              <a:gd name="connsiteY1" fmla="*/ 409575 h 473869"/>
              <a:gd name="connsiteX2" fmla="*/ 307181 w 2164556"/>
              <a:gd name="connsiteY2" fmla="*/ 411957 h 473869"/>
              <a:gd name="connsiteX3" fmla="*/ 259556 w 2164556"/>
              <a:gd name="connsiteY3" fmla="*/ 407194 h 473869"/>
              <a:gd name="connsiteX4" fmla="*/ 176213 w 2164556"/>
              <a:gd name="connsiteY4" fmla="*/ 390525 h 473869"/>
              <a:gd name="connsiteX5" fmla="*/ 114300 w 2164556"/>
              <a:gd name="connsiteY5" fmla="*/ 371475 h 473869"/>
              <a:gd name="connsiteX6" fmla="*/ 66675 w 2164556"/>
              <a:gd name="connsiteY6" fmla="*/ 350044 h 473869"/>
              <a:gd name="connsiteX7" fmla="*/ 42863 w 2164556"/>
              <a:gd name="connsiteY7" fmla="*/ 338138 h 473869"/>
              <a:gd name="connsiteX8" fmla="*/ 19050 w 2164556"/>
              <a:gd name="connsiteY8" fmla="*/ 319088 h 473869"/>
              <a:gd name="connsiteX9" fmla="*/ 9525 w 2164556"/>
              <a:gd name="connsiteY9" fmla="*/ 307182 h 473869"/>
              <a:gd name="connsiteX10" fmla="*/ 0 w 2164556"/>
              <a:gd name="connsiteY10" fmla="*/ 290513 h 473869"/>
              <a:gd name="connsiteX11" fmla="*/ 0 w 2164556"/>
              <a:gd name="connsiteY11" fmla="*/ 276225 h 473869"/>
              <a:gd name="connsiteX12" fmla="*/ 7144 w 2164556"/>
              <a:gd name="connsiteY12" fmla="*/ 257175 h 473869"/>
              <a:gd name="connsiteX13" fmla="*/ 33338 w 2164556"/>
              <a:gd name="connsiteY13" fmla="*/ 240507 h 473869"/>
              <a:gd name="connsiteX14" fmla="*/ 76200 w 2164556"/>
              <a:gd name="connsiteY14" fmla="*/ 221457 h 473869"/>
              <a:gd name="connsiteX15" fmla="*/ 130969 w 2164556"/>
              <a:gd name="connsiteY15" fmla="*/ 202407 h 473869"/>
              <a:gd name="connsiteX16" fmla="*/ 197644 w 2164556"/>
              <a:gd name="connsiteY16" fmla="*/ 183357 h 473869"/>
              <a:gd name="connsiteX17" fmla="*/ 323850 w 2164556"/>
              <a:gd name="connsiteY17" fmla="*/ 161925 h 473869"/>
              <a:gd name="connsiteX18" fmla="*/ 459581 w 2164556"/>
              <a:gd name="connsiteY18" fmla="*/ 145257 h 473869"/>
              <a:gd name="connsiteX19" fmla="*/ 631031 w 2164556"/>
              <a:gd name="connsiteY19" fmla="*/ 133350 h 473869"/>
              <a:gd name="connsiteX20" fmla="*/ 714375 w 2164556"/>
              <a:gd name="connsiteY20" fmla="*/ 133350 h 473869"/>
              <a:gd name="connsiteX21" fmla="*/ 764381 w 2164556"/>
              <a:gd name="connsiteY21" fmla="*/ 142875 h 473869"/>
              <a:gd name="connsiteX22" fmla="*/ 819150 w 2164556"/>
              <a:gd name="connsiteY22" fmla="*/ 150019 h 473869"/>
              <a:gd name="connsiteX23" fmla="*/ 978694 w 2164556"/>
              <a:gd name="connsiteY23" fmla="*/ 159544 h 473869"/>
              <a:gd name="connsiteX24" fmla="*/ 1381125 w 2164556"/>
              <a:gd name="connsiteY24" fmla="*/ 164307 h 473869"/>
              <a:gd name="connsiteX25" fmla="*/ 1547813 w 2164556"/>
              <a:gd name="connsiteY25" fmla="*/ 164307 h 473869"/>
              <a:gd name="connsiteX26" fmla="*/ 1869281 w 2164556"/>
              <a:gd name="connsiteY26" fmla="*/ 164307 h 473869"/>
              <a:gd name="connsiteX27" fmla="*/ 1928813 w 2164556"/>
              <a:gd name="connsiteY27" fmla="*/ 157163 h 473869"/>
              <a:gd name="connsiteX28" fmla="*/ 1962150 w 2164556"/>
              <a:gd name="connsiteY28" fmla="*/ 147638 h 473869"/>
              <a:gd name="connsiteX29" fmla="*/ 1995488 w 2164556"/>
              <a:gd name="connsiteY29" fmla="*/ 128588 h 473869"/>
              <a:gd name="connsiteX30" fmla="*/ 2021681 w 2164556"/>
              <a:gd name="connsiteY30" fmla="*/ 109538 h 473869"/>
              <a:gd name="connsiteX31" fmla="*/ 2055019 w 2164556"/>
              <a:gd name="connsiteY31" fmla="*/ 71438 h 473869"/>
              <a:gd name="connsiteX32" fmla="*/ 2085975 w 2164556"/>
              <a:gd name="connsiteY32" fmla="*/ 30957 h 473869"/>
              <a:gd name="connsiteX33" fmla="*/ 2109788 w 2164556"/>
              <a:gd name="connsiteY33" fmla="*/ 9525 h 473869"/>
              <a:gd name="connsiteX34" fmla="*/ 2131219 w 2164556"/>
              <a:gd name="connsiteY34" fmla="*/ 0 h 473869"/>
              <a:gd name="connsiteX35" fmla="*/ 2143125 w 2164556"/>
              <a:gd name="connsiteY35" fmla="*/ 0 h 473869"/>
              <a:gd name="connsiteX36" fmla="*/ 2152650 w 2164556"/>
              <a:gd name="connsiteY36" fmla="*/ 4763 h 473869"/>
              <a:gd name="connsiteX37" fmla="*/ 2157413 w 2164556"/>
              <a:gd name="connsiteY37" fmla="*/ 23813 h 473869"/>
              <a:gd name="connsiteX38" fmla="*/ 2159794 w 2164556"/>
              <a:gd name="connsiteY38" fmla="*/ 50007 h 473869"/>
              <a:gd name="connsiteX39" fmla="*/ 2164556 w 2164556"/>
              <a:gd name="connsiteY39" fmla="*/ 76200 h 473869"/>
              <a:gd name="connsiteX40" fmla="*/ 2164556 w 2164556"/>
              <a:gd name="connsiteY40" fmla="*/ 100013 h 473869"/>
              <a:gd name="connsiteX41" fmla="*/ 2159794 w 2164556"/>
              <a:gd name="connsiteY41" fmla="*/ 142875 h 473869"/>
              <a:gd name="connsiteX42" fmla="*/ 2140744 w 2164556"/>
              <a:gd name="connsiteY42" fmla="*/ 204788 h 473869"/>
              <a:gd name="connsiteX43" fmla="*/ 2114550 w 2164556"/>
              <a:gd name="connsiteY43" fmla="*/ 233363 h 473869"/>
              <a:gd name="connsiteX44" fmla="*/ 2078831 w 2164556"/>
              <a:gd name="connsiteY44" fmla="*/ 314325 h 473869"/>
              <a:gd name="connsiteX45" fmla="*/ 2038350 w 2164556"/>
              <a:gd name="connsiteY45" fmla="*/ 381000 h 473869"/>
              <a:gd name="connsiteX46" fmla="*/ 2007394 w 2164556"/>
              <a:gd name="connsiteY46" fmla="*/ 426244 h 473869"/>
              <a:gd name="connsiteX47" fmla="*/ 1983581 w 2164556"/>
              <a:gd name="connsiteY47" fmla="*/ 447675 h 473869"/>
              <a:gd name="connsiteX48" fmla="*/ 1959769 w 2164556"/>
              <a:gd name="connsiteY48" fmla="*/ 461963 h 473869"/>
              <a:gd name="connsiteX49" fmla="*/ 1935956 w 2164556"/>
              <a:gd name="connsiteY49" fmla="*/ 471488 h 473869"/>
              <a:gd name="connsiteX50" fmla="*/ 1914525 w 2164556"/>
              <a:gd name="connsiteY50" fmla="*/ 473869 h 473869"/>
              <a:gd name="connsiteX51" fmla="*/ 1881188 w 2164556"/>
              <a:gd name="connsiteY51" fmla="*/ 471488 h 473869"/>
              <a:gd name="connsiteX52" fmla="*/ 1869281 w 2164556"/>
              <a:gd name="connsiteY52" fmla="*/ 464344 h 473869"/>
              <a:gd name="connsiteX53" fmla="*/ 1859756 w 2164556"/>
              <a:gd name="connsiteY53" fmla="*/ 454819 h 473869"/>
              <a:gd name="connsiteX54" fmla="*/ 1840706 w 2164556"/>
              <a:gd name="connsiteY54" fmla="*/ 431007 h 473869"/>
              <a:gd name="connsiteX55" fmla="*/ 1819275 w 2164556"/>
              <a:gd name="connsiteY55" fmla="*/ 409575 h 473869"/>
              <a:gd name="connsiteX56" fmla="*/ 1566863 w 2164556"/>
              <a:gd name="connsiteY56" fmla="*/ 411957 h 473869"/>
              <a:gd name="connsiteX57" fmla="*/ 1404938 w 2164556"/>
              <a:gd name="connsiteY57" fmla="*/ 407194 h 473869"/>
              <a:gd name="connsiteX58" fmla="*/ 1107281 w 2164556"/>
              <a:gd name="connsiteY58" fmla="*/ 407194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64556" h="473869">
                <a:moveTo>
                  <a:pt x="1107281" y="407194"/>
                </a:moveTo>
                <a:lnTo>
                  <a:pt x="523875" y="409575"/>
                </a:lnTo>
                <a:lnTo>
                  <a:pt x="307181" y="411957"/>
                </a:lnTo>
                <a:lnTo>
                  <a:pt x="259556" y="407194"/>
                </a:lnTo>
                <a:lnTo>
                  <a:pt x="176213" y="390525"/>
                </a:lnTo>
                <a:lnTo>
                  <a:pt x="114300" y="371475"/>
                </a:lnTo>
                <a:lnTo>
                  <a:pt x="66675" y="350044"/>
                </a:lnTo>
                <a:lnTo>
                  <a:pt x="42863" y="338138"/>
                </a:lnTo>
                <a:lnTo>
                  <a:pt x="19050" y="319088"/>
                </a:lnTo>
                <a:lnTo>
                  <a:pt x="9525" y="307182"/>
                </a:lnTo>
                <a:lnTo>
                  <a:pt x="0" y="290513"/>
                </a:lnTo>
                <a:lnTo>
                  <a:pt x="0" y="276225"/>
                </a:lnTo>
                <a:lnTo>
                  <a:pt x="7144" y="257175"/>
                </a:lnTo>
                <a:lnTo>
                  <a:pt x="33338" y="240507"/>
                </a:lnTo>
                <a:lnTo>
                  <a:pt x="76200" y="221457"/>
                </a:lnTo>
                <a:lnTo>
                  <a:pt x="130969" y="202407"/>
                </a:lnTo>
                <a:lnTo>
                  <a:pt x="197644" y="183357"/>
                </a:lnTo>
                <a:lnTo>
                  <a:pt x="323850" y="161925"/>
                </a:lnTo>
                <a:lnTo>
                  <a:pt x="459581" y="145257"/>
                </a:lnTo>
                <a:lnTo>
                  <a:pt x="631031" y="133350"/>
                </a:lnTo>
                <a:lnTo>
                  <a:pt x="714375" y="133350"/>
                </a:lnTo>
                <a:lnTo>
                  <a:pt x="764381" y="142875"/>
                </a:lnTo>
                <a:lnTo>
                  <a:pt x="819150" y="150019"/>
                </a:lnTo>
                <a:lnTo>
                  <a:pt x="978694" y="159544"/>
                </a:lnTo>
                <a:lnTo>
                  <a:pt x="1381125" y="164307"/>
                </a:lnTo>
                <a:lnTo>
                  <a:pt x="1547813" y="164307"/>
                </a:lnTo>
                <a:lnTo>
                  <a:pt x="1869281" y="164307"/>
                </a:lnTo>
                <a:lnTo>
                  <a:pt x="1928813" y="157163"/>
                </a:lnTo>
                <a:lnTo>
                  <a:pt x="1962150" y="147638"/>
                </a:lnTo>
                <a:lnTo>
                  <a:pt x="1995488" y="128588"/>
                </a:lnTo>
                <a:lnTo>
                  <a:pt x="2021681" y="109538"/>
                </a:lnTo>
                <a:lnTo>
                  <a:pt x="2055019" y="71438"/>
                </a:lnTo>
                <a:lnTo>
                  <a:pt x="2085975" y="30957"/>
                </a:lnTo>
                <a:lnTo>
                  <a:pt x="2109788" y="9525"/>
                </a:lnTo>
                <a:lnTo>
                  <a:pt x="2131219" y="0"/>
                </a:lnTo>
                <a:lnTo>
                  <a:pt x="2143125" y="0"/>
                </a:lnTo>
                <a:lnTo>
                  <a:pt x="2152650" y="4763"/>
                </a:lnTo>
                <a:lnTo>
                  <a:pt x="2157413" y="23813"/>
                </a:lnTo>
                <a:lnTo>
                  <a:pt x="2159794" y="50007"/>
                </a:lnTo>
                <a:lnTo>
                  <a:pt x="2164556" y="76200"/>
                </a:lnTo>
                <a:lnTo>
                  <a:pt x="2164556" y="100013"/>
                </a:lnTo>
                <a:lnTo>
                  <a:pt x="2159794" y="142875"/>
                </a:lnTo>
                <a:lnTo>
                  <a:pt x="2140744" y="204788"/>
                </a:lnTo>
                <a:lnTo>
                  <a:pt x="2114550" y="233363"/>
                </a:lnTo>
                <a:lnTo>
                  <a:pt x="2078831" y="314325"/>
                </a:lnTo>
                <a:lnTo>
                  <a:pt x="2038350" y="381000"/>
                </a:lnTo>
                <a:lnTo>
                  <a:pt x="2007394" y="426244"/>
                </a:lnTo>
                <a:lnTo>
                  <a:pt x="1983581" y="447675"/>
                </a:lnTo>
                <a:lnTo>
                  <a:pt x="1959769" y="461963"/>
                </a:lnTo>
                <a:lnTo>
                  <a:pt x="1935956" y="471488"/>
                </a:lnTo>
                <a:lnTo>
                  <a:pt x="1914525" y="473869"/>
                </a:lnTo>
                <a:lnTo>
                  <a:pt x="1881188" y="471488"/>
                </a:lnTo>
                <a:lnTo>
                  <a:pt x="1869281" y="464344"/>
                </a:lnTo>
                <a:lnTo>
                  <a:pt x="1859756" y="454819"/>
                </a:lnTo>
                <a:lnTo>
                  <a:pt x="1840706" y="431007"/>
                </a:lnTo>
                <a:lnTo>
                  <a:pt x="1819275" y="409575"/>
                </a:lnTo>
                <a:lnTo>
                  <a:pt x="1566863" y="411957"/>
                </a:lnTo>
                <a:lnTo>
                  <a:pt x="1404938" y="407194"/>
                </a:lnTo>
                <a:lnTo>
                  <a:pt x="1107281" y="4071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9FB88A7-A7CE-4BF2-BEB8-D4122B48ED25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8E6837B-E51E-46C6-9566-58717107C739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B4D139DE-D16C-4314-91B1-9B04AA96D84A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F4B36DB-926E-42D1-A297-3EEDB304AE40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5EF33EDB-F0C9-49A3-ABC6-3D16DDABAE68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2203046D-8B1C-4E41-9488-125B3E1465E5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18FEA6F7-A915-4768-B415-4D1A8C249CE5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FD7F926F-066C-44D3-87B0-374BAB986B53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B441BDB-4DE0-48AA-8B82-B1B9942BEF0C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983352D-8AB0-48F7-9C8C-53F064016297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ECC980E-BAF1-4BAA-B814-FEEF3A9CED07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3907D7C-529B-4B35-83EE-39090C3DC7C4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838D1B66-7866-40EC-A4EE-8FF33F339125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EC89A44-905B-4BF3-8ED8-EC2CCA52E72B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00A013BC-AE6B-4B83-BB05-9C10092DD7D4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277DFC6-1E31-447E-8589-E123300722D4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00174A-FBA6-453E-BAB3-436E5EEBDEB3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128B664-8A46-4574-9454-353FF3DA6A26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2C2F7F9C-C2C5-4DBE-A9F9-C86FFA343263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AC1C64B-AF11-4855-AD8A-A1C875B49B46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5FBF3553-BF98-4EB1-AAAF-D1122AE97001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10C1067A-6959-42EF-83B2-4BAB19B5AFD0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E30CF9A9-6D4C-4A64-A50C-A14770F005BB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6DF888A1-580C-47ED-BB81-8813B21E9D9B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5EBE8578-D96B-44A8-8300-C3CBD79CA64D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0CF29F83-A1B8-40C0-BD72-39AC43AFE011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A5AF6B5-CF42-475A-A2E2-1FF39C25E7B2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D7E8A624-2D1C-434E-8736-28989968301A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AEC665D5-8441-454F-BB86-D01805FBC7C7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A470CE3-1274-412F-B746-CAB7C5AB50D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1971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2" grpId="0" animBg="1"/>
      <p:bldP spid="10" grpId="0" animBg="1"/>
      <p:bldP spid="11" grpId="0" animBg="1"/>
      <p:bldP spid="24" grpId="0" animBg="1"/>
      <p:bldP spid="12" grpId="0" animBg="1"/>
      <p:bldP spid="13" grpId="0" animBg="1"/>
      <p:bldP spid="25" grpId="0" animBg="1"/>
      <p:bldP spid="14" grpId="0" animBg="1"/>
      <p:bldP spid="19" grpId="0" animBg="1"/>
      <p:bldP spid="20" grpId="0" animBg="1"/>
      <p:bldP spid="2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BA2559-B896-4CD7-A3F2-9D7204D89D07}"/>
              </a:ext>
            </a:extLst>
          </p:cNvPr>
          <p:cNvSpPr/>
          <p:nvPr/>
        </p:nvSpPr>
        <p:spPr>
          <a:xfrm>
            <a:off x="4094165" y="1731964"/>
            <a:ext cx="1101725" cy="377825"/>
          </a:xfrm>
          <a:custGeom>
            <a:avLst/>
            <a:gdLst>
              <a:gd name="connsiteX0" fmla="*/ 452437 w 1102519"/>
              <a:gd name="connsiteY0" fmla="*/ 290512 h 378619"/>
              <a:gd name="connsiteX1" fmla="*/ 97631 w 1102519"/>
              <a:gd name="connsiteY1" fmla="*/ 378619 h 378619"/>
              <a:gd name="connsiteX2" fmla="*/ 0 w 1102519"/>
              <a:gd name="connsiteY2" fmla="*/ 214312 h 378619"/>
              <a:gd name="connsiteX3" fmla="*/ 135731 w 1102519"/>
              <a:gd name="connsiteY3" fmla="*/ 200025 h 378619"/>
              <a:gd name="connsiteX4" fmla="*/ 378619 w 1102519"/>
              <a:gd name="connsiteY4" fmla="*/ 159544 h 378619"/>
              <a:gd name="connsiteX5" fmla="*/ 635794 w 1102519"/>
              <a:gd name="connsiteY5" fmla="*/ 90487 h 378619"/>
              <a:gd name="connsiteX6" fmla="*/ 652462 w 1102519"/>
              <a:gd name="connsiteY6" fmla="*/ 73819 h 378619"/>
              <a:gd name="connsiteX7" fmla="*/ 678656 w 1102519"/>
              <a:gd name="connsiteY7" fmla="*/ 47625 h 378619"/>
              <a:gd name="connsiteX8" fmla="*/ 711994 w 1102519"/>
              <a:gd name="connsiteY8" fmla="*/ 23812 h 378619"/>
              <a:gd name="connsiteX9" fmla="*/ 757237 w 1102519"/>
              <a:gd name="connsiteY9" fmla="*/ 0 h 378619"/>
              <a:gd name="connsiteX10" fmla="*/ 771525 w 1102519"/>
              <a:gd name="connsiteY10" fmla="*/ 0 h 378619"/>
              <a:gd name="connsiteX11" fmla="*/ 807244 w 1102519"/>
              <a:gd name="connsiteY11" fmla="*/ 7144 h 378619"/>
              <a:gd name="connsiteX12" fmla="*/ 869156 w 1102519"/>
              <a:gd name="connsiteY12" fmla="*/ 33337 h 378619"/>
              <a:gd name="connsiteX13" fmla="*/ 921544 w 1102519"/>
              <a:gd name="connsiteY13" fmla="*/ 61912 h 378619"/>
              <a:gd name="connsiteX14" fmla="*/ 966787 w 1102519"/>
              <a:gd name="connsiteY14" fmla="*/ 92869 h 378619"/>
              <a:gd name="connsiteX15" fmla="*/ 1007269 w 1102519"/>
              <a:gd name="connsiteY15" fmla="*/ 121444 h 378619"/>
              <a:gd name="connsiteX16" fmla="*/ 1054894 w 1102519"/>
              <a:gd name="connsiteY16" fmla="*/ 152400 h 378619"/>
              <a:gd name="connsiteX17" fmla="*/ 1083469 w 1102519"/>
              <a:gd name="connsiteY17" fmla="*/ 180975 h 378619"/>
              <a:gd name="connsiteX18" fmla="*/ 1095375 w 1102519"/>
              <a:gd name="connsiteY18" fmla="*/ 200025 h 378619"/>
              <a:gd name="connsiteX19" fmla="*/ 1102519 w 1102519"/>
              <a:gd name="connsiteY19" fmla="*/ 223837 h 378619"/>
              <a:gd name="connsiteX20" fmla="*/ 1097756 w 1102519"/>
              <a:gd name="connsiteY20" fmla="*/ 252412 h 378619"/>
              <a:gd name="connsiteX21" fmla="*/ 1078706 w 1102519"/>
              <a:gd name="connsiteY21" fmla="*/ 271462 h 378619"/>
              <a:gd name="connsiteX22" fmla="*/ 1002506 w 1102519"/>
              <a:gd name="connsiteY22" fmla="*/ 352425 h 378619"/>
              <a:gd name="connsiteX23" fmla="*/ 752475 w 1102519"/>
              <a:gd name="connsiteY23" fmla="*/ 261937 h 378619"/>
              <a:gd name="connsiteX24" fmla="*/ 700087 w 1102519"/>
              <a:gd name="connsiteY24" fmla="*/ 242887 h 378619"/>
              <a:gd name="connsiteX25" fmla="*/ 661987 w 1102519"/>
              <a:gd name="connsiteY25" fmla="*/ 247650 h 378619"/>
              <a:gd name="connsiteX26" fmla="*/ 452437 w 1102519"/>
              <a:gd name="connsiteY26" fmla="*/ 29051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02519" h="378619">
                <a:moveTo>
                  <a:pt x="452437" y="290512"/>
                </a:moveTo>
                <a:lnTo>
                  <a:pt x="97631" y="378619"/>
                </a:lnTo>
                <a:lnTo>
                  <a:pt x="0" y="214312"/>
                </a:lnTo>
                <a:lnTo>
                  <a:pt x="135731" y="200025"/>
                </a:lnTo>
                <a:lnTo>
                  <a:pt x="378619" y="159544"/>
                </a:lnTo>
                <a:lnTo>
                  <a:pt x="635794" y="90487"/>
                </a:lnTo>
                <a:lnTo>
                  <a:pt x="652462" y="73819"/>
                </a:lnTo>
                <a:lnTo>
                  <a:pt x="678656" y="47625"/>
                </a:lnTo>
                <a:lnTo>
                  <a:pt x="711994" y="23812"/>
                </a:lnTo>
                <a:lnTo>
                  <a:pt x="757237" y="0"/>
                </a:lnTo>
                <a:lnTo>
                  <a:pt x="771525" y="0"/>
                </a:lnTo>
                <a:lnTo>
                  <a:pt x="807244" y="7144"/>
                </a:lnTo>
                <a:lnTo>
                  <a:pt x="869156" y="33337"/>
                </a:lnTo>
                <a:lnTo>
                  <a:pt x="921544" y="61912"/>
                </a:lnTo>
                <a:lnTo>
                  <a:pt x="966787" y="92869"/>
                </a:lnTo>
                <a:lnTo>
                  <a:pt x="1007269" y="121444"/>
                </a:lnTo>
                <a:lnTo>
                  <a:pt x="1054894" y="152400"/>
                </a:lnTo>
                <a:lnTo>
                  <a:pt x="1083469" y="180975"/>
                </a:lnTo>
                <a:lnTo>
                  <a:pt x="1095375" y="200025"/>
                </a:lnTo>
                <a:lnTo>
                  <a:pt x="1102519" y="223837"/>
                </a:lnTo>
                <a:lnTo>
                  <a:pt x="1097756" y="252412"/>
                </a:lnTo>
                <a:lnTo>
                  <a:pt x="1078706" y="271462"/>
                </a:lnTo>
                <a:lnTo>
                  <a:pt x="1002506" y="352425"/>
                </a:lnTo>
                <a:lnTo>
                  <a:pt x="752475" y="261937"/>
                </a:lnTo>
                <a:lnTo>
                  <a:pt x="700087" y="242887"/>
                </a:lnTo>
                <a:lnTo>
                  <a:pt x="661987" y="247650"/>
                </a:lnTo>
                <a:lnTo>
                  <a:pt x="452437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D3AFD5-3EDC-46E8-B098-33C7CF78E175}"/>
              </a:ext>
            </a:extLst>
          </p:cNvPr>
          <p:cNvSpPr/>
          <p:nvPr/>
        </p:nvSpPr>
        <p:spPr>
          <a:xfrm>
            <a:off x="5795964" y="3582988"/>
            <a:ext cx="1455737" cy="336550"/>
          </a:xfrm>
          <a:custGeom>
            <a:avLst/>
            <a:gdLst>
              <a:gd name="connsiteX0" fmla="*/ 1012031 w 1454943"/>
              <a:gd name="connsiteY0" fmla="*/ 259557 h 335757"/>
              <a:gd name="connsiteX1" fmla="*/ 390525 w 1454943"/>
              <a:gd name="connsiteY1" fmla="*/ 335757 h 335757"/>
              <a:gd name="connsiteX2" fmla="*/ 359568 w 1454943"/>
              <a:gd name="connsiteY2" fmla="*/ 333375 h 335757"/>
              <a:gd name="connsiteX3" fmla="*/ 326231 w 1454943"/>
              <a:gd name="connsiteY3" fmla="*/ 326232 h 335757"/>
              <a:gd name="connsiteX4" fmla="*/ 273843 w 1454943"/>
              <a:gd name="connsiteY4" fmla="*/ 309563 h 335757"/>
              <a:gd name="connsiteX5" fmla="*/ 219075 w 1454943"/>
              <a:gd name="connsiteY5" fmla="*/ 283369 h 335757"/>
              <a:gd name="connsiteX6" fmla="*/ 145256 w 1454943"/>
              <a:gd name="connsiteY6" fmla="*/ 238125 h 335757"/>
              <a:gd name="connsiteX7" fmla="*/ 66675 w 1454943"/>
              <a:gd name="connsiteY7" fmla="*/ 178594 h 335757"/>
              <a:gd name="connsiteX8" fmla="*/ 9525 w 1454943"/>
              <a:gd name="connsiteY8" fmla="*/ 126207 h 335757"/>
              <a:gd name="connsiteX9" fmla="*/ 0 w 1454943"/>
              <a:gd name="connsiteY9" fmla="*/ 111919 h 335757"/>
              <a:gd name="connsiteX10" fmla="*/ 0 w 1454943"/>
              <a:gd name="connsiteY10" fmla="*/ 90488 h 335757"/>
              <a:gd name="connsiteX11" fmla="*/ 4762 w 1454943"/>
              <a:gd name="connsiteY11" fmla="*/ 73819 h 335757"/>
              <a:gd name="connsiteX12" fmla="*/ 14287 w 1454943"/>
              <a:gd name="connsiteY12" fmla="*/ 66675 h 335757"/>
              <a:gd name="connsiteX13" fmla="*/ 38100 w 1454943"/>
              <a:gd name="connsiteY13" fmla="*/ 64294 h 335757"/>
              <a:gd name="connsiteX14" fmla="*/ 54768 w 1454943"/>
              <a:gd name="connsiteY14" fmla="*/ 76200 h 335757"/>
              <a:gd name="connsiteX15" fmla="*/ 83343 w 1454943"/>
              <a:gd name="connsiteY15" fmla="*/ 95250 h 335757"/>
              <a:gd name="connsiteX16" fmla="*/ 114300 w 1454943"/>
              <a:gd name="connsiteY16" fmla="*/ 107157 h 335757"/>
              <a:gd name="connsiteX17" fmla="*/ 173831 w 1454943"/>
              <a:gd name="connsiteY17" fmla="*/ 123825 h 335757"/>
              <a:gd name="connsiteX18" fmla="*/ 261937 w 1454943"/>
              <a:gd name="connsiteY18" fmla="*/ 133350 h 335757"/>
              <a:gd name="connsiteX19" fmla="*/ 388143 w 1454943"/>
              <a:gd name="connsiteY19" fmla="*/ 135732 h 335757"/>
              <a:gd name="connsiteX20" fmla="*/ 516731 w 1454943"/>
              <a:gd name="connsiteY20" fmla="*/ 133350 h 335757"/>
              <a:gd name="connsiteX21" fmla="*/ 690562 w 1454943"/>
              <a:gd name="connsiteY21" fmla="*/ 116682 h 335757"/>
              <a:gd name="connsiteX22" fmla="*/ 866775 w 1454943"/>
              <a:gd name="connsiteY22" fmla="*/ 100013 h 335757"/>
              <a:gd name="connsiteX23" fmla="*/ 1090612 w 1454943"/>
              <a:gd name="connsiteY23" fmla="*/ 66675 h 335757"/>
              <a:gd name="connsiteX24" fmla="*/ 1109662 w 1454943"/>
              <a:gd name="connsiteY24" fmla="*/ 54769 h 335757"/>
              <a:gd name="connsiteX25" fmla="*/ 1135856 w 1454943"/>
              <a:gd name="connsiteY25" fmla="*/ 42863 h 335757"/>
              <a:gd name="connsiteX26" fmla="*/ 1176337 w 1454943"/>
              <a:gd name="connsiteY26" fmla="*/ 23813 h 335757"/>
              <a:gd name="connsiteX27" fmla="*/ 1228725 w 1454943"/>
              <a:gd name="connsiteY27" fmla="*/ 7144 h 335757"/>
              <a:gd name="connsiteX28" fmla="*/ 1259681 w 1454943"/>
              <a:gd name="connsiteY28" fmla="*/ 0 h 335757"/>
              <a:gd name="connsiteX29" fmla="*/ 1295400 w 1454943"/>
              <a:gd name="connsiteY29" fmla="*/ 7144 h 335757"/>
              <a:gd name="connsiteX30" fmla="*/ 1350168 w 1454943"/>
              <a:gd name="connsiteY30" fmla="*/ 26194 h 335757"/>
              <a:gd name="connsiteX31" fmla="*/ 1397793 w 1454943"/>
              <a:gd name="connsiteY31" fmla="*/ 47625 h 335757"/>
              <a:gd name="connsiteX32" fmla="*/ 1445418 w 1454943"/>
              <a:gd name="connsiteY32" fmla="*/ 80963 h 335757"/>
              <a:gd name="connsiteX33" fmla="*/ 1454943 w 1454943"/>
              <a:gd name="connsiteY33" fmla="*/ 92869 h 335757"/>
              <a:gd name="connsiteX34" fmla="*/ 1452562 w 1454943"/>
              <a:gd name="connsiteY34" fmla="*/ 107157 h 335757"/>
              <a:gd name="connsiteX35" fmla="*/ 1431131 w 1454943"/>
              <a:gd name="connsiteY35" fmla="*/ 140494 h 335757"/>
              <a:gd name="connsiteX36" fmla="*/ 1400175 w 1454943"/>
              <a:gd name="connsiteY36" fmla="*/ 169069 h 335757"/>
              <a:gd name="connsiteX37" fmla="*/ 1347787 w 1454943"/>
              <a:gd name="connsiteY37" fmla="*/ 197644 h 335757"/>
              <a:gd name="connsiteX38" fmla="*/ 1295400 w 1454943"/>
              <a:gd name="connsiteY38" fmla="*/ 226219 h 335757"/>
              <a:gd name="connsiteX39" fmla="*/ 1012031 w 1454943"/>
              <a:gd name="connsiteY39" fmla="*/ 259557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5757">
                <a:moveTo>
                  <a:pt x="1012031" y="259557"/>
                </a:moveTo>
                <a:lnTo>
                  <a:pt x="390525" y="335757"/>
                </a:lnTo>
                <a:lnTo>
                  <a:pt x="359568" y="333375"/>
                </a:lnTo>
                <a:lnTo>
                  <a:pt x="326231" y="326232"/>
                </a:lnTo>
                <a:lnTo>
                  <a:pt x="273843" y="309563"/>
                </a:lnTo>
                <a:lnTo>
                  <a:pt x="219075" y="283369"/>
                </a:lnTo>
                <a:lnTo>
                  <a:pt x="145256" y="238125"/>
                </a:lnTo>
                <a:lnTo>
                  <a:pt x="66675" y="178594"/>
                </a:lnTo>
                <a:lnTo>
                  <a:pt x="9525" y="126207"/>
                </a:lnTo>
                <a:lnTo>
                  <a:pt x="0" y="111919"/>
                </a:lnTo>
                <a:lnTo>
                  <a:pt x="0" y="90488"/>
                </a:lnTo>
                <a:lnTo>
                  <a:pt x="4762" y="73819"/>
                </a:lnTo>
                <a:lnTo>
                  <a:pt x="14287" y="66675"/>
                </a:lnTo>
                <a:lnTo>
                  <a:pt x="38100" y="64294"/>
                </a:lnTo>
                <a:lnTo>
                  <a:pt x="54768" y="76200"/>
                </a:lnTo>
                <a:lnTo>
                  <a:pt x="83343" y="95250"/>
                </a:lnTo>
                <a:lnTo>
                  <a:pt x="114300" y="107157"/>
                </a:lnTo>
                <a:lnTo>
                  <a:pt x="173831" y="123825"/>
                </a:lnTo>
                <a:lnTo>
                  <a:pt x="261937" y="133350"/>
                </a:lnTo>
                <a:lnTo>
                  <a:pt x="388143" y="135732"/>
                </a:lnTo>
                <a:lnTo>
                  <a:pt x="516731" y="133350"/>
                </a:lnTo>
                <a:lnTo>
                  <a:pt x="690562" y="116682"/>
                </a:lnTo>
                <a:lnTo>
                  <a:pt x="866775" y="100013"/>
                </a:lnTo>
                <a:lnTo>
                  <a:pt x="1090612" y="66675"/>
                </a:lnTo>
                <a:lnTo>
                  <a:pt x="1109662" y="54769"/>
                </a:lnTo>
                <a:lnTo>
                  <a:pt x="1135856" y="42863"/>
                </a:lnTo>
                <a:lnTo>
                  <a:pt x="1176337" y="23813"/>
                </a:lnTo>
                <a:lnTo>
                  <a:pt x="1228725" y="7144"/>
                </a:lnTo>
                <a:lnTo>
                  <a:pt x="1259681" y="0"/>
                </a:lnTo>
                <a:lnTo>
                  <a:pt x="1295400" y="7144"/>
                </a:lnTo>
                <a:lnTo>
                  <a:pt x="1350168" y="26194"/>
                </a:lnTo>
                <a:lnTo>
                  <a:pt x="1397793" y="47625"/>
                </a:lnTo>
                <a:lnTo>
                  <a:pt x="1445418" y="80963"/>
                </a:lnTo>
                <a:lnTo>
                  <a:pt x="1454943" y="92869"/>
                </a:lnTo>
                <a:lnTo>
                  <a:pt x="1452562" y="107157"/>
                </a:lnTo>
                <a:lnTo>
                  <a:pt x="1431131" y="140494"/>
                </a:lnTo>
                <a:lnTo>
                  <a:pt x="1400175" y="169069"/>
                </a:lnTo>
                <a:lnTo>
                  <a:pt x="1347787" y="197644"/>
                </a:lnTo>
                <a:lnTo>
                  <a:pt x="1295400" y="226219"/>
                </a:lnTo>
                <a:lnTo>
                  <a:pt x="1012031" y="2595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A690469-82DC-4528-A877-57083BC118C3}"/>
              </a:ext>
            </a:extLst>
          </p:cNvPr>
          <p:cNvSpPr/>
          <p:nvPr/>
        </p:nvSpPr>
        <p:spPr>
          <a:xfrm>
            <a:off x="4822826" y="4805364"/>
            <a:ext cx="1173163" cy="860425"/>
          </a:xfrm>
          <a:custGeom>
            <a:avLst/>
            <a:gdLst>
              <a:gd name="connsiteX0" fmla="*/ 602457 w 1173957"/>
              <a:gd name="connsiteY0" fmla="*/ 647700 h 859631"/>
              <a:gd name="connsiteX1" fmla="*/ 404813 w 1173957"/>
              <a:gd name="connsiteY1" fmla="*/ 740568 h 859631"/>
              <a:gd name="connsiteX2" fmla="*/ 250032 w 1173957"/>
              <a:gd name="connsiteY2" fmla="*/ 800100 h 859631"/>
              <a:gd name="connsiteX3" fmla="*/ 128588 w 1173957"/>
              <a:gd name="connsiteY3" fmla="*/ 838200 h 859631"/>
              <a:gd name="connsiteX4" fmla="*/ 66675 w 1173957"/>
              <a:gd name="connsiteY4" fmla="*/ 854868 h 859631"/>
              <a:gd name="connsiteX5" fmla="*/ 38100 w 1173957"/>
              <a:gd name="connsiteY5" fmla="*/ 859631 h 859631"/>
              <a:gd name="connsiteX6" fmla="*/ 21432 w 1173957"/>
              <a:gd name="connsiteY6" fmla="*/ 857250 h 859631"/>
              <a:gd name="connsiteX7" fmla="*/ 9525 w 1173957"/>
              <a:gd name="connsiteY7" fmla="*/ 852487 h 859631"/>
              <a:gd name="connsiteX8" fmla="*/ 0 w 1173957"/>
              <a:gd name="connsiteY8" fmla="*/ 840581 h 859631"/>
              <a:gd name="connsiteX9" fmla="*/ 0 w 1173957"/>
              <a:gd name="connsiteY9" fmla="*/ 831056 h 859631"/>
              <a:gd name="connsiteX10" fmla="*/ 7144 w 1173957"/>
              <a:gd name="connsiteY10" fmla="*/ 816768 h 859631"/>
              <a:gd name="connsiteX11" fmla="*/ 76200 w 1173957"/>
              <a:gd name="connsiteY11" fmla="*/ 778668 h 859631"/>
              <a:gd name="connsiteX12" fmla="*/ 173832 w 1173957"/>
              <a:gd name="connsiteY12" fmla="*/ 731043 h 859631"/>
              <a:gd name="connsiteX13" fmla="*/ 278607 w 1173957"/>
              <a:gd name="connsiteY13" fmla="*/ 669131 h 859631"/>
              <a:gd name="connsiteX14" fmla="*/ 395288 w 1173957"/>
              <a:gd name="connsiteY14" fmla="*/ 590550 h 859631"/>
              <a:gd name="connsiteX15" fmla="*/ 502444 w 1173957"/>
              <a:gd name="connsiteY15" fmla="*/ 516731 h 859631"/>
              <a:gd name="connsiteX16" fmla="*/ 590550 w 1173957"/>
              <a:gd name="connsiteY16" fmla="*/ 447675 h 859631"/>
              <a:gd name="connsiteX17" fmla="*/ 657225 w 1173957"/>
              <a:gd name="connsiteY17" fmla="*/ 390525 h 859631"/>
              <a:gd name="connsiteX18" fmla="*/ 723900 w 1173957"/>
              <a:gd name="connsiteY18" fmla="*/ 328612 h 859631"/>
              <a:gd name="connsiteX19" fmla="*/ 764382 w 1173957"/>
              <a:gd name="connsiteY19" fmla="*/ 285750 h 859631"/>
              <a:gd name="connsiteX20" fmla="*/ 792957 w 1173957"/>
              <a:gd name="connsiteY20" fmla="*/ 252412 h 859631"/>
              <a:gd name="connsiteX21" fmla="*/ 812007 w 1173957"/>
              <a:gd name="connsiteY21" fmla="*/ 216693 h 859631"/>
              <a:gd name="connsiteX22" fmla="*/ 816769 w 1173957"/>
              <a:gd name="connsiteY22" fmla="*/ 192881 h 859631"/>
              <a:gd name="connsiteX23" fmla="*/ 812007 w 1173957"/>
              <a:gd name="connsiteY23" fmla="*/ 166687 h 859631"/>
              <a:gd name="connsiteX24" fmla="*/ 790575 w 1173957"/>
              <a:gd name="connsiteY24" fmla="*/ 133350 h 859631"/>
              <a:gd name="connsiteX25" fmla="*/ 750094 w 1173957"/>
              <a:gd name="connsiteY25" fmla="*/ 92868 h 859631"/>
              <a:gd name="connsiteX26" fmla="*/ 709613 w 1173957"/>
              <a:gd name="connsiteY26" fmla="*/ 59531 h 859631"/>
              <a:gd name="connsiteX27" fmla="*/ 697707 w 1173957"/>
              <a:gd name="connsiteY27" fmla="*/ 45243 h 859631"/>
              <a:gd name="connsiteX28" fmla="*/ 690563 w 1173957"/>
              <a:gd name="connsiteY28" fmla="*/ 26193 h 859631"/>
              <a:gd name="connsiteX29" fmla="*/ 695325 w 1173957"/>
              <a:gd name="connsiteY29" fmla="*/ 9525 h 859631"/>
              <a:gd name="connsiteX30" fmla="*/ 714375 w 1173957"/>
              <a:gd name="connsiteY30" fmla="*/ 0 h 859631"/>
              <a:gd name="connsiteX31" fmla="*/ 750094 w 1173957"/>
              <a:gd name="connsiteY31" fmla="*/ 2381 h 859631"/>
              <a:gd name="connsiteX32" fmla="*/ 807244 w 1173957"/>
              <a:gd name="connsiteY32" fmla="*/ 21431 h 859631"/>
              <a:gd name="connsiteX33" fmla="*/ 881063 w 1173957"/>
              <a:gd name="connsiteY33" fmla="*/ 50006 h 859631"/>
              <a:gd name="connsiteX34" fmla="*/ 945357 w 1173957"/>
              <a:gd name="connsiteY34" fmla="*/ 76200 h 859631"/>
              <a:gd name="connsiteX35" fmla="*/ 1007269 w 1173957"/>
              <a:gd name="connsiteY35" fmla="*/ 109537 h 859631"/>
              <a:gd name="connsiteX36" fmla="*/ 1042988 w 1173957"/>
              <a:gd name="connsiteY36" fmla="*/ 128587 h 859631"/>
              <a:gd name="connsiteX37" fmla="*/ 1088232 w 1173957"/>
              <a:gd name="connsiteY37" fmla="*/ 154781 h 859631"/>
              <a:gd name="connsiteX38" fmla="*/ 1133475 w 1173957"/>
              <a:gd name="connsiteY38" fmla="*/ 190500 h 859631"/>
              <a:gd name="connsiteX39" fmla="*/ 1162050 w 1173957"/>
              <a:gd name="connsiteY39" fmla="*/ 221456 h 859631"/>
              <a:gd name="connsiteX40" fmla="*/ 1173957 w 1173957"/>
              <a:gd name="connsiteY40" fmla="*/ 242887 h 859631"/>
              <a:gd name="connsiteX41" fmla="*/ 1173957 w 1173957"/>
              <a:gd name="connsiteY41" fmla="*/ 261937 h 859631"/>
              <a:gd name="connsiteX42" fmla="*/ 1154907 w 1173957"/>
              <a:gd name="connsiteY42" fmla="*/ 276225 h 859631"/>
              <a:gd name="connsiteX43" fmla="*/ 1114425 w 1173957"/>
              <a:gd name="connsiteY43" fmla="*/ 290512 h 859631"/>
              <a:gd name="connsiteX44" fmla="*/ 1078707 w 1173957"/>
              <a:gd name="connsiteY44" fmla="*/ 311943 h 859631"/>
              <a:gd name="connsiteX45" fmla="*/ 1031082 w 1173957"/>
              <a:gd name="connsiteY45" fmla="*/ 350043 h 859631"/>
              <a:gd name="connsiteX46" fmla="*/ 945357 w 1173957"/>
              <a:gd name="connsiteY46" fmla="*/ 428625 h 859631"/>
              <a:gd name="connsiteX47" fmla="*/ 814388 w 1173957"/>
              <a:gd name="connsiteY47" fmla="*/ 519112 h 859631"/>
              <a:gd name="connsiteX48" fmla="*/ 602457 w 1173957"/>
              <a:gd name="connsiteY48" fmla="*/ 647700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7" h="859631">
                <a:moveTo>
                  <a:pt x="602457" y="647700"/>
                </a:moveTo>
                <a:lnTo>
                  <a:pt x="404813" y="740568"/>
                </a:lnTo>
                <a:lnTo>
                  <a:pt x="250032" y="800100"/>
                </a:lnTo>
                <a:lnTo>
                  <a:pt x="128588" y="838200"/>
                </a:lnTo>
                <a:lnTo>
                  <a:pt x="66675" y="854868"/>
                </a:lnTo>
                <a:lnTo>
                  <a:pt x="38100" y="859631"/>
                </a:lnTo>
                <a:lnTo>
                  <a:pt x="21432" y="857250"/>
                </a:lnTo>
                <a:lnTo>
                  <a:pt x="9525" y="852487"/>
                </a:lnTo>
                <a:lnTo>
                  <a:pt x="0" y="840581"/>
                </a:lnTo>
                <a:lnTo>
                  <a:pt x="0" y="831056"/>
                </a:lnTo>
                <a:lnTo>
                  <a:pt x="7144" y="816768"/>
                </a:lnTo>
                <a:lnTo>
                  <a:pt x="76200" y="778668"/>
                </a:lnTo>
                <a:lnTo>
                  <a:pt x="173832" y="731043"/>
                </a:lnTo>
                <a:lnTo>
                  <a:pt x="278607" y="669131"/>
                </a:lnTo>
                <a:lnTo>
                  <a:pt x="395288" y="590550"/>
                </a:lnTo>
                <a:lnTo>
                  <a:pt x="502444" y="516731"/>
                </a:lnTo>
                <a:lnTo>
                  <a:pt x="590550" y="447675"/>
                </a:lnTo>
                <a:lnTo>
                  <a:pt x="657225" y="390525"/>
                </a:lnTo>
                <a:lnTo>
                  <a:pt x="723900" y="328612"/>
                </a:lnTo>
                <a:lnTo>
                  <a:pt x="764382" y="285750"/>
                </a:lnTo>
                <a:lnTo>
                  <a:pt x="792957" y="252412"/>
                </a:lnTo>
                <a:lnTo>
                  <a:pt x="812007" y="216693"/>
                </a:lnTo>
                <a:lnTo>
                  <a:pt x="816769" y="192881"/>
                </a:lnTo>
                <a:lnTo>
                  <a:pt x="812007" y="166687"/>
                </a:lnTo>
                <a:lnTo>
                  <a:pt x="790575" y="133350"/>
                </a:lnTo>
                <a:lnTo>
                  <a:pt x="750094" y="92868"/>
                </a:lnTo>
                <a:lnTo>
                  <a:pt x="709613" y="59531"/>
                </a:lnTo>
                <a:lnTo>
                  <a:pt x="697707" y="45243"/>
                </a:lnTo>
                <a:lnTo>
                  <a:pt x="690563" y="26193"/>
                </a:lnTo>
                <a:lnTo>
                  <a:pt x="695325" y="9525"/>
                </a:lnTo>
                <a:lnTo>
                  <a:pt x="714375" y="0"/>
                </a:lnTo>
                <a:lnTo>
                  <a:pt x="750094" y="2381"/>
                </a:lnTo>
                <a:lnTo>
                  <a:pt x="807244" y="21431"/>
                </a:lnTo>
                <a:lnTo>
                  <a:pt x="881063" y="50006"/>
                </a:lnTo>
                <a:lnTo>
                  <a:pt x="945357" y="76200"/>
                </a:lnTo>
                <a:lnTo>
                  <a:pt x="1007269" y="109537"/>
                </a:lnTo>
                <a:lnTo>
                  <a:pt x="1042988" y="128587"/>
                </a:lnTo>
                <a:lnTo>
                  <a:pt x="1088232" y="154781"/>
                </a:lnTo>
                <a:lnTo>
                  <a:pt x="1133475" y="190500"/>
                </a:lnTo>
                <a:lnTo>
                  <a:pt x="1162050" y="221456"/>
                </a:lnTo>
                <a:lnTo>
                  <a:pt x="1173957" y="242887"/>
                </a:lnTo>
                <a:lnTo>
                  <a:pt x="1173957" y="261937"/>
                </a:lnTo>
                <a:lnTo>
                  <a:pt x="1154907" y="276225"/>
                </a:lnTo>
                <a:lnTo>
                  <a:pt x="1114425" y="290512"/>
                </a:lnTo>
                <a:lnTo>
                  <a:pt x="1078707" y="311943"/>
                </a:lnTo>
                <a:lnTo>
                  <a:pt x="1031082" y="350043"/>
                </a:lnTo>
                <a:lnTo>
                  <a:pt x="945357" y="428625"/>
                </a:lnTo>
                <a:lnTo>
                  <a:pt x="814388" y="519112"/>
                </a:lnTo>
                <a:lnTo>
                  <a:pt x="602457" y="647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DDA78B-DF11-4191-BB93-A09731A9860B}"/>
              </a:ext>
            </a:extLst>
          </p:cNvPr>
          <p:cNvSpPr/>
          <p:nvPr/>
        </p:nvSpPr>
        <p:spPr>
          <a:xfrm>
            <a:off x="7153275" y="4760913"/>
            <a:ext cx="769938" cy="831850"/>
          </a:xfrm>
          <a:custGeom>
            <a:avLst/>
            <a:gdLst>
              <a:gd name="connsiteX0" fmla="*/ 359569 w 769144"/>
              <a:gd name="connsiteY0" fmla="*/ 488156 h 833437"/>
              <a:gd name="connsiteX1" fmla="*/ 202406 w 769144"/>
              <a:gd name="connsiteY1" fmla="*/ 292894 h 833437"/>
              <a:gd name="connsiteX2" fmla="*/ 83344 w 769144"/>
              <a:gd name="connsiteY2" fmla="*/ 150019 h 833437"/>
              <a:gd name="connsiteX3" fmla="*/ 19050 w 769144"/>
              <a:gd name="connsiteY3" fmla="*/ 73819 h 833437"/>
              <a:gd name="connsiteX4" fmla="*/ 7144 w 769144"/>
              <a:gd name="connsiteY4" fmla="*/ 50006 h 833437"/>
              <a:gd name="connsiteX5" fmla="*/ 0 w 769144"/>
              <a:gd name="connsiteY5" fmla="*/ 26194 h 833437"/>
              <a:gd name="connsiteX6" fmla="*/ 4763 w 769144"/>
              <a:gd name="connsiteY6" fmla="*/ 9525 h 833437"/>
              <a:gd name="connsiteX7" fmla="*/ 23813 w 769144"/>
              <a:gd name="connsiteY7" fmla="*/ 0 h 833437"/>
              <a:gd name="connsiteX8" fmla="*/ 57150 w 769144"/>
              <a:gd name="connsiteY8" fmla="*/ 7144 h 833437"/>
              <a:gd name="connsiteX9" fmla="*/ 190500 w 769144"/>
              <a:gd name="connsiteY9" fmla="*/ 92869 h 833437"/>
              <a:gd name="connsiteX10" fmla="*/ 326231 w 769144"/>
              <a:gd name="connsiteY10" fmla="*/ 180975 h 833437"/>
              <a:gd name="connsiteX11" fmla="*/ 471488 w 769144"/>
              <a:gd name="connsiteY11" fmla="*/ 266700 h 833437"/>
              <a:gd name="connsiteX12" fmla="*/ 631031 w 769144"/>
              <a:gd name="connsiteY12" fmla="*/ 364331 h 833437"/>
              <a:gd name="connsiteX13" fmla="*/ 647700 w 769144"/>
              <a:gd name="connsiteY13" fmla="*/ 385762 h 833437"/>
              <a:gd name="connsiteX14" fmla="*/ 688181 w 769144"/>
              <a:gd name="connsiteY14" fmla="*/ 473869 h 833437"/>
              <a:gd name="connsiteX15" fmla="*/ 702469 w 769144"/>
              <a:gd name="connsiteY15" fmla="*/ 504825 h 833437"/>
              <a:gd name="connsiteX16" fmla="*/ 731044 w 769144"/>
              <a:gd name="connsiteY16" fmla="*/ 581025 h 833437"/>
              <a:gd name="connsiteX17" fmla="*/ 747713 w 769144"/>
              <a:gd name="connsiteY17" fmla="*/ 640556 h 833437"/>
              <a:gd name="connsiteX18" fmla="*/ 759619 w 769144"/>
              <a:gd name="connsiteY18" fmla="*/ 681037 h 833437"/>
              <a:gd name="connsiteX19" fmla="*/ 766763 w 769144"/>
              <a:gd name="connsiteY19" fmla="*/ 723900 h 833437"/>
              <a:gd name="connsiteX20" fmla="*/ 769144 w 769144"/>
              <a:gd name="connsiteY20" fmla="*/ 766762 h 833437"/>
              <a:gd name="connsiteX21" fmla="*/ 762000 w 769144"/>
              <a:gd name="connsiteY21" fmla="*/ 804862 h 833437"/>
              <a:gd name="connsiteX22" fmla="*/ 745331 w 769144"/>
              <a:gd name="connsiteY22" fmla="*/ 823912 h 833437"/>
              <a:gd name="connsiteX23" fmla="*/ 719138 w 769144"/>
              <a:gd name="connsiteY23" fmla="*/ 833437 h 833437"/>
              <a:gd name="connsiteX24" fmla="*/ 681038 w 769144"/>
              <a:gd name="connsiteY24" fmla="*/ 828675 h 833437"/>
              <a:gd name="connsiteX25" fmla="*/ 638175 w 769144"/>
              <a:gd name="connsiteY25" fmla="*/ 816769 h 833437"/>
              <a:gd name="connsiteX26" fmla="*/ 619125 w 769144"/>
              <a:gd name="connsiteY26" fmla="*/ 800100 h 833437"/>
              <a:gd name="connsiteX27" fmla="*/ 359569 w 769144"/>
              <a:gd name="connsiteY27" fmla="*/ 488156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69144" h="833437">
                <a:moveTo>
                  <a:pt x="359569" y="488156"/>
                </a:moveTo>
                <a:lnTo>
                  <a:pt x="202406" y="292894"/>
                </a:lnTo>
                <a:lnTo>
                  <a:pt x="83344" y="150019"/>
                </a:lnTo>
                <a:lnTo>
                  <a:pt x="19050" y="73819"/>
                </a:lnTo>
                <a:lnTo>
                  <a:pt x="7144" y="50006"/>
                </a:lnTo>
                <a:lnTo>
                  <a:pt x="0" y="26194"/>
                </a:lnTo>
                <a:lnTo>
                  <a:pt x="4763" y="9525"/>
                </a:lnTo>
                <a:lnTo>
                  <a:pt x="23813" y="0"/>
                </a:lnTo>
                <a:lnTo>
                  <a:pt x="57150" y="7144"/>
                </a:lnTo>
                <a:lnTo>
                  <a:pt x="190500" y="92869"/>
                </a:lnTo>
                <a:lnTo>
                  <a:pt x="326231" y="180975"/>
                </a:lnTo>
                <a:lnTo>
                  <a:pt x="471488" y="266700"/>
                </a:lnTo>
                <a:lnTo>
                  <a:pt x="631031" y="364331"/>
                </a:lnTo>
                <a:lnTo>
                  <a:pt x="647700" y="385762"/>
                </a:lnTo>
                <a:lnTo>
                  <a:pt x="688181" y="473869"/>
                </a:lnTo>
                <a:lnTo>
                  <a:pt x="702469" y="504825"/>
                </a:lnTo>
                <a:lnTo>
                  <a:pt x="731044" y="581025"/>
                </a:lnTo>
                <a:lnTo>
                  <a:pt x="747713" y="640556"/>
                </a:lnTo>
                <a:lnTo>
                  <a:pt x="759619" y="681037"/>
                </a:lnTo>
                <a:lnTo>
                  <a:pt x="766763" y="723900"/>
                </a:lnTo>
                <a:lnTo>
                  <a:pt x="769144" y="766762"/>
                </a:lnTo>
                <a:lnTo>
                  <a:pt x="762000" y="804862"/>
                </a:lnTo>
                <a:lnTo>
                  <a:pt x="745331" y="823912"/>
                </a:lnTo>
                <a:lnTo>
                  <a:pt x="719138" y="833437"/>
                </a:lnTo>
                <a:lnTo>
                  <a:pt x="681038" y="828675"/>
                </a:lnTo>
                <a:lnTo>
                  <a:pt x="638175" y="816769"/>
                </a:lnTo>
                <a:lnTo>
                  <a:pt x="619125" y="800100"/>
                </a:lnTo>
                <a:lnTo>
                  <a:pt x="359569" y="4881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B28CC0-BC6C-40DF-AFE6-1913B3C429DB}"/>
              </a:ext>
            </a:extLst>
          </p:cNvPr>
          <p:cNvSpPr/>
          <p:nvPr/>
        </p:nvSpPr>
        <p:spPr>
          <a:xfrm>
            <a:off x="4522789" y="1924051"/>
            <a:ext cx="590550" cy="995363"/>
          </a:xfrm>
          <a:custGeom>
            <a:avLst/>
            <a:gdLst>
              <a:gd name="connsiteX0" fmla="*/ 123825 w 590550"/>
              <a:gd name="connsiteY0" fmla="*/ 573881 h 995363"/>
              <a:gd name="connsiteX1" fmla="*/ 214312 w 590550"/>
              <a:gd name="connsiteY1" fmla="*/ 340519 h 995363"/>
              <a:gd name="connsiteX2" fmla="*/ 276225 w 590550"/>
              <a:gd name="connsiteY2" fmla="*/ 169069 h 995363"/>
              <a:gd name="connsiteX3" fmla="*/ 295275 w 590550"/>
              <a:gd name="connsiteY3" fmla="*/ 116681 h 995363"/>
              <a:gd name="connsiteX4" fmla="*/ 297656 w 590550"/>
              <a:gd name="connsiteY4" fmla="*/ 90488 h 995363"/>
              <a:gd name="connsiteX5" fmla="*/ 295275 w 590550"/>
              <a:gd name="connsiteY5" fmla="*/ 71438 h 995363"/>
              <a:gd name="connsiteX6" fmla="*/ 233362 w 590550"/>
              <a:gd name="connsiteY6" fmla="*/ 0 h 995363"/>
              <a:gd name="connsiteX7" fmla="*/ 581025 w 590550"/>
              <a:gd name="connsiteY7" fmla="*/ 111919 h 995363"/>
              <a:gd name="connsiteX8" fmla="*/ 590550 w 590550"/>
              <a:gd name="connsiteY8" fmla="*/ 130969 h 995363"/>
              <a:gd name="connsiteX9" fmla="*/ 576262 w 590550"/>
              <a:gd name="connsiteY9" fmla="*/ 157163 h 995363"/>
              <a:gd name="connsiteX10" fmla="*/ 523875 w 590550"/>
              <a:gd name="connsiteY10" fmla="*/ 235744 h 995363"/>
              <a:gd name="connsiteX11" fmla="*/ 438150 w 590550"/>
              <a:gd name="connsiteY11" fmla="*/ 378619 h 995363"/>
              <a:gd name="connsiteX12" fmla="*/ 340519 w 590550"/>
              <a:gd name="connsiteY12" fmla="*/ 550069 h 995363"/>
              <a:gd name="connsiteX13" fmla="*/ 221456 w 590550"/>
              <a:gd name="connsiteY13" fmla="*/ 762000 h 995363"/>
              <a:gd name="connsiteX14" fmla="*/ 88106 w 590550"/>
              <a:gd name="connsiteY14" fmla="*/ 995363 h 995363"/>
              <a:gd name="connsiteX15" fmla="*/ 0 w 590550"/>
              <a:gd name="connsiteY15" fmla="*/ 907256 h 995363"/>
              <a:gd name="connsiteX16" fmla="*/ 64294 w 590550"/>
              <a:gd name="connsiteY16" fmla="*/ 731044 h 995363"/>
              <a:gd name="connsiteX17" fmla="*/ 123825 w 590550"/>
              <a:gd name="connsiteY17" fmla="*/ 573881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0550" h="995363">
                <a:moveTo>
                  <a:pt x="123825" y="573881"/>
                </a:moveTo>
                <a:lnTo>
                  <a:pt x="214312" y="340519"/>
                </a:lnTo>
                <a:lnTo>
                  <a:pt x="276225" y="169069"/>
                </a:lnTo>
                <a:lnTo>
                  <a:pt x="295275" y="116681"/>
                </a:lnTo>
                <a:lnTo>
                  <a:pt x="297656" y="90488"/>
                </a:lnTo>
                <a:lnTo>
                  <a:pt x="295275" y="71438"/>
                </a:lnTo>
                <a:lnTo>
                  <a:pt x="233362" y="0"/>
                </a:lnTo>
                <a:lnTo>
                  <a:pt x="581025" y="111919"/>
                </a:lnTo>
                <a:lnTo>
                  <a:pt x="590550" y="130969"/>
                </a:lnTo>
                <a:lnTo>
                  <a:pt x="576262" y="157163"/>
                </a:lnTo>
                <a:lnTo>
                  <a:pt x="523875" y="235744"/>
                </a:lnTo>
                <a:lnTo>
                  <a:pt x="438150" y="378619"/>
                </a:lnTo>
                <a:lnTo>
                  <a:pt x="340519" y="550069"/>
                </a:lnTo>
                <a:lnTo>
                  <a:pt x="221456" y="762000"/>
                </a:lnTo>
                <a:lnTo>
                  <a:pt x="88106" y="995363"/>
                </a:lnTo>
                <a:lnTo>
                  <a:pt x="0" y="907256"/>
                </a:lnTo>
                <a:lnTo>
                  <a:pt x="64294" y="731044"/>
                </a:lnTo>
                <a:lnTo>
                  <a:pt x="123825" y="573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DEC6323-EFC1-4B2A-8D7A-9F9F5ACD2D98}"/>
              </a:ext>
            </a:extLst>
          </p:cNvPr>
          <p:cNvSpPr/>
          <p:nvPr/>
        </p:nvSpPr>
        <p:spPr>
          <a:xfrm>
            <a:off x="4491039" y="2830514"/>
            <a:ext cx="574675" cy="600075"/>
          </a:xfrm>
          <a:custGeom>
            <a:avLst/>
            <a:gdLst>
              <a:gd name="connsiteX0" fmla="*/ 316706 w 573881"/>
              <a:gd name="connsiteY0" fmla="*/ 457200 h 600075"/>
              <a:gd name="connsiteX1" fmla="*/ 297656 w 573881"/>
              <a:gd name="connsiteY1" fmla="*/ 392907 h 600075"/>
              <a:gd name="connsiteX2" fmla="*/ 273843 w 573881"/>
              <a:gd name="connsiteY2" fmla="*/ 347663 h 600075"/>
              <a:gd name="connsiteX3" fmla="*/ 235743 w 573881"/>
              <a:gd name="connsiteY3" fmla="*/ 295275 h 600075"/>
              <a:gd name="connsiteX4" fmla="*/ 195262 w 573881"/>
              <a:gd name="connsiteY4" fmla="*/ 250032 h 600075"/>
              <a:gd name="connsiteX5" fmla="*/ 111918 w 573881"/>
              <a:gd name="connsiteY5" fmla="*/ 166688 h 600075"/>
              <a:gd name="connsiteX6" fmla="*/ 52387 w 573881"/>
              <a:gd name="connsiteY6" fmla="*/ 109538 h 600075"/>
              <a:gd name="connsiteX7" fmla="*/ 19050 w 573881"/>
              <a:gd name="connsiteY7" fmla="*/ 73819 h 600075"/>
              <a:gd name="connsiteX8" fmla="*/ 4762 w 573881"/>
              <a:gd name="connsiteY8" fmla="*/ 50007 h 600075"/>
              <a:gd name="connsiteX9" fmla="*/ 0 w 573881"/>
              <a:gd name="connsiteY9" fmla="*/ 26194 h 600075"/>
              <a:gd name="connsiteX10" fmla="*/ 4762 w 573881"/>
              <a:gd name="connsiteY10" fmla="*/ 9525 h 600075"/>
              <a:gd name="connsiteX11" fmla="*/ 21431 w 573881"/>
              <a:gd name="connsiteY11" fmla="*/ 0 h 600075"/>
              <a:gd name="connsiteX12" fmla="*/ 64293 w 573881"/>
              <a:gd name="connsiteY12" fmla="*/ 0 h 600075"/>
              <a:gd name="connsiteX13" fmla="*/ 140493 w 573881"/>
              <a:gd name="connsiteY13" fmla="*/ 33338 h 600075"/>
              <a:gd name="connsiteX14" fmla="*/ 209550 w 573881"/>
              <a:gd name="connsiteY14" fmla="*/ 88107 h 600075"/>
              <a:gd name="connsiteX15" fmla="*/ 292893 w 573881"/>
              <a:gd name="connsiteY15" fmla="*/ 161925 h 600075"/>
              <a:gd name="connsiteX16" fmla="*/ 366712 w 573881"/>
              <a:gd name="connsiteY16" fmla="*/ 235744 h 600075"/>
              <a:gd name="connsiteX17" fmla="*/ 431006 w 573881"/>
              <a:gd name="connsiteY17" fmla="*/ 302419 h 600075"/>
              <a:gd name="connsiteX18" fmla="*/ 481012 w 573881"/>
              <a:gd name="connsiteY18" fmla="*/ 366713 h 600075"/>
              <a:gd name="connsiteX19" fmla="*/ 526256 w 573881"/>
              <a:gd name="connsiteY19" fmla="*/ 445294 h 600075"/>
              <a:gd name="connsiteX20" fmla="*/ 552450 w 573881"/>
              <a:gd name="connsiteY20" fmla="*/ 511969 h 600075"/>
              <a:gd name="connsiteX21" fmla="*/ 573881 w 573881"/>
              <a:gd name="connsiteY21" fmla="*/ 583407 h 600075"/>
              <a:gd name="connsiteX22" fmla="*/ 342900 w 573881"/>
              <a:gd name="connsiteY22" fmla="*/ 600075 h 600075"/>
              <a:gd name="connsiteX23" fmla="*/ 338137 w 573881"/>
              <a:gd name="connsiteY23" fmla="*/ 535782 h 600075"/>
              <a:gd name="connsiteX24" fmla="*/ 316706 w 573881"/>
              <a:gd name="connsiteY24" fmla="*/ 4572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3881" h="600075">
                <a:moveTo>
                  <a:pt x="316706" y="457200"/>
                </a:moveTo>
                <a:lnTo>
                  <a:pt x="297656" y="392907"/>
                </a:lnTo>
                <a:lnTo>
                  <a:pt x="273843" y="347663"/>
                </a:lnTo>
                <a:lnTo>
                  <a:pt x="235743" y="295275"/>
                </a:lnTo>
                <a:lnTo>
                  <a:pt x="195262" y="250032"/>
                </a:lnTo>
                <a:lnTo>
                  <a:pt x="111918" y="166688"/>
                </a:lnTo>
                <a:lnTo>
                  <a:pt x="52387" y="109538"/>
                </a:lnTo>
                <a:lnTo>
                  <a:pt x="19050" y="73819"/>
                </a:lnTo>
                <a:lnTo>
                  <a:pt x="4762" y="50007"/>
                </a:lnTo>
                <a:lnTo>
                  <a:pt x="0" y="26194"/>
                </a:lnTo>
                <a:lnTo>
                  <a:pt x="4762" y="9525"/>
                </a:lnTo>
                <a:lnTo>
                  <a:pt x="21431" y="0"/>
                </a:lnTo>
                <a:lnTo>
                  <a:pt x="64293" y="0"/>
                </a:lnTo>
                <a:lnTo>
                  <a:pt x="140493" y="33338"/>
                </a:lnTo>
                <a:lnTo>
                  <a:pt x="209550" y="88107"/>
                </a:lnTo>
                <a:lnTo>
                  <a:pt x="292893" y="161925"/>
                </a:lnTo>
                <a:lnTo>
                  <a:pt x="366712" y="235744"/>
                </a:lnTo>
                <a:lnTo>
                  <a:pt x="431006" y="302419"/>
                </a:lnTo>
                <a:lnTo>
                  <a:pt x="481012" y="366713"/>
                </a:lnTo>
                <a:lnTo>
                  <a:pt x="526256" y="445294"/>
                </a:lnTo>
                <a:lnTo>
                  <a:pt x="552450" y="511969"/>
                </a:lnTo>
                <a:lnTo>
                  <a:pt x="573881" y="583407"/>
                </a:lnTo>
                <a:lnTo>
                  <a:pt x="342900" y="600075"/>
                </a:lnTo>
                <a:lnTo>
                  <a:pt x="338137" y="535782"/>
                </a:lnTo>
                <a:lnTo>
                  <a:pt x="316706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83F3B76-6992-406D-B05E-74ECEF87977E}"/>
              </a:ext>
            </a:extLst>
          </p:cNvPr>
          <p:cNvSpPr/>
          <p:nvPr/>
        </p:nvSpPr>
        <p:spPr>
          <a:xfrm>
            <a:off x="4684714" y="3376614"/>
            <a:ext cx="400050" cy="833437"/>
          </a:xfrm>
          <a:custGeom>
            <a:avLst/>
            <a:gdLst>
              <a:gd name="connsiteX0" fmla="*/ 135731 w 400050"/>
              <a:gd name="connsiteY0" fmla="*/ 345281 h 833437"/>
              <a:gd name="connsiteX1" fmla="*/ 145256 w 400050"/>
              <a:gd name="connsiteY1" fmla="*/ 273843 h 833437"/>
              <a:gd name="connsiteX2" fmla="*/ 152400 w 400050"/>
              <a:gd name="connsiteY2" fmla="*/ 200025 h 833437"/>
              <a:gd name="connsiteX3" fmla="*/ 154781 w 400050"/>
              <a:gd name="connsiteY3" fmla="*/ 140493 h 833437"/>
              <a:gd name="connsiteX4" fmla="*/ 152400 w 400050"/>
              <a:gd name="connsiteY4" fmla="*/ 78581 h 833437"/>
              <a:gd name="connsiteX5" fmla="*/ 147637 w 400050"/>
              <a:gd name="connsiteY5" fmla="*/ 21431 h 833437"/>
              <a:gd name="connsiteX6" fmla="*/ 369094 w 400050"/>
              <a:gd name="connsiteY6" fmla="*/ 0 h 833437"/>
              <a:gd name="connsiteX7" fmla="*/ 385762 w 400050"/>
              <a:gd name="connsiteY7" fmla="*/ 59531 h 833437"/>
              <a:gd name="connsiteX8" fmla="*/ 390525 w 400050"/>
              <a:gd name="connsiteY8" fmla="*/ 97631 h 833437"/>
              <a:gd name="connsiteX9" fmla="*/ 397669 w 400050"/>
              <a:gd name="connsiteY9" fmla="*/ 166687 h 833437"/>
              <a:gd name="connsiteX10" fmla="*/ 400050 w 400050"/>
              <a:gd name="connsiteY10" fmla="*/ 264318 h 833437"/>
              <a:gd name="connsiteX11" fmla="*/ 395287 w 400050"/>
              <a:gd name="connsiteY11" fmla="*/ 338137 h 833437"/>
              <a:gd name="connsiteX12" fmla="*/ 385762 w 400050"/>
              <a:gd name="connsiteY12" fmla="*/ 402431 h 833437"/>
              <a:gd name="connsiteX13" fmla="*/ 364331 w 400050"/>
              <a:gd name="connsiteY13" fmla="*/ 469106 h 833437"/>
              <a:gd name="connsiteX14" fmla="*/ 335756 w 400050"/>
              <a:gd name="connsiteY14" fmla="*/ 538162 h 833437"/>
              <a:gd name="connsiteX15" fmla="*/ 302419 w 400050"/>
              <a:gd name="connsiteY15" fmla="*/ 602456 h 833437"/>
              <a:gd name="connsiteX16" fmla="*/ 252412 w 400050"/>
              <a:gd name="connsiteY16" fmla="*/ 671512 h 833437"/>
              <a:gd name="connsiteX17" fmla="*/ 207169 w 400050"/>
              <a:gd name="connsiteY17" fmla="*/ 719137 h 833437"/>
              <a:gd name="connsiteX18" fmla="*/ 145256 w 400050"/>
              <a:gd name="connsiteY18" fmla="*/ 771525 h 833437"/>
              <a:gd name="connsiteX19" fmla="*/ 102394 w 400050"/>
              <a:gd name="connsiteY19" fmla="*/ 802481 h 833437"/>
              <a:gd name="connsiteX20" fmla="*/ 76200 w 400050"/>
              <a:gd name="connsiteY20" fmla="*/ 819150 h 833437"/>
              <a:gd name="connsiteX21" fmla="*/ 40481 w 400050"/>
              <a:gd name="connsiteY21" fmla="*/ 831056 h 833437"/>
              <a:gd name="connsiteX22" fmla="*/ 14287 w 400050"/>
              <a:gd name="connsiteY22" fmla="*/ 833437 h 833437"/>
              <a:gd name="connsiteX23" fmla="*/ 4762 w 400050"/>
              <a:gd name="connsiteY23" fmla="*/ 833437 h 833437"/>
              <a:gd name="connsiteX24" fmla="*/ 0 w 400050"/>
              <a:gd name="connsiteY24" fmla="*/ 507206 h 833437"/>
              <a:gd name="connsiteX25" fmla="*/ 33337 w 400050"/>
              <a:gd name="connsiteY25" fmla="*/ 492918 h 833437"/>
              <a:gd name="connsiteX26" fmla="*/ 69056 w 400050"/>
              <a:gd name="connsiteY26" fmla="*/ 469106 h 833437"/>
              <a:gd name="connsiteX27" fmla="*/ 92869 w 400050"/>
              <a:gd name="connsiteY27" fmla="*/ 445293 h 833437"/>
              <a:gd name="connsiteX28" fmla="*/ 114300 w 400050"/>
              <a:gd name="connsiteY28" fmla="*/ 416718 h 833437"/>
              <a:gd name="connsiteX29" fmla="*/ 135731 w 400050"/>
              <a:gd name="connsiteY29" fmla="*/ 345281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833437">
                <a:moveTo>
                  <a:pt x="135731" y="345281"/>
                </a:moveTo>
                <a:lnTo>
                  <a:pt x="145256" y="273843"/>
                </a:lnTo>
                <a:lnTo>
                  <a:pt x="152400" y="200025"/>
                </a:lnTo>
                <a:cubicBezTo>
                  <a:pt x="153194" y="180181"/>
                  <a:pt x="153987" y="160337"/>
                  <a:pt x="154781" y="140493"/>
                </a:cubicBezTo>
                <a:cubicBezTo>
                  <a:pt x="153987" y="119856"/>
                  <a:pt x="153194" y="99218"/>
                  <a:pt x="152400" y="78581"/>
                </a:cubicBezTo>
                <a:lnTo>
                  <a:pt x="147637" y="21431"/>
                </a:lnTo>
                <a:lnTo>
                  <a:pt x="369094" y="0"/>
                </a:lnTo>
                <a:lnTo>
                  <a:pt x="385762" y="59531"/>
                </a:lnTo>
                <a:lnTo>
                  <a:pt x="390525" y="97631"/>
                </a:lnTo>
                <a:lnTo>
                  <a:pt x="397669" y="166687"/>
                </a:lnTo>
                <a:cubicBezTo>
                  <a:pt x="398463" y="199231"/>
                  <a:pt x="399256" y="231774"/>
                  <a:pt x="400050" y="264318"/>
                </a:cubicBezTo>
                <a:lnTo>
                  <a:pt x="395287" y="338137"/>
                </a:lnTo>
                <a:lnTo>
                  <a:pt x="385762" y="402431"/>
                </a:lnTo>
                <a:lnTo>
                  <a:pt x="364331" y="469106"/>
                </a:lnTo>
                <a:lnTo>
                  <a:pt x="335756" y="538162"/>
                </a:lnTo>
                <a:lnTo>
                  <a:pt x="302419" y="602456"/>
                </a:lnTo>
                <a:lnTo>
                  <a:pt x="252412" y="671512"/>
                </a:lnTo>
                <a:lnTo>
                  <a:pt x="207169" y="719137"/>
                </a:lnTo>
                <a:lnTo>
                  <a:pt x="145256" y="771525"/>
                </a:lnTo>
                <a:lnTo>
                  <a:pt x="102394" y="802481"/>
                </a:lnTo>
                <a:lnTo>
                  <a:pt x="76200" y="819150"/>
                </a:lnTo>
                <a:lnTo>
                  <a:pt x="40481" y="831056"/>
                </a:lnTo>
                <a:lnTo>
                  <a:pt x="14287" y="833437"/>
                </a:lnTo>
                <a:lnTo>
                  <a:pt x="4762" y="833437"/>
                </a:lnTo>
                <a:cubicBezTo>
                  <a:pt x="3175" y="724693"/>
                  <a:pt x="1587" y="615950"/>
                  <a:pt x="0" y="507206"/>
                </a:cubicBezTo>
                <a:lnTo>
                  <a:pt x="33337" y="492918"/>
                </a:lnTo>
                <a:lnTo>
                  <a:pt x="69056" y="469106"/>
                </a:lnTo>
                <a:lnTo>
                  <a:pt x="92869" y="445293"/>
                </a:lnTo>
                <a:lnTo>
                  <a:pt x="114300" y="416718"/>
                </a:lnTo>
                <a:cubicBezTo>
                  <a:pt x="126491" y="385021"/>
                  <a:pt x="126206" y="396818"/>
                  <a:pt x="135731" y="345281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613D525-FD66-4942-8AE3-19D18F4356CF}"/>
              </a:ext>
            </a:extLst>
          </p:cNvPr>
          <p:cNvSpPr/>
          <p:nvPr/>
        </p:nvSpPr>
        <p:spPr>
          <a:xfrm>
            <a:off x="4338639" y="3871914"/>
            <a:ext cx="377825" cy="338137"/>
          </a:xfrm>
          <a:custGeom>
            <a:avLst/>
            <a:gdLst>
              <a:gd name="connsiteX0" fmla="*/ 190500 w 378618"/>
              <a:gd name="connsiteY0" fmla="*/ 28575 h 338137"/>
              <a:gd name="connsiteX1" fmla="*/ 269081 w 378618"/>
              <a:gd name="connsiteY1" fmla="*/ 30956 h 338137"/>
              <a:gd name="connsiteX2" fmla="*/ 295275 w 378618"/>
              <a:gd name="connsiteY2" fmla="*/ 26193 h 338137"/>
              <a:gd name="connsiteX3" fmla="*/ 319087 w 378618"/>
              <a:gd name="connsiteY3" fmla="*/ 23812 h 338137"/>
              <a:gd name="connsiteX4" fmla="*/ 347662 w 378618"/>
              <a:gd name="connsiteY4" fmla="*/ 14287 h 338137"/>
              <a:gd name="connsiteX5" fmla="*/ 373856 w 378618"/>
              <a:gd name="connsiteY5" fmla="*/ 0 h 338137"/>
              <a:gd name="connsiteX6" fmla="*/ 378618 w 378618"/>
              <a:gd name="connsiteY6" fmla="*/ 335756 h 338137"/>
              <a:gd name="connsiteX7" fmla="*/ 340518 w 378618"/>
              <a:gd name="connsiteY7" fmla="*/ 338137 h 338137"/>
              <a:gd name="connsiteX8" fmla="*/ 302418 w 378618"/>
              <a:gd name="connsiteY8" fmla="*/ 328612 h 338137"/>
              <a:gd name="connsiteX9" fmla="*/ 283368 w 378618"/>
              <a:gd name="connsiteY9" fmla="*/ 307181 h 338137"/>
              <a:gd name="connsiteX10" fmla="*/ 257175 w 378618"/>
              <a:gd name="connsiteY10" fmla="*/ 266700 h 338137"/>
              <a:gd name="connsiteX11" fmla="*/ 226218 w 378618"/>
              <a:gd name="connsiteY11" fmla="*/ 221456 h 338137"/>
              <a:gd name="connsiteX12" fmla="*/ 180975 w 378618"/>
              <a:gd name="connsiteY12" fmla="*/ 173831 h 338137"/>
              <a:gd name="connsiteX13" fmla="*/ 145256 w 378618"/>
              <a:gd name="connsiteY13" fmla="*/ 145256 h 338137"/>
              <a:gd name="connsiteX14" fmla="*/ 102393 w 378618"/>
              <a:gd name="connsiteY14" fmla="*/ 114300 h 338137"/>
              <a:gd name="connsiteX15" fmla="*/ 61912 w 378618"/>
              <a:gd name="connsiteY15" fmla="*/ 90487 h 338137"/>
              <a:gd name="connsiteX16" fmla="*/ 33337 w 378618"/>
              <a:gd name="connsiteY16" fmla="*/ 80962 h 338137"/>
              <a:gd name="connsiteX17" fmla="*/ 4762 w 378618"/>
              <a:gd name="connsiteY17" fmla="*/ 69056 h 338137"/>
              <a:gd name="connsiteX18" fmla="*/ 0 w 378618"/>
              <a:gd name="connsiteY18" fmla="*/ 54768 h 338137"/>
              <a:gd name="connsiteX19" fmla="*/ 0 w 378618"/>
              <a:gd name="connsiteY19" fmla="*/ 42862 h 338137"/>
              <a:gd name="connsiteX20" fmla="*/ 4762 w 378618"/>
              <a:gd name="connsiteY20" fmla="*/ 33337 h 338137"/>
              <a:gd name="connsiteX21" fmla="*/ 19050 w 378618"/>
              <a:gd name="connsiteY21" fmla="*/ 23812 h 338137"/>
              <a:gd name="connsiteX22" fmla="*/ 59531 w 378618"/>
              <a:gd name="connsiteY22" fmla="*/ 23812 h 338137"/>
              <a:gd name="connsiteX23" fmla="*/ 190500 w 378618"/>
              <a:gd name="connsiteY23" fmla="*/ 2857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8618" h="338137">
                <a:moveTo>
                  <a:pt x="190500" y="28575"/>
                </a:moveTo>
                <a:lnTo>
                  <a:pt x="269081" y="30956"/>
                </a:lnTo>
                <a:lnTo>
                  <a:pt x="295275" y="26193"/>
                </a:lnTo>
                <a:lnTo>
                  <a:pt x="319087" y="23812"/>
                </a:lnTo>
                <a:lnTo>
                  <a:pt x="347662" y="14287"/>
                </a:lnTo>
                <a:lnTo>
                  <a:pt x="373856" y="0"/>
                </a:lnTo>
                <a:cubicBezTo>
                  <a:pt x="375443" y="111919"/>
                  <a:pt x="377031" y="223837"/>
                  <a:pt x="378618" y="335756"/>
                </a:cubicBezTo>
                <a:lnTo>
                  <a:pt x="340518" y="338137"/>
                </a:lnTo>
                <a:lnTo>
                  <a:pt x="302418" y="328612"/>
                </a:lnTo>
                <a:lnTo>
                  <a:pt x="283368" y="307181"/>
                </a:lnTo>
                <a:lnTo>
                  <a:pt x="257175" y="266700"/>
                </a:lnTo>
                <a:lnTo>
                  <a:pt x="226218" y="221456"/>
                </a:lnTo>
                <a:lnTo>
                  <a:pt x="180975" y="173831"/>
                </a:lnTo>
                <a:lnTo>
                  <a:pt x="145256" y="145256"/>
                </a:lnTo>
                <a:lnTo>
                  <a:pt x="102393" y="114300"/>
                </a:lnTo>
                <a:lnTo>
                  <a:pt x="61912" y="90487"/>
                </a:lnTo>
                <a:lnTo>
                  <a:pt x="33337" y="80962"/>
                </a:lnTo>
                <a:lnTo>
                  <a:pt x="4762" y="69056"/>
                </a:lnTo>
                <a:lnTo>
                  <a:pt x="0" y="54768"/>
                </a:lnTo>
                <a:lnTo>
                  <a:pt x="0" y="42862"/>
                </a:lnTo>
                <a:lnTo>
                  <a:pt x="4762" y="33337"/>
                </a:lnTo>
                <a:lnTo>
                  <a:pt x="19050" y="23812"/>
                </a:lnTo>
                <a:lnTo>
                  <a:pt x="59531" y="23812"/>
                </a:lnTo>
                <a:lnTo>
                  <a:pt x="190500" y="28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95315BC-7147-4A5B-81DF-66194A136B19}"/>
              </a:ext>
            </a:extLst>
          </p:cNvPr>
          <p:cNvSpPr/>
          <p:nvPr/>
        </p:nvSpPr>
        <p:spPr>
          <a:xfrm rot="16200000">
            <a:off x="2023270" y="3682207"/>
            <a:ext cx="4052887" cy="412750"/>
          </a:xfrm>
          <a:custGeom>
            <a:avLst/>
            <a:gdLst>
              <a:gd name="connsiteX0" fmla="*/ 2206564 w 4053017"/>
              <a:gd name="connsiteY0" fmla="*/ 391885 h 413068"/>
              <a:gd name="connsiteX1" fmla="*/ 1475750 w 4053017"/>
              <a:gd name="connsiteY1" fmla="*/ 384824 h 413068"/>
              <a:gd name="connsiteX2" fmla="*/ 790833 w 4053017"/>
              <a:gd name="connsiteY2" fmla="*/ 374233 h 413068"/>
              <a:gd name="connsiteX3" fmla="*/ 441313 w 4053017"/>
              <a:gd name="connsiteY3" fmla="*/ 370702 h 413068"/>
              <a:gd name="connsiteX4" fmla="*/ 395417 w 4053017"/>
              <a:gd name="connsiteY4" fmla="*/ 370702 h 413068"/>
              <a:gd name="connsiteX5" fmla="*/ 321276 w 4053017"/>
              <a:gd name="connsiteY5" fmla="*/ 377763 h 413068"/>
              <a:gd name="connsiteX6" fmla="*/ 271849 w 4053017"/>
              <a:gd name="connsiteY6" fmla="*/ 388355 h 413068"/>
              <a:gd name="connsiteX7" fmla="*/ 240074 w 4053017"/>
              <a:gd name="connsiteY7" fmla="*/ 391885 h 413068"/>
              <a:gd name="connsiteX8" fmla="*/ 187117 w 4053017"/>
              <a:gd name="connsiteY8" fmla="*/ 377763 h 413068"/>
              <a:gd name="connsiteX9" fmla="*/ 49427 w 4053017"/>
              <a:gd name="connsiteY9" fmla="*/ 328336 h 413068"/>
              <a:gd name="connsiteX10" fmla="*/ 21183 w 4053017"/>
              <a:gd name="connsiteY10" fmla="*/ 310684 h 413068"/>
              <a:gd name="connsiteX11" fmla="*/ 7061 w 4053017"/>
              <a:gd name="connsiteY11" fmla="*/ 293031 h 413068"/>
              <a:gd name="connsiteX12" fmla="*/ 0 w 4053017"/>
              <a:gd name="connsiteY12" fmla="*/ 275379 h 413068"/>
              <a:gd name="connsiteX13" fmla="*/ 7061 w 4053017"/>
              <a:gd name="connsiteY13" fmla="*/ 247135 h 413068"/>
              <a:gd name="connsiteX14" fmla="*/ 31775 w 4053017"/>
              <a:gd name="connsiteY14" fmla="*/ 225952 h 413068"/>
              <a:gd name="connsiteX15" fmla="*/ 77671 w 4053017"/>
              <a:gd name="connsiteY15" fmla="*/ 190647 h 413068"/>
              <a:gd name="connsiteX16" fmla="*/ 155342 w 4053017"/>
              <a:gd name="connsiteY16" fmla="*/ 151811 h 413068"/>
              <a:gd name="connsiteX17" fmla="*/ 257727 w 4053017"/>
              <a:gd name="connsiteY17" fmla="*/ 116506 h 413068"/>
              <a:gd name="connsiteX18" fmla="*/ 384825 w 4053017"/>
              <a:gd name="connsiteY18" fmla="*/ 81201 h 413068"/>
              <a:gd name="connsiteX19" fmla="*/ 434252 w 4053017"/>
              <a:gd name="connsiteY19" fmla="*/ 91793 h 413068"/>
              <a:gd name="connsiteX20" fmla="*/ 515454 w 4053017"/>
              <a:gd name="connsiteY20" fmla="*/ 105915 h 413068"/>
              <a:gd name="connsiteX21" fmla="*/ 607247 w 4053017"/>
              <a:gd name="connsiteY21" fmla="*/ 120037 h 413068"/>
              <a:gd name="connsiteX22" fmla="*/ 723753 w 4053017"/>
              <a:gd name="connsiteY22" fmla="*/ 130628 h 413068"/>
              <a:gd name="connsiteX23" fmla="*/ 882626 w 4053017"/>
              <a:gd name="connsiteY23" fmla="*/ 144750 h 413068"/>
              <a:gd name="connsiteX24" fmla="*/ 1097986 w 4053017"/>
              <a:gd name="connsiteY24" fmla="*/ 158872 h 413068"/>
              <a:gd name="connsiteX25" fmla="*/ 1380427 w 4053017"/>
              <a:gd name="connsiteY25" fmla="*/ 165933 h 413068"/>
              <a:gd name="connsiteX26" fmla="*/ 1818209 w 4053017"/>
              <a:gd name="connsiteY26" fmla="*/ 169464 h 413068"/>
              <a:gd name="connsiteX27" fmla="*/ 2323071 w 4053017"/>
              <a:gd name="connsiteY27" fmla="*/ 169464 h 413068"/>
              <a:gd name="connsiteX28" fmla="*/ 3283367 w 4053017"/>
              <a:gd name="connsiteY28" fmla="*/ 169464 h 413068"/>
              <a:gd name="connsiteX29" fmla="*/ 3777637 w 4053017"/>
              <a:gd name="connsiteY29" fmla="*/ 169464 h 413068"/>
              <a:gd name="connsiteX30" fmla="*/ 3809412 w 4053017"/>
              <a:gd name="connsiteY30" fmla="*/ 162403 h 413068"/>
              <a:gd name="connsiteX31" fmla="*/ 3855308 w 4053017"/>
              <a:gd name="connsiteY31" fmla="*/ 134159 h 413068"/>
              <a:gd name="connsiteX32" fmla="*/ 3911796 w 4053017"/>
              <a:gd name="connsiteY32" fmla="*/ 88262 h 413068"/>
              <a:gd name="connsiteX33" fmla="*/ 3982406 w 4053017"/>
              <a:gd name="connsiteY33" fmla="*/ 17652 h 413068"/>
              <a:gd name="connsiteX34" fmla="*/ 4007120 w 4053017"/>
              <a:gd name="connsiteY34" fmla="*/ 3530 h 413068"/>
              <a:gd name="connsiteX35" fmla="*/ 4017712 w 4053017"/>
              <a:gd name="connsiteY35" fmla="*/ 0 h 413068"/>
              <a:gd name="connsiteX36" fmla="*/ 4031834 w 4053017"/>
              <a:gd name="connsiteY36" fmla="*/ 0 h 413068"/>
              <a:gd name="connsiteX37" fmla="*/ 4049486 w 4053017"/>
              <a:gd name="connsiteY37" fmla="*/ 3530 h 413068"/>
              <a:gd name="connsiteX38" fmla="*/ 4053017 w 4053017"/>
              <a:gd name="connsiteY38" fmla="*/ 17652 h 413068"/>
              <a:gd name="connsiteX39" fmla="*/ 4049486 w 4053017"/>
              <a:gd name="connsiteY39" fmla="*/ 63549 h 413068"/>
              <a:gd name="connsiteX40" fmla="*/ 4024773 w 4053017"/>
              <a:gd name="connsiteY40" fmla="*/ 183586 h 413068"/>
              <a:gd name="connsiteX41" fmla="*/ 3971815 w 4053017"/>
              <a:gd name="connsiteY41" fmla="*/ 391885 h 413068"/>
              <a:gd name="connsiteX42" fmla="*/ 3830595 w 4053017"/>
              <a:gd name="connsiteY42" fmla="*/ 413068 h 413068"/>
              <a:gd name="connsiteX43" fmla="*/ 3301020 w 4053017"/>
              <a:gd name="connsiteY43" fmla="*/ 406007 h 413068"/>
              <a:gd name="connsiteX44" fmla="*/ 2206564 w 4053017"/>
              <a:gd name="connsiteY44" fmla="*/ 391885 h 41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053017" h="413068">
                <a:moveTo>
                  <a:pt x="2206564" y="391885"/>
                </a:moveTo>
                <a:lnTo>
                  <a:pt x="1475750" y="384824"/>
                </a:lnTo>
                <a:lnTo>
                  <a:pt x="790833" y="374233"/>
                </a:lnTo>
                <a:lnTo>
                  <a:pt x="441313" y="370702"/>
                </a:lnTo>
                <a:lnTo>
                  <a:pt x="395417" y="370702"/>
                </a:lnTo>
                <a:lnTo>
                  <a:pt x="321276" y="377763"/>
                </a:lnTo>
                <a:lnTo>
                  <a:pt x="271849" y="388355"/>
                </a:lnTo>
                <a:lnTo>
                  <a:pt x="240074" y="391885"/>
                </a:lnTo>
                <a:lnTo>
                  <a:pt x="187117" y="377763"/>
                </a:lnTo>
                <a:lnTo>
                  <a:pt x="49427" y="328336"/>
                </a:lnTo>
                <a:lnTo>
                  <a:pt x="21183" y="310684"/>
                </a:lnTo>
                <a:lnTo>
                  <a:pt x="7061" y="293031"/>
                </a:lnTo>
                <a:lnTo>
                  <a:pt x="0" y="275379"/>
                </a:lnTo>
                <a:lnTo>
                  <a:pt x="7061" y="247135"/>
                </a:lnTo>
                <a:lnTo>
                  <a:pt x="31775" y="225952"/>
                </a:lnTo>
                <a:lnTo>
                  <a:pt x="77671" y="190647"/>
                </a:lnTo>
                <a:lnTo>
                  <a:pt x="155342" y="151811"/>
                </a:lnTo>
                <a:lnTo>
                  <a:pt x="257727" y="116506"/>
                </a:lnTo>
                <a:lnTo>
                  <a:pt x="384825" y="81201"/>
                </a:lnTo>
                <a:lnTo>
                  <a:pt x="434252" y="91793"/>
                </a:lnTo>
                <a:lnTo>
                  <a:pt x="515454" y="105915"/>
                </a:lnTo>
                <a:lnTo>
                  <a:pt x="607247" y="120037"/>
                </a:lnTo>
                <a:lnTo>
                  <a:pt x="723753" y="130628"/>
                </a:lnTo>
                <a:lnTo>
                  <a:pt x="882626" y="144750"/>
                </a:lnTo>
                <a:lnTo>
                  <a:pt x="1097986" y="158872"/>
                </a:lnTo>
                <a:lnTo>
                  <a:pt x="1380427" y="165933"/>
                </a:lnTo>
                <a:lnTo>
                  <a:pt x="1818209" y="169464"/>
                </a:lnTo>
                <a:lnTo>
                  <a:pt x="2323071" y="169464"/>
                </a:lnTo>
                <a:lnTo>
                  <a:pt x="3283367" y="169464"/>
                </a:lnTo>
                <a:lnTo>
                  <a:pt x="3777637" y="169464"/>
                </a:lnTo>
                <a:lnTo>
                  <a:pt x="3809412" y="162403"/>
                </a:lnTo>
                <a:lnTo>
                  <a:pt x="3855308" y="134159"/>
                </a:lnTo>
                <a:lnTo>
                  <a:pt x="3911796" y="88262"/>
                </a:lnTo>
                <a:lnTo>
                  <a:pt x="3982406" y="17652"/>
                </a:lnTo>
                <a:lnTo>
                  <a:pt x="4007120" y="3530"/>
                </a:lnTo>
                <a:lnTo>
                  <a:pt x="4017712" y="0"/>
                </a:lnTo>
                <a:lnTo>
                  <a:pt x="4031834" y="0"/>
                </a:lnTo>
                <a:lnTo>
                  <a:pt x="4049486" y="3530"/>
                </a:lnTo>
                <a:lnTo>
                  <a:pt x="4053017" y="17652"/>
                </a:lnTo>
                <a:lnTo>
                  <a:pt x="4049486" y="63549"/>
                </a:lnTo>
                <a:lnTo>
                  <a:pt x="4024773" y="183586"/>
                </a:lnTo>
                <a:lnTo>
                  <a:pt x="3971815" y="391885"/>
                </a:lnTo>
                <a:lnTo>
                  <a:pt x="3830595" y="413068"/>
                </a:lnTo>
                <a:lnTo>
                  <a:pt x="3301020" y="406007"/>
                </a:lnTo>
                <a:lnTo>
                  <a:pt x="2206564" y="3918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2B55D30-8D66-4755-84DC-8267E484D8D8}"/>
              </a:ext>
            </a:extLst>
          </p:cNvPr>
          <p:cNvSpPr/>
          <p:nvPr/>
        </p:nvSpPr>
        <p:spPr>
          <a:xfrm>
            <a:off x="5070475" y="1611314"/>
            <a:ext cx="833438" cy="1379537"/>
          </a:xfrm>
          <a:custGeom>
            <a:avLst/>
            <a:gdLst>
              <a:gd name="connsiteX0" fmla="*/ 688182 w 833438"/>
              <a:gd name="connsiteY0" fmla="*/ 500063 h 1378744"/>
              <a:gd name="connsiteX1" fmla="*/ 583407 w 833438"/>
              <a:gd name="connsiteY1" fmla="*/ 673894 h 1378744"/>
              <a:gd name="connsiteX2" fmla="*/ 550069 w 833438"/>
              <a:gd name="connsiteY2" fmla="*/ 719138 h 1378744"/>
              <a:gd name="connsiteX3" fmla="*/ 466725 w 833438"/>
              <a:gd name="connsiteY3" fmla="*/ 859632 h 1378744"/>
              <a:gd name="connsiteX4" fmla="*/ 409575 w 833438"/>
              <a:gd name="connsiteY4" fmla="*/ 952500 h 1378744"/>
              <a:gd name="connsiteX5" fmla="*/ 350044 w 833438"/>
              <a:gd name="connsiteY5" fmla="*/ 1038225 h 1378744"/>
              <a:gd name="connsiteX6" fmla="*/ 290513 w 833438"/>
              <a:gd name="connsiteY6" fmla="*/ 1116807 h 1378744"/>
              <a:gd name="connsiteX7" fmla="*/ 238125 w 833438"/>
              <a:gd name="connsiteY7" fmla="*/ 1171575 h 1378744"/>
              <a:gd name="connsiteX8" fmla="*/ 130969 w 833438"/>
              <a:gd name="connsiteY8" fmla="*/ 1278732 h 1378744"/>
              <a:gd name="connsiteX9" fmla="*/ 50007 w 833438"/>
              <a:gd name="connsiteY9" fmla="*/ 1359694 h 1378744"/>
              <a:gd name="connsiteX10" fmla="*/ 21432 w 833438"/>
              <a:gd name="connsiteY10" fmla="*/ 1378744 h 1378744"/>
              <a:gd name="connsiteX11" fmla="*/ 11907 w 833438"/>
              <a:gd name="connsiteY11" fmla="*/ 1376363 h 1378744"/>
              <a:gd name="connsiteX12" fmla="*/ 2382 w 833438"/>
              <a:gd name="connsiteY12" fmla="*/ 1371600 h 1378744"/>
              <a:gd name="connsiteX13" fmla="*/ 0 w 833438"/>
              <a:gd name="connsiteY13" fmla="*/ 1352550 h 1378744"/>
              <a:gd name="connsiteX14" fmla="*/ 19050 w 833438"/>
              <a:gd name="connsiteY14" fmla="*/ 1312069 h 1378744"/>
              <a:gd name="connsiteX15" fmla="*/ 95250 w 833438"/>
              <a:gd name="connsiteY15" fmla="*/ 1190625 h 1378744"/>
              <a:gd name="connsiteX16" fmla="*/ 157163 w 833438"/>
              <a:gd name="connsiteY16" fmla="*/ 1083469 h 1378744"/>
              <a:gd name="connsiteX17" fmla="*/ 223838 w 833438"/>
              <a:gd name="connsiteY17" fmla="*/ 959644 h 1378744"/>
              <a:gd name="connsiteX18" fmla="*/ 297657 w 833438"/>
              <a:gd name="connsiteY18" fmla="*/ 819150 h 1378744"/>
              <a:gd name="connsiteX19" fmla="*/ 350044 w 833438"/>
              <a:gd name="connsiteY19" fmla="*/ 711994 h 1378744"/>
              <a:gd name="connsiteX20" fmla="*/ 402432 w 833438"/>
              <a:gd name="connsiteY20" fmla="*/ 604838 h 1378744"/>
              <a:gd name="connsiteX21" fmla="*/ 450057 w 833438"/>
              <a:gd name="connsiteY21" fmla="*/ 490538 h 1378744"/>
              <a:gd name="connsiteX22" fmla="*/ 481013 w 833438"/>
              <a:gd name="connsiteY22" fmla="*/ 392907 h 1378744"/>
              <a:gd name="connsiteX23" fmla="*/ 497682 w 833438"/>
              <a:gd name="connsiteY23" fmla="*/ 321469 h 1378744"/>
              <a:gd name="connsiteX24" fmla="*/ 507207 w 833438"/>
              <a:gd name="connsiteY24" fmla="*/ 259557 h 1378744"/>
              <a:gd name="connsiteX25" fmla="*/ 504825 w 833438"/>
              <a:gd name="connsiteY25" fmla="*/ 197644 h 1378744"/>
              <a:gd name="connsiteX26" fmla="*/ 495300 w 833438"/>
              <a:gd name="connsiteY26" fmla="*/ 145257 h 1378744"/>
              <a:gd name="connsiteX27" fmla="*/ 478632 w 833438"/>
              <a:gd name="connsiteY27" fmla="*/ 104775 h 1378744"/>
              <a:gd name="connsiteX28" fmla="*/ 461963 w 833438"/>
              <a:gd name="connsiteY28" fmla="*/ 80963 h 1378744"/>
              <a:gd name="connsiteX29" fmla="*/ 452438 w 833438"/>
              <a:gd name="connsiteY29" fmla="*/ 64294 h 1378744"/>
              <a:gd name="connsiteX30" fmla="*/ 445294 w 833438"/>
              <a:gd name="connsiteY30" fmla="*/ 45244 h 1378744"/>
              <a:gd name="connsiteX31" fmla="*/ 442913 w 833438"/>
              <a:gd name="connsiteY31" fmla="*/ 26194 h 1378744"/>
              <a:gd name="connsiteX32" fmla="*/ 445294 w 833438"/>
              <a:gd name="connsiteY32" fmla="*/ 11907 h 1378744"/>
              <a:gd name="connsiteX33" fmla="*/ 454819 w 833438"/>
              <a:gd name="connsiteY33" fmla="*/ 4763 h 1378744"/>
              <a:gd name="connsiteX34" fmla="*/ 466725 w 833438"/>
              <a:gd name="connsiteY34" fmla="*/ 0 h 1378744"/>
              <a:gd name="connsiteX35" fmla="*/ 485775 w 833438"/>
              <a:gd name="connsiteY35" fmla="*/ 0 h 1378744"/>
              <a:gd name="connsiteX36" fmla="*/ 519113 w 833438"/>
              <a:gd name="connsiteY36" fmla="*/ 7144 h 1378744"/>
              <a:gd name="connsiteX37" fmla="*/ 569119 w 833438"/>
              <a:gd name="connsiteY37" fmla="*/ 26194 h 1378744"/>
              <a:gd name="connsiteX38" fmla="*/ 626269 w 833438"/>
              <a:gd name="connsiteY38" fmla="*/ 52388 h 1378744"/>
              <a:gd name="connsiteX39" fmla="*/ 681038 w 833438"/>
              <a:gd name="connsiteY39" fmla="*/ 78582 h 1378744"/>
              <a:gd name="connsiteX40" fmla="*/ 728663 w 833438"/>
              <a:gd name="connsiteY40" fmla="*/ 104775 h 1378744"/>
              <a:gd name="connsiteX41" fmla="*/ 769144 w 833438"/>
              <a:gd name="connsiteY41" fmla="*/ 135732 h 1378744"/>
              <a:gd name="connsiteX42" fmla="*/ 809625 w 833438"/>
              <a:gd name="connsiteY42" fmla="*/ 171450 h 1378744"/>
              <a:gd name="connsiteX43" fmla="*/ 833438 w 833438"/>
              <a:gd name="connsiteY43" fmla="*/ 204788 h 1378744"/>
              <a:gd name="connsiteX44" fmla="*/ 788194 w 833438"/>
              <a:gd name="connsiteY44" fmla="*/ 316707 h 1378744"/>
              <a:gd name="connsiteX45" fmla="*/ 688182 w 833438"/>
              <a:gd name="connsiteY45" fmla="*/ 500063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3438" h="1378744">
                <a:moveTo>
                  <a:pt x="688182" y="500063"/>
                </a:moveTo>
                <a:lnTo>
                  <a:pt x="583407" y="673894"/>
                </a:lnTo>
                <a:lnTo>
                  <a:pt x="550069" y="719138"/>
                </a:lnTo>
                <a:lnTo>
                  <a:pt x="466725" y="859632"/>
                </a:lnTo>
                <a:lnTo>
                  <a:pt x="409575" y="952500"/>
                </a:lnTo>
                <a:lnTo>
                  <a:pt x="350044" y="1038225"/>
                </a:lnTo>
                <a:lnTo>
                  <a:pt x="290513" y="1116807"/>
                </a:lnTo>
                <a:lnTo>
                  <a:pt x="238125" y="1171575"/>
                </a:lnTo>
                <a:lnTo>
                  <a:pt x="130969" y="1278732"/>
                </a:lnTo>
                <a:lnTo>
                  <a:pt x="50007" y="1359694"/>
                </a:lnTo>
                <a:lnTo>
                  <a:pt x="21432" y="1378744"/>
                </a:lnTo>
                <a:lnTo>
                  <a:pt x="11907" y="1376363"/>
                </a:lnTo>
                <a:lnTo>
                  <a:pt x="2382" y="1371600"/>
                </a:lnTo>
                <a:lnTo>
                  <a:pt x="0" y="1352550"/>
                </a:lnTo>
                <a:lnTo>
                  <a:pt x="19050" y="1312069"/>
                </a:lnTo>
                <a:lnTo>
                  <a:pt x="95250" y="1190625"/>
                </a:lnTo>
                <a:lnTo>
                  <a:pt x="157163" y="1083469"/>
                </a:lnTo>
                <a:lnTo>
                  <a:pt x="223838" y="959644"/>
                </a:lnTo>
                <a:lnTo>
                  <a:pt x="297657" y="819150"/>
                </a:lnTo>
                <a:lnTo>
                  <a:pt x="350044" y="711994"/>
                </a:lnTo>
                <a:lnTo>
                  <a:pt x="402432" y="604838"/>
                </a:lnTo>
                <a:lnTo>
                  <a:pt x="450057" y="490538"/>
                </a:lnTo>
                <a:lnTo>
                  <a:pt x="481013" y="392907"/>
                </a:lnTo>
                <a:lnTo>
                  <a:pt x="497682" y="321469"/>
                </a:lnTo>
                <a:lnTo>
                  <a:pt x="507207" y="259557"/>
                </a:lnTo>
                <a:lnTo>
                  <a:pt x="504825" y="197644"/>
                </a:lnTo>
                <a:lnTo>
                  <a:pt x="495300" y="145257"/>
                </a:lnTo>
                <a:lnTo>
                  <a:pt x="478632" y="104775"/>
                </a:lnTo>
                <a:lnTo>
                  <a:pt x="461963" y="80963"/>
                </a:lnTo>
                <a:lnTo>
                  <a:pt x="452438" y="64294"/>
                </a:lnTo>
                <a:lnTo>
                  <a:pt x="445294" y="45244"/>
                </a:lnTo>
                <a:lnTo>
                  <a:pt x="442913" y="26194"/>
                </a:lnTo>
                <a:lnTo>
                  <a:pt x="445294" y="11907"/>
                </a:lnTo>
                <a:lnTo>
                  <a:pt x="454819" y="4763"/>
                </a:lnTo>
                <a:lnTo>
                  <a:pt x="466725" y="0"/>
                </a:lnTo>
                <a:lnTo>
                  <a:pt x="485775" y="0"/>
                </a:lnTo>
                <a:lnTo>
                  <a:pt x="519113" y="7144"/>
                </a:lnTo>
                <a:lnTo>
                  <a:pt x="569119" y="26194"/>
                </a:lnTo>
                <a:lnTo>
                  <a:pt x="626269" y="52388"/>
                </a:lnTo>
                <a:lnTo>
                  <a:pt x="681038" y="78582"/>
                </a:lnTo>
                <a:lnTo>
                  <a:pt x="728663" y="104775"/>
                </a:lnTo>
                <a:lnTo>
                  <a:pt x="769144" y="135732"/>
                </a:lnTo>
                <a:lnTo>
                  <a:pt x="809625" y="171450"/>
                </a:lnTo>
                <a:lnTo>
                  <a:pt x="833438" y="204788"/>
                </a:lnTo>
                <a:lnTo>
                  <a:pt x="788194" y="316707"/>
                </a:lnTo>
                <a:lnTo>
                  <a:pt x="688182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118745E-CE9D-4EC3-9B22-B56DCB7C7B56}"/>
              </a:ext>
            </a:extLst>
          </p:cNvPr>
          <p:cNvSpPr/>
          <p:nvPr/>
        </p:nvSpPr>
        <p:spPr>
          <a:xfrm>
            <a:off x="5791201" y="1665288"/>
            <a:ext cx="885825" cy="355600"/>
          </a:xfrm>
          <a:custGeom>
            <a:avLst/>
            <a:gdLst>
              <a:gd name="connsiteX0" fmla="*/ 259556 w 885825"/>
              <a:gd name="connsiteY0" fmla="*/ 257175 h 357187"/>
              <a:gd name="connsiteX1" fmla="*/ 0 w 885825"/>
              <a:gd name="connsiteY1" fmla="*/ 304800 h 357187"/>
              <a:gd name="connsiteX2" fmla="*/ 7144 w 885825"/>
              <a:gd name="connsiteY2" fmla="*/ 135731 h 357187"/>
              <a:gd name="connsiteX3" fmla="*/ 233363 w 885825"/>
              <a:gd name="connsiteY3" fmla="*/ 130969 h 357187"/>
              <a:gd name="connsiteX4" fmla="*/ 404813 w 885825"/>
              <a:gd name="connsiteY4" fmla="*/ 111919 h 357187"/>
              <a:gd name="connsiteX5" fmla="*/ 447675 w 885825"/>
              <a:gd name="connsiteY5" fmla="*/ 88106 h 357187"/>
              <a:gd name="connsiteX6" fmla="*/ 585788 w 885825"/>
              <a:gd name="connsiteY6" fmla="*/ 0 h 357187"/>
              <a:gd name="connsiteX7" fmla="*/ 604838 w 885825"/>
              <a:gd name="connsiteY7" fmla="*/ 0 h 357187"/>
              <a:gd name="connsiteX8" fmla="*/ 642938 w 885825"/>
              <a:gd name="connsiteY8" fmla="*/ 11906 h 357187"/>
              <a:gd name="connsiteX9" fmla="*/ 685800 w 885825"/>
              <a:gd name="connsiteY9" fmla="*/ 30956 h 357187"/>
              <a:gd name="connsiteX10" fmla="*/ 723900 w 885825"/>
              <a:gd name="connsiteY10" fmla="*/ 54769 h 357187"/>
              <a:gd name="connsiteX11" fmla="*/ 764381 w 885825"/>
              <a:gd name="connsiteY11" fmla="*/ 85725 h 357187"/>
              <a:gd name="connsiteX12" fmla="*/ 809625 w 885825"/>
              <a:gd name="connsiteY12" fmla="*/ 128587 h 357187"/>
              <a:gd name="connsiteX13" fmla="*/ 852488 w 885825"/>
              <a:gd name="connsiteY13" fmla="*/ 173831 h 357187"/>
              <a:gd name="connsiteX14" fmla="*/ 871538 w 885825"/>
              <a:gd name="connsiteY14" fmla="*/ 202406 h 357187"/>
              <a:gd name="connsiteX15" fmla="*/ 883444 w 885825"/>
              <a:gd name="connsiteY15" fmla="*/ 223837 h 357187"/>
              <a:gd name="connsiteX16" fmla="*/ 885825 w 885825"/>
              <a:gd name="connsiteY16" fmla="*/ 240506 h 357187"/>
              <a:gd name="connsiteX17" fmla="*/ 878681 w 885825"/>
              <a:gd name="connsiteY17" fmla="*/ 269081 h 357187"/>
              <a:gd name="connsiteX18" fmla="*/ 862013 w 885825"/>
              <a:gd name="connsiteY18" fmla="*/ 292894 h 357187"/>
              <a:gd name="connsiteX19" fmla="*/ 823913 w 885825"/>
              <a:gd name="connsiteY19" fmla="*/ 323850 h 357187"/>
              <a:gd name="connsiteX20" fmla="*/ 790575 w 885825"/>
              <a:gd name="connsiteY20" fmla="*/ 357187 h 357187"/>
              <a:gd name="connsiteX21" fmla="*/ 531019 w 885825"/>
              <a:gd name="connsiteY21" fmla="*/ 235744 h 357187"/>
              <a:gd name="connsiteX22" fmla="*/ 483394 w 885825"/>
              <a:gd name="connsiteY22" fmla="*/ 226219 h 357187"/>
              <a:gd name="connsiteX23" fmla="*/ 447675 w 885825"/>
              <a:gd name="connsiteY23" fmla="*/ 223837 h 357187"/>
              <a:gd name="connsiteX24" fmla="*/ 259556 w 885825"/>
              <a:gd name="connsiteY24" fmla="*/ 2571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5825" h="357187">
                <a:moveTo>
                  <a:pt x="259556" y="257175"/>
                </a:moveTo>
                <a:lnTo>
                  <a:pt x="0" y="304800"/>
                </a:lnTo>
                <a:lnTo>
                  <a:pt x="7144" y="135731"/>
                </a:lnTo>
                <a:lnTo>
                  <a:pt x="233363" y="130969"/>
                </a:lnTo>
                <a:lnTo>
                  <a:pt x="404813" y="111919"/>
                </a:lnTo>
                <a:lnTo>
                  <a:pt x="447675" y="88106"/>
                </a:lnTo>
                <a:lnTo>
                  <a:pt x="585788" y="0"/>
                </a:lnTo>
                <a:lnTo>
                  <a:pt x="604838" y="0"/>
                </a:lnTo>
                <a:lnTo>
                  <a:pt x="642938" y="11906"/>
                </a:lnTo>
                <a:lnTo>
                  <a:pt x="685800" y="30956"/>
                </a:lnTo>
                <a:lnTo>
                  <a:pt x="723900" y="54769"/>
                </a:lnTo>
                <a:lnTo>
                  <a:pt x="764381" y="85725"/>
                </a:lnTo>
                <a:lnTo>
                  <a:pt x="809625" y="128587"/>
                </a:lnTo>
                <a:lnTo>
                  <a:pt x="852488" y="173831"/>
                </a:lnTo>
                <a:lnTo>
                  <a:pt x="871538" y="202406"/>
                </a:lnTo>
                <a:lnTo>
                  <a:pt x="883444" y="223837"/>
                </a:lnTo>
                <a:lnTo>
                  <a:pt x="885825" y="240506"/>
                </a:lnTo>
                <a:lnTo>
                  <a:pt x="878681" y="269081"/>
                </a:lnTo>
                <a:lnTo>
                  <a:pt x="862013" y="292894"/>
                </a:lnTo>
                <a:lnTo>
                  <a:pt x="823913" y="323850"/>
                </a:lnTo>
                <a:lnTo>
                  <a:pt x="790575" y="357187"/>
                </a:lnTo>
                <a:lnTo>
                  <a:pt x="531019" y="235744"/>
                </a:lnTo>
                <a:lnTo>
                  <a:pt x="483394" y="226219"/>
                </a:lnTo>
                <a:lnTo>
                  <a:pt x="447675" y="223837"/>
                </a:lnTo>
                <a:lnTo>
                  <a:pt x="259556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DF7A400-C882-40C5-9F0E-8935670A7ECA}"/>
              </a:ext>
            </a:extLst>
          </p:cNvPr>
          <p:cNvSpPr/>
          <p:nvPr/>
        </p:nvSpPr>
        <p:spPr>
          <a:xfrm rot="16200000">
            <a:off x="4690269" y="2266157"/>
            <a:ext cx="2317750" cy="1547812"/>
          </a:xfrm>
          <a:custGeom>
            <a:avLst/>
            <a:gdLst>
              <a:gd name="connsiteX0" fmla="*/ 1147762 w 2316956"/>
              <a:gd name="connsiteY0" fmla="*/ 973931 h 1547813"/>
              <a:gd name="connsiteX1" fmla="*/ 869156 w 2316956"/>
              <a:gd name="connsiteY1" fmla="*/ 795338 h 1547813"/>
              <a:gd name="connsiteX2" fmla="*/ 654844 w 2316956"/>
              <a:gd name="connsiteY2" fmla="*/ 642938 h 1547813"/>
              <a:gd name="connsiteX3" fmla="*/ 476250 w 2316956"/>
              <a:gd name="connsiteY3" fmla="*/ 500063 h 1547813"/>
              <a:gd name="connsiteX4" fmla="*/ 321469 w 2316956"/>
              <a:gd name="connsiteY4" fmla="*/ 371475 h 1547813"/>
              <a:gd name="connsiteX5" fmla="*/ 173831 w 2316956"/>
              <a:gd name="connsiteY5" fmla="*/ 233363 h 1547813"/>
              <a:gd name="connsiteX6" fmla="*/ 71437 w 2316956"/>
              <a:gd name="connsiteY6" fmla="*/ 128588 h 1547813"/>
              <a:gd name="connsiteX7" fmla="*/ 21431 w 2316956"/>
              <a:gd name="connsiteY7" fmla="*/ 71438 h 1547813"/>
              <a:gd name="connsiteX8" fmla="*/ 7144 w 2316956"/>
              <a:gd name="connsiteY8" fmla="*/ 54769 h 1547813"/>
              <a:gd name="connsiteX9" fmla="*/ 0 w 2316956"/>
              <a:gd name="connsiteY9" fmla="*/ 38100 h 1547813"/>
              <a:gd name="connsiteX10" fmla="*/ 0 w 2316956"/>
              <a:gd name="connsiteY10" fmla="*/ 21431 h 1547813"/>
              <a:gd name="connsiteX11" fmla="*/ 2381 w 2316956"/>
              <a:gd name="connsiteY11" fmla="*/ 9525 h 1547813"/>
              <a:gd name="connsiteX12" fmla="*/ 11906 w 2316956"/>
              <a:gd name="connsiteY12" fmla="*/ 0 h 1547813"/>
              <a:gd name="connsiteX13" fmla="*/ 35719 w 2316956"/>
              <a:gd name="connsiteY13" fmla="*/ 0 h 1547813"/>
              <a:gd name="connsiteX14" fmla="*/ 57150 w 2316956"/>
              <a:gd name="connsiteY14" fmla="*/ 4763 h 1547813"/>
              <a:gd name="connsiteX15" fmla="*/ 173831 w 2316956"/>
              <a:gd name="connsiteY15" fmla="*/ 104775 h 1547813"/>
              <a:gd name="connsiteX16" fmla="*/ 345281 w 2316956"/>
              <a:gd name="connsiteY16" fmla="*/ 235744 h 1547813"/>
              <a:gd name="connsiteX17" fmla="*/ 540544 w 2316956"/>
              <a:gd name="connsiteY17" fmla="*/ 378619 h 1547813"/>
              <a:gd name="connsiteX18" fmla="*/ 654844 w 2316956"/>
              <a:gd name="connsiteY18" fmla="*/ 459581 h 1547813"/>
              <a:gd name="connsiteX19" fmla="*/ 750094 w 2316956"/>
              <a:gd name="connsiteY19" fmla="*/ 523875 h 1547813"/>
              <a:gd name="connsiteX20" fmla="*/ 859631 w 2316956"/>
              <a:gd name="connsiteY20" fmla="*/ 595313 h 1547813"/>
              <a:gd name="connsiteX21" fmla="*/ 988219 w 2316956"/>
              <a:gd name="connsiteY21" fmla="*/ 676275 h 1547813"/>
              <a:gd name="connsiteX22" fmla="*/ 1157287 w 2316956"/>
              <a:gd name="connsiteY22" fmla="*/ 762000 h 1547813"/>
              <a:gd name="connsiteX23" fmla="*/ 1300162 w 2316956"/>
              <a:gd name="connsiteY23" fmla="*/ 842963 h 1547813"/>
              <a:gd name="connsiteX24" fmla="*/ 1526381 w 2316956"/>
              <a:gd name="connsiteY24" fmla="*/ 957263 h 1547813"/>
              <a:gd name="connsiteX25" fmla="*/ 1678781 w 2316956"/>
              <a:gd name="connsiteY25" fmla="*/ 1009650 h 1547813"/>
              <a:gd name="connsiteX26" fmla="*/ 1838325 w 2316956"/>
              <a:gd name="connsiteY26" fmla="*/ 1081088 h 1547813"/>
              <a:gd name="connsiteX27" fmla="*/ 2074069 w 2316956"/>
              <a:gd name="connsiteY27" fmla="*/ 1164431 h 1547813"/>
              <a:gd name="connsiteX28" fmla="*/ 2195512 w 2316956"/>
              <a:gd name="connsiteY28" fmla="*/ 1207294 h 1547813"/>
              <a:gd name="connsiteX29" fmla="*/ 2255044 w 2316956"/>
              <a:gd name="connsiteY29" fmla="*/ 1223963 h 1547813"/>
              <a:gd name="connsiteX30" fmla="*/ 2274094 w 2316956"/>
              <a:gd name="connsiteY30" fmla="*/ 1226344 h 1547813"/>
              <a:gd name="connsiteX31" fmla="*/ 2316956 w 2316956"/>
              <a:gd name="connsiteY31" fmla="*/ 1216819 h 1547813"/>
              <a:gd name="connsiteX32" fmla="*/ 2235994 w 2316956"/>
              <a:gd name="connsiteY32" fmla="*/ 1547813 h 1547813"/>
              <a:gd name="connsiteX33" fmla="*/ 2178844 w 2316956"/>
              <a:gd name="connsiteY33" fmla="*/ 1507331 h 1547813"/>
              <a:gd name="connsiteX34" fmla="*/ 2085975 w 2316956"/>
              <a:gd name="connsiteY34" fmla="*/ 1440656 h 1547813"/>
              <a:gd name="connsiteX35" fmla="*/ 2038350 w 2316956"/>
              <a:gd name="connsiteY35" fmla="*/ 1419225 h 1547813"/>
              <a:gd name="connsiteX36" fmla="*/ 1824037 w 2316956"/>
              <a:gd name="connsiteY36" fmla="*/ 1323975 h 1547813"/>
              <a:gd name="connsiteX37" fmla="*/ 1640681 w 2316956"/>
              <a:gd name="connsiteY37" fmla="*/ 1235869 h 1547813"/>
              <a:gd name="connsiteX38" fmla="*/ 1431131 w 2316956"/>
              <a:gd name="connsiteY38" fmla="*/ 1131094 h 1547813"/>
              <a:gd name="connsiteX39" fmla="*/ 1147762 w 2316956"/>
              <a:gd name="connsiteY39" fmla="*/ 97393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16956" h="1547813">
                <a:moveTo>
                  <a:pt x="1147762" y="973931"/>
                </a:moveTo>
                <a:lnTo>
                  <a:pt x="869156" y="795338"/>
                </a:lnTo>
                <a:lnTo>
                  <a:pt x="654844" y="642938"/>
                </a:lnTo>
                <a:lnTo>
                  <a:pt x="476250" y="500063"/>
                </a:lnTo>
                <a:lnTo>
                  <a:pt x="321469" y="371475"/>
                </a:lnTo>
                <a:lnTo>
                  <a:pt x="173831" y="233363"/>
                </a:lnTo>
                <a:lnTo>
                  <a:pt x="71437" y="128588"/>
                </a:lnTo>
                <a:lnTo>
                  <a:pt x="21431" y="71438"/>
                </a:lnTo>
                <a:lnTo>
                  <a:pt x="7144" y="54769"/>
                </a:lnTo>
                <a:lnTo>
                  <a:pt x="0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5719" y="0"/>
                </a:lnTo>
                <a:lnTo>
                  <a:pt x="57150" y="4763"/>
                </a:lnTo>
                <a:lnTo>
                  <a:pt x="173831" y="104775"/>
                </a:lnTo>
                <a:lnTo>
                  <a:pt x="345281" y="235744"/>
                </a:lnTo>
                <a:lnTo>
                  <a:pt x="540544" y="378619"/>
                </a:lnTo>
                <a:lnTo>
                  <a:pt x="654844" y="459581"/>
                </a:lnTo>
                <a:lnTo>
                  <a:pt x="750094" y="523875"/>
                </a:lnTo>
                <a:lnTo>
                  <a:pt x="859631" y="595313"/>
                </a:lnTo>
                <a:lnTo>
                  <a:pt x="988219" y="676275"/>
                </a:lnTo>
                <a:lnTo>
                  <a:pt x="1157287" y="762000"/>
                </a:lnTo>
                <a:lnTo>
                  <a:pt x="1300162" y="842963"/>
                </a:lnTo>
                <a:lnTo>
                  <a:pt x="1526381" y="957263"/>
                </a:lnTo>
                <a:lnTo>
                  <a:pt x="1678781" y="1009650"/>
                </a:lnTo>
                <a:lnTo>
                  <a:pt x="1838325" y="1081088"/>
                </a:lnTo>
                <a:lnTo>
                  <a:pt x="2074069" y="1164431"/>
                </a:lnTo>
                <a:lnTo>
                  <a:pt x="2195512" y="1207294"/>
                </a:lnTo>
                <a:lnTo>
                  <a:pt x="2255044" y="1223963"/>
                </a:lnTo>
                <a:lnTo>
                  <a:pt x="2274094" y="1226344"/>
                </a:lnTo>
                <a:lnTo>
                  <a:pt x="2316956" y="1216819"/>
                </a:lnTo>
                <a:lnTo>
                  <a:pt x="2235994" y="1547813"/>
                </a:lnTo>
                <a:lnTo>
                  <a:pt x="2178844" y="1507331"/>
                </a:lnTo>
                <a:lnTo>
                  <a:pt x="2085975" y="1440656"/>
                </a:lnTo>
                <a:lnTo>
                  <a:pt x="2038350" y="1419225"/>
                </a:lnTo>
                <a:lnTo>
                  <a:pt x="1824037" y="1323975"/>
                </a:lnTo>
                <a:lnTo>
                  <a:pt x="1640681" y="1235869"/>
                </a:lnTo>
                <a:lnTo>
                  <a:pt x="1431131" y="1131094"/>
                </a:lnTo>
                <a:lnTo>
                  <a:pt x="1147762" y="973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915F54-F4D5-40AC-AD0A-B1F5FC33D437}"/>
              </a:ext>
            </a:extLst>
          </p:cNvPr>
          <p:cNvSpPr/>
          <p:nvPr/>
        </p:nvSpPr>
        <p:spPr>
          <a:xfrm>
            <a:off x="5575301" y="2239964"/>
            <a:ext cx="563563" cy="485775"/>
          </a:xfrm>
          <a:custGeom>
            <a:avLst/>
            <a:gdLst>
              <a:gd name="connsiteX0" fmla="*/ 292894 w 564357"/>
              <a:gd name="connsiteY0" fmla="*/ 319088 h 485775"/>
              <a:gd name="connsiteX1" fmla="*/ 126207 w 564357"/>
              <a:gd name="connsiteY1" fmla="*/ 169069 h 485775"/>
              <a:gd name="connsiteX2" fmla="*/ 0 w 564357"/>
              <a:gd name="connsiteY2" fmla="*/ 57150 h 485775"/>
              <a:gd name="connsiteX3" fmla="*/ 23813 w 564357"/>
              <a:gd name="connsiteY3" fmla="*/ 0 h 485775"/>
              <a:gd name="connsiteX4" fmla="*/ 221457 w 564357"/>
              <a:gd name="connsiteY4" fmla="*/ 73819 h 485775"/>
              <a:gd name="connsiteX5" fmla="*/ 402432 w 564357"/>
              <a:gd name="connsiteY5" fmla="*/ 140494 h 485775"/>
              <a:gd name="connsiteX6" fmla="*/ 416719 w 564357"/>
              <a:gd name="connsiteY6" fmla="*/ 150019 h 485775"/>
              <a:gd name="connsiteX7" fmla="*/ 445294 w 564357"/>
              <a:gd name="connsiteY7" fmla="*/ 171450 h 485775"/>
              <a:gd name="connsiteX8" fmla="*/ 483394 w 564357"/>
              <a:gd name="connsiteY8" fmla="*/ 209550 h 485775"/>
              <a:gd name="connsiteX9" fmla="*/ 514350 w 564357"/>
              <a:gd name="connsiteY9" fmla="*/ 257175 h 485775"/>
              <a:gd name="connsiteX10" fmla="*/ 564357 w 564357"/>
              <a:gd name="connsiteY10" fmla="*/ 338138 h 485775"/>
              <a:gd name="connsiteX11" fmla="*/ 500063 w 564357"/>
              <a:gd name="connsiteY11" fmla="*/ 485775 h 485775"/>
              <a:gd name="connsiteX12" fmla="*/ 292894 w 564357"/>
              <a:gd name="connsiteY12" fmla="*/ 319088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4357" h="485775">
                <a:moveTo>
                  <a:pt x="292894" y="319088"/>
                </a:moveTo>
                <a:lnTo>
                  <a:pt x="126207" y="169069"/>
                </a:lnTo>
                <a:lnTo>
                  <a:pt x="0" y="57150"/>
                </a:lnTo>
                <a:lnTo>
                  <a:pt x="23813" y="0"/>
                </a:lnTo>
                <a:lnTo>
                  <a:pt x="221457" y="73819"/>
                </a:lnTo>
                <a:lnTo>
                  <a:pt x="402432" y="140494"/>
                </a:lnTo>
                <a:lnTo>
                  <a:pt x="416719" y="150019"/>
                </a:lnTo>
                <a:lnTo>
                  <a:pt x="445294" y="171450"/>
                </a:lnTo>
                <a:lnTo>
                  <a:pt x="483394" y="209550"/>
                </a:lnTo>
                <a:lnTo>
                  <a:pt x="514350" y="257175"/>
                </a:lnTo>
                <a:lnTo>
                  <a:pt x="564357" y="338138"/>
                </a:lnTo>
                <a:lnTo>
                  <a:pt x="500063" y="485775"/>
                </a:lnTo>
                <a:lnTo>
                  <a:pt x="292894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60DF90-9F7A-4813-A142-C33942B0E481}"/>
              </a:ext>
            </a:extLst>
          </p:cNvPr>
          <p:cNvSpPr/>
          <p:nvPr/>
        </p:nvSpPr>
        <p:spPr>
          <a:xfrm>
            <a:off x="5280026" y="2693988"/>
            <a:ext cx="601663" cy="552450"/>
          </a:xfrm>
          <a:custGeom>
            <a:avLst/>
            <a:gdLst>
              <a:gd name="connsiteX0" fmla="*/ 328613 w 602457"/>
              <a:gd name="connsiteY0" fmla="*/ 385762 h 552450"/>
              <a:gd name="connsiteX1" fmla="*/ 178594 w 602457"/>
              <a:gd name="connsiteY1" fmla="*/ 240506 h 552450"/>
              <a:gd name="connsiteX2" fmla="*/ 0 w 602457"/>
              <a:gd name="connsiteY2" fmla="*/ 64294 h 552450"/>
              <a:gd name="connsiteX3" fmla="*/ 42863 w 602457"/>
              <a:gd name="connsiteY3" fmla="*/ 0 h 552450"/>
              <a:gd name="connsiteX4" fmla="*/ 161925 w 602457"/>
              <a:gd name="connsiteY4" fmla="*/ 47625 h 552450"/>
              <a:gd name="connsiteX5" fmla="*/ 385763 w 602457"/>
              <a:gd name="connsiteY5" fmla="*/ 133350 h 552450"/>
              <a:gd name="connsiteX6" fmla="*/ 602457 w 602457"/>
              <a:gd name="connsiteY6" fmla="*/ 378619 h 552450"/>
              <a:gd name="connsiteX7" fmla="*/ 511969 w 602457"/>
              <a:gd name="connsiteY7" fmla="*/ 552450 h 552450"/>
              <a:gd name="connsiteX8" fmla="*/ 450057 w 602457"/>
              <a:gd name="connsiteY8" fmla="*/ 497681 h 552450"/>
              <a:gd name="connsiteX9" fmla="*/ 328613 w 602457"/>
              <a:gd name="connsiteY9" fmla="*/ 38576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2457" h="552450">
                <a:moveTo>
                  <a:pt x="328613" y="385762"/>
                </a:moveTo>
                <a:lnTo>
                  <a:pt x="178594" y="240506"/>
                </a:lnTo>
                <a:lnTo>
                  <a:pt x="0" y="64294"/>
                </a:lnTo>
                <a:lnTo>
                  <a:pt x="42863" y="0"/>
                </a:lnTo>
                <a:lnTo>
                  <a:pt x="161925" y="47625"/>
                </a:lnTo>
                <a:lnTo>
                  <a:pt x="385763" y="133350"/>
                </a:lnTo>
                <a:lnTo>
                  <a:pt x="602457" y="378619"/>
                </a:lnTo>
                <a:lnTo>
                  <a:pt x="511969" y="552450"/>
                </a:lnTo>
                <a:lnTo>
                  <a:pt x="450057" y="497681"/>
                </a:lnTo>
                <a:lnTo>
                  <a:pt x="328613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5465E-916B-4604-A04B-52A622100062}"/>
              </a:ext>
            </a:extLst>
          </p:cNvPr>
          <p:cNvSpPr/>
          <p:nvPr/>
        </p:nvSpPr>
        <p:spPr>
          <a:xfrm>
            <a:off x="6899276" y="1773238"/>
            <a:ext cx="1058863" cy="361950"/>
          </a:xfrm>
          <a:custGeom>
            <a:avLst/>
            <a:gdLst>
              <a:gd name="connsiteX0" fmla="*/ 566738 w 1059657"/>
              <a:gd name="connsiteY0" fmla="*/ 285750 h 361950"/>
              <a:gd name="connsiteX1" fmla="*/ 492919 w 1059657"/>
              <a:gd name="connsiteY1" fmla="*/ 290513 h 361950"/>
              <a:gd name="connsiteX2" fmla="*/ 452438 w 1059657"/>
              <a:gd name="connsiteY2" fmla="*/ 300038 h 361950"/>
              <a:gd name="connsiteX3" fmla="*/ 383382 w 1059657"/>
              <a:gd name="connsiteY3" fmla="*/ 330994 h 361950"/>
              <a:gd name="connsiteX4" fmla="*/ 328613 w 1059657"/>
              <a:gd name="connsiteY4" fmla="*/ 361950 h 361950"/>
              <a:gd name="connsiteX5" fmla="*/ 307182 w 1059657"/>
              <a:gd name="connsiteY5" fmla="*/ 357188 h 361950"/>
              <a:gd name="connsiteX6" fmla="*/ 245269 w 1059657"/>
              <a:gd name="connsiteY6" fmla="*/ 328613 h 361950"/>
              <a:gd name="connsiteX7" fmla="*/ 173832 w 1059657"/>
              <a:gd name="connsiteY7" fmla="*/ 290513 h 361950"/>
              <a:gd name="connsiteX8" fmla="*/ 102394 w 1059657"/>
              <a:gd name="connsiteY8" fmla="*/ 240507 h 361950"/>
              <a:gd name="connsiteX9" fmla="*/ 61913 w 1059657"/>
              <a:gd name="connsiteY9" fmla="*/ 207169 h 361950"/>
              <a:gd name="connsiteX10" fmla="*/ 30957 w 1059657"/>
              <a:gd name="connsiteY10" fmla="*/ 178594 h 361950"/>
              <a:gd name="connsiteX11" fmla="*/ 16669 w 1059657"/>
              <a:gd name="connsiteY11" fmla="*/ 164307 h 361950"/>
              <a:gd name="connsiteX12" fmla="*/ 7144 w 1059657"/>
              <a:gd name="connsiteY12" fmla="*/ 150019 h 361950"/>
              <a:gd name="connsiteX13" fmla="*/ 0 w 1059657"/>
              <a:gd name="connsiteY13" fmla="*/ 123825 h 361950"/>
              <a:gd name="connsiteX14" fmla="*/ 0 w 1059657"/>
              <a:gd name="connsiteY14" fmla="*/ 109538 h 361950"/>
              <a:gd name="connsiteX15" fmla="*/ 4763 w 1059657"/>
              <a:gd name="connsiteY15" fmla="*/ 92869 h 361950"/>
              <a:gd name="connsiteX16" fmla="*/ 23813 w 1059657"/>
              <a:gd name="connsiteY16" fmla="*/ 85725 h 361950"/>
              <a:gd name="connsiteX17" fmla="*/ 47625 w 1059657"/>
              <a:gd name="connsiteY17" fmla="*/ 90488 h 361950"/>
              <a:gd name="connsiteX18" fmla="*/ 95250 w 1059657"/>
              <a:gd name="connsiteY18" fmla="*/ 104775 h 361950"/>
              <a:gd name="connsiteX19" fmla="*/ 145257 w 1059657"/>
              <a:gd name="connsiteY19" fmla="*/ 121444 h 361950"/>
              <a:gd name="connsiteX20" fmla="*/ 200025 w 1059657"/>
              <a:gd name="connsiteY20" fmla="*/ 133350 h 361950"/>
              <a:gd name="connsiteX21" fmla="*/ 254794 w 1059657"/>
              <a:gd name="connsiteY21" fmla="*/ 138113 h 361950"/>
              <a:gd name="connsiteX22" fmla="*/ 319088 w 1059657"/>
              <a:gd name="connsiteY22" fmla="*/ 138113 h 361950"/>
              <a:gd name="connsiteX23" fmla="*/ 385763 w 1059657"/>
              <a:gd name="connsiteY23" fmla="*/ 130969 h 361950"/>
              <a:gd name="connsiteX24" fmla="*/ 507207 w 1059657"/>
              <a:gd name="connsiteY24" fmla="*/ 114300 h 361950"/>
              <a:gd name="connsiteX25" fmla="*/ 600075 w 1059657"/>
              <a:gd name="connsiteY25" fmla="*/ 92869 h 361950"/>
              <a:gd name="connsiteX26" fmla="*/ 773907 w 1059657"/>
              <a:gd name="connsiteY26" fmla="*/ 0 h 361950"/>
              <a:gd name="connsiteX27" fmla="*/ 802482 w 1059657"/>
              <a:gd name="connsiteY27" fmla="*/ 7144 h 361950"/>
              <a:gd name="connsiteX28" fmla="*/ 852488 w 1059657"/>
              <a:gd name="connsiteY28" fmla="*/ 28575 h 361950"/>
              <a:gd name="connsiteX29" fmla="*/ 892969 w 1059657"/>
              <a:gd name="connsiteY29" fmla="*/ 57150 h 361950"/>
              <a:gd name="connsiteX30" fmla="*/ 928688 w 1059657"/>
              <a:gd name="connsiteY30" fmla="*/ 88107 h 361950"/>
              <a:gd name="connsiteX31" fmla="*/ 969169 w 1059657"/>
              <a:gd name="connsiteY31" fmla="*/ 121444 h 361950"/>
              <a:gd name="connsiteX32" fmla="*/ 1019175 w 1059657"/>
              <a:gd name="connsiteY32" fmla="*/ 166688 h 361950"/>
              <a:gd name="connsiteX33" fmla="*/ 1047750 w 1059657"/>
              <a:gd name="connsiteY33" fmla="*/ 207169 h 361950"/>
              <a:gd name="connsiteX34" fmla="*/ 1057275 w 1059657"/>
              <a:gd name="connsiteY34" fmla="*/ 235744 h 361950"/>
              <a:gd name="connsiteX35" fmla="*/ 1059657 w 1059657"/>
              <a:gd name="connsiteY35" fmla="*/ 264319 h 361950"/>
              <a:gd name="connsiteX36" fmla="*/ 1047750 w 1059657"/>
              <a:gd name="connsiteY36" fmla="*/ 285750 h 361950"/>
              <a:gd name="connsiteX37" fmla="*/ 992982 w 1059657"/>
              <a:gd name="connsiteY37" fmla="*/ 340519 h 361950"/>
              <a:gd name="connsiteX38" fmla="*/ 666750 w 1059657"/>
              <a:gd name="connsiteY38" fmla="*/ 295275 h 361950"/>
              <a:gd name="connsiteX39" fmla="*/ 566738 w 1059657"/>
              <a:gd name="connsiteY39" fmla="*/ 2857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7" h="361950">
                <a:moveTo>
                  <a:pt x="566738" y="285750"/>
                </a:moveTo>
                <a:lnTo>
                  <a:pt x="492919" y="290513"/>
                </a:lnTo>
                <a:lnTo>
                  <a:pt x="452438" y="300038"/>
                </a:lnTo>
                <a:lnTo>
                  <a:pt x="383382" y="330994"/>
                </a:lnTo>
                <a:lnTo>
                  <a:pt x="328613" y="361950"/>
                </a:lnTo>
                <a:lnTo>
                  <a:pt x="307182" y="357188"/>
                </a:lnTo>
                <a:lnTo>
                  <a:pt x="245269" y="328613"/>
                </a:lnTo>
                <a:lnTo>
                  <a:pt x="173832" y="290513"/>
                </a:lnTo>
                <a:lnTo>
                  <a:pt x="102394" y="240507"/>
                </a:lnTo>
                <a:lnTo>
                  <a:pt x="61913" y="207169"/>
                </a:lnTo>
                <a:lnTo>
                  <a:pt x="30957" y="178594"/>
                </a:lnTo>
                <a:lnTo>
                  <a:pt x="16669" y="164307"/>
                </a:lnTo>
                <a:lnTo>
                  <a:pt x="7144" y="150019"/>
                </a:lnTo>
                <a:lnTo>
                  <a:pt x="0" y="123825"/>
                </a:lnTo>
                <a:lnTo>
                  <a:pt x="0" y="109538"/>
                </a:lnTo>
                <a:lnTo>
                  <a:pt x="4763" y="92869"/>
                </a:lnTo>
                <a:lnTo>
                  <a:pt x="23813" y="85725"/>
                </a:lnTo>
                <a:lnTo>
                  <a:pt x="47625" y="90488"/>
                </a:lnTo>
                <a:lnTo>
                  <a:pt x="95250" y="104775"/>
                </a:lnTo>
                <a:lnTo>
                  <a:pt x="145257" y="121444"/>
                </a:lnTo>
                <a:lnTo>
                  <a:pt x="200025" y="133350"/>
                </a:lnTo>
                <a:lnTo>
                  <a:pt x="254794" y="138113"/>
                </a:lnTo>
                <a:lnTo>
                  <a:pt x="319088" y="138113"/>
                </a:lnTo>
                <a:lnTo>
                  <a:pt x="385763" y="130969"/>
                </a:lnTo>
                <a:lnTo>
                  <a:pt x="507207" y="114300"/>
                </a:lnTo>
                <a:lnTo>
                  <a:pt x="600075" y="92869"/>
                </a:lnTo>
                <a:lnTo>
                  <a:pt x="773907" y="0"/>
                </a:lnTo>
                <a:lnTo>
                  <a:pt x="802482" y="7144"/>
                </a:lnTo>
                <a:lnTo>
                  <a:pt x="852488" y="28575"/>
                </a:lnTo>
                <a:lnTo>
                  <a:pt x="892969" y="57150"/>
                </a:lnTo>
                <a:lnTo>
                  <a:pt x="928688" y="88107"/>
                </a:lnTo>
                <a:lnTo>
                  <a:pt x="969169" y="121444"/>
                </a:lnTo>
                <a:lnTo>
                  <a:pt x="1019175" y="166688"/>
                </a:lnTo>
                <a:lnTo>
                  <a:pt x="1047750" y="207169"/>
                </a:lnTo>
                <a:lnTo>
                  <a:pt x="1057275" y="235744"/>
                </a:lnTo>
                <a:lnTo>
                  <a:pt x="1059657" y="264319"/>
                </a:lnTo>
                <a:lnTo>
                  <a:pt x="1047750" y="285750"/>
                </a:lnTo>
                <a:lnTo>
                  <a:pt x="992982" y="340519"/>
                </a:lnTo>
                <a:lnTo>
                  <a:pt x="666750" y="295275"/>
                </a:lnTo>
                <a:lnTo>
                  <a:pt x="566738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0C3723-9A1C-4D63-A695-79387B49A61F}"/>
              </a:ext>
            </a:extLst>
          </p:cNvPr>
          <p:cNvSpPr/>
          <p:nvPr/>
        </p:nvSpPr>
        <p:spPr>
          <a:xfrm>
            <a:off x="6565901" y="2001839"/>
            <a:ext cx="1338263" cy="1292225"/>
          </a:xfrm>
          <a:custGeom>
            <a:avLst/>
            <a:gdLst>
              <a:gd name="connsiteX0" fmla="*/ 950119 w 1338263"/>
              <a:gd name="connsiteY0" fmla="*/ 583407 h 1290638"/>
              <a:gd name="connsiteX1" fmla="*/ 692944 w 1338263"/>
              <a:gd name="connsiteY1" fmla="*/ 854869 h 1290638"/>
              <a:gd name="connsiteX2" fmla="*/ 585788 w 1338263"/>
              <a:gd name="connsiteY2" fmla="*/ 940594 h 1290638"/>
              <a:gd name="connsiteX3" fmla="*/ 447675 w 1338263"/>
              <a:gd name="connsiteY3" fmla="*/ 1040607 h 1290638"/>
              <a:gd name="connsiteX4" fmla="*/ 321469 w 1338263"/>
              <a:gd name="connsiteY4" fmla="*/ 1119188 h 1290638"/>
              <a:gd name="connsiteX5" fmla="*/ 183357 w 1338263"/>
              <a:gd name="connsiteY5" fmla="*/ 1204913 h 1290638"/>
              <a:gd name="connsiteX6" fmla="*/ 50007 w 1338263"/>
              <a:gd name="connsiteY6" fmla="*/ 1283494 h 1290638"/>
              <a:gd name="connsiteX7" fmla="*/ 19050 w 1338263"/>
              <a:gd name="connsiteY7" fmla="*/ 1290638 h 1290638"/>
              <a:gd name="connsiteX8" fmla="*/ 4763 w 1338263"/>
              <a:gd name="connsiteY8" fmla="*/ 1285875 h 1290638"/>
              <a:gd name="connsiteX9" fmla="*/ 0 w 1338263"/>
              <a:gd name="connsiteY9" fmla="*/ 1271588 h 1290638"/>
              <a:gd name="connsiteX10" fmla="*/ 7144 w 1338263"/>
              <a:gd name="connsiteY10" fmla="*/ 1254919 h 1290638"/>
              <a:gd name="connsiteX11" fmla="*/ 73819 w 1338263"/>
              <a:gd name="connsiteY11" fmla="*/ 1197769 h 1290638"/>
              <a:gd name="connsiteX12" fmla="*/ 176213 w 1338263"/>
              <a:gd name="connsiteY12" fmla="*/ 1107282 h 1290638"/>
              <a:gd name="connsiteX13" fmla="*/ 285750 w 1338263"/>
              <a:gd name="connsiteY13" fmla="*/ 1007269 h 1290638"/>
              <a:gd name="connsiteX14" fmla="*/ 366713 w 1338263"/>
              <a:gd name="connsiteY14" fmla="*/ 926307 h 1290638"/>
              <a:gd name="connsiteX15" fmla="*/ 478632 w 1338263"/>
              <a:gd name="connsiteY15" fmla="*/ 809625 h 1290638"/>
              <a:gd name="connsiteX16" fmla="*/ 531019 w 1338263"/>
              <a:gd name="connsiteY16" fmla="*/ 750094 h 1290638"/>
              <a:gd name="connsiteX17" fmla="*/ 616744 w 1338263"/>
              <a:gd name="connsiteY17" fmla="*/ 645319 h 1290638"/>
              <a:gd name="connsiteX18" fmla="*/ 704850 w 1338263"/>
              <a:gd name="connsiteY18" fmla="*/ 535782 h 1290638"/>
              <a:gd name="connsiteX19" fmla="*/ 771525 w 1338263"/>
              <a:gd name="connsiteY19" fmla="*/ 447675 h 1290638"/>
              <a:gd name="connsiteX20" fmla="*/ 823913 w 1338263"/>
              <a:gd name="connsiteY20" fmla="*/ 364332 h 1290638"/>
              <a:gd name="connsiteX21" fmla="*/ 888207 w 1338263"/>
              <a:gd name="connsiteY21" fmla="*/ 254794 h 1290638"/>
              <a:gd name="connsiteX22" fmla="*/ 935832 w 1338263"/>
              <a:gd name="connsiteY22" fmla="*/ 164307 h 1290638"/>
              <a:gd name="connsiteX23" fmla="*/ 1004888 w 1338263"/>
              <a:gd name="connsiteY23" fmla="*/ 0 h 1290638"/>
              <a:gd name="connsiteX24" fmla="*/ 1338263 w 1338263"/>
              <a:gd name="connsiteY24" fmla="*/ 45244 h 1290638"/>
              <a:gd name="connsiteX25" fmla="*/ 1331119 w 1338263"/>
              <a:gd name="connsiteY25" fmla="*/ 107157 h 1290638"/>
              <a:gd name="connsiteX26" fmla="*/ 1240632 w 1338263"/>
              <a:gd name="connsiteY26" fmla="*/ 219075 h 1290638"/>
              <a:gd name="connsiteX27" fmla="*/ 1169194 w 1338263"/>
              <a:gd name="connsiteY27" fmla="*/ 314325 h 1290638"/>
              <a:gd name="connsiteX28" fmla="*/ 1071563 w 1338263"/>
              <a:gd name="connsiteY28" fmla="*/ 438150 h 1290638"/>
              <a:gd name="connsiteX29" fmla="*/ 950119 w 1338263"/>
              <a:gd name="connsiteY29" fmla="*/ 583407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38263" h="1290638">
                <a:moveTo>
                  <a:pt x="950119" y="583407"/>
                </a:moveTo>
                <a:lnTo>
                  <a:pt x="692944" y="854869"/>
                </a:lnTo>
                <a:lnTo>
                  <a:pt x="585788" y="940594"/>
                </a:lnTo>
                <a:lnTo>
                  <a:pt x="447675" y="1040607"/>
                </a:lnTo>
                <a:lnTo>
                  <a:pt x="321469" y="1119188"/>
                </a:lnTo>
                <a:lnTo>
                  <a:pt x="183357" y="1204913"/>
                </a:lnTo>
                <a:lnTo>
                  <a:pt x="50007" y="1283494"/>
                </a:lnTo>
                <a:lnTo>
                  <a:pt x="19050" y="1290638"/>
                </a:lnTo>
                <a:lnTo>
                  <a:pt x="4763" y="1285875"/>
                </a:lnTo>
                <a:lnTo>
                  <a:pt x="0" y="1271588"/>
                </a:lnTo>
                <a:lnTo>
                  <a:pt x="7144" y="1254919"/>
                </a:lnTo>
                <a:lnTo>
                  <a:pt x="73819" y="1197769"/>
                </a:lnTo>
                <a:lnTo>
                  <a:pt x="176213" y="1107282"/>
                </a:lnTo>
                <a:lnTo>
                  <a:pt x="285750" y="1007269"/>
                </a:lnTo>
                <a:lnTo>
                  <a:pt x="366713" y="926307"/>
                </a:lnTo>
                <a:lnTo>
                  <a:pt x="478632" y="809625"/>
                </a:lnTo>
                <a:lnTo>
                  <a:pt x="531019" y="750094"/>
                </a:lnTo>
                <a:lnTo>
                  <a:pt x="616744" y="645319"/>
                </a:lnTo>
                <a:lnTo>
                  <a:pt x="704850" y="535782"/>
                </a:lnTo>
                <a:lnTo>
                  <a:pt x="771525" y="447675"/>
                </a:lnTo>
                <a:lnTo>
                  <a:pt x="823913" y="364332"/>
                </a:lnTo>
                <a:lnTo>
                  <a:pt x="888207" y="254794"/>
                </a:lnTo>
                <a:lnTo>
                  <a:pt x="935832" y="164307"/>
                </a:lnTo>
                <a:lnTo>
                  <a:pt x="1004888" y="0"/>
                </a:lnTo>
                <a:lnTo>
                  <a:pt x="1338263" y="45244"/>
                </a:lnTo>
                <a:lnTo>
                  <a:pt x="1331119" y="107157"/>
                </a:lnTo>
                <a:lnTo>
                  <a:pt x="1240632" y="219075"/>
                </a:lnTo>
                <a:lnTo>
                  <a:pt x="1169194" y="314325"/>
                </a:lnTo>
                <a:lnTo>
                  <a:pt x="1071563" y="438150"/>
                </a:lnTo>
                <a:lnTo>
                  <a:pt x="950119" y="5834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A51B46-1B02-46BB-9CE3-06981C173639}"/>
              </a:ext>
            </a:extLst>
          </p:cNvPr>
          <p:cNvSpPr/>
          <p:nvPr/>
        </p:nvSpPr>
        <p:spPr>
          <a:xfrm>
            <a:off x="6643688" y="2414588"/>
            <a:ext cx="1871662" cy="1219200"/>
          </a:xfrm>
          <a:custGeom>
            <a:avLst/>
            <a:gdLst>
              <a:gd name="connsiteX0" fmla="*/ 750093 w 1871662"/>
              <a:gd name="connsiteY0" fmla="*/ 792956 h 1219200"/>
              <a:gd name="connsiteX1" fmla="*/ 473868 w 1871662"/>
              <a:gd name="connsiteY1" fmla="*/ 531018 h 1219200"/>
              <a:gd name="connsiteX2" fmla="*/ 385762 w 1871662"/>
              <a:gd name="connsiteY2" fmla="*/ 411956 h 1219200"/>
              <a:gd name="connsiteX3" fmla="*/ 197643 w 1871662"/>
              <a:gd name="connsiteY3" fmla="*/ 207168 h 1219200"/>
              <a:gd name="connsiteX4" fmla="*/ 135731 w 1871662"/>
              <a:gd name="connsiteY4" fmla="*/ 145256 h 1219200"/>
              <a:gd name="connsiteX5" fmla="*/ 114300 w 1871662"/>
              <a:gd name="connsiteY5" fmla="*/ 126206 h 1219200"/>
              <a:gd name="connsiteX6" fmla="*/ 97631 w 1871662"/>
              <a:gd name="connsiteY6" fmla="*/ 111918 h 1219200"/>
              <a:gd name="connsiteX7" fmla="*/ 80962 w 1871662"/>
              <a:gd name="connsiteY7" fmla="*/ 107156 h 1219200"/>
              <a:gd name="connsiteX8" fmla="*/ 54768 w 1871662"/>
              <a:gd name="connsiteY8" fmla="*/ 100012 h 1219200"/>
              <a:gd name="connsiteX9" fmla="*/ 26193 w 1871662"/>
              <a:gd name="connsiteY9" fmla="*/ 92868 h 1219200"/>
              <a:gd name="connsiteX10" fmla="*/ 16668 w 1871662"/>
              <a:gd name="connsiteY10" fmla="*/ 88106 h 1219200"/>
              <a:gd name="connsiteX11" fmla="*/ 7143 w 1871662"/>
              <a:gd name="connsiteY11" fmla="*/ 80962 h 1219200"/>
              <a:gd name="connsiteX12" fmla="*/ 2381 w 1871662"/>
              <a:gd name="connsiteY12" fmla="*/ 69056 h 1219200"/>
              <a:gd name="connsiteX13" fmla="*/ 0 w 1871662"/>
              <a:gd name="connsiteY13" fmla="*/ 59531 h 1219200"/>
              <a:gd name="connsiteX14" fmla="*/ 7143 w 1871662"/>
              <a:gd name="connsiteY14" fmla="*/ 42862 h 1219200"/>
              <a:gd name="connsiteX15" fmla="*/ 26193 w 1871662"/>
              <a:gd name="connsiteY15" fmla="*/ 21431 h 1219200"/>
              <a:gd name="connsiteX16" fmla="*/ 45243 w 1871662"/>
              <a:gd name="connsiteY16" fmla="*/ 9525 h 1219200"/>
              <a:gd name="connsiteX17" fmla="*/ 78581 w 1871662"/>
              <a:gd name="connsiteY17" fmla="*/ 2381 h 1219200"/>
              <a:gd name="connsiteX18" fmla="*/ 114300 w 1871662"/>
              <a:gd name="connsiteY18" fmla="*/ 0 h 1219200"/>
              <a:gd name="connsiteX19" fmla="*/ 147637 w 1871662"/>
              <a:gd name="connsiteY19" fmla="*/ 0 h 1219200"/>
              <a:gd name="connsiteX20" fmla="*/ 164306 w 1871662"/>
              <a:gd name="connsiteY20" fmla="*/ 7143 h 1219200"/>
              <a:gd name="connsiteX21" fmla="*/ 261937 w 1871662"/>
              <a:gd name="connsiteY21" fmla="*/ 109537 h 1219200"/>
              <a:gd name="connsiteX22" fmla="*/ 476250 w 1871662"/>
              <a:gd name="connsiteY22" fmla="*/ 321468 h 1219200"/>
              <a:gd name="connsiteX23" fmla="*/ 685800 w 1871662"/>
              <a:gd name="connsiteY23" fmla="*/ 476250 h 1219200"/>
              <a:gd name="connsiteX24" fmla="*/ 909637 w 1871662"/>
              <a:gd name="connsiteY24" fmla="*/ 642937 h 1219200"/>
              <a:gd name="connsiteX25" fmla="*/ 1116806 w 1871662"/>
              <a:gd name="connsiteY25" fmla="*/ 795337 h 1219200"/>
              <a:gd name="connsiteX26" fmla="*/ 1200150 w 1871662"/>
              <a:gd name="connsiteY26" fmla="*/ 852487 h 1219200"/>
              <a:gd name="connsiteX27" fmla="*/ 1269206 w 1871662"/>
              <a:gd name="connsiteY27" fmla="*/ 895350 h 1219200"/>
              <a:gd name="connsiteX28" fmla="*/ 1469231 w 1871662"/>
              <a:gd name="connsiteY28" fmla="*/ 997743 h 1219200"/>
              <a:gd name="connsiteX29" fmla="*/ 1743075 w 1871662"/>
              <a:gd name="connsiteY29" fmla="*/ 1121568 h 1219200"/>
              <a:gd name="connsiteX30" fmla="*/ 1852612 w 1871662"/>
              <a:gd name="connsiteY30" fmla="*/ 1166812 h 1219200"/>
              <a:gd name="connsiteX31" fmla="*/ 1864518 w 1871662"/>
              <a:gd name="connsiteY31" fmla="*/ 1173956 h 1219200"/>
              <a:gd name="connsiteX32" fmla="*/ 1871662 w 1871662"/>
              <a:gd name="connsiteY32" fmla="*/ 1183481 h 1219200"/>
              <a:gd name="connsiteX33" fmla="*/ 1869281 w 1871662"/>
              <a:gd name="connsiteY33" fmla="*/ 1204912 h 1219200"/>
              <a:gd name="connsiteX34" fmla="*/ 1859756 w 1871662"/>
              <a:gd name="connsiteY34" fmla="*/ 1214437 h 1219200"/>
              <a:gd name="connsiteX35" fmla="*/ 1819275 w 1871662"/>
              <a:gd name="connsiteY35" fmla="*/ 1219200 h 1219200"/>
              <a:gd name="connsiteX36" fmla="*/ 1576387 w 1871662"/>
              <a:gd name="connsiteY36" fmla="*/ 1216818 h 1219200"/>
              <a:gd name="connsiteX37" fmla="*/ 1304925 w 1871662"/>
              <a:gd name="connsiteY37" fmla="*/ 1216818 h 1219200"/>
              <a:gd name="connsiteX38" fmla="*/ 1259681 w 1871662"/>
              <a:gd name="connsiteY38" fmla="*/ 1214437 h 1219200"/>
              <a:gd name="connsiteX39" fmla="*/ 1240631 w 1871662"/>
              <a:gd name="connsiteY39" fmla="*/ 1212056 h 1219200"/>
              <a:gd name="connsiteX40" fmla="*/ 1209675 w 1871662"/>
              <a:gd name="connsiteY40" fmla="*/ 1204912 h 1219200"/>
              <a:gd name="connsiteX41" fmla="*/ 1178718 w 1871662"/>
              <a:gd name="connsiteY41" fmla="*/ 1193006 h 1219200"/>
              <a:gd name="connsiteX42" fmla="*/ 1140618 w 1871662"/>
              <a:gd name="connsiteY42" fmla="*/ 1169193 h 1219200"/>
              <a:gd name="connsiteX43" fmla="*/ 1026318 w 1871662"/>
              <a:gd name="connsiteY43" fmla="*/ 1059656 h 1219200"/>
              <a:gd name="connsiteX44" fmla="*/ 750093 w 1871662"/>
              <a:gd name="connsiteY44" fmla="*/ 7929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1662" h="1219200">
                <a:moveTo>
                  <a:pt x="750093" y="792956"/>
                </a:moveTo>
                <a:lnTo>
                  <a:pt x="473868" y="531018"/>
                </a:lnTo>
                <a:lnTo>
                  <a:pt x="385762" y="411956"/>
                </a:lnTo>
                <a:lnTo>
                  <a:pt x="197643" y="207168"/>
                </a:lnTo>
                <a:lnTo>
                  <a:pt x="135731" y="145256"/>
                </a:lnTo>
                <a:lnTo>
                  <a:pt x="114300" y="126206"/>
                </a:lnTo>
                <a:lnTo>
                  <a:pt x="97631" y="111918"/>
                </a:lnTo>
                <a:lnTo>
                  <a:pt x="80962" y="107156"/>
                </a:lnTo>
                <a:lnTo>
                  <a:pt x="54768" y="100012"/>
                </a:lnTo>
                <a:lnTo>
                  <a:pt x="26193" y="92868"/>
                </a:lnTo>
                <a:lnTo>
                  <a:pt x="16668" y="88106"/>
                </a:lnTo>
                <a:lnTo>
                  <a:pt x="7143" y="80962"/>
                </a:lnTo>
                <a:lnTo>
                  <a:pt x="2381" y="69056"/>
                </a:lnTo>
                <a:lnTo>
                  <a:pt x="0" y="59531"/>
                </a:lnTo>
                <a:lnTo>
                  <a:pt x="7143" y="42862"/>
                </a:lnTo>
                <a:lnTo>
                  <a:pt x="26193" y="21431"/>
                </a:lnTo>
                <a:lnTo>
                  <a:pt x="45243" y="9525"/>
                </a:lnTo>
                <a:lnTo>
                  <a:pt x="78581" y="2381"/>
                </a:lnTo>
                <a:lnTo>
                  <a:pt x="114300" y="0"/>
                </a:lnTo>
                <a:lnTo>
                  <a:pt x="147637" y="0"/>
                </a:lnTo>
                <a:lnTo>
                  <a:pt x="164306" y="7143"/>
                </a:lnTo>
                <a:lnTo>
                  <a:pt x="261937" y="109537"/>
                </a:lnTo>
                <a:lnTo>
                  <a:pt x="476250" y="321468"/>
                </a:lnTo>
                <a:lnTo>
                  <a:pt x="685800" y="476250"/>
                </a:lnTo>
                <a:lnTo>
                  <a:pt x="909637" y="642937"/>
                </a:lnTo>
                <a:lnTo>
                  <a:pt x="1116806" y="795337"/>
                </a:lnTo>
                <a:lnTo>
                  <a:pt x="1200150" y="852487"/>
                </a:lnTo>
                <a:lnTo>
                  <a:pt x="1269206" y="895350"/>
                </a:lnTo>
                <a:lnTo>
                  <a:pt x="1469231" y="997743"/>
                </a:lnTo>
                <a:lnTo>
                  <a:pt x="1743075" y="1121568"/>
                </a:lnTo>
                <a:lnTo>
                  <a:pt x="1852612" y="1166812"/>
                </a:lnTo>
                <a:lnTo>
                  <a:pt x="1864518" y="1173956"/>
                </a:lnTo>
                <a:lnTo>
                  <a:pt x="1871662" y="1183481"/>
                </a:lnTo>
                <a:lnTo>
                  <a:pt x="1869281" y="1204912"/>
                </a:lnTo>
                <a:lnTo>
                  <a:pt x="1859756" y="1214437"/>
                </a:lnTo>
                <a:lnTo>
                  <a:pt x="1819275" y="1219200"/>
                </a:lnTo>
                <a:lnTo>
                  <a:pt x="1576387" y="1216818"/>
                </a:lnTo>
                <a:lnTo>
                  <a:pt x="1304925" y="1216818"/>
                </a:lnTo>
                <a:lnTo>
                  <a:pt x="1259681" y="1214437"/>
                </a:lnTo>
                <a:lnTo>
                  <a:pt x="1240631" y="1212056"/>
                </a:lnTo>
                <a:lnTo>
                  <a:pt x="1209675" y="1204912"/>
                </a:lnTo>
                <a:lnTo>
                  <a:pt x="1178718" y="1193006"/>
                </a:lnTo>
                <a:lnTo>
                  <a:pt x="1140618" y="1169193"/>
                </a:lnTo>
                <a:lnTo>
                  <a:pt x="1026318" y="1059656"/>
                </a:lnTo>
                <a:lnTo>
                  <a:pt x="750093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86A6028-4E94-4F4E-9450-456E0DF8E148}"/>
              </a:ext>
            </a:extLst>
          </p:cNvPr>
          <p:cNvSpPr/>
          <p:nvPr/>
        </p:nvSpPr>
        <p:spPr>
          <a:xfrm>
            <a:off x="5219700" y="4122738"/>
            <a:ext cx="2547938" cy="468312"/>
          </a:xfrm>
          <a:custGeom>
            <a:avLst/>
            <a:gdLst>
              <a:gd name="connsiteX0" fmla="*/ 1785938 w 2547938"/>
              <a:gd name="connsiteY0" fmla="*/ 269081 h 469106"/>
              <a:gd name="connsiteX1" fmla="*/ 1354931 w 2547938"/>
              <a:gd name="connsiteY1" fmla="*/ 314325 h 469106"/>
              <a:gd name="connsiteX2" fmla="*/ 1188244 w 2547938"/>
              <a:gd name="connsiteY2" fmla="*/ 328612 h 469106"/>
              <a:gd name="connsiteX3" fmla="*/ 826294 w 2547938"/>
              <a:gd name="connsiteY3" fmla="*/ 385762 h 469106"/>
              <a:gd name="connsiteX4" fmla="*/ 609600 w 2547938"/>
              <a:gd name="connsiteY4" fmla="*/ 426244 h 469106"/>
              <a:gd name="connsiteX5" fmla="*/ 440531 w 2547938"/>
              <a:gd name="connsiteY5" fmla="*/ 469106 h 469106"/>
              <a:gd name="connsiteX6" fmla="*/ 411956 w 2547938"/>
              <a:gd name="connsiteY6" fmla="*/ 464344 h 469106"/>
              <a:gd name="connsiteX7" fmla="*/ 314325 w 2547938"/>
              <a:gd name="connsiteY7" fmla="*/ 440531 h 469106"/>
              <a:gd name="connsiteX8" fmla="*/ 219075 w 2547938"/>
              <a:gd name="connsiteY8" fmla="*/ 409575 h 469106"/>
              <a:gd name="connsiteX9" fmla="*/ 166688 w 2547938"/>
              <a:gd name="connsiteY9" fmla="*/ 383381 h 469106"/>
              <a:gd name="connsiteX10" fmla="*/ 126206 w 2547938"/>
              <a:gd name="connsiteY10" fmla="*/ 364331 h 469106"/>
              <a:gd name="connsiteX11" fmla="*/ 85725 w 2547938"/>
              <a:gd name="connsiteY11" fmla="*/ 338137 h 469106"/>
              <a:gd name="connsiteX12" fmla="*/ 47625 w 2547938"/>
              <a:gd name="connsiteY12" fmla="*/ 304800 h 469106"/>
              <a:gd name="connsiteX13" fmla="*/ 26194 w 2547938"/>
              <a:gd name="connsiteY13" fmla="*/ 278606 h 469106"/>
              <a:gd name="connsiteX14" fmla="*/ 16669 w 2547938"/>
              <a:gd name="connsiteY14" fmla="*/ 261937 h 469106"/>
              <a:gd name="connsiteX15" fmla="*/ 4763 w 2547938"/>
              <a:gd name="connsiteY15" fmla="*/ 240506 h 469106"/>
              <a:gd name="connsiteX16" fmla="*/ 0 w 2547938"/>
              <a:gd name="connsiteY16" fmla="*/ 216694 h 469106"/>
              <a:gd name="connsiteX17" fmla="*/ 7144 w 2547938"/>
              <a:gd name="connsiteY17" fmla="*/ 202406 h 469106"/>
              <a:gd name="connsiteX18" fmla="*/ 19050 w 2547938"/>
              <a:gd name="connsiteY18" fmla="*/ 195262 h 469106"/>
              <a:gd name="connsiteX19" fmla="*/ 40481 w 2547938"/>
              <a:gd name="connsiteY19" fmla="*/ 195262 h 469106"/>
              <a:gd name="connsiteX20" fmla="*/ 61913 w 2547938"/>
              <a:gd name="connsiteY20" fmla="*/ 195262 h 469106"/>
              <a:gd name="connsiteX21" fmla="*/ 83344 w 2547938"/>
              <a:gd name="connsiteY21" fmla="*/ 207169 h 469106"/>
              <a:gd name="connsiteX22" fmla="*/ 138113 w 2547938"/>
              <a:gd name="connsiteY22" fmla="*/ 235744 h 469106"/>
              <a:gd name="connsiteX23" fmla="*/ 195263 w 2547938"/>
              <a:gd name="connsiteY23" fmla="*/ 259556 h 469106"/>
              <a:gd name="connsiteX24" fmla="*/ 245269 w 2547938"/>
              <a:gd name="connsiteY24" fmla="*/ 276225 h 469106"/>
              <a:gd name="connsiteX25" fmla="*/ 304800 w 2547938"/>
              <a:gd name="connsiteY25" fmla="*/ 288131 h 469106"/>
              <a:gd name="connsiteX26" fmla="*/ 350044 w 2547938"/>
              <a:gd name="connsiteY26" fmla="*/ 292894 h 469106"/>
              <a:gd name="connsiteX27" fmla="*/ 395288 w 2547938"/>
              <a:gd name="connsiteY27" fmla="*/ 295275 h 469106"/>
              <a:gd name="connsiteX28" fmla="*/ 445294 w 2547938"/>
              <a:gd name="connsiteY28" fmla="*/ 292894 h 469106"/>
              <a:gd name="connsiteX29" fmla="*/ 790575 w 2547938"/>
              <a:gd name="connsiteY29" fmla="*/ 245269 h 469106"/>
              <a:gd name="connsiteX30" fmla="*/ 1166813 w 2547938"/>
              <a:gd name="connsiteY30" fmla="*/ 192881 h 469106"/>
              <a:gd name="connsiteX31" fmla="*/ 1471613 w 2547938"/>
              <a:gd name="connsiteY31" fmla="*/ 147637 h 469106"/>
              <a:gd name="connsiteX32" fmla="*/ 1828800 w 2547938"/>
              <a:gd name="connsiteY32" fmla="*/ 97631 h 469106"/>
              <a:gd name="connsiteX33" fmla="*/ 2045494 w 2547938"/>
              <a:gd name="connsiteY33" fmla="*/ 66675 h 469106"/>
              <a:gd name="connsiteX34" fmla="*/ 2093119 w 2547938"/>
              <a:gd name="connsiteY34" fmla="*/ 54769 h 469106"/>
              <a:gd name="connsiteX35" fmla="*/ 2147888 w 2547938"/>
              <a:gd name="connsiteY35" fmla="*/ 35719 h 469106"/>
              <a:gd name="connsiteX36" fmla="*/ 2228850 w 2547938"/>
              <a:gd name="connsiteY36" fmla="*/ 0 h 469106"/>
              <a:gd name="connsiteX37" fmla="*/ 2247900 w 2547938"/>
              <a:gd name="connsiteY37" fmla="*/ 0 h 469106"/>
              <a:gd name="connsiteX38" fmla="*/ 2328863 w 2547938"/>
              <a:gd name="connsiteY38" fmla="*/ 19050 h 469106"/>
              <a:gd name="connsiteX39" fmla="*/ 2393156 w 2547938"/>
              <a:gd name="connsiteY39" fmla="*/ 38100 h 469106"/>
              <a:gd name="connsiteX40" fmla="*/ 2443163 w 2547938"/>
              <a:gd name="connsiteY40" fmla="*/ 52387 h 469106"/>
              <a:gd name="connsiteX41" fmla="*/ 2488406 w 2547938"/>
              <a:gd name="connsiteY41" fmla="*/ 73819 h 469106"/>
              <a:gd name="connsiteX42" fmla="*/ 2521744 w 2547938"/>
              <a:gd name="connsiteY42" fmla="*/ 92869 h 469106"/>
              <a:gd name="connsiteX43" fmla="*/ 2536031 w 2547938"/>
              <a:gd name="connsiteY43" fmla="*/ 109537 h 469106"/>
              <a:gd name="connsiteX44" fmla="*/ 2547938 w 2547938"/>
              <a:gd name="connsiteY44" fmla="*/ 128587 h 469106"/>
              <a:gd name="connsiteX45" fmla="*/ 2547938 w 2547938"/>
              <a:gd name="connsiteY45" fmla="*/ 145256 h 469106"/>
              <a:gd name="connsiteX46" fmla="*/ 2538413 w 2547938"/>
              <a:gd name="connsiteY46" fmla="*/ 169069 h 469106"/>
              <a:gd name="connsiteX47" fmla="*/ 2514600 w 2547938"/>
              <a:gd name="connsiteY47" fmla="*/ 195262 h 469106"/>
              <a:gd name="connsiteX48" fmla="*/ 2486025 w 2547938"/>
              <a:gd name="connsiteY48" fmla="*/ 219075 h 469106"/>
              <a:gd name="connsiteX49" fmla="*/ 2440781 w 2547938"/>
              <a:gd name="connsiteY49" fmla="*/ 238125 h 469106"/>
              <a:gd name="connsiteX50" fmla="*/ 2381250 w 2547938"/>
              <a:gd name="connsiteY50" fmla="*/ 245269 h 469106"/>
              <a:gd name="connsiteX51" fmla="*/ 2238375 w 2547938"/>
              <a:gd name="connsiteY51" fmla="*/ 242887 h 469106"/>
              <a:gd name="connsiteX52" fmla="*/ 1957388 w 2547938"/>
              <a:gd name="connsiteY52" fmla="*/ 257175 h 469106"/>
              <a:gd name="connsiteX53" fmla="*/ 1785938 w 2547938"/>
              <a:gd name="connsiteY53" fmla="*/ 2690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47938" h="469106">
                <a:moveTo>
                  <a:pt x="1785938" y="269081"/>
                </a:moveTo>
                <a:lnTo>
                  <a:pt x="1354931" y="314325"/>
                </a:lnTo>
                <a:lnTo>
                  <a:pt x="1188244" y="328612"/>
                </a:lnTo>
                <a:lnTo>
                  <a:pt x="826294" y="385762"/>
                </a:lnTo>
                <a:lnTo>
                  <a:pt x="609600" y="426244"/>
                </a:lnTo>
                <a:lnTo>
                  <a:pt x="440531" y="469106"/>
                </a:lnTo>
                <a:lnTo>
                  <a:pt x="411956" y="464344"/>
                </a:lnTo>
                <a:lnTo>
                  <a:pt x="314325" y="440531"/>
                </a:lnTo>
                <a:lnTo>
                  <a:pt x="219075" y="409575"/>
                </a:lnTo>
                <a:lnTo>
                  <a:pt x="166688" y="383381"/>
                </a:lnTo>
                <a:lnTo>
                  <a:pt x="126206" y="364331"/>
                </a:lnTo>
                <a:lnTo>
                  <a:pt x="85725" y="338137"/>
                </a:lnTo>
                <a:lnTo>
                  <a:pt x="47625" y="304800"/>
                </a:lnTo>
                <a:lnTo>
                  <a:pt x="26194" y="278606"/>
                </a:lnTo>
                <a:lnTo>
                  <a:pt x="16669" y="261937"/>
                </a:lnTo>
                <a:lnTo>
                  <a:pt x="4763" y="240506"/>
                </a:lnTo>
                <a:lnTo>
                  <a:pt x="0" y="216694"/>
                </a:lnTo>
                <a:lnTo>
                  <a:pt x="7144" y="202406"/>
                </a:lnTo>
                <a:lnTo>
                  <a:pt x="19050" y="195262"/>
                </a:lnTo>
                <a:lnTo>
                  <a:pt x="40481" y="195262"/>
                </a:lnTo>
                <a:lnTo>
                  <a:pt x="61913" y="195262"/>
                </a:lnTo>
                <a:lnTo>
                  <a:pt x="83344" y="207169"/>
                </a:lnTo>
                <a:lnTo>
                  <a:pt x="138113" y="235744"/>
                </a:lnTo>
                <a:lnTo>
                  <a:pt x="195263" y="259556"/>
                </a:lnTo>
                <a:lnTo>
                  <a:pt x="245269" y="276225"/>
                </a:lnTo>
                <a:lnTo>
                  <a:pt x="304800" y="288131"/>
                </a:lnTo>
                <a:lnTo>
                  <a:pt x="350044" y="292894"/>
                </a:lnTo>
                <a:lnTo>
                  <a:pt x="395288" y="295275"/>
                </a:lnTo>
                <a:lnTo>
                  <a:pt x="445294" y="292894"/>
                </a:lnTo>
                <a:lnTo>
                  <a:pt x="790575" y="245269"/>
                </a:lnTo>
                <a:lnTo>
                  <a:pt x="1166813" y="192881"/>
                </a:lnTo>
                <a:lnTo>
                  <a:pt x="1471613" y="147637"/>
                </a:lnTo>
                <a:lnTo>
                  <a:pt x="1828800" y="97631"/>
                </a:lnTo>
                <a:lnTo>
                  <a:pt x="2045494" y="66675"/>
                </a:lnTo>
                <a:lnTo>
                  <a:pt x="2093119" y="54769"/>
                </a:lnTo>
                <a:lnTo>
                  <a:pt x="2147888" y="35719"/>
                </a:lnTo>
                <a:lnTo>
                  <a:pt x="2228850" y="0"/>
                </a:lnTo>
                <a:lnTo>
                  <a:pt x="2247900" y="0"/>
                </a:lnTo>
                <a:lnTo>
                  <a:pt x="2328863" y="19050"/>
                </a:lnTo>
                <a:lnTo>
                  <a:pt x="2393156" y="38100"/>
                </a:lnTo>
                <a:lnTo>
                  <a:pt x="2443163" y="52387"/>
                </a:lnTo>
                <a:lnTo>
                  <a:pt x="2488406" y="73819"/>
                </a:lnTo>
                <a:lnTo>
                  <a:pt x="2521744" y="92869"/>
                </a:lnTo>
                <a:lnTo>
                  <a:pt x="2536031" y="109537"/>
                </a:lnTo>
                <a:lnTo>
                  <a:pt x="2547938" y="128587"/>
                </a:lnTo>
                <a:lnTo>
                  <a:pt x="2547938" y="145256"/>
                </a:lnTo>
                <a:lnTo>
                  <a:pt x="2538413" y="169069"/>
                </a:lnTo>
                <a:lnTo>
                  <a:pt x="2514600" y="195262"/>
                </a:lnTo>
                <a:lnTo>
                  <a:pt x="2486025" y="219075"/>
                </a:lnTo>
                <a:lnTo>
                  <a:pt x="2440781" y="238125"/>
                </a:lnTo>
                <a:lnTo>
                  <a:pt x="2381250" y="245269"/>
                </a:lnTo>
                <a:lnTo>
                  <a:pt x="2238375" y="242887"/>
                </a:lnTo>
                <a:lnTo>
                  <a:pt x="1957388" y="257175"/>
                </a:lnTo>
                <a:lnTo>
                  <a:pt x="1785938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9A10940-21BD-4510-860B-2143B33BDCF9}"/>
              </a:ext>
            </a:extLst>
          </p:cNvPr>
          <p:cNvSpPr/>
          <p:nvPr/>
        </p:nvSpPr>
        <p:spPr>
          <a:xfrm>
            <a:off x="6353175" y="4364039"/>
            <a:ext cx="357188" cy="1703387"/>
          </a:xfrm>
          <a:custGeom>
            <a:avLst/>
            <a:gdLst>
              <a:gd name="connsiteX0" fmla="*/ 90488 w 357188"/>
              <a:gd name="connsiteY0" fmla="*/ 647700 h 1702594"/>
              <a:gd name="connsiteX1" fmla="*/ 92869 w 357188"/>
              <a:gd name="connsiteY1" fmla="*/ 223838 h 1702594"/>
              <a:gd name="connsiteX2" fmla="*/ 85725 w 357188"/>
              <a:gd name="connsiteY2" fmla="*/ 183357 h 1702594"/>
              <a:gd name="connsiteX3" fmla="*/ 69056 w 357188"/>
              <a:gd name="connsiteY3" fmla="*/ 145257 h 1702594"/>
              <a:gd name="connsiteX4" fmla="*/ 0 w 357188"/>
              <a:gd name="connsiteY4" fmla="*/ 64294 h 1702594"/>
              <a:gd name="connsiteX5" fmla="*/ 195263 w 357188"/>
              <a:gd name="connsiteY5" fmla="*/ 0 h 1702594"/>
              <a:gd name="connsiteX6" fmla="*/ 290513 w 357188"/>
              <a:gd name="connsiteY6" fmla="*/ 119063 h 1702594"/>
              <a:gd name="connsiteX7" fmla="*/ 350044 w 357188"/>
              <a:gd name="connsiteY7" fmla="*/ 190500 h 1702594"/>
              <a:gd name="connsiteX8" fmla="*/ 357188 w 357188"/>
              <a:gd name="connsiteY8" fmla="*/ 204788 h 1702594"/>
              <a:gd name="connsiteX9" fmla="*/ 347663 w 357188"/>
              <a:gd name="connsiteY9" fmla="*/ 250032 h 1702594"/>
              <a:gd name="connsiteX10" fmla="*/ 314325 w 357188"/>
              <a:gd name="connsiteY10" fmla="*/ 369094 h 1702594"/>
              <a:gd name="connsiteX11" fmla="*/ 314325 w 357188"/>
              <a:gd name="connsiteY11" fmla="*/ 640557 h 1702594"/>
              <a:gd name="connsiteX12" fmla="*/ 316706 w 357188"/>
              <a:gd name="connsiteY12" fmla="*/ 1071563 h 1702594"/>
              <a:gd name="connsiteX13" fmla="*/ 316706 w 357188"/>
              <a:gd name="connsiteY13" fmla="*/ 1400175 h 1702594"/>
              <a:gd name="connsiteX14" fmla="*/ 307181 w 357188"/>
              <a:gd name="connsiteY14" fmla="*/ 1438275 h 1702594"/>
              <a:gd name="connsiteX15" fmla="*/ 283369 w 357188"/>
              <a:gd name="connsiteY15" fmla="*/ 1500188 h 1702594"/>
              <a:gd name="connsiteX16" fmla="*/ 257175 w 357188"/>
              <a:gd name="connsiteY16" fmla="*/ 1566863 h 1702594"/>
              <a:gd name="connsiteX17" fmla="*/ 228600 w 357188"/>
              <a:gd name="connsiteY17" fmla="*/ 1631157 h 1702594"/>
              <a:gd name="connsiteX18" fmla="*/ 200025 w 357188"/>
              <a:gd name="connsiteY18" fmla="*/ 1681163 h 1702594"/>
              <a:gd name="connsiteX19" fmla="*/ 183356 w 357188"/>
              <a:gd name="connsiteY19" fmla="*/ 1697832 h 1702594"/>
              <a:gd name="connsiteX20" fmla="*/ 164306 w 357188"/>
              <a:gd name="connsiteY20" fmla="*/ 1702594 h 1702594"/>
              <a:gd name="connsiteX21" fmla="*/ 138113 w 357188"/>
              <a:gd name="connsiteY21" fmla="*/ 1697832 h 1702594"/>
              <a:gd name="connsiteX22" fmla="*/ 107156 w 357188"/>
              <a:gd name="connsiteY22" fmla="*/ 1678782 h 1702594"/>
              <a:gd name="connsiteX23" fmla="*/ 66675 w 357188"/>
              <a:gd name="connsiteY23" fmla="*/ 1633538 h 1702594"/>
              <a:gd name="connsiteX24" fmla="*/ 54769 w 357188"/>
              <a:gd name="connsiteY24" fmla="*/ 1612107 h 1702594"/>
              <a:gd name="connsiteX25" fmla="*/ 66675 w 357188"/>
              <a:gd name="connsiteY25" fmla="*/ 1233488 h 1702594"/>
              <a:gd name="connsiteX26" fmla="*/ 83344 w 357188"/>
              <a:gd name="connsiteY26" fmla="*/ 1200150 h 1702594"/>
              <a:gd name="connsiteX27" fmla="*/ 92869 w 357188"/>
              <a:gd name="connsiteY27" fmla="*/ 1164432 h 1702594"/>
              <a:gd name="connsiteX28" fmla="*/ 92869 w 357188"/>
              <a:gd name="connsiteY28" fmla="*/ 985838 h 1702594"/>
              <a:gd name="connsiteX29" fmla="*/ 90488 w 357188"/>
              <a:gd name="connsiteY29" fmla="*/ 647700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7188" h="1702594">
                <a:moveTo>
                  <a:pt x="90488" y="647700"/>
                </a:moveTo>
                <a:cubicBezTo>
                  <a:pt x="91282" y="506413"/>
                  <a:pt x="92075" y="365125"/>
                  <a:pt x="92869" y="223838"/>
                </a:cubicBezTo>
                <a:lnTo>
                  <a:pt x="85725" y="183357"/>
                </a:lnTo>
                <a:lnTo>
                  <a:pt x="69056" y="145257"/>
                </a:lnTo>
                <a:lnTo>
                  <a:pt x="0" y="64294"/>
                </a:lnTo>
                <a:lnTo>
                  <a:pt x="195263" y="0"/>
                </a:lnTo>
                <a:lnTo>
                  <a:pt x="290513" y="119063"/>
                </a:lnTo>
                <a:lnTo>
                  <a:pt x="350044" y="190500"/>
                </a:lnTo>
                <a:lnTo>
                  <a:pt x="357188" y="204788"/>
                </a:lnTo>
                <a:lnTo>
                  <a:pt x="347663" y="250032"/>
                </a:lnTo>
                <a:lnTo>
                  <a:pt x="314325" y="369094"/>
                </a:lnTo>
                <a:lnTo>
                  <a:pt x="314325" y="640557"/>
                </a:lnTo>
                <a:cubicBezTo>
                  <a:pt x="315119" y="784226"/>
                  <a:pt x="315912" y="927894"/>
                  <a:pt x="316706" y="1071563"/>
                </a:cubicBezTo>
                <a:lnTo>
                  <a:pt x="316706" y="1400175"/>
                </a:lnTo>
                <a:lnTo>
                  <a:pt x="307181" y="1438275"/>
                </a:lnTo>
                <a:lnTo>
                  <a:pt x="283369" y="1500188"/>
                </a:lnTo>
                <a:lnTo>
                  <a:pt x="257175" y="1566863"/>
                </a:lnTo>
                <a:lnTo>
                  <a:pt x="228600" y="1631157"/>
                </a:lnTo>
                <a:lnTo>
                  <a:pt x="200025" y="1681163"/>
                </a:lnTo>
                <a:lnTo>
                  <a:pt x="183356" y="1697832"/>
                </a:lnTo>
                <a:lnTo>
                  <a:pt x="164306" y="1702594"/>
                </a:lnTo>
                <a:lnTo>
                  <a:pt x="138113" y="1697832"/>
                </a:lnTo>
                <a:lnTo>
                  <a:pt x="107156" y="1678782"/>
                </a:lnTo>
                <a:lnTo>
                  <a:pt x="66675" y="1633538"/>
                </a:lnTo>
                <a:lnTo>
                  <a:pt x="54769" y="1612107"/>
                </a:lnTo>
                <a:lnTo>
                  <a:pt x="66675" y="1233488"/>
                </a:lnTo>
                <a:lnTo>
                  <a:pt x="83344" y="1200150"/>
                </a:lnTo>
                <a:lnTo>
                  <a:pt x="92869" y="1164432"/>
                </a:lnTo>
                <a:lnTo>
                  <a:pt x="92869" y="985838"/>
                </a:lnTo>
                <a:cubicBezTo>
                  <a:pt x="92075" y="873125"/>
                  <a:pt x="91282" y="760413"/>
                  <a:pt x="90488" y="6477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C17D728-393D-4347-92BF-683A5B788763}"/>
              </a:ext>
            </a:extLst>
          </p:cNvPr>
          <p:cNvSpPr/>
          <p:nvPr/>
        </p:nvSpPr>
        <p:spPr>
          <a:xfrm>
            <a:off x="5897563" y="5514975"/>
            <a:ext cx="588962" cy="509588"/>
          </a:xfrm>
          <a:custGeom>
            <a:avLst/>
            <a:gdLst>
              <a:gd name="connsiteX0" fmla="*/ 142875 w 588169"/>
              <a:gd name="connsiteY0" fmla="*/ 140494 h 509588"/>
              <a:gd name="connsiteX1" fmla="*/ 345282 w 588169"/>
              <a:gd name="connsiteY1" fmla="*/ 169069 h 509588"/>
              <a:gd name="connsiteX2" fmla="*/ 378619 w 588169"/>
              <a:gd name="connsiteY2" fmla="*/ 169069 h 509588"/>
              <a:gd name="connsiteX3" fmla="*/ 411957 w 588169"/>
              <a:gd name="connsiteY3" fmla="*/ 161925 h 509588"/>
              <a:gd name="connsiteX4" fmla="*/ 445294 w 588169"/>
              <a:gd name="connsiteY4" fmla="*/ 145256 h 509588"/>
              <a:gd name="connsiteX5" fmla="*/ 488157 w 588169"/>
              <a:gd name="connsiteY5" fmla="*/ 116681 h 509588"/>
              <a:gd name="connsiteX6" fmla="*/ 588169 w 588169"/>
              <a:gd name="connsiteY6" fmla="*/ 0 h 509588"/>
              <a:gd name="connsiteX7" fmla="*/ 564357 w 588169"/>
              <a:gd name="connsiteY7" fmla="*/ 509588 h 509588"/>
              <a:gd name="connsiteX8" fmla="*/ 521494 w 588169"/>
              <a:gd name="connsiteY8" fmla="*/ 481013 h 509588"/>
              <a:gd name="connsiteX9" fmla="*/ 411957 w 588169"/>
              <a:gd name="connsiteY9" fmla="*/ 383381 h 509588"/>
              <a:gd name="connsiteX10" fmla="*/ 330994 w 588169"/>
              <a:gd name="connsiteY10" fmla="*/ 326231 h 509588"/>
              <a:gd name="connsiteX11" fmla="*/ 250032 w 588169"/>
              <a:gd name="connsiteY11" fmla="*/ 276225 h 509588"/>
              <a:gd name="connsiteX12" fmla="*/ 169069 w 588169"/>
              <a:gd name="connsiteY12" fmla="*/ 233363 h 509588"/>
              <a:gd name="connsiteX13" fmla="*/ 73819 w 588169"/>
              <a:gd name="connsiteY13" fmla="*/ 192881 h 509588"/>
              <a:gd name="connsiteX14" fmla="*/ 23813 w 588169"/>
              <a:gd name="connsiteY14" fmla="*/ 176213 h 509588"/>
              <a:gd name="connsiteX15" fmla="*/ 7144 w 588169"/>
              <a:gd name="connsiteY15" fmla="*/ 169069 h 509588"/>
              <a:gd name="connsiteX16" fmla="*/ 0 w 588169"/>
              <a:gd name="connsiteY16" fmla="*/ 159544 h 509588"/>
              <a:gd name="connsiteX17" fmla="*/ 0 w 588169"/>
              <a:gd name="connsiteY17" fmla="*/ 142875 h 509588"/>
              <a:gd name="connsiteX18" fmla="*/ 4763 w 588169"/>
              <a:gd name="connsiteY18" fmla="*/ 128588 h 509588"/>
              <a:gd name="connsiteX19" fmla="*/ 19050 w 588169"/>
              <a:gd name="connsiteY19" fmla="*/ 123825 h 509588"/>
              <a:gd name="connsiteX20" fmla="*/ 47625 w 588169"/>
              <a:gd name="connsiteY20" fmla="*/ 123825 h 509588"/>
              <a:gd name="connsiteX21" fmla="*/ 142875 w 588169"/>
              <a:gd name="connsiteY21" fmla="*/ 1404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88169" h="509588">
                <a:moveTo>
                  <a:pt x="142875" y="140494"/>
                </a:moveTo>
                <a:lnTo>
                  <a:pt x="345282" y="169069"/>
                </a:lnTo>
                <a:lnTo>
                  <a:pt x="378619" y="169069"/>
                </a:lnTo>
                <a:lnTo>
                  <a:pt x="411957" y="161925"/>
                </a:lnTo>
                <a:lnTo>
                  <a:pt x="445294" y="145256"/>
                </a:lnTo>
                <a:lnTo>
                  <a:pt x="488157" y="116681"/>
                </a:lnTo>
                <a:lnTo>
                  <a:pt x="588169" y="0"/>
                </a:lnTo>
                <a:lnTo>
                  <a:pt x="564357" y="509588"/>
                </a:lnTo>
                <a:lnTo>
                  <a:pt x="521494" y="481013"/>
                </a:lnTo>
                <a:lnTo>
                  <a:pt x="411957" y="383381"/>
                </a:lnTo>
                <a:lnTo>
                  <a:pt x="330994" y="326231"/>
                </a:lnTo>
                <a:lnTo>
                  <a:pt x="250032" y="276225"/>
                </a:lnTo>
                <a:lnTo>
                  <a:pt x="169069" y="233363"/>
                </a:lnTo>
                <a:lnTo>
                  <a:pt x="73819" y="192881"/>
                </a:lnTo>
                <a:lnTo>
                  <a:pt x="23813" y="176213"/>
                </a:lnTo>
                <a:lnTo>
                  <a:pt x="7144" y="169069"/>
                </a:lnTo>
                <a:lnTo>
                  <a:pt x="0" y="159544"/>
                </a:lnTo>
                <a:lnTo>
                  <a:pt x="0" y="142875"/>
                </a:lnTo>
                <a:lnTo>
                  <a:pt x="4763" y="128588"/>
                </a:lnTo>
                <a:lnTo>
                  <a:pt x="19050" y="123825"/>
                </a:lnTo>
                <a:lnTo>
                  <a:pt x="47625" y="123825"/>
                </a:lnTo>
                <a:lnTo>
                  <a:pt x="1428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1856612-A5F8-4A18-88DA-E2FF58D35CDF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741245-8CBD-4C77-8081-75F51D0303F2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A78C1FD0-E1CC-4775-8568-5EEA286DF932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2F16C357-D5DA-4AA3-8989-BA5E2D2F0C1C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61B179A-ABA9-4C57-BFB8-30C4ED75AB4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605F2C6C-623F-4A1B-B8B7-BE20BBB08970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4A2EEC1-A4B3-4E9A-8675-64B4F0D2810B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6C1B227E-ABAA-49B1-A944-1984499F014F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CA82B5B8-926A-4B8A-BCCA-6A6CBF99209B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B0CBC2E1-CFC9-41D6-8209-014AAB95568A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F9BDD517-543D-4860-9C54-65148B7C4056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B8246C3-6A99-4858-B06E-8DF4F0B0A5F7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55FBA0F7-22A1-452D-8521-068C302A1B99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1533B4CA-97F9-49CA-BBF4-59F2177EAC7A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01E621F1-DA4F-4080-B4EC-E56EBA2523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52921E7B-50AF-41B7-A69B-B6B3DB380ECD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500B4FF6-B315-41E9-B9EA-7A4B186E23A9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D0F7C9D2-1A52-4BC3-8EFD-33199D5895C5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86564660-0607-440E-8FF9-A8147F293CF8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9">
              <a:extLst>
                <a:ext uri="{FF2B5EF4-FFF2-40B4-BE49-F238E27FC236}">
                  <a16:creationId xmlns:a16="http://schemas.microsoft.com/office/drawing/2014/main" id="{8EF93D8D-F49A-4345-99DE-CC27EFDD1645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6">
              <a:extLst>
                <a:ext uri="{FF2B5EF4-FFF2-40B4-BE49-F238E27FC236}">
                  <a16:creationId xmlns:a16="http://schemas.microsoft.com/office/drawing/2014/main" id="{AAC83860-2A7A-47A7-BA98-C771FCD0F463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688439-0196-4143-86BD-368EB40E67F6}"/>
              </a:ext>
            </a:extLst>
          </p:cNvPr>
          <p:cNvGrpSpPr/>
          <p:nvPr/>
        </p:nvGrpSpPr>
        <p:grpSpPr>
          <a:xfrm>
            <a:off x="3843338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58" name="フリーフォーム 6">
              <a:extLst>
                <a:ext uri="{FF2B5EF4-FFF2-40B4-BE49-F238E27FC236}">
                  <a16:creationId xmlns:a16="http://schemas.microsoft.com/office/drawing/2014/main" id="{19EDDF1A-E721-4878-BB18-A3C33914790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F2B7F924-F1B0-4705-97D5-B0ADCE33FB50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9A0E5F42-E071-4FB9-9273-FD8A4A63F658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1E7597DD-0BF5-44AC-9DEA-1B464DA20BD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8">
              <a:extLst>
                <a:ext uri="{FF2B5EF4-FFF2-40B4-BE49-F238E27FC236}">
                  <a16:creationId xmlns:a16="http://schemas.microsoft.com/office/drawing/2014/main" id="{817E3110-F87F-41AC-ACB3-24BEBA582253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DA6D07F5-18A5-4F01-9174-739EEF4E8B20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5B152922-A0CB-4FC5-9B0F-6F877CB9BCE4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5">
              <a:extLst>
                <a:ext uri="{FF2B5EF4-FFF2-40B4-BE49-F238E27FC236}">
                  <a16:creationId xmlns:a16="http://schemas.microsoft.com/office/drawing/2014/main" id="{AD1B4A65-BCE2-4213-93BB-A591E3C710B2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D084CE79-CB22-41D9-8D53-32EF17B12AA2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9B6BDAC7-CFB3-417E-AAF4-16212DFEDA91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2D95517D-5BB3-47FC-BE1F-A4183E03D478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2496A47A-C691-426F-9171-E892226E16A7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9">
              <a:extLst>
                <a:ext uri="{FF2B5EF4-FFF2-40B4-BE49-F238E27FC236}">
                  <a16:creationId xmlns:a16="http://schemas.microsoft.com/office/drawing/2014/main" id="{A2BB3D6D-8C95-4FC6-9716-7CC406D7232B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82727D50-4D66-4BA9-AB4D-B9BD10A3662F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D734DFE3-21A3-4596-9190-8BFBEA631650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7893A5D3-7861-429F-AF92-D2D148D2BC2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AD760CE7-1C44-441D-940B-E1C8133A6A90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6">
              <a:extLst>
                <a:ext uri="{FF2B5EF4-FFF2-40B4-BE49-F238E27FC236}">
                  <a16:creationId xmlns:a16="http://schemas.microsoft.com/office/drawing/2014/main" id="{4FF57219-5CBB-4711-A486-C1CD0A2A0A0F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416C11B2-2201-4D18-9D6F-44A6A23EC5AA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6">
              <a:extLst>
                <a:ext uri="{FF2B5EF4-FFF2-40B4-BE49-F238E27FC236}">
                  <a16:creationId xmlns:a16="http://schemas.microsoft.com/office/drawing/2014/main" id="{8BB1FEA0-58CB-497D-BF97-F01D8F63F14F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7779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28" grpId="0" animBg="1"/>
      <p:bldP spid="29" grpId="0" animBg="1"/>
      <p:bldP spid="9" grpId="0" animBg="1"/>
      <p:bldP spid="10" grpId="0" animBg="1"/>
      <p:bldP spid="31" grpId="0" animBg="1"/>
      <p:bldP spid="36" grpId="0" animBg="1"/>
      <p:bldP spid="35" grpId="0" animBg="1"/>
      <p:bldP spid="14" grpId="0" animBg="1"/>
      <p:bldP spid="19" grpId="0" animBg="1"/>
      <p:bldP spid="34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30" grpId="0" animBg="1"/>
      <p:bldP spid="37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4F8F37-B2C0-4835-BAF7-7F2A8AA54600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FC8E59-0072-4A02-804F-F28C4786A300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260D72C-E30A-4780-9F5E-E9A112C33E68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F8B0691-07CE-4FD1-A457-5D8BB55C7707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7F4E52DE-DE28-4D41-9CA8-A141C79EE915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B0BBD408-B7ED-4123-B117-E754A2A89B69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5DA35286-3BAC-450E-BD3D-B8AA2FABD9B3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455662FC-42A6-44D2-9918-AADF1C62BE0C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02F749A7-6EC2-48A0-BEB5-CFED7C9CD364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99F4AF5-158E-4EF6-AAB0-F54C7D6B37EB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353FE134-E6EB-4CC7-B772-065704D26AD9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48F1BAF-F749-46C8-9A45-9032B749AEE8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F8054E18-BF15-4745-B755-AB22B6EDB4A0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C6A2CD71-E224-4A25-BCDB-FB5B8B16F4E3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38F29345-A229-4D01-8649-0F38582139E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031851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60C5CB1-2B42-42A5-AA80-22A60A5ACAC1}"/>
              </a:ext>
            </a:extLst>
          </p:cNvPr>
          <p:cNvSpPr/>
          <p:nvPr/>
        </p:nvSpPr>
        <p:spPr>
          <a:xfrm>
            <a:off x="3505201" y="1628776"/>
            <a:ext cx="1628775" cy="2422525"/>
          </a:xfrm>
          <a:custGeom>
            <a:avLst/>
            <a:gdLst>
              <a:gd name="connsiteX0" fmla="*/ 946150 w 1628775"/>
              <a:gd name="connsiteY0" fmla="*/ 958850 h 2422525"/>
              <a:gd name="connsiteX1" fmla="*/ 898525 w 1628775"/>
              <a:gd name="connsiteY1" fmla="*/ 1060450 h 2422525"/>
              <a:gd name="connsiteX2" fmla="*/ 857250 w 1628775"/>
              <a:gd name="connsiteY2" fmla="*/ 1136650 h 2422525"/>
              <a:gd name="connsiteX3" fmla="*/ 762000 w 1628775"/>
              <a:gd name="connsiteY3" fmla="*/ 1292225 h 2422525"/>
              <a:gd name="connsiteX4" fmla="*/ 666750 w 1628775"/>
              <a:gd name="connsiteY4" fmla="*/ 1444625 h 2422525"/>
              <a:gd name="connsiteX5" fmla="*/ 533400 w 1628775"/>
              <a:gd name="connsiteY5" fmla="*/ 1651000 h 2422525"/>
              <a:gd name="connsiteX6" fmla="*/ 355600 w 1628775"/>
              <a:gd name="connsiteY6" fmla="*/ 1905000 h 2422525"/>
              <a:gd name="connsiteX7" fmla="*/ 209550 w 1628775"/>
              <a:gd name="connsiteY7" fmla="*/ 2108200 h 2422525"/>
              <a:gd name="connsiteX8" fmla="*/ 85725 w 1628775"/>
              <a:gd name="connsiteY8" fmla="*/ 2266950 h 2422525"/>
              <a:gd name="connsiteX9" fmla="*/ 31750 w 1628775"/>
              <a:gd name="connsiteY9" fmla="*/ 2333625 h 2422525"/>
              <a:gd name="connsiteX10" fmla="*/ 6350 w 1628775"/>
              <a:gd name="connsiteY10" fmla="*/ 2371725 h 2422525"/>
              <a:gd name="connsiteX11" fmla="*/ 0 w 1628775"/>
              <a:gd name="connsiteY11" fmla="*/ 2393950 h 2422525"/>
              <a:gd name="connsiteX12" fmla="*/ 6350 w 1628775"/>
              <a:gd name="connsiteY12" fmla="*/ 2413000 h 2422525"/>
              <a:gd name="connsiteX13" fmla="*/ 25400 w 1628775"/>
              <a:gd name="connsiteY13" fmla="*/ 2422525 h 2422525"/>
              <a:gd name="connsiteX14" fmla="*/ 50800 w 1628775"/>
              <a:gd name="connsiteY14" fmla="*/ 2409825 h 2422525"/>
              <a:gd name="connsiteX15" fmla="*/ 146050 w 1628775"/>
              <a:gd name="connsiteY15" fmla="*/ 2324100 h 2422525"/>
              <a:gd name="connsiteX16" fmla="*/ 254000 w 1628775"/>
              <a:gd name="connsiteY16" fmla="*/ 2222500 h 2422525"/>
              <a:gd name="connsiteX17" fmla="*/ 371475 w 1628775"/>
              <a:gd name="connsiteY17" fmla="*/ 2105025 h 2422525"/>
              <a:gd name="connsiteX18" fmla="*/ 511175 w 1628775"/>
              <a:gd name="connsiteY18" fmla="*/ 1955800 h 2422525"/>
              <a:gd name="connsiteX19" fmla="*/ 660400 w 1628775"/>
              <a:gd name="connsiteY19" fmla="*/ 1787525 h 2422525"/>
              <a:gd name="connsiteX20" fmla="*/ 765175 w 1628775"/>
              <a:gd name="connsiteY20" fmla="*/ 1660525 h 2422525"/>
              <a:gd name="connsiteX21" fmla="*/ 879475 w 1628775"/>
              <a:gd name="connsiteY21" fmla="*/ 1508125 h 2422525"/>
              <a:gd name="connsiteX22" fmla="*/ 984250 w 1628775"/>
              <a:gd name="connsiteY22" fmla="*/ 1352550 h 2422525"/>
              <a:gd name="connsiteX23" fmla="*/ 1050925 w 1628775"/>
              <a:gd name="connsiteY23" fmla="*/ 1257300 h 2422525"/>
              <a:gd name="connsiteX24" fmla="*/ 1111250 w 1628775"/>
              <a:gd name="connsiteY24" fmla="*/ 1162050 h 2422525"/>
              <a:gd name="connsiteX25" fmla="*/ 1187450 w 1628775"/>
              <a:gd name="connsiteY25" fmla="*/ 1025525 h 2422525"/>
              <a:gd name="connsiteX26" fmla="*/ 1244600 w 1628775"/>
              <a:gd name="connsiteY26" fmla="*/ 917575 h 2422525"/>
              <a:gd name="connsiteX27" fmla="*/ 1292225 w 1628775"/>
              <a:gd name="connsiteY27" fmla="*/ 828675 h 2422525"/>
              <a:gd name="connsiteX28" fmla="*/ 1358900 w 1628775"/>
              <a:gd name="connsiteY28" fmla="*/ 679450 h 2422525"/>
              <a:gd name="connsiteX29" fmla="*/ 1412875 w 1628775"/>
              <a:gd name="connsiteY29" fmla="*/ 552450 h 2422525"/>
              <a:gd name="connsiteX30" fmla="*/ 1425575 w 1628775"/>
              <a:gd name="connsiteY30" fmla="*/ 523875 h 2422525"/>
              <a:gd name="connsiteX31" fmla="*/ 1450975 w 1628775"/>
              <a:gd name="connsiteY31" fmla="*/ 501650 h 2422525"/>
              <a:gd name="connsiteX32" fmla="*/ 1492250 w 1628775"/>
              <a:gd name="connsiteY32" fmla="*/ 473075 h 2422525"/>
              <a:gd name="connsiteX33" fmla="*/ 1536700 w 1628775"/>
              <a:gd name="connsiteY33" fmla="*/ 450850 h 2422525"/>
              <a:gd name="connsiteX34" fmla="*/ 1581150 w 1628775"/>
              <a:gd name="connsiteY34" fmla="*/ 438150 h 2422525"/>
              <a:gd name="connsiteX35" fmla="*/ 1612900 w 1628775"/>
              <a:gd name="connsiteY35" fmla="*/ 422275 h 2422525"/>
              <a:gd name="connsiteX36" fmla="*/ 1625600 w 1628775"/>
              <a:gd name="connsiteY36" fmla="*/ 406400 h 2422525"/>
              <a:gd name="connsiteX37" fmla="*/ 1628775 w 1628775"/>
              <a:gd name="connsiteY37" fmla="*/ 390525 h 2422525"/>
              <a:gd name="connsiteX38" fmla="*/ 1628775 w 1628775"/>
              <a:gd name="connsiteY38" fmla="*/ 377825 h 2422525"/>
              <a:gd name="connsiteX39" fmla="*/ 1619250 w 1628775"/>
              <a:gd name="connsiteY39" fmla="*/ 349250 h 2422525"/>
              <a:gd name="connsiteX40" fmla="*/ 1593850 w 1628775"/>
              <a:gd name="connsiteY40" fmla="*/ 314325 h 2422525"/>
              <a:gd name="connsiteX41" fmla="*/ 1539875 w 1628775"/>
              <a:gd name="connsiteY41" fmla="*/ 254000 h 2422525"/>
              <a:gd name="connsiteX42" fmla="*/ 1479550 w 1628775"/>
              <a:gd name="connsiteY42" fmla="*/ 200025 h 2422525"/>
              <a:gd name="connsiteX43" fmla="*/ 1422400 w 1628775"/>
              <a:gd name="connsiteY43" fmla="*/ 152400 h 2422525"/>
              <a:gd name="connsiteX44" fmla="*/ 1365250 w 1628775"/>
              <a:gd name="connsiteY44" fmla="*/ 117475 h 2422525"/>
              <a:gd name="connsiteX45" fmla="*/ 1298575 w 1628775"/>
              <a:gd name="connsiteY45" fmla="*/ 79375 h 2422525"/>
              <a:gd name="connsiteX46" fmla="*/ 1235075 w 1628775"/>
              <a:gd name="connsiteY46" fmla="*/ 47625 h 2422525"/>
              <a:gd name="connsiteX47" fmla="*/ 1190625 w 1628775"/>
              <a:gd name="connsiteY47" fmla="*/ 28575 h 2422525"/>
              <a:gd name="connsiteX48" fmla="*/ 1155700 w 1628775"/>
              <a:gd name="connsiteY48" fmla="*/ 15875 h 2422525"/>
              <a:gd name="connsiteX49" fmla="*/ 1139825 w 1628775"/>
              <a:gd name="connsiteY49" fmla="*/ 6350 h 2422525"/>
              <a:gd name="connsiteX50" fmla="*/ 1114425 w 1628775"/>
              <a:gd name="connsiteY50" fmla="*/ 0 h 2422525"/>
              <a:gd name="connsiteX51" fmla="*/ 1101725 w 1628775"/>
              <a:gd name="connsiteY51" fmla="*/ 3175 h 2422525"/>
              <a:gd name="connsiteX52" fmla="*/ 1098550 w 1628775"/>
              <a:gd name="connsiteY52" fmla="*/ 19050 h 2422525"/>
              <a:gd name="connsiteX53" fmla="*/ 1104900 w 1628775"/>
              <a:gd name="connsiteY53" fmla="*/ 47625 h 2422525"/>
              <a:gd name="connsiteX54" fmla="*/ 1127125 w 1628775"/>
              <a:gd name="connsiteY54" fmla="*/ 76200 h 2422525"/>
              <a:gd name="connsiteX55" fmla="*/ 1152525 w 1628775"/>
              <a:gd name="connsiteY55" fmla="*/ 104775 h 2422525"/>
              <a:gd name="connsiteX56" fmla="*/ 1174750 w 1628775"/>
              <a:gd name="connsiteY56" fmla="*/ 136525 h 2422525"/>
              <a:gd name="connsiteX57" fmla="*/ 1200150 w 1628775"/>
              <a:gd name="connsiteY57" fmla="*/ 187325 h 2422525"/>
              <a:gd name="connsiteX58" fmla="*/ 1216025 w 1628775"/>
              <a:gd name="connsiteY58" fmla="*/ 238125 h 2422525"/>
              <a:gd name="connsiteX59" fmla="*/ 1219200 w 1628775"/>
              <a:gd name="connsiteY59" fmla="*/ 269875 h 2422525"/>
              <a:gd name="connsiteX60" fmla="*/ 1212850 w 1628775"/>
              <a:gd name="connsiteY60" fmla="*/ 317500 h 2422525"/>
              <a:gd name="connsiteX61" fmla="*/ 1193800 w 1628775"/>
              <a:gd name="connsiteY61" fmla="*/ 387350 h 2422525"/>
              <a:gd name="connsiteX62" fmla="*/ 1120775 w 1628775"/>
              <a:gd name="connsiteY62" fmla="*/ 574675 h 2422525"/>
              <a:gd name="connsiteX63" fmla="*/ 1082675 w 1628775"/>
              <a:gd name="connsiteY63" fmla="*/ 663575 h 2422525"/>
              <a:gd name="connsiteX64" fmla="*/ 971550 w 1628775"/>
              <a:gd name="connsiteY64" fmla="*/ 908050 h 2422525"/>
              <a:gd name="connsiteX65" fmla="*/ 946150 w 1628775"/>
              <a:gd name="connsiteY65" fmla="*/ 95885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28775" h="2422525">
                <a:moveTo>
                  <a:pt x="946150" y="958850"/>
                </a:moveTo>
                <a:lnTo>
                  <a:pt x="898525" y="1060450"/>
                </a:lnTo>
                <a:lnTo>
                  <a:pt x="857250" y="1136650"/>
                </a:lnTo>
                <a:lnTo>
                  <a:pt x="762000" y="1292225"/>
                </a:lnTo>
                <a:lnTo>
                  <a:pt x="666750" y="1444625"/>
                </a:lnTo>
                <a:lnTo>
                  <a:pt x="533400" y="1651000"/>
                </a:lnTo>
                <a:lnTo>
                  <a:pt x="355600" y="1905000"/>
                </a:lnTo>
                <a:lnTo>
                  <a:pt x="209550" y="2108200"/>
                </a:lnTo>
                <a:lnTo>
                  <a:pt x="85725" y="2266950"/>
                </a:lnTo>
                <a:lnTo>
                  <a:pt x="31750" y="2333625"/>
                </a:lnTo>
                <a:lnTo>
                  <a:pt x="6350" y="2371725"/>
                </a:lnTo>
                <a:lnTo>
                  <a:pt x="0" y="2393950"/>
                </a:lnTo>
                <a:lnTo>
                  <a:pt x="6350" y="2413000"/>
                </a:lnTo>
                <a:lnTo>
                  <a:pt x="25400" y="2422525"/>
                </a:lnTo>
                <a:lnTo>
                  <a:pt x="50800" y="2409825"/>
                </a:lnTo>
                <a:lnTo>
                  <a:pt x="146050" y="2324100"/>
                </a:lnTo>
                <a:lnTo>
                  <a:pt x="254000" y="2222500"/>
                </a:lnTo>
                <a:lnTo>
                  <a:pt x="371475" y="2105025"/>
                </a:lnTo>
                <a:lnTo>
                  <a:pt x="511175" y="1955800"/>
                </a:lnTo>
                <a:lnTo>
                  <a:pt x="660400" y="1787525"/>
                </a:lnTo>
                <a:lnTo>
                  <a:pt x="765175" y="1660525"/>
                </a:lnTo>
                <a:lnTo>
                  <a:pt x="879475" y="1508125"/>
                </a:lnTo>
                <a:lnTo>
                  <a:pt x="984250" y="1352550"/>
                </a:lnTo>
                <a:lnTo>
                  <a:pt x="1050925" y="1257300"/>
                </a:lnTo>
                <a:lnTo>
                  <a:pt x="1111250" y="1162050"/>
                </a:lnTo>
                <a:lnTo>
                  <a:pt x="1187450" y="1025525"/>
                </a:lnTo>
                <a:lnTo>
                  <a:pt x="1244600" y="917575"/>
                </a:lnTo>
                <a:lnTo>
                  <a:pt x="1292225" y="828675"/>
                </a:lnTo>
                <a:lnTo>
                  <a:pt x="1358900" y="679450"/>
                </a:lnTo>
                <a:lnTo>
                  <a:pt x="1412875" y="552450"/>
                </a:lnTo>
                <a:lnTo>
                  <a:pt x="1425575" y="523875"/>
                </a:lnTo>
                <a:lnTo>
                  <a:pt x="1450975" y="501650"/>
                </a:lnTo>
                <a:lnTo>
                  <a:pt x="1492250" y="473075"/>
                </a:lnTo>
                <a:lnTo>
                  <a:pt x="1536700" y="450850"/>
                </a:lnTo>
                <a:lnTo>
                  <a:pt x="1581150" y="438150"/>
                </a:lnTo>
                <a:lnTo>
                  <a:pt x="1612900" y="422275"/>
                </a:lnTo>
                <a:lnTo>
                  <a:pt x="1625600" y="406400"/>
                </a:lnTo>
                <a:lnTo>
                  <a:pt x="1628775" y="390525"/>
                </a:lnTo>
                <a:lnTo>
                  <a:pt x="1628775" y="377825"/>
                </a:lnTo>
                <a:lnTo>
                  <a:pt x="1619250" y="349250"/>
                </a:lnTo>
                <a:lnTo>
                  <a:pt x="1593850" y="314325"/>
                </a:lnTo>
                <a:lnTo>
                  <a:pt x="1539875" y="254000"/>
                </a:lnTo>
                <a:lnTo>
                  <a:pt x="1479550" y="200025"/>
                </a:lnTo>
                <a:lnTo>
                  <a:pt x="1422400" y="152400"/>
                </a:lnTo>
                <a:lnTo>
                  <a:pt x="1365250" y="117475"/>
                </a:lnTo>
                <a:lnTo>
                  <a:pt x="1298575" y="79375"/>
                </a:lnTo>
                <a:lnTo>
                  <a:pt x="1235075" y="47625"/>
                </a:lnTo>
                <a:lnTo>
                  <a:pt x="1190625" y="28575"/>
                </a:lnTo>
                <a:lnTo>
                  <a:pt x="1155700" y="15875"/>
                </a:lnTo>
                <a:lnTo>
                  <a:pt x="1139825" y="6350"/>
                </a:lnTo>
                <a:lnTo>
                  <a:pt x="1114425" y="0"/>
                </a:lnTo>
                <a:lnTo>
                  <a:pt x="1101725" y="3175"/>
                </a:lnTo>
                <a:lnTo>
                  <a:pt x="1098550" y="19050"/>
                </a:lnTo>
                <a:lnTo>
                  <a:pt x="1104900" y="47625"/>
                </a:lnTo>
                <a:lnTo>
                  <a:pt x="1127125" y="76200"/>
                </a:lnTo>
                <a:lnTo>
                  <a:pt x="1152525" y="104775"/>
                </a:lnTo>
                <a:lnTo>
                  <a:pt x="1174750" y="136525"/>
                </a:lnTo>
                <a:lnTo>
                  <a:pt x="1200150" y="187325"/>
                </a:lnTo>
                <a:lnTo>
                  <a:pt x="1216025" y="238125"/>
                </a:lnTo>
                <a:lnTo>
                  <a:pt x="1219200" y="269875"/>
                </a:lnTo>
                <a:lnTo>
                  <a:pt x="1212850" y="317500"/>
                </a:lnTo>
                <a:lnTo>
                  <a:pt x="1193800" y="387350"/>
                </a:lnTo>
                <a:lnTo>
                  <a:pt x="1120775" y="574675"/>
                </a:lnTo>
                <a:lnTo>
                  <a:pt x="1082675" y="663575"/>
                </a:lnTo>
                <a:lnTo>
                  <a:pt x="971550" y="908050"/>
                </a:lnTo>
                <a:lnTo>
                  <a:pt x="946150" y="9588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CA1BF2F-7C31-477C-9675-3949E7BEBAD4}"/>
              </a:ext>
            </a:extLst>
          </p:cNvPr>
          <p:cNvSpPr/>
          <p:nvPr/>
        </p:nvSpPr>
        <p:spPr>
          <a:xfrm>
            <a:off x="5195889" y="1998664"/>
            <a:ext cx="2949575" cy="515937"/>
          </a:xfrm>
          <a:custGeom>
            <a:avLst/>
            <a:gdLst>
              <a:gd name="connsiteX0" fmla="*/ 1464468 w 2950368"/>
              <a:gd name="connsiteY0" fmla="*/ 159544 h 516731"/>
              <a:gd name="connsiteX1" fmla="*/ 1654968 w 2950368"/>
              <a:gd name="connsiteY1" fmla="*/ 133350 h 516731"/>
              <a:gd name="connsiteX2" fmla="*/ 1824037 w 2950368"/>
              <a:gd name="connsiteY2" fmla="*/ 111919 h 516731"/>
              <a:gd name="connsiteX3" fmla="*/ 2019300 w 2950368"/>
              <a:gd name="connsiteY3" fmla="*/ 90487 h 516731"/>
              <a:gd name="connsiteX4" fmla="*/ 2074068 w 2950368"/>
              <a:gd name="connsiteY4" fmla="*/ 88106 h 516731"/>
              <a:gd name="connsiteX5" fmla="*/ 2135981 w 2950368"/>
              <a:gd name="connsiteY5" fmla="*/ 80962 h 516731"/>
              <a:gd name="connsiteX6" fmla="*/ 2221706 w 2950368"/>
              <a:gd name="connsiteY6" fmla="*/ 66675 h 516731"/>
              <a:gd name="connsiteX7" fmla="*/ 2264568 w 2950368"/>
              <a:gd name="connsiteY7" fmla="*/ 59531 h 516731"/>
              <a:gd name="connsiteX8" fmla="*/ 2326481 w 2950368"/>
              <a:gd name="connsiteY8" fmla="*/ 47625 h 516731"/>
              <a:gd name="connsiteX9" fmla="*/ 2374106 w 2950368"/>
              <a:gd name="connsiteY9" fmla="*/ 35719 h 516731"/>
              <a:gd name="connsiteX10" fmla="*/ 2443162 w 2950368"/>
              <a:gd name="connsiteY10" fmla="*/ 14287 h 516731"/>
              <a:gd name="connsiteX11" fmla="*/ 2474118 w 2950368"/>
              <a:gd name="connsiteY11" fmla="*/ 2381 h 516731"/>
              <a:gd name="connsiteX12" fmla="*/ 2500312 w 2950368"/>
              <a:gd name="connsiteY12" fmla="*/ 0 h 516731"/>
              <a:gd name="connsiteX13" fmla="*/ 2588418 w 2950368"/>
              <a:gd name="connsiteY13" fmla="*/ 9525 h 516731"/>
              <a:gd name="connsiteX14" fmla="*/ 2674143 w 2950368"/>
              <a:gd name="connsiteY14" fmla="*/ 26194 h 516731"/>
              <a:gd name="connsiteX15" fmla="*/ 2733675 w 2950368"/>
              <a:gd name="connsiteY15" fmla="*/ 45244 h 516731"/>
              <a:gd name="connsiteX16" fmla="*/ 2771775 w 2950368"/>
              <a:gd name="connsiteY16" fmla="*/ 64294 h 516731"/>
              <a:gd name="connsiteX17" fmla="*/ 2814637 w 2950368"/>
              <a:gd name="connsiteY17" fmla="*/ 88106 h 516731"/>
              <a:gd name="connsiteX18" fmla="*/ 2850356 w 2950368"/>
              <a:gd name="connsiteY18" fmla="*/ 109537 h 516731"/>
              <a:gd name="connsiteX19" fmla="*/ 2878931 w 2950368"/>
              <a:gd name="connsiteY19" fmla="*/ 133350 h 516731"/>
              <a:gd name="connsiteX20" fmla="*/ 2919412 w 2950368"/>
              <a:gd name="connsiteY20" fmla="*/ 171450 h 516731"/>
              <a:gd name="connsiteX21" fmla="*/ 2943225 w 2950368"/>
              <a:gd name="connsiteY21" fmla="*/ 202406 h 516731"/>
              <a:gd name="connsiteX22" fmla="*/ 2950368 w 2950368"/>
              <a:gd name="connsiteY22" fmla="*/ 219075 h 516731"/>
              <a:gd name="connsiteX23" fmla="*/ 2950368 w 2950368"/>
              <a:gd name="connsiteY23" fmla="*/ 233362 h 516731"/>
              <a:gd name="connsiteX24" fmla="*/ 2940843 w 2950368"/>
              <a:gd name="connsiteY24" fmla="*/ 250031 h 516731"/>
              <a:gd name="connsiteX25" fmla="*/ 2924175 w 2950368"/>
              <a:gd name="connsiteY25" fmla="*/ 259556 h 516731"/>
              <a:gd name="connsiteX26" fmla="*/ 2886075 w 2950368"/>
              <a:gd name="connsiteY26" fmla="*/ 269081 h 516731"/>
              <a:gd name="connsiteX27" fmla="*/ 2809875 w 2950368"/>
              <a:gd name="connsiteY27" fmla="*/ 273844 h 516731"/>
              <a:gd name="connsiteX28" fmla="*/ 2681287 w 2950368"/>
              <a:gd name="connsiteY28" fmla="*/ 269081 h 516731"/>
              <a:gd name="connsiteX29" fmla="*/ 2488406 w 2950368"/>
              <a:gd name="connsiteY29" fmla="*/ 273844 h 516731"/>
              <a:gd name="connsiteX30" fmla="*/ 2283618 w 2950368"/>
              <a:gd name="connsiteY30" fmla="*/ 278606 h 516731"/>
              <a:gd name="connsiteX31" fmla="*/ 2081212 w 2950368"/>
              <a:gd name="connsiteY31" fmla="*/ 285750 h 516731"/>
              <a:gd name="connsiteX32" fmla="*/ 1943100 w 2950368"/>
              <a:gd name="connsiteY32" fmla="*/ 292894 h 516731"/>
              <a:gd name="connsiteX33" fmla="*/ 1785937 w 2950368"/>
              <a:gd name="connsiteY33" fmla="*/ 288131 h 516731"/>
              <a:gd name="connsiteX34" fmla="*/ 1583531 w 2950368"/>
              <a:gd name="connsiteY34" fmla="*/ 319087 h 516731"/>
              <a:gd name="connsiteX35" fmla="*/ 1362075 w 2950368"/>
              <a:gd name="connsiteY35" fmla="*/ 352425 h 516731"/>
              <a:gd name="connsiteX36" fmla="*/ 1166812 w 2950368"/>
              <a:gd name="connsiteY36" fmla="*/ 378619 h 516731"/>
              <a:gd name="connsiteX37" fmla="*/ 954881 w 2950368"/>
              <a:gd name="connsiteY37" fmla="*/ 409575 h 516731"/>
              <a:gd name="connsiteX38" fmla="*/ 802481 w 2950368"/>
              <a:gd name="connsiteY38" fmla="*/ 447675 h 516731"/>
              <a:gd name="connsiteX39" fmla="*/ 738187 w 2950368"/>
              <a:gd name="connsiteY39" fmla="*/ 454819 h 516731"/>
              <a:gd name="connsiteX40" fmla="*/ 621506 w 2950368"/>
              <a:gd name="connsiteY40" fmla="*/ 478631 h 516731"/>
              <a:gd name="connsiteX41" fmla="*/ 523875 w 2950368"/>
              <a:gd name="connsiteY41" fmla="*/ 502444 h 516731"/>
              <a:gd name="connsiteX42" fmla="*/ 471487 w 2950368"/>
              <a:gd name="connsiteY42" fmla="*/ 516731 h 516731"/>
              <a:gd name="connsiteX43" fmla="*/ 452437 w 2950368"/>
              <a:gd name="connsiteY43" fmla="*/ 514350 h 516731"/>
              <a:gd name="connsiteX44" fmla="*/ 416718 w 2950368"/>
              <a:gd name="connsiteY44" fmla="*/ 502444 h 516731"/>
              <a:gd name="connsiteX45" fmla="*/ 357187 w 2950368"/>
              <a:gd name="connsiteY45" fmla="*/ 478631 h 516731"/>
              <a:gd name="connsiteX46" fmla="*/ 290512 w 2950368"/>
              <a:gd name="connsiteY46" fmla="*/ 447675 h 516731"/>
              <a:gd name="connsiteX47" fmla="*/ 228600 w 2950368"/>
              <a:gd name="connsiteY47" fmla="*/ 419100 h 516731"/>
              <a:gd name="connsiteX48" fmla="*/ 178593 w 2950368"/>
              <a:gd name="connsiteY48" fmla="*/ 395287 h 516731"/>
              <a:gd name="connsiteX49" fmla="*/ 161925 w 2950368"/>
              <a:gd name="connsiteY49" fmla="*/ 388144 h 516731"/>
              <a:gd name="connsiteX50" fmla="*/ 128587 w 2950368"/>
              <a:gd name="connsiteY50" fmla="*/ 366712 h 516731"/>
              <a:gd name="connsiteX51" fmla="*/ 69056 w 2950368"/>
              <a:gd name="connsiteY51" fmla="*/ 316706 h 516731"/>
              <a:gd name="connsiteX52" fmla="*/ 50006 w 2950368"/>
              <a:gd name="connsiteY52" fmla="*/ 297656 h 516731"/>
              <a:gd name="connsiteX53" fmla="*/ 28575 w 2950368"/>
              <a:gd name="connsiteY53" fmla="*/ 276225 h 516731"/>
              <a:gd name="connsiteX54" fmla="*/ 9525 w 2950368"/>
              <a:gd name="connsiteY54" fmla="*/ 250031 h 516731"/>
              <a:gd name="connsiteX55" fmla="*/ 0 w 2950368"/>
              <a:gd name="connsiteY55" fmla="*/ 221456 h 516731"/>
              <a:gd name="connsiteX56" fmla="*/ 4762 w 2950368"/>
              <a:gd name="connsiteY56" fmla="*/ 200025 h 516731"/>
              <a:gd name="connsiteX57" fmla="*/ 21431 w 2950368"/>
              <a:gd name="connsiteY57" fmla="*/ 197644 h 516731"/>
              <a:gd name="connsiteX58" fmla="*/ 38100 w 2950368"/>
              <a:gd name="connsiteY58" fmla="*/ 204787 h 516731"/>
              <a:gd name="connsiteX59" fmla="*/ 116681 w 2950368"/>
              <a:gd name="connsiteY59" fmla="*/ 238125 h 516731"/>
              <a:gd name="connsiteX60" fmla="*/ 176212 w 2950368"/>
              <a:gd name="connsiteY60" fmla="*/ 264319 h 516731"/>
              <a:gd name="connsiteX61" fmla="*/ 230981 w 2950368"/>
              <a:gd name="connsiteY61" fmla="*/ 283369 h 516731"/>
              <a:gd name="connsiteX62" fmla="*/ 273843 w 2950368"/>
              <a:gd name="connsiteY62" fmla="*/ 300037 h 516731"/>
              <a:gd name="connsiteX63" fmla="*/ 326231 w 2950368"/>
              <a:gd name="connsiteY63" fmla="*/ 311944 h 516731"/>
              <a:gd name="connsiteX64" fmla="*/ 366712 w 2950368"/>
              <a:gd name="connsiteY64" fmla="*/ 316706 h 516731"/>
              <a:gd name="connsiteX65" fmla="*/ 431006 w 2950368"/>
              <a:gd name="connsiteY65" fmla="*/ 314325 h 516731"/>
              <a:gd name="connsiteX66" fmla="*/ 583406 w 2950368"/>
              <a:gd name="connsiteY66" fmla="*/ 295275 h 516731"/>
              <a:gd name="connsiteX67" fmla="*/ 738187 w 2950368"/>
              <a:gd name="connsiteY67" fmla="*/ 273844 h 516731"/>
              <a:gd name="connsiteX68" fmla="*/ 788193 w 2950368"/>
              <a:gd name="connsiteY68" fmla="*/ 264319 h 516731"/>
              <a:gd name="connsiteX69" fmla="*/ 962025 w 2950368"/>
              <a:gd name="connsiteY69" fmla="*/ 230981 h 516731"/>
              <a:gd name="connsiteX70" fmla="*/ 1223962 w 2950368"/>
              <a:gd name="connsiteY70" fmla="*/ 195262 h 516731"/>
              <a:gd name="connsiteX71" fmla="*/ 1464468 w 2950368"/>
              <a:gd name="connsiteY71" fmla="*/ 1595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950368" h="516731">
                <a:moveTo>
                  <a:pt x="1464468" y="159544"/>
                </a:moveTo>
                <a:lnTo>
                  <a:pt x="1654968" y="133350"/>
                </a:lnTo>
                <a:lnTo>
                  <a:pt x="1824037" y="111919"/>
                </a:lnTo>
                <a:lnTo>
                  <a:pt x="2019300" y="90487"/>
                </a:lnTo>
                <a:lnTo>
                  <a:pt x="2074068" y="88106"/>
                </a:lnTo>
                <a:lnTo>
                  <a:pt x="2135981" y="80962"/>
                </a:lnTo>
                <a:lnTo>
                  <a:pt x="2221706" y="66675"/>
                </a:lnTo>
                <a:lnTo>
                  <a:pt x="2264568" y="59531"/>
                </a:lnTo>
                <a:lnTo>
                  <a:pt x="2326481" y="47625"/>
                </a:lnTo>
                <a:lnTo>
                  <a:pt x="2374106" y="35719"/>
                </a:lnTo>
                <a:lnTo>
                  <a:pt x="2443162" y="14287"/>
                </a:lnTo>
                <a:lnTo>
                  <a:pt x="2474118" y="2381"/>
                </a:lnTo>
                <a:lnTo>
                  <a:pt x="2500312" y="0"/>
                </a:lnTo>
                <a:lnTo>
                  <a:pt x="2588418" y="9525"/>
                </a:lnTo>
                <a:lnTo>
                  <a:pt x="2674143" y="26194"/>
                </a:lnTo>
                <a:lnTo>
                  <a:pt x="2733675" y="45244"/>
                </a:lnTo>
                <a:lnTo>
                  <a:pt x="2771775" y="64294"/>
                </a:lnTo>
                <a:lnTo>
                  <a:pt x="2814637" y="88106"/>
                </a:lnTo>
                <a:lnTo>
                  <a:pt x="2850356" y="109537"/>
                </a:lnTo>
                <a:lnTo>
                  <a:pt x="2878931" y="133350"/>
                </a:lnTo>
                <a:lnTo>
                  <a:pt x="2919412" y="171450"/>
                </a:lnTo>
                <a:lnTo>
                  <a:pt x="2943225" y="202406"/>
                </a:lnTo>
                <a:lnTo>
                  <a:pt x="2950368" y="219075"/>
                </a:lnTo>
                <a:lnTo>
                  <a:pt x="2950368" y="233362"/>
                </a:lnTo>
                <a:lnTo>
                  <a:pt x="2940843" y="250031"/>
                </a:lnTo>
                <a:lnTo>
                  <a:pt x="2924175" y="259556"/>
                </a:lnTo>
                <a:lnTo>
                  <a:pt x="2886075" y="269081"/>
                </a:lnTo>
                <a:lnTo>
                  <a:pt x="2809875" y="273844"/>
                </a:lnTo>
                <a:lnTo>
                  <a:pt x="2681287" y="269081"/>
                </a:lnTo>
                <a:lnTo>
                  <a:pt x="2488406" y="273844"/>
                </a:lnTo>
                <a:lnTo>
                  <a:pt x="2283618" y="278606"/>
                </a:lnTo>
                <a:lnTo>
                  <a:pt x="2081212" y="285750"/>
                </a:lnTo>
                <a:lnTo>
                  <a:pt x="1943100" y="292894"/>
                </a:lnTo>
                <a:lnTo>
                  <a:pt x="1785937" y="288131"/>
                </a:lnTo>
                <a:lnTo>
                  <a:pt x="1583531" y="319087"/>
                </a:lnTo>
                <a:lnTo>
                  <a:pt x="1362075" y="352425"/>
                </a:lnTo>
                <a:lnTo>
                  <a:pt x="1166812" y="378619"/>
                </a:lnTo>
                <a:lnTo>
                  <a:pt x="954881" y="409575"/>
                </a:lnTo>
                <a:lnTo>
                  <a:pt x="802481" y="447675"/>
                </a:lnTo>
                <a:lnTo>
                  <a:pt x="738187" y="454819"/>
                </a:lnTo>
                <a:lnTo>
                  <a:pt x="621506" y="478631"/>
                </a:lnTo>
                <a:lnTo>
                  <a:pt x="523875" y="502444"/>
                </a:lnTo>
                <a:lnTo>
                  <a:pt x="471487" y="516731"/>
                </a:lnTo>
                <a:lnTo>
                  <a:pt x="452437" y="514350"/>
                </a:lnTo>
                <a:lnTo>
                  <a:pt x="416718" y="502444"/>
                </a:lnTo>
                <a:lnTo>
                  <a:pt x="357187" y="478631"/>
                </a:lnTo>
                <a:lnTo>
                  <a:pt x="290512" y="447675"/>
                </a:lnTo>
                <a:lnTo>
                  <a:pt x="228600" y="419100"/>
                </a:lnTo>
                <a:lnTo>
                  <a:pt x="178593" y="395287"/>
                </a:lnTo>
                <a:lnTo>
                  <a:pt x="161925" y="388144"/>
                </a:lnTo>
                <a:lnTo>
                  <a:pt x="128587" y="366712"/>
                </a:lnTo>
                <a:lnTo>
                  <a:pt x="69056" y="316706"/>
                </a:lnTo>
                <a:lnTo>
                  <a:pt x="50006" y="297656"/>
                </a:lnTo>
                <a:lnTo>
                  <a:pt x="28575" y="276225"/>
                </a:lnTo>
                <a:lnTo>
                  <a:pt x="9525" y="250031"/>
                </a:lnTo>
                <a:lnTo>
                  <a:pt x="0" y="221456"/>
                </a:lnTo>
                <a:lnTo>
                  <a:pt x="4762" y="200025"/>
                </a:lnTo>
                <a:lnTo>
                  <a:pt x="21431" y="197644"/>
                </a:lnTo>
                <a:lnTo>
                  <a:pt x="38100" y="204787"/>
                </a:lnTo>
                <a:lnTo>
                  <a:pt x="116681" y="238125"/>
                </a:lnTo>
                <a:lnTo>
                  <a:pt x="176212" y="264319"/>
                </a:lnTo>
                <a:lnTo>
                  <a:pt x="230981" y="283369"/>
                </a:lnTo>
                <a:lnTo>
                  <a:pt x="273843" y="300037"/>
                </a:lnTo>
                <a:lnTo>
                  <a:pt x="326231" y="311944"/>
                </a:lnTo>
                <a:lnTo>
                  <a:pt x="366712" y="316706"/>
                </a:lnTo>
                <a:lnTo>
                  <a:pt x="431006" y="314325"/>
                </a:lnTo>
                <a:lnTo>
                  <a:pt x="583406" y="295275"/>
                </a:lnTo>
                <a:lnTo>
                  <a:pt x="738187" y="273844"/>
                </a:lnTo>
                <a:lnTo>
                  <a:pt x="788193" y="264319"/>
                </a:lnTo>
                <a:lnTo>
                  <a:pt x="962025" y="230981"/>
                </a:lnTo>
                <a:lnTo>
                  <a:pt x="1223962" y="195262"/>
                </a:lnTo>
                <a:lnTo>
                  <a:pt x="1464468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1E34261-7884-4AE0-86A4-E04B7A32FF46}"/>
              </a:ext>
            </a:extLst>
          </p:cNvPr>
          <p:cNvSpPr/>
          <p:nvPr/>
        </p:nvSpPr>
        <p:spPr>
          <a:xfrm>
            <a:off x="4259263" y="3003550"/>
            <a:ext cx="381000" cy="2863850"/>
          </a:xfrm>
          <a:custGeom>
            <a:avLst/>
            <a:gdLst>
              <a:gd name="connsiteX0" fmla="*/ 354787 w 380391"/>
              <a:gd name="connsiteY0" fmla="*/ 1005840 h 2863900"/>
              <a:gd name="connsiteX1" fmla="*/ 365760 w 380391"/>
              <a:gd name="connsiteY1" fmla="*/ 720547 h 2863900"/>
              <a:gd name="connsiteX2" fmla="*/ 373075 w 380391"/>
              <a:gd name="connsiteY2" fmla="*/ 530352 h 2863900"/>
              <a:gd name="connsiteX3" fmla="*/ 376733 w 380391"/>
              <a:gd name="connsiteY3" fmla="*/ 351129 h 2863900"/>
              <a:gd name="connsiteX4" fmla="*/ 380391 w 380391"/>
              <a:gd name="connsiteY4" fmla="*/ 267004 h 2863900"/>
              <a:gd name="connsiteX5" fmla="*/ 373075 w 380391"/>
              <a:gd name="connsiteY5" fmla="*/ 219456 h 2863900"/>
              <a:gd name="connsiteX6" fmla="*/ 358445 w 380391"/>
              <a:gd name="connsiteY6" fmla="*/ 179222 h 2863900"/>
              <a:gd name="connsiteX7" fmla="*/ 336499 w 380391"/>
              <a:gd name="connsiteY7" fmla="*/ 138988 h 2863900"/>
              <a:gd name="connsiteX8" fmla="*/ 310896 w 380391"/>
              <a:gd name="connsiteY8" fmla="*/ 106070 h 2863900"/>
              <a:gd name="connsiteX9" fmla="*/ 285293 w 380391"/>
              <a:gd name="connsiteY9" fmla="*/ 84124 h 2863900"/>
              <a:gd name="connsiteX10" fmla="*/ 245059 w 380391"/>
              <a:gd name="connsiteY10" fmla="*/ 54864 h 2863900"/>
              <a:gd name="connsiteX11" fmla="*/ 212141 w 380391"/>
              <a:gd name="connsiteY11" fmla="*/ 29260 h 2863900"/>
              <a:gd name="connsiteX12" fmla="*/ 146304 w 380391"/>
              <a:gd name="connsiteY12" fmla="*/ 0 h 2863900"/>
              <a:gd name="connsiteX13" fmla="*/ 84125 w 380391"/>
              <a:gd name="connsiteY13" fmla="*/ 98755 h 2863900"/>
              <a:gd name="connsiteX14" fmla="*/ 120701 w 380391"/>
              <a:gd name="connsiteY14" fmla="*/ 179222 h 2863900"/>
              <a:gd name="connsiteX15" fmla="*/ 153619 w 380391"/>
              <a:gd name="connsiteY15" fmla="*/ 256032 h 2863900"/>
              <a:gd name="connsiteX16" fmla="*/ 157277 w 380391"/>
              <a:gd name="connsiteY16" fmla="*/ 288950 h 2863900"/>
              <a:gd name="connsiteX17" fmla="*/ 160935 w 380391"/>
              <a:gd name="connsiteY17" fmla="*/ 387705 h 2863900"/>
              <a:gd name="connsiteX18" fmla="*/ 164592 w 380391"/>
              <a:gd name="connsiteY18" fmla="*/ 552297 h 2863900"/>
              <a:gd name="connsiteX19" fmla="*/ 164592 w 380391"/>
              <a:gd name="connsiteY19" fmla="*/ 775411 h 2863900"/>
              <a:gd name="connsiteX20" fmla="*/ 157277 w 380391"/>
              <a:gd name="connsiteY20" fmla="*/ 998524 h 2863900"/>
              <a:gd name="connsiteX21" fmla="*/ 142647 w 380391"/>
              <a:gd name="connsiteY21" fmla="*/ 1261872 h 2863900"/>
              <a:gd name="connsiteX22" fmla="*/ 124359 w 380391"/>
              <a:gd name="connsiteY22" fmla="*/ 1503273 h 2863900"/>
              <a:gd name="connsiteX23" fmla="*/ 102413 w 380391"/>
              <a:gd name="connsiteY23" fmla="*/ 1759305 h 2863900"/>
              <a:gd name="connsiteX24" fmla="*/ 91440 w 380391"/>
              <a:gd name="connsiteY24" fmla="*/ 1876348 h 2863900"/>
              <a:gd name="connsiteX25" fmla="*/ 62179 w 380391"/>
              <a:gd name="connsiteY25" fmla="*/ 2154326 h 2863900"/>
              <a:gd name="connsiteX26" fmla="*/ 40234 w 380391"/>
              <a:gd name="connsiteY26" fmla="*/ 2307945 h 2863900"/>
              <a:gd name="connsiteX27" fmla="*/ 18288 w 380391"/>
              <a:gd name="connsiteY27" fmla="*/ 2410358 h 2863900"/>
              <a:gd name="connsiteX28" fmla="*/ 3658 w 380391"/>
              <a:gd name="connsiteY28" fmla="*/ 2454249 h 2863900"/>
              <a:gd name="connsiteX29" fmla="*/ 0 w 380391"/>
              <a:gd name="connsiteY29" fmla="*/ 2483510 h 2863900"/>
              <a:gd name="connsiteX30" fmla="*/ 14631 w 380391"/>
              <a:gd name="connsiteY30" fmla="*/ 2589580 h 2863900"/>
              <a:gd name="connsiteX31" fmla="*/ 36576 w 380391"/>
              <a:gd name="connsiteY31" fmla="*/ 2688336 h 2863900"/>
              <a:gd name="connsiteX32" fmla="*/ 58522 w 380391"/>
              <a:gd name="connsiteY32" fmla="*/ 2750515 h 2863900"/>
              <a:gd name="connsiteX33" fmla="*/ 84125 w 380391"/>
              <a:gd name="connsiteY33" fmla="*/ 2798064 h 2863900"/>
              <a:gd name="connsiteX34" fmla="*/ 102413 w 380391"/>
              <a:gd name="connsiteY34" fmla="*/ 2827324 h 2863900"/>
              <a:gd name="connsiteX35" fmla="*/ 124359 w 380391"/>
              <a:gd name="connsiteY35" fmla="*/ 2849270 h 2863900"/>
              <a:gd name="connsiteX36" fmla="*/ 160935 w 380391"/>
              <a:gd name="connsiteY36" fmla="*/ 2863900 h 2863900"/>
              <a:gd name="connsiteX37" fmla="*/ 215799 w 380391"/>
              <a:gd name="connsiteY37" fmla="*/ 2852928 h 2863900"/>
              <a:gd name="connsiteX38" fmla="*/ 245059 w 380391"/>
              <a:gd name="connsiteY38" fmla="*/ 2834640 h 2863900"/>
              <a:gd name="connsiteX39" fmla="*/ 259690 w 380391"/>
              <a:gd name="connsiteY39" fmla="*/ 2805379 h 2863900"/>
              <a:gd name="connsiteX40" fmla="*/ 277978 w 380391"/>
              <a:gd name="connsiteY40" fmla="*/ 2728569 h 2863900"/>
              <a:gd name="connsiteX41" fmla="*/ 285293 w 380391"/>
              <a:gd name="connsiteY41" fmla="*/ 2659075 h 2863900"/>
              <a:gd name="connsiteX42" fmla="*/ 288951 w 380391"/>
              <a:gd name="connsiteY42" fmla="*/ 2563977 h 2863900"/>
              <a:gd name="connsiteX43" fmla="*/ 292608 w 380391"/>
              <a:gd name="connsiteY43" fmla="*/ 2476195 h 2863900"/>
              <a:gd name="connsiteX44" fmla="*/ 307239 w 380391"/>
              <a:gd name="connsiteY44" fmla="*/ 2264054 h 2863900"/>
              <a:gd name="connsiteX45" fmla="*/ 318211 w 380391"/>
              <a:gd name="connsiteY45" fmla="*/ 2066544 h 2863900"/>
              <a:gd name="connsiteX46" fmla="*/ 325527 w 380391"/>
              <a:gd name="connsiteY46" fmla="*/ 1869033 h 2863900"/>
              <a:gd name="connsiteX47" fmla="*/ 332842 w 380391"/>
              <a:gd name="connsiteY47" fmla="*/ 1664208 h 2863900"/>
              <a:gd name="connsiteX48" fmla="*/ 340157 w 380391"/>
              <a:gd name="connsiteY48" fmla="*/ 1437436 h 2863900"/>
              <a:gd name="connsiteX49" fmla="*/ 354787 w 380391"/>
              <a:gd name="connsiteY49" fmla="*/ 1005840 h 28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80391" h="2863900">
                <a:moveTo>
                  <a:pt x="354787" y="1005840"/>
                </a:moveTo>
                <a:lnTo>
                  <a:pt x="365760" y="720547"/>
                </a:lnTo>
                <a:lnTo>
                  <a:pt x="373075" y="530352"/>
                </a:lnTo>
                <a:cubicBezTo>
                  <a:pt x="374294" y="470611"/>
                  <a:pt x="375514" y="410870"/>
                  <a:pt x="376733" y="351129"/>
                </a:cubicBezTo>
                <a:lnTo>
                  <a:pt x="380391" y="267004"/>
                </a:lnTo>
                <a:lnTo>
                  <a:pt x="373075" y="219456"/>
                </a:lnTo>
                <a:lnTo>
                  <a:pt x="358445" y="179222"/>
                </a:lnTo>
                <a:lnTo>
                  <a:pt x="336499" y="138988"/>
                </a:lnTo>
                <a:lnTo>
                  <a:pt x="310896" y="106070"/>
                </a:lnTo>
                <a:lnTo>
                  <a:pt x="285293" y="84124"/>
                </a:lnTo>
                <a:lnTo>
                  <a:pt x="245059" y="54864"/>
                </a:lnTo>
                <a:lnTo>
                  <a:pt x="212141" y="29260"/>
                </a:lnTo>
                <a:lnTo>
                  <a:pt x="146304" y="0"/>
                </a:lnTo>
                <a:lnTo>
                  <a:pt x="84125" y="98755"/>
                </a:lnTo>
                <a:lnTo>
                  <a:pt x="120701" y="179222"/>
                </a:lnTo>
                <a:lnTo>
                  <a:pt x="153619" y="256032"/>
                </a:lnTo>
                <a:lnTo>
                  <a:pt x="157277" y="288950"/>
                </a:lnTo>
                <a:lnTo>
                  <a:pt x="160935" y="387705"/>
                </a:lnTo>
                <a:lnTo>
                  <a:pt x="164592" y="552297"/>
                </a:lnTo>
                <a:lnTo>
                  <a:pt x="164592" y="775411"/>
                </a:lnTo>
                <a:lnTo>
                  <a:pt x="157277" y="998524"/>
                </a:lnTo>
                <a:lnTo>
                  <a:pt x="142647" y="1261872"/>
                </a:lnTo>
                <a:lnTo>
                  <a:pt x="124359" y="1503273"/>
                </a:lnTo>
                <a:lnTo>
                  <a:pt x="102413" y="1759305"/>
                </a:lnTo>
                <a:lnTo>
                  <a:pt x="91440" y="1876348"/>
                </a:lnTo>
                <a:lnTo>
                  <a:pt x="62179" y="2154326"/>
                </a:lnTo>
                <a:lnTo>
                  <a:pt x="40234" y="2307945"/>
                </a:lnTo>
                <a:lnTo>
                  <a:pt x="18288" y="2410358"/>
                </a:lnTo>
                <a:lnTo>
                  <a:pt x="3658" y="2454249"/>
                </a:lnTo>
                <a:lnTo>
                  <a:pt x="0" y="2483510"/>
                </a:lnTo>
                <a:lnTo>
                  <a:pt x="14631" y="2589580"/>
                </a:lnTo>
                <a:lnTo>
                  <a:pt x="36576" y="2688336"/>
                </a:lnTo>
                <a:lnTo>
                  <a:pt x="58522" y="2750515"/>
                </a:lnTo>
                <a:lnTo>
                  <a:pt x="84125" y="2798064"/>
                </a:lnTo>
                <a:lnTo>
                  <a:pt x="102413" y="2827324"/>
                </a:lnTo>
                <a:lnTo>
                  <a:pt x="124359" y="2849270"/>
                </a:lnTo>
                <a:lnTo>
                  <a:pt x="160935" y="2863900"/>
                </a:lnTo>
                <a:lnTo>
                  <a:pt x="215799" y="2852928"/>
                </a:lnTo>
                <a:lnTo>
                  <a:pt x="245059" y="2834640"/>
                </a:lnTo>
                <a:lnTo>
                  <a:pt x="259690" y="2805379"/>
                </a:lnTo>
                <a:lnTo>
                  <a:pt x="277978" y="2728569"/>
                </a:lnTo>
                <a:lnTo>
                  <a:pt x="285293" y="2659075"/>
                </a:lnTo>
                <a:lnTo>
                  <a:pt x="288951" y="2563977"/>
                </a:lnTo>
                <a:lnTo>
                  <a:pt x="292608" y="2476195"/>
                </a:lnTo>
                <a:lnTo>
                  <a:pt x="307239" y="2264054"/>
                </a:lnTo>
                <a:lnTo>
                  <a:pt x="318211" y="2066544"/>
                </a:lnTo>
                <a:lnTo>
                  <a:pt x="325527" y="1869033"/>
                </a:lnTo>
                <a:lnTo>
                  <a:pt x="332842" y="1664208"/>
                </a:lnTo>
                <a:lnTo>
                  <a:pt x="340157" y="1437436"/>
                </a:lnTo>
                <a:lnTo>
                  <a:pt x="354787" y="10058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AE02FFB-72E6-48DD-921E-5A17138ADCEB}"/>
              </a:ext>
            </a:extLst>
          </p:cNvPr>
          <p:cNvSpPr/>
          <p:nvPr/>
        </p:nvSpPr>
        <p:spPr>
          <a:xfrm>
            <a:off x="5659439" y="1620839"/>
            <a:ext cx="579437" cy="1400175"/>
          </a:xfrm>
          <a:custGeom>
            <a:avLst/>
            <a:gdLst>
              <a:gd name="connsiteX0" fmla="*/ 519113 w 578644"/>
              <a:gd name="connsiteY0" fmla="*/ 845344 h 1400175"/>
              <a:gd name="connsiteX1" fmla="*/ 516732 w 578644"/>
              <a:gd name="connsiteY1" fmla="*/ 742950 h 1400175"/>
              <a:gd name="connsiteX2" fmla="*/ 519113 w 578644"/>
              <a:gd name="connsiteY2" fmla="*/ 609600 h 1400175"/>
              <a:gd name="connsiteX3" fmla="*/ 516732 w 578644"/>
              <a:gd name="connsiteY3" fmla="*/ 440532 h 1400175"/>
              <a:gd name="connsiteX4" fmla="*/ 516732 w 578644"/>
              <a:gd name="connsiteY4" fmla="*/ 323850 h 1400175"/>
              <a:gd name="connsiteX5" fmla="*/ 521494 w 578644"/>
              <a:gd name="connsiteY5" fmla="*/ 309563 h 1400175"/>
              <a:gd name="connsiteX6" fmla="*/ 528638 w 578644"/>
              <a:gd name="connsiteY6" fmla="*/ 304800 h 1400175"/>
              <a:gd name="connsiteX7" fmla="*/ 550069 w 578644"/>
              <a:gd name="connsiteY7" fmla="*/ 290513 h 1400175"/>
              <a:gd name="connsiteX8" fmla="*/ 564357 w 578644"/>
              <a:gd name="connsiteY8" fmla="*/ 278607 h 1400175"/>
              <a:gd name="connsiteX9" fmla="*/ 576263 w 578644"/>
              <a:gd name="connsiteY9" fmla="*/ 257175 h 1400175"/>
              <a:gd name="connsiteX10" fmla="*/ 578644 w 578644"/>
              <a:gd name="connsiteY10" fmla="*/ 235744 h 1400175"/>
              <a:gd name="connsiteX11" fmla="*/ 571500 w 578644"/>
              <a:gd name="connsiteY11" fmla="*/ 214313 h 1400175"/>
              <a:gd name="connsiteX12" fmla="*/ 561975 w 578644"/>
              <a:gd name="connsiteY12" fmla="*/ 200025 h 1400175"/>
              <a:gd name="connsiteX13" fmla="*/ 535782 w 578644"/>
              <a:gd name="connsiteY13" fmla="*/ 180975 h 1400175"/>
              <a:gd name="connsiteX14" fmla="*/ 478632 w 578644"/>
              <a:gd name="connsiteY14" fmla="*/ 147638 h 1400175"/>
              <a:gd name="connsiteX15" fmla="*/ 421482 w 578644"/>
              <a:gd name="connsiteY15" fmla="*/ 111919 h 1400175"/>
              <a:gd name="connsiteX16" fmla="*/ 359569 w 578644"/>
              <a:gd name="connsiteY16" fmla="*/ 78582 h 1400175"/>
              <a:gd name="connsiteX17" fmla="*/ 314325 w 578644"/>
              <a:gd name="connsiteY17" fmla="*/ 57150 h 1400175"/>
              <a:gd name="connsiteX18" fmla="*/ 266700 w 578644"/>
              <a:gd name="connsiteY18" fmla="*/ 38100 h 1400175"/>
              <a:gd name="connsiteX19" fmla="*/ 221457 w 578644"/>
              <a:gd name="connsiteY19" fmla="*/ 23813 h 1400175"/>
              <a:gd name="connsiteX20" fmla="*/ 183357 w 578644"/>
              <a:gd name="connsiteY20" fmla="*/ 11907 h 1400175"/>
              <a:gd name="connsiteX21" fmla="*/ 138113 w 578644"/>
              <a:gd name="connsiteY21" fmla="*/ 4763 h 1400175"/>
              <a:gd name="connsiteX22" fmla="*/ 95250 w 578644"/>
              <a:gd name="connsiteY22" fmla="*/ 0 h 1400175"/>
              <a:gd name="connsiteX23" fmla="*/ 28575 w 578644"/>
              <a:gd name="connsiteY23" fmla="*/ 2382 h 1400175"/>
              <a:gd name="connsiteX24" fmla="*/ 4763 w 578644"/>
              <a:gd name="connsiteY24" fmla="*/ 7144 h 1400175"/>
              <a:gd name="connsiteX25" fmla="*/ 0 w 578644"/>
              <a:gd name="connsiteY25" fmla="*/ 19050 h 1400175"/>
              <a:gd name="connsiteX26" fmla="*/ 7144 w 578644"/>
              <a:gd name="connsiteY26" fmla="*/ 30957 h 1400175"/>
              <a:gd name="connsiteX27" fmla="*/ 19050 w 578644"/>
              <a:gd name="connsiteY27" fmla="*/ 47625 h 1400175"/>
              <a:gd name="connsiteX28" fmla="*/ 61913 w 578644"/>
              <a:gd name="connsiteY28" fmla="*/ 73819 h 1400175"/>
              <a:gd name="connsiteX29" fmla="*/ 119063 w 578644"/>
              <a:gd name="connsiteY29" fmla="*/ 102394 h 1400175"/>
              <a:gd name="connsiteX30" fmla="*/ 140494 w 578644"/>
              <a:gd name="connsiteY30" fmla="*/ 111919 h 1400175"/>
              <a:gd name="connsiteX31" fmla="*/ 157163 w 578644"/>
              <a:gd name="connsiteY31" fmla="*/ 123825 h 1400175"/>
              <a:gd name="connsiteX32" fmla="*/ 176213 w 578644"/>
              <a:gd name="connsiteY32" fmla="*/ 142875 h 1400175"/>
              <a:gd name="connsiteX33" fmla="*/ 204788 w 578644"/>
              <a:gd name="connsiteY33" fmla="*/ 180975 h 1400175"/>
              <a:gd name="connsiteX34" fmla="*/ 223838 w 578644"/>
              <a:gd name="connsiteY34" fmla="*/ 214313 h 1400175"/>
              <a:gd name="connsiteX35" fmla="*/ 235744 w 578644"/>
              <a:gd name="connsiteY35" fmla="*/ 245269 h 1400175"/>
              <a:gd name="connsiteX36" fmla="*/ 247650 w 578644"/>
              <a:gd name="connsiteY36" fmla="*/ 285750 h 1400175"/>
              <a:gd name="connsiteX37" fmla="*/ 252413 w 578644"/>
              <a:gd name="connsiteY37" fmla="*/ 340519 h 1400175"/>
              <a:gd name="connsiteX38" fmla="*/ 266700 w 578644"/>
              <a:gd name="connsiteY38" fmla="*/ 461963 h 1400175"/>
              <a:gd name="connsiteX39" fmla="*/ 285750 w 578644"/>
              <a:gd name="connsiteY39" fmla="*/ 592932 h 1400175"/>
              <a:gd name="connsiteX40" fmla="*/ 297657 w 578644"/>
              <a:gd name="connsiteY40" fmla="*/ 676275 h 1400175"/>
              <a:gd name="connsiteX41" fmla="*/ 314325 w 578644"/>
              <a:gd name="connsiteY41" fmla="*/ 816769 h 1400175"/>
              <a:gd name="connsiteX42" fmla="*/ 330994 w 578644"/>
              <a:gd name="connsiteY42" fmla="*/ 1133475 h 1400175"/>
              <a:gd name="connsiteX43" fmla="*/ 342900 w 578644"/>
              <a:gd name="connsiteY43" fmla="*/ 1400175 h 1400175"/>
              <a:gd name="connsiteX44" fmla="*/ 542925 w 578644"/>
              <a:gd name="connsiteY44" fmla="*/ 1366838 h 1400175"/>
              <a:gd name="connsiteX45" fmla="*/ 533400 w 578644"/>
              <a:gd name="connsiteY45" fmla="*/ 1112044 h 1400175"/>
              <a:gd name="connsiteX46" fmla="*/ 519113 w 578644"/>
              <a:gd name="connsiteY46" fmla="*/ 845344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8644" h="1400175">
                <a:moveTo>
                  <a:pt x="519113" y="845344"/>
                </a:moveTo>
                <a:cubicBezTo>
                  <a:pt x="518319" y="811213"/>
                  <a:pt x="517526" y="777081"/>
                  <a:pt x="516732" y="742950"/>
                </a:cubicBezTo>
                <a:cubicBezTo>
                  <a:pt x="517526" y="698500"/>
                  <a:pt x="518319" y="654050"/>
                  <a:pt x="519113" y="609600"/>
                </a:cubicBezTo>
                <a:cubicBezTo>
                  <a:pt x="518319" y="553244"/>
                  <a:pt x="517526" y="496888"/>
                  <a:pt x="516732" y="440532"/>
                </a:cubicBezTo>
                <a:lnTo>
                  <a:pt x="516732" y="323850"/>
                </a:lnTo>
                <a:lnTo>
                  <a:pt x="521494" y="309563"/>
                </a:lnTo>
                <a:lnTo>
                  <a:pt x="528638" y="304800"/>
                </a:lnTo>
                <a:lnTo>
                  <a:pt x="550069" y="290513"/>
                </a:lnTo>
                <a:lnTo>
                  <a:pt x="564357" y="278607"/>
                </a:lnTo>
                <a:lnTo>
                  <a:pt x="576263" y="257175"/>
                </a:lnTo>
                <a:lnTo>
                  <a:pt x="578644" y="235744"/>
                </a:lnTo>
                <a:lnTo>
                  <a:pt x="571500" y="214313"/>
                </a:lnTo>
                <a:lnTo>
                  <a:pt x="561975" y="200025"/>
                </a:lnTo>
                <a:lnTo>
                  <a:pt x="535782" y="180975"/>
                </a:lnTo>
                <a:lnTo>
                  <a:pt x="478632" y="147638"/>
                </a:lnTo>
                <a:lnTo>
                  <a:pt x="421482" y="111919"/>
                </a:lnTo>
                <a:lnTo>
                  <a:pt x="359569" y="78582"/>
                </a:lnTo>
                <a:lnTo>
                  <a:pt x="314325" y="57150"/>
                </a:lnTo>
                <a:lnTo>
                  <a:pt x="266700" y="38100"/>
                </a:lnTo>
                <a:lnTo>
                  <a:pt x="221457" y="23813"/>
                </a:lnTo>
                <a:lnTo>
                  <a:pt x="183357" y="11907"/>
                </a:lnTo>
                <a:lnTo>
                  <a:pt x="138113" y="4763"/>
                </a:lnTo>
                <a:lnTo>
                  <a:pt x="95250" y="0"/>
                </a:lnTo>
                <a:lnTo>
                  <a:pt x="28575" y="2382"/>
                </a:lnTo>
                <a:lnTo>
                  <a:pt x="4763" y="7144"/>
                </a:lnTo>
                <a:lnTo>
                  <a:pt x="0" y="19050"/>
                </a:lnTo>
                <a:lnTo>
                  <a:pt x="7144" y="30957"/>
                </a:lnTo>
                <a:lnTo>
                  <a:pt x="19050" y="47625"/>
                </a:lnTo>
                <a:lnTo>
                  <a:pt x="61913" y="73819"/>
                </a:lnTo>
                <a:lnTo>
                  <a:pt x="119063" y="102394"/>
                </a:lnTo>
                <a:lnTo>
                  <a:pt x="140494" y="111919"/>
                </a:lnTo>
                <a:lnTo>
                  <a:pt x="157163" y="123825"/>
                </a:lnTo>
                <a:lnTo>
                  <a:pt x="176213" y="142875"/>
                </a:lnTo>
                <a:lnTo>
                  <a:pt x="204788" y="180975"/>
                </a:lnTo>
                <a:lnTo>
                  <a:pt x="223838" y="214313"/>
                </a:lnTo>
                <a:lnTo>
                  <a:pt x="235744" y="245269"/>
                </a:lnTo>
                <a:lnTo>
                  <a:pt x="247650" y="285750"/>
                </a:lnTo>
                <a:lnTo>
                  <a:pt x="252413" y="340519"/>
                </a:lnTo>
                <a:lnTo>
                  <a:pt x="266700" y="461963"/>
                </a:lnTo>
                <a:lnTo>
                  <a:pt x="285750" y="592932"/>
                </a:lnTo>
                <a:lnTo>
                  <a:pt x="297657" y="676275"/>
                </a:lnTo>
                <a:lnTo>
                  <a:pt x="314325" y="816769"/>
                </a:lnTo>
                <a:lnTo>
                  <a:pt x="330994" y="1133475"/>
                </a:lnTo>
                <a:lnTo>
                  <a:pt x="342900" y="1400175"/>
                </a:lnTo>
                <a:lnTo>
                  <a:pt x="542925" y="1366838"/>
                </a:lnTo>
                <a:lnTo>
                  <a:pt x="533400" y="1112044"/>
                </a:lnTo>
                <a:lnTo>
                  <a:pt x="5191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B5DD8-AB97-4021-B4EE-424695A941FC}"/>
              </a:ext>
            </a:extLst>
          </p:cNvPr>
          <p:cNvSpPr/>
          <p:nvPr/>
        </p:nvSpPr>
        <p:spPr>
          <a:xfrm>
            <a:off x="6789739" y="1525589"/>
            <a:ext cx="542925" cy="1368425"/>
          </a:xfrm>
          <a:custGeom>
            <a:avLst/>
            <a:gdLst>
              <a:gd name="connsiteX0" fmla="*/ 157162 w 542925"/>
              <a:gd name="connsiteY0" fmla="*/ 909638 h 1366838"/>
              <a:gd name="connsiteX1" fmla="*/ 171450 w 542925"/>
              <a:gd name="connsiteY1" fmla="*/ 740569 h 1366838"/>
              <a:gd name="connsiteX2" fmla="*/ 192881 w 542925"/>
              <a:gd name="connsiteY2" fmla="*/ 602457 h 1366838"/>
              <a:gd name="connsiteX3" fmla="*/ 207169 w 542925"/>
              <a:gd name="connsiteY3" fmla="*/ 428625 h 1366838"/>
              <a:gd name="connsiteX4" fmla="*/ 211931 w 542925"/>
              <a:gd name="connsiteY4" fmla="*/ 366713 h 1366838"/>
              <a:gd name="connsiteX5" fmla="*/ 211931 w 542925"/>
              <a:gd name="connsiteY5" fmla="*/ 319088 h 1366838"/>
              <a:gd name="connsiteX6" fmla="*/ 204787 w 542925"/>
              <a:gd name="connsiteY6" fmla="*/ 266700 h 1366838"/>
              <a:gd name="connsiteX7" fmla="*/ 190500 w 542925"/>
              <a:gd name="connsiteY7" fmla="*/ 226219 h 1366838"/>
              <a:gd name="connsiteX8" fmla="*/ 157162 w 542925"/>
              <a:gd name="connsiteY8" fmla="*/ 183357 h 1366838"/>
              <a:gd name="connsiteX9" fmla="*/ 102394 w 542925"/>
              <a:gd name="connsiteY9" fmla="*/ 123825 h 1366838"/>
              <a:gd name="connsiteX10" fmla="*/ 42862 w 542925"/>
              <a:gd name="connsiteY10" fmla="*/ 73819 h 1366838"/>
              <a:gd name="connsiteX11" fmla="*/ 16669 w 542925"/>
              <a:gd name="connsiteY11" fmla="*/ 54769 h 1366838"/>
              <a:gd name="connsiteX12" fmla="*/ 2381 w 542925"/>
              <a:gd name="connsiteY12" fmla="*/ 33338 h 1366838"/>
              <a:gd name="connsiteX13" fmla="*/ 0 w 542925"/>
              <a:gd name="connsiteY13" fmla="*/ 16669 h 1366838"/>
              <a:gd name="connsiteX14" fmla="*/ 2381 w 542925"/>
              <a:gd name="connsiteY14" fmla="*/ 4763 h 1366838"/>
              <a:gd name="connsiteX15" fmla="*/ 19050 w 542925"/>
              <a:gd name="connsiteY15" fmla="*/ 0 h 1366838"/>
              <a:gd name="connsiteX16" fmla="*/ 54769 w 542925"/>
              <a:gd name="connsiteY16" fmla="*/ 4763 h 1366838"/>
              <a:gd name="connsiteX17" fmla="*/ 142875 w 542925"/>
              <a:gd name="connsiteY17" fmla="*/ 23813 h 1366838"/>
              <a:gd name="connsiteX18" fmla="*/ 200025 w 542925"/>
              <a:gd name="connsiteY18" fmla="*/ 38100 h 1366838"/>
              <a:gd name="connsiteX19" fmla="*/ 285750 w 542925"/>
              <a:gd name="connsiteY19" fmla="*/ 64294 h 1366838"/>
              <a:gd name="connsiteX20" fmla="*/ 357187 w 542925"/>
              <a:gd name="connsiteY20" fmla="*/ 95250 h 1366838"/>
              <a:gd name="connsiteX21" fmla="*/ 411956 w 542925"/>
              <a:gd name="connsiteY21" fmla="*/ 121444 h 1366838"/>
              <a:gd name="connsiteX22" fmla="*/ 471487 w 542925"/>
              <a:gd name="connsiteY22" fmla="*/ 157163 h 1366838"/>
              <a:gd name="connsiteX23" fmla="*/ 507206 w 542925"/>
              <a:gd name="connsiteY23" fmla="*/ 183357 h 1366838"/>
              <a:gd name="connsiteX24" fmla="*/ 533400 w 542925"/>
              <a:gd name="connsiteY24" fmla="*/ 207169 h 1366838"/>
              <a:gd name="connsiteX25" fmla="*/ 538162 w 542925"/>
              <a:gd name="connsiteY25" fmla="*/ 219075 h 1366838"/>
              <a:gd name="connsiteX26" fmla="*/ 542925 w 542925"/>
              <a:gd name="connsiteY26" fmla="*/ 235744 h 1366838"/>
              <a:gd name="connsiteX27" fmla="*/ 542925 w 542925"/>
              <a:gd name="connsiteY27" fmla="*/ 257175 h 1366838"/>
              <a:gd name="connsiteX28" fmla="*/ 533400 w 542925"/>
              <a:gd name="connsiteY28" fmla="*/ 278607 h 1366838"/>
              <a:gd name="connsiteX29" fmla="*/ 516731 w 542925"/>
              <a:gd name="connsiteY29" fmla="*/ 292894 h 1366838"/>
              <a:gd name="connsiteX30" fmla="*/ 492919 w 542925"/>
              <a:gd name="connsiteY30" fmla="*/ 311944 h 1366838"/>
              <a:gd name="connsiteX31" fmla="*/ 478631 w 542925"/>
              <a:gd name="connsiteY31" fmla="*/ 326232 h 1366838"/>
              <a:gd name="connsiteX32" fmla="*/ 454819 w 542925"/>
              <a:gd name="connsiteY32" fmla="*/ 421482 h 1366838"/>
              <a:gd name="connsiteX33" fmla="*/ 433387 w 542925"/>
              <a:gd name="connsiteY33" fmla="*/ 502444 h 1366838"/>
              <a:gd name="connsiteX34" fmla="*/ 414337 w 542925"/>
              <a:gd name="connsiteY34" fmla="*/ 583407 h 1366838"/>
              <a:gd name="connsiteX35" fmla="*/ 371475 w 542925"/>
              <a:gd name="connsiteY35" fmla="*/ 757238 h 1366838"/>
              <a:gd name="connsiteX36" fmla="*/ 354806 w 542925"/>
              <a:gd name="connsiteY36" fmla="*/ 954882 h 1366838"/>
              <a:gd name="connsiteX37" fmla="*/ 321469 w 542925"/>
              <a:gd name="connsiteY37" fmla="*/ 1347788 h 1366838"/>
              <a:gd name="connsiteX38" fmla="*/ 121444 w 542925"/>
              <a:gd name="connsiteY38" fmla="*/ 1366838 h 1366838"/>
              <a:gd name="connsiteX39" fmla="*/ 138112 w 542925"/>
              <a:gd name="connsiteY39" fmla="*/ 1166813 h 1366838"/>
              <a:gd name="connsiteX40" fmla="*/ 157162 w 542925"/>
              <a:gd name="connsiteY40" fmla="*/ 90963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2925" h="1366838">
                <a:moveTo>
                  <a:pt x="157162" y="909638"/>
                </a:moveTo>
                <a:lnTo>
                  <a:pt x="171450" y="740569"/>
                </a:lnTo>
                <a:lnTo>
                  <a:pt x="192881" y="602457"/>
                </a:lnTo>
                <a:lnTo>
                  <a:pt x="207169" y="428625"/>
                </a:lnTo>
                <a:lnTo>
                  <a:pt x="211931" y="366713"/>
                </a:lnTo>
                <a:lnTo>
                  <a:pt x="211931" y="319088"/>
                </a:lnTo>
                <a:lnTo>
                  <a:pt x="204787" y="266700"/>
                </a:lnTo>
                <a:lnTo>
                  <a:pt x="190500" y="226219"/>
                </a:lnTo>
                <a:lnTo>
                  <a:pt x="157162" y="183357"/>
                </a:lnTo>
                <a:lnTo>
                  <a:pt x="102394" y="123825"/>
                </a:lnTo>
                <a:lnTo>
                  <a:pt x="42862" y="73819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9050" y="0"/>
                </a:lnTo>
                <a:lnTo>
                  <a:pt x="54769" y="4763"/>
                </a:lnTo>
                <a:lnTo>
                  <a:pt x="142875" y="23813"/>
                </a:lnTo>
                <a:lnTo>
                  <a:pt x="200025" y="38100"/>
                </a:lnTo>
                <a:lnTo>
                  <a:pt x="285750" y="64294"/>
                </a:lnTo>
                <a:lnTo>
                  <a:pt x="357187" y="95250"/>
                </a:lnTo>
                <a:lnTo>
                  <a:pt x="411956" y="121444"/>
                </a:lnTo>
                <a:lnTo>
                  <a:pt x="471487" y="157163"/>
                </a:lnTo>
                <a:lnTo>
                  <a:pt x="507206" y="183357"/>
                </a:lnTo>
                <a:lnTo>
                  <a:pt x="533400" y="207169"/>
                </a:lnTo>
                <a:lnTo>
                  <a:pt x="538162" y="219075"/>
                </a:lnTo>
                <a:lnTo>
                  <a:pt x="542925" y="235744"/>
                </a:lnTo>
                <a:lnTo>
                  <a:pt x="542925" y="257175"/>
                </a:lnTo>
                <a:lnTo>
                  <a:pt x="533400" y="278607"/>
                </a:lnTo>
                <a:lnTo>
                  <a:pt x="516731" y="292894"/>
                </a:lnTo>
                <a:lnTo>
                  <a:pt x="492919" y="311944"/>
                </a:lnTo>
                <a:lnTo>
                  <a:pt x="478631" y="326232"/>
                </a:lnTo>
                <a:lnTo>
                  <a:pt x="454819" y="421482"/>
                </a:lnTo>
                <a:lnTo>
                  <a:pt x="433387" y="502444"/>
                </a:lnTo>
                <a:lnTo>
                  <a:pt x="414337" y="583407"/>
                </a:lnTo>
                <a:lnTo>
                  <a:pt x="371475" y="757238"/>
                </a:lnTo>
                <a:lnTo>
                  <a:pt x="354806" y="954882"/>
                </a:lnTo>
                <a:lnTo>
                  <a:pt x="321469" y="1347788"/>
                </a:lnTo>
                <a:lnTo>
                  <a:pt x="121444" y="1366838"/>
                </a:lnTo>
                <a:lnTo>
                  <a:pt x="138112" y="1166813"/>
                </a:lnTo>
                <a:lnTo>
                  <a:pt x="157162" y="909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D8498A7-8499-48FF-8F9B-108EF3A31569}"/>
              </a:ext>
            </a:extLst>
          </p:cNvPr>
          <p:cNvSpPr/>
          <p:nvPr/>
        </p:nvSpPr>
        <p:spPr>
          <a:xfrm>
            <a:off x="4959350" y="2695576"/>
            <a:ext cx="3276600" cy="563563"/>
          </a:xfrm>
          <a:custGeom>
            <a:avLst/>
            <a:gdLst>
              <a:gd name="connsiteX0" fmla="*/ 1680805 w 3277041"/>
              <a:gd name="connsiteY0" fmla="*/ 161209 h 562911"/>
              <a:gd name="connsiteX1" fmla="*/ 1551309 w 3277041"/>
              <a:gd name="connsiteY1" fmla="*/ 177066 h 562911"/>
              <a:gd name="connsiteX2" fmla="*/ 1437670 w 3277041"/>
              <a:gd name="connsiteY2" fmla="*/ 192923 h 562911"/>
              <a:gd name="connsiteX3" fmla="*/ 1331959 w 3277041"/>
              <a:gd name="connsiteY3" fmla="*/ 206136 h 562911"/>
              <a:gd name="connsiteX4" fmla="*/ 1220962 w 3277041"/>
              <a:gd name="connsiteY4" fmla="*/ 224636 h 562911"/>
              <a:gd name="connsiteX5" fmla="*/ 1051825 w 3277041"/>
              <a:gd name="connsiteY5" fmla="*/ 240493 h 562911"/>
              <a:gd name="connsiteX6" fmla="*/ 898544 w 3277041"/>
              <a:gd name="connsiteY6" fmla="*/ 266920 h 562911"/>
              <a:gd name="connsiteX7" fmla="*/ 710907 w 3277041"/>
              <a:gd name="connsiteY7" fmla="*/ 295991 h 562911"/>
              <a:gd name="connsiteX8" fmla="*/ 515342 w 3277041"/>
              <a:gd name="connsiteY8" fmla="*/ 327704 h 562911"/>
              <a:gd name="connsiteX9" fmla="*/ 478343 w 3277041"/>
              <a:gd name="connsiteY9" fmla="*/ 332990 h 562911"/>
              <a:gd name="connsiteX10" fmla="*/ 436058 w 3277041"/>
              <a:gd name="connsiteY10" fmla="*/ 330347 h 562911"/>
              <a:gd name="connsiteX11" fmla="*/ 327705 w 3277041"/>
              <a:gd name="connsiteY11" fmla="*/ 332990 h 562911"/>
              <a:gd name="connsiteX12" fmla="*/ 269563 w 3277041"/>
              <a:gd name="connsiteY12" fmla="*/ 327704 h 562911"/>
              <a:gd name="connsiteX13" fmla="*/ 221994 w 3277041"/>
              <a:gd name="connsiteY13" fmla="*/ 319776 h 562911"/>
              <a:gd name="connsiteX14" fmla="*/ 200851 w 3277041"/>
              <a:gd name="connsiteY14" fmla="*/ 314490 h 562911"/>
              <a:gd name="connsiteX15" fmla="*/ 155924 w 3277041"/>
              <a:gd name="connsiteY15" fmla="*/ 301276 h 562911"/>
              <a:gd name="connsiteX16" fmla="*/ 118925 w 3277041"/>
              <a:gd name="connsiteY16" fmla="*/ 282777 h 562911"/>
              <a:gd name="connsiteX17" fmla="*/ 87212 w 3277041"/>
              <a:gd name="connsiteY17" fmla="*/ 261635 h 562911"/>
              <a:gd name="connsiteX18" fmla="*/ 52856 w 3277041"/>
              <a:gd name="connsiteY18" fmla="*/ 240493 h 562911"/>
              <a:gd name="connsiteX19" fmla="*/ 36999 w 3277041"/>
              <a:gd name="connsiteY19" fmla="*/ 235207 h 562911"/>
              <a:gd name="connsiteX20" fmla="*/ 15857 w 3277041"/>
              <a:gd name="connsiteY20" fmla="*/ 229921 h 562911"/>
              <a:gd name="connsiteX21" fmla="*/ 2643 w 3277041"/>
              <a:gd name="connsiteY21" fmla="*/ 229921 h 562911"/>
              <a:gd name="connsiteX22" fmla="*/ 0 w 3277041"/>
              <a:gd name="connsiteY22" fmla="*/ 237850 h 562911"/>
              <a:gd name="connsiteX23" fmla="*/ 0 w 3277041"/>
              <a:gd name="connsiteY23" fmla="*/ 251064 h 562911"/>
              <a:gd name="connsiteX24" fmla="*/ 13214 w 3277041"/>
              <a:gd name="connsiteY24" fmla="*/ 277491 h 562911"/>
              <a:gd name="connsiteX25" fmla="*/ 34357 w 3277041"/>
              <a:gd name="connsiteY25" fmla="*/ 303919 h 562911"/>
              <a:gd name="connsiteX26" fmla="*/ 140068 w 3277041"/>
              <a:gd name="connsiteY26" fmla="*/ 396416 h 562911"/>
              <a:gd name="connsiteX27" fmla="*/ 221994 w 3277041"/>
              <a:gd name="connsiteY27" fmla="*/ 467771 h 562911"/>
              <a:gd name="connsiteX28" fmla="*/ 306562 w 3277041"/>
              <a:gd name="connsiteY28" fmla="*/ 533841 h 562911"/>
              <a:gd name="connsiteX29" fmla="*/ 325062 w 3277041"/>
              <a:gd name="connsiteY29" fmla="*/ 549697 h 562911"/>
              <a:gd name="connsiteX30" fmla="*/ 348847 w 3277041"/>
              <a:gd name="connsiteY30" fmla="*/ 560268 h 562911"/>
              <a:gd name="connsiteX31" fmla="*/ 377917 w 3277041"/>
              <a:gd name="connsiteY31" fmla="*/ 562911 h 562911"/>
              <a:gd name="connsiteX32" fmla="*/ 412273 w 3277041"/>
              <a:gd name="connsiteY32" fmla="*/ 560268 h 562911"/>
              <a:gd name="connsiteX33" fmla="*/ 473057 w 3277041"/>
              <a:gd name="connsiteY33" fmla="*/ 544412 h 562911"/>
              <a:gd name="connsiteX34" fmla="*/ 584054 w 3277041"/>
              <a:gd name="connsiteY34" fmla="*/ 512698 h 562911"/>
              <a:gd name="connsiteX35" fmla="*/ 745263 w 3277041"/>
              <a:gd name="connsiteY35" fmla="*/ 488913 h 562911"/>
              <a:gd name="connsiteX36" fmla="*/ 903829 w 3277041"/>
              <a:gd name="connsiteY36" fmla="*/ 454557 h 562911"/>
              <a:gd name="connsiteX37" fmla="*/ 1194535 w 3277041"/>
              <a:gd name="connsiteY37" fmla="*/ 399059 h 562911"/>
              <a:gd name="connsiteX38" fmla="*/ 1435027 w 3277041"/>
              <a:gd name="connsiteY38" fmla="*/ 351489 h 562911"/>
              <a:gd name="connsiteX39" fmla="*/ 1654377 w 3277041"/>
              <a:gd name="connsiteY39" fmla="*/ 314490 h 562911"/>
              <a:gd name="connsiteX40" fmla="*/ 1770659 w 3277041"/>
              <a:gd name="connsiteY40" fmla="*/ 298634 h 562911"/>
              <a:gd name="connsiteX41" fmla="*/ 1945083 w 3277041"/>
              <a:gd name="connsiteY41" fmla="*/ 282777 h 562911"/>
              <a:gd name="connsiteX42" fmla="*/ 2103649 w 3277041"/>
              <a:gd name="connsiteY42" fmla="*/ 272206 h 562911"/>
              <a:gd name="connsiteX43" fmla="*/ 2307143 w 3277041"/>
              <a:gd name="connsiteY43" fmla="*/ 264278 h 562911"/>
              <a:gd name="connsiteX44" fmla="*/ 2484209 w 3277041"/>
              <a:gd name="connsiteY44" fmla="*/ 266920 h 562911"/>
              <a:gd name="connsiteX45" fmla="*/ 2568777 w 3277041"/>
              <a:gd name="connsiteY45" fmla="*/ 266920 h 562911"/>
              <a:gd name="connsiteX46" fmla="*/ 2661274 w 3277041"/>
              <a:gd name="connsiteY46" fmla="*/ 266920 h 562911"/>
              <a:gd name="connsiteX47" fmla="*/ 2811913 w 3277041"/>
              <a:gd name="connsiteY47" fmla="*/ 272206 h 562911"/>
              <a:gd name="connsiteX48" fmla="*/ 2994264 w 3277041"/>
              <a:gd name="connsiteY48" fmla="*/ 280134 h 562911"/>
              <a:gd name="connsiteX49" fmla="*/ 3107903 w 3277041"/>
              <a:gd name="connsiteY49" fmla="*/ 288062 h 562911"/>
              <a:gd name="connsiteX50" fmla="*/ 3163402 w 3277041"/>
              <a:gd name="connsiteY50" fmla="*/ 285420 h 562911"/>
              <a:gd name="connsiteX51" fmla="*/ 3210972 w 3277041"/>
              <a:gd name="connsiteY51" fmla="*/ 277491 h 562911"/>
              <a:gd name="connsiteX52" fmla="*/ 3240042 w 3277041"/>
              <a:gd name="connsiteY52" fmla="*/ 266920 h 562911"/>
              <a:gd name="connsiteX53" fmla="*/ 3263827 w 3277041"/>
              <a:gd name="connsiteY53" fmla="*/ 251064 h 562911"/>
              <a:gd name="connsiteX54" fmla="*/ 3274398 w 3277041"/>
              <a:gd name="connsiteY54" fmla="*/ 235207 h 562911"/>
              <a:gd name="connsiteX55" fmla="*/ 3277041 w 3277041"/>
              <a:gd name="connsiteY55" fmla="*/ 219350 h 562911"/>
              <a:gd name="connsiteX56" fmla="*/ 3271755 w 3277041"/>
              <a:gd name="connsiteY56" fmla="*/ 192923 h 562911"/>
              <a:gd name="connsiteX57" fmla="*/ 3261184 w 3277041"/>
              <a:gd name="connsiteY57" fmla="*/ 163852 h 562911"/>
              <a:gd name="connsiteX58" fmla="*/ 3242685 w 3277041"/>
              <a:gd name="connsiteY58" fmla="*/ 145353 h 562911"/>
              <a:gd name="connsiteX59" fmla="*/ 3218900 w 3277041"/>
              <a:gd name="connsiteY59" fmla="*/ 126853 h 562911"/>
              <a:gd name="connsiteX60" fmla="*/ 3179258 w 3277041"/>
              <a:gd name="connsiteY60" fmla="*/ 105711 h 562911"/>
              <a:gd name="connsiteX61" fmla="*/ 3118474 w 3277041"/>
              <a:gd name="connsiteY61" fmla="*/ 76641 h 562911"/>
              <a:gd name="connsiteX62" fmla="*/ 3052405 w 3277041"/>
              <a:gd name="connsiteY62" fmla="*/ 50213 h 562911"/>
              <a:gd name="connsiteX63" fmla="*/ 3007478 w 3277041"/>
              <a:gd name="connsiteY63" fmla="*/ 31713 h 562911"/>
              <a:gd name="connsiteX64" fmla="*/ 2946694 w 3277041"/>
              <a:gd name="connsiteY64" fmla="*/ 10571 h 562911"/>
              <a:gd name="connsiteX65" fmla="*/ 2901767 w 3277041"/>
              <a:gd name="connsiteY65" fmla="*/ 0 h 562911"/>
              <a:gd name="connsiteX66" fmla="*/ 2877982 w 3277041"/>
              <a:gd name="connsiteY66" fmla="*/ 0 h 562911"/>
              <a:gd name="connsiteX67" fmla="*/ 2851554 w 3277041"/>
              <a:gd name="connsiteY67" fmla="*/ 2643 h 562911"/>
              <a:gd name="connsiteX68" fmla="*/ 2835698 w 3277041"/>
              <a:gd name="connsiteY68" fmla="*/ 10571 h 562911"/>
              <a:gd name="connsiteX69" fmla="*/ 2803984 w 3277041"/>
              <a:gd name="connsiteY69" fmla="*/ 31713 h 562911"/>
              <a:gd name="connsiteX70" fmla="*/ 2674488 w 3277041"/>
              <a:gd name="connsiteY70" fmla="*/ 66069 h 562911"/>
              <a:gd name="connsiteX71" fmla="*/ 2539707 w 3277041"/>
              <a:gd name="connsiteY71" fmla="*/ 92497 h 562911"/>
              <a:gd name="connsiteX72" fmla="*/ 2433996 w 3277041"/>
              <a:gd name="connsiteY72" fmla="*/ 103068 h 562911"/>
              <a:gd name="connsiteX73" fmla="*/ 2270144 w 3277041"/>
              <a:gd name="connsiteY73" fmla="*/ 108354 h 562911"/>
              <a:gd name="connsiteX74" fmla="*/ 2108935 w 3277041"/>
              <a:gd name="connsiteY74" fmla="*/ 110997 h 562911"/>
              <a:gd name="connsiteX75" fmla="*/ 1855228 w 3277041"/>
              <a:gd name="connsiteY75" fmla="*/ 142710 h 562911"/>
              <a:gd name="connsiteX76" fmla="*/ 1680805 w 3277041"/>
              <a:gd name="connsiteY76" fmla="*/ 161209 h 56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77041" h="562911">
                <a:moveTo>
                  <a:pt x="1680805" y="161209"/>
                </a:moveTo>
                <a:lnTo>
                  <a:pt x="1551309" y="177066"/>
                </a:lnTo>
                <a:lnTo>
                  <a:pt x="1437670" y="192923"/>
                </a:lnTo>
                <a:lnTo>
                  <a:pt x="1331959" y="206136"/>
                </a:lnTo>
                <a:lnTo>
                  <a:pt x="1220962" y="224636"/>
                </a:lnTo>
                <a:lnTo>
                  <a:pt x="1051825" y="240493"/>
                </a:lnTo>
                <a:lnTo>
                  <a:pt x="898544" y="266920"/>
                </a:lnTo>
                <a:lnTo>
                  <a:pt x="710907" y="295991"/>
                </a:lnTo>
                <a:lnTo>
                  <a:pt x="515342" y="327704"/>
                </a:lnTo>
                <a:lnTo>
                  <a:pt x="478343" y="332990"/>
                </a:lnTo>
                <a:lnTo>
                  <a:pt x="436058" y="330347"/>
                </a:lnTo>
                <a:lnTo>
                  <a:pt x="327705" y="332990"/>
                </a:lnTo>
                <a:lnTo>
                  <a:pt x="269563" y="327704"/>
                </a:lnTo>
                <a:lnTo>
                  <a:pt x="221994" y="319776"/>
                </a:lnTo>
                <a:lnTo>
                  <a:pt x="200851" y="314490"/>
                </a:lnTo>
                <a:lnTo>
                  <a:pt x="155924" y="301276"/>
                </a:lnTo>
                <a:lnTo>
                  <a:pt x="118925" y="282777"/>
                </a:lnTo>
                <a:lnTo>
                  <a:pt x="87212" y="261635"/>
                </a:lnTo>
                <a:lnTo>
                  <a:pt x="52856" y="240493"/>
                </a:lnTo>
                <a:lnTo>
                  <a:pt x="36999" y="235207"/>
                </a:lnTo>
                <a:lnTo>
                  <a:pt x="15857" y="229921"/>
                </a:lnTo>
                <a:lnTo>
                  <a:pt x="2643" y="229921"/>
                </a:lnTo>
                <a:lnTo>
                  <a:pt x="0" y="237850"/>
                </a:lnTo>
                <a:lnTo>
                  <a:pt x="0" y="251064"/>
                </a:lnTo>
                <a:lnTo>
                  <a:pt x="13214" y="277491"/>
                </a:lnTo>
                <a:lnTo>
                  <a:pt x="34357" y="303919"/>
                </a:lnTo>
                <a:lnTo>
                  <a:pt x="140068" y="396416"/>
                </a:lnTo>
                <a:lnTo>
                  <a:pt x="221994" y="467771"/>
                </a:lnTo>
                <a:lnTo>
                  <a:pt x="306562" y="533841"/>
                </a:lnTo>
                <a:lnTo>
                  <a:pt x="325062" y="549697"/>
                </a:lnTo>
                <a:lnTo>
                  <a:pt x="348847" y="560268"/>
                </a:lnTo>
                <a:lnTo>
                  <a:pt x="377917" y="562911"/>
                </a:lnTo>
                <a:lnTo>
                  <a:pt x="412273" y="560268"/>
                </a:lnTo>
                <a:lnTo>
                  <a:pt x="473057" y="544412"/>
                </a:lnTo>
                <a:lnTo>
                  <a:pt x="584054" y="512698"/>
                </a:lnTo>
                <a:lnTo>
                  <a:pt x="745263" y="488913"/>
                </a:lnTo>
                <a:lnTo>
                  <a:pt x="903829" y="454557"/>
                </a:lnTo>
                <a:lnTo>
                  <a:pt x="1194535" y="399059"/>
                </a:lnTo>
                <a:lnTo>
                  <a:pt x="1435027" y="351489"/>
                </a:lnTo>
                <a:lnTo>
                  <a:pt x="1654377" y="314490"/>
                </a:lnTo>
                <a:lnTo>
                  <a:pt x="1770659" y="298634"/>
                </a:lnTo>
                <a:lnTo>
                  <a:pt x="1945083" y="282777"/>
                </a:lnTo>
                <a:lnTo>
                  <a:pt x="2103649" y="272206"/>
                </a:lnTo>
                <a:lnTo>
                  <a:pt x="2307143" y="264278"/>
                </a:lnTo>
                <a:lnTo>
                  <a:pt x="2484209" y="266920"/>
                </a:lnTo>
                <a:lnTo>
                  <a:pt x="2568777" y="266920"/>
                </a:lnTo>
                <a:lnTo>
                  <a:pt x="2661274" y="266920"/>
                </a:lnTo>
                <a:lnTo>
                  <a:pt x="2811913" y="272206"/>
                </a:lnTo>
                <a:lnTo>
                  <a:pt x="2994264" y="280134"/>
                </a:lnTo>
                <a:lnTo>
                  <a:pt x="3107903" y="288062"/>
                </a:lnTo>
                <a:lnTo>
                  <a:pt x="3163402" y="285420"/>
                </a:lnTo>
                <a:lnTo>
                  <a:pt x="3210972" y="277491"/>
                </a:lnTo>
                <a:lnTo>
                  <a:pt x="3240042" y="266920"/>
                </a:lnTo>
                <a:lnTo>
                  <a:pt x="3263827" y="251064"/>
                </a:lnTo>
                <a:lnTo>
                  <a:pt x="3274398" y="235207"/>
                </a:lnTo>
                <a:lnTo>
                  <a:pt x="3277041" y="219350"/>
                </a:lnTo>
                <a:lnTo>
                  <a:pt x="3271755" y="192923"/>
                </a:lnTo>
                <a:lnTo>
                  <a:pt x="3261184" y="163852"/>
                </a:lnTo>
                <a:lnTo>
                  <a:pt x="3242685" y="145353"/>
                </a:lnTo>
                <a:lnTo>
                  <a:pt x="3218900" y="126853"/>
                </a:lnTo>
                <a:lnTo>
                  <a:pt x="3179258" y="105711"/>
                </a:lnTo>
                <a:lnTo>
                  <a:pt x="3118474" y="76641"/>
                </a:lnTo>
                <a:lnTo>
                  <a:pt x="3052405" y="50213"/>
                </a:lnTo>
                <a:lnTo>
                  <a:pt x="3007478" y="31713"/>
                </a:lnTo>
                <a:lnTo>
                  <a:pt x="2946694" y="10571"/>
                </a:lnTo>
                <a:lnTo>
                  <a:pt x="2901767" y="0"/>
                </a:lnTo>
                <a:lnTo>
                  <a:pt x="2877982" y="0"/>
                </a:lnTo>
                <a:lnTo>
                  <a:pt x="2851554" y="2643"/>
                </a:lnTo>
                <a:lnTo>
                  <a:pt x="2835698" y="10571"/>
                </a:lnTo>
                <a:lnTo>
                  <a:pt x="2803984" y="31713"/>
                </a:lnTo>
                <a:lnTo>
                  <a:pt x="2674488" y="66069"/>
                </a:lnTo>
                <a:lnTo>
                  <a:pt x="2539707" y="92497"/>
                </a:lnTo>
                <a:lnTo>
                  <a:pt x="2433996" y="103068"/>
                </a:lnTo>
                <a:lnTo>
                  <a:pt x="2270144" y="108354"/>
                </a:lnTo>
                <a:lnTo>
                  <a:pt x="2108935" y="110997"/>
                </a:lnTo>
                <a:lnTo>
                  <a:pt x="1855228" y="142710"/>
                </a:lnTo>
                <a:lnTo>
                  <a:pt x="1680805" y="1612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47D299-37D3-4069-9777-0F5B3C7EF896}"/>
              </a:ext>
            </a:extLst>
          </p:cNvPr>
          <p:cNvSpPr/>
          <p:nvPr/>
        </p:nvSpPr>
        <p:spPr>
          <a:xfrm>
            <a:off x="4757739" y="3154363"/>
            <a:ext cx="1216025" cy="1758950"/>
          </a:xfrm>
          <a:custGeom>
            <a:avLst/>
            <a:gdLst>
              <a:gd name="connsiteX0" fmla="*/ 666750 w 1216818"/>
              <a:gd name="connsiteY0" fmla="*/ 740569 h 1757363"/>
              <a:gd name="connsiteX1" fmla="*/ 700087 w 1216818"/>
              <a:gd name="connsiteY1" fmla="*/ 681038 h 1757363"/>
              <a:gd name="connsiteX2" fmla="*/ 738187 w 1216818"/>
              <a:gd name="connsiteY2" fmla="*/ 607219 h 1757363"/>
              <a:gd name="connsiteX3" fmla="*/ 778668 w 1216818"/>
              <a:gd name="connsiteY3" fmla="*/ 528638 h 1757363"/>
              <a:gd name="connsiteX4" fmla="*/ 816768 w 1216818"/>
              <a:gd name="connsiteY4" fmla="*/ 447675 h 1757363"/>
              <a:gd name="connsiteX5" fmla="*/ 847725 w 1216818"/>
              <a:gd name="connsiteY5" fmla="*/ 376238 h 1757363"/>
              <a:gd name="connsiteX6" fmla="*/ 866775 w 1216818"/>
              <a:gd name="connsiteY6" fmla="*/ 321469 h 1757363"/>
              <a:gd name="connsiteX7" fmla="*/ 876300 w 1216818"/>
              <a:gd name="connsiteY7" fmla="*/ 288132 h 1757363"/>
              <a:gd name="connsiteX8" fmla="*/ 883443 w 1216818"/>
              <a:gd name="connsiteY8" fmla="*/ 252413 h 1757363"/>
              <a:gd name="connsiteX9" fmla="*/ 885825 w 1216818"/>
              <a:gd name="connsiteY9" fmla="*/ 223838 h 1757363"/>
              <a:gd name="connsiteX10" fmla="*/ 881062 w 1216818"/>
              <a:gd name="connsiteY10" fmla="*/ 185738 h 1757363"/>
              <a:gd name="connsiteX11" fmla="*/ 876300 w 1216818"/>
              <a:gd name="connsiteY11" fmla="*/ 150019 h 1757363"/>
              <a:gd name="connsiteX12" fmla="*/ 866775 w 1216818"/>
              <a:gd name="connsiteY12" fmla="*/ 111919 h 1757363"/>
              <a:gd name="connsiteX13" fmla="*/ 854868 w 1216818"/>
              <a:gd name="connsiteY13" fmla="*/ 85725 h 1757363"/>
              <a:gd name="connsiteX14" fmla="*/ 838200 w 1216818"/>
              <a:gd name="connsiteY14" fmla="*/ 64294 h 1757363"/>
              <a:gd name="connsiteX15" fmla="*/ 814387 w 1216818"/>
              <a:gd name="connsiteY15" fmla="*/ 50007 h 1757363"/>
              <a:gd name="connsiteX16" fmla="*/ 750093 w 1216818"/>
              <a:gd name="connsiteY16" fmla="*/ 26194 h 1757363"/>
              <a:gd name="connsiteX17" fmla="*/ 897731 w 1216818"/>
              <a:gd name="connsiteY17" fmla="*/ 0 h 1757363"/>
              <a:gd name="connsiteX18" fmla="*/ 988218 w 1216818"/>
              <a:gd name="connsiteY18" fmla="*/ 45244 h 1757363"/>
              <a:gd name="connsiteX19" fmla="*/ 1064418 w 1216818"/>
              <a:gd name="connsiteY19" fmla="*/ 85725 h 1757363"/>
              <a:gd name="connsiteX20" fmla="*/ 1123950 w 1216818"/>
              <a:gd name="connsiteY20" fmla="*/ 119063 h 1757363"/>
              <a:gd name="connsiteX21" fmla="*/ 1176337 w 1216818"/>
              <a:gd name="connsiteY21" fmla="*/ 154782 h 1757363"/>
              <a:gd name="connsiteX22" fmla="*/ 1204912 w 1216818"/>
              <a:gd name="connsiteY22" fmla="*/ 176213 h 1757363"/>
              <a:gd name="connsiteX23" fmla="*/ 1216818 w 1216818"/>
              <a:gd name="connsiteY23" fmla="*/ 197644 h 1757363"/>
              <a:gd name="connsiteX24" fmla="*/ 1216818 w 1216818"/>
              <a:gd name="connsiteY24" fmla="*/ 221457 h 1757363"/>
              <a:gd name="connsiteX25" fmla="*/ 1209675 w 1216818"/>
              <a:gd name="connsiteY25" fmla="*/ 252413 h 1757363"/>
              <a:gd name="connsiteX26" fmla="*/ 1169193 w 1216818"/>
              <a:gd name="connsiteY26" fmla="*/ 304800 h 1757363"/>
              <a:gd name="connsiteX27" fmla="*/ 1138237 w 1216818"/>
              <a:gd name="connsiteY27" fmla="*/ 338138 h 1757363"/>
              <a:gd name="connsiteX28" fmla="*/ 1081087 w 1216818"/>
              <a:gd name="connsiteY28" fmla="*/ 407194 h 1757363"/>
              <a:gd name="connsiteX29" fmla="*/ 907256 w 1216818"/>
              <a:gd name="connsiteY29" fmla="*/ 719138 h 1757363"/>
              <a:gd name="connsiteX30" fmla="*/ 776287 w 1216818"/>
              <a:gd name="connsiteY30" fmla="*/ 926307 h 1757363"/>
              <a:gd name="connsiteX31" fmla="*/ 619125 w 1216818"/>
              <a:gd name="connsiteY31" fmla="*/ 1145382 h 1757363"/>
              <a:gd name="connsiteX32" fmla="*/ 540543 w 1216818"/>
              <a:gd name="connsiteY32" fmla="*/ 1245394 h 1757363"/>
              <a:gd name="connsiteX33" fmla="*/ 438150 w 1216818"/>
              <a:gd name="connsiteY33" fmla="*/ 1371600 h 1757363"/>
              <a:gd name="connsiteX34" fmla="*/ 354806 w 1216818"/>
              <a:gd name="connsiteY34" fmla="*/ 1452563 h 1757363"/>
              <a:gd name="connsiteX35" fmla="*/ 180975 w 1216818"/>
              <a:gd name="connsiteY35" fmla="*/ 1626394 h 1757363"/>
              <a:gd name="connsiteX36" fmla="*/ 59531 w 1216818"/>
              <a:gd name="connsiteY36" fmla="*/ 1745457 h 1757363"/>
              <a:gd name="connsiteX37" fmla="*/ 38100 w 1216818"/>
              <a:gd name="connsiteY37" fmla="*/ 1754982 h 1757363"/>
              <a:gd name="connsiteX38" fmla="*/ 14287 w 1216818"/>
              <a:gd name="connsiteY38" fmla="*/ 1757363 h 1757363"/>
              <a:gd name="connsiteX39" fmla="*/ 0 w 1216818"/>
              <a:gd name="connsiteY39" fmla="*/ 1750219 h 1757363"/>
              <a:gd name="connsiteX40" fmla="*/ 0 w 1216818"/>
              <a:gd name="connsiteY40" fmla="*/ 1738313 h 1757363"/>
              <a:gd name="connsiteX41" fmla="*/ 4762 w 1216818"/>
              <a:gd name="connsiteY41" fmla="*/ 1719263 h 1757363"/>
              <a:gd name="connsiteX42" fmla="*/ 21431 w 1216818"/>
              <a:gd name="connsiteY42" fmla="*/ 1690688 h 1757363"/>
              <a:gd name="connsiteX43" fmla="*/ 95250 w 1216818"/>
              <a:gd name="connsiteY43" fmla="*/ 1593057 h 1757363"/>
              <a:gd name="connsiteX44" fmla="*/ 197643 w 1216818"/>
              <a:gd name="connsiteY44" fmla="*/ 1457325 h 1757363"/>
              <a:gd name="connsiteX45" fmla="*/ 297656 w 1216818"/>
              <a:gd name="connsiteY45" fmla="*/ 1316832 h 1757363"/>
              <a:gd name="connsiteX46" fmla="*/ 373856 w 1216818"/>
              <a:gd name="connsiteY46" fmla="*/ 1204913 h 1757363"/>
              <a:gd name="connsiteX47" fmla="*/ 445293 w 1216818"/>
              <a:gd name="connsiteY47" fmla="*/ 1100138 h 1757363"/>
              <a:gd name="connsiteX48" fmla="*/ 535781 w 1216818"/>
              <a:gd name="connsiteY48" fmla="*/ 959644 h 1757363"/>
              <a:gd name="connsiteX49" fmla="*/ 609600 w 1216818"/>
              <a:gd name="connsiteY49" fmla="*/ 845344 h 1757363"/>
              <a:gd name="connsiteX50" fmla="*/ 666750 w 1216818"/>
              <a:gd name="connsiteY50" fmla="*/ 740569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16818" h="1757363">
                <a:moveTo>
                  <a:pt x="666750" y="740569"/>
                </a:moveTo>
                <a:lnTo>
                  <a:pt x="700087" y="681038"/>
                </a:lnTo>
                <a:lnTo>
                  <a:pt x="738187" y="607219"/>
                </a:lnTo>
                <a:lnTo>
                  <a:pt x="778668" y="528638"/>
                </a:lnTo>
                <a:lnTo>
                  <a:pt x="816768" y="447675"/>
                </a:lnTo>
                <a:lnTo>
                  <a:pt x="847725" y="376238"/>
                </a:lnTo>
                <a:lnTo>
                  <a:pt x="866775" y="321469"/>
                </a:lnTo>
                <a:lnTo>
                  <a:pt x="876300" y="288132"/>
                </a:lnTo>
                <a:lnTo>
                  <a:pt x="883443" y="252413"/>
                </a:lnTo>
                <a:lnTo>
                  <a:pt x="885825" y="223838"/>
                </a:lnTo>
                <a:lnTo>
                  <a:pt x="881062" y="185738"/>
                </a:lnTo>
                <a:lnTo>
                  <a:pt x="876300" y="150019"/>
                </a:lnTo>
                <a:lnTo>
                  <a:pt x="866775" y="111919"/>
                </a:lnTo>
                <a:lnTo>
                  <a:pt x="854868" y="85725"/>
                </a:lnTo>
                <a:lnTo>
                  <a:pt x="838200" y="64294"/>
                </a:lnTo>
                <a:lnTo>
                  <a:pt x="814387" y="50007"/>
                </a:lnTo>
                <a:lnTo>
                  <a:pt x="750093" y="26194"/>
                </a:lnTo>
                <a:lnTo>
                  <a:pt x="897731" y="0"/>
                </a:lnTo>
                <a:lnTo>
                  <a:pt x="988218" y="45244"/>
                </a:lnTo>
                <a:lnTo>
                  <a:pt x="1064418" y="85725"/>
                </a:lnTo>
                <a:lnTo>
                  <a:pt x="1123950" y="119063"/>
                </a:lnTo>
                <a:lnTo>
                  <a:pt x="1176337" y="154782"/>
                </a:lnTo>
                <a:lnTo>
                  <a:pt x="1204912" y="176213"/>
                </a:lnTo>
                <a:lnTo>
                  <a:pt x="1216818" y="197644"/>
                </a:lnTo>
                <a:lnTo>
                  <a:pt x="1216818" y="221457"/>
                </a:lnTo>
                <a:lnTo>
                  <a:pt x="1209675" y="252413"/>
                </a:lnTo>
                <a:lnTo>
                  <a:pt x="1169193" y="304800"/>
                </a:lnTo>
                <a:lnTo>
                  <a:pt x="1138237" y="338138"/>
                </a:lnTo>
                <a:lnTo>
                  <a:pt x="1081087" y="407194"/>
                </a:lnTo>
                <a:lnTo>
                  <a:pt x="907256" y="719138"/>
                </a:lnTo>
                <a:lnTo>
                  <a:pt x="776287" y="926307"/>
                </a:lnTo>
                <a:lnTo>
                  <a:pt x="619125" y="1145382"/>
                </a:lnTo>
                <a:lnTo>
                  <a:pt x="540543" y="1245394"/>
                </a:lnTo>
                <a:lnTo>
                  <a:pt x="438150" y="1371600"/>
                </a:lnTo>
                <a:lnTo>
                  <a:pt x="354806" y="1452563"/>
                </a:lnTo>
                <a:lnTo>
                  <a:pt x="180975" y="1626394"/>
                </a:lnTo>
                <a:lnTo>
                  <a:pt x="59531" y="1745457"/>
                </a:lnTo>
                <a:lnTo>
                  <a:pt x="38100" y="1754982"/>
                </a:lnTo>
                <a:lnTo>
                  <a:pt x="14287" y="1757363"/>
                </a:lnTo>
                <a:lnTo>
                  <a:pt x="0" y="1750219"/>
                </a:lnTo>
                <a:lnTo>
                  <a:pt x="0" y="1738313"/>
                </a:lnTo>
                <a:lnTo>
                  <a:pt x="4762" y="1719263"/>
                </a:lnTo>
                <a:lnTo>
                  <a:pt x="21431" y="1690688"/>
                </a:lnTo>
                <a:lnTo>
                  <a:pt x="95250" y="1593057"/>
                </a:lnTo>
                <a:lnTo>
                  <a:pt x="197643" y="1457325"/>
                </a:lnTo>
                <a:lnTo>
                  <a:pt x="297656" y="1316832"/>
                </a:lnTo>
                <a:lnTo>
                  <a:pt x="373856" y="1204913"/>
                </a:lnTo>
                <a:lnTo>
                  <a:pt x="445293" y="1100138"/>
                </a:lnTo>
                <a:lnTo>
                  <a:pt x="535781" y="959644"/>
                </a:lnTo>
                <a:lnTo>
                  <a:pt x="609600" y="845344"/>
                </a:lnTo>
                <a:lnTo>
                  <a:pt x="666750" y="7405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E2E0F95-E1FF-4108-A040-273E1EABA318}"/>
              </a:ext>
            </a:extLst>
          </p:cNvPr>
          <p:cNvSpPr/>
          <p:nvPr/>
        </p:nvSpPr>
        <p:spPr>
          <a:xfrm>
            <a:off x="5551489" y="3556000"/>
            <a:ext cx="312737" cy="2300288"/>
          </a:xfrm>
          <a:custGeom>
            <a:avLst/>
            <a:gdLst>
              <a:gd name="connsiteX0" fmla="*/ 92334 w 312743"/>
              <a:gd name="connsiteY0" fmla="*/ 845894 h 2299403"/>
              <a:gd name="connsiteX1" fmla="*/ 101269 w 312743"/>
              <a:gd name="connsiteY1" fmla="*/ 664206 h 2299403"/>
              <a:gd name="connsiteX2" fmla="*/ 107226 w 312743"/>
              <a:gd name="connsiteY2" fmla="*/ 491453 h 2299403"/>
              <a:gd name="connsiteX3" fmla="*/ 110205 w 312743"/>
              <a:gd name="connsiteY3" fmla="*/ 375291 h 2299403"/>
              <a:gd name="connsiteX4" fmla="*/ 110205 w 312743"/>
              <a:gd name="connsiteY4" fmla="*/ 247216 h 2299403"/>
              <a:gd name="connsiteX5" fmla="*/ 110205 w 312743"/>
              <a:gd name="connsiteY5" fmla="*/ 0 h 2299403"/>
              <a:gd name="connsiteX6" fmla="*/ 244238 w 312743"/>
              <a:gd name="connsiteY6" fmla="*/ 125097 h 2299403"/>
              <a:gd name="connsiteX7" fmla="*/ 265087 w 312743"/>
              <a:gd name="connsiteY7" fmla="*/ 172753 h 2299403"/>
              <a:gd name="connsiteX8" fmla="*/ 291894 w 312743"/>
              <a:gd name="connsiteY8" fmla="*/ 238280 h 2299403"/>
              <a:gd name="connsiteX9" fmla="*/ 306786 w 312743"/>
              <a:gd name="connsiteY9" fmla="*/ 279979 h 2299403"/>
              <a:gd name="connsiteX10" fmla="*/ 312743 w 312743"/>
              <a:gd name="connsiteY10" fmla="*/ 318700 h 2299403"/>
              <a:gd name="connsiteX11" fmla="*/ 312743 w 312743"/>
              <a:gd name="connsiteY11" fmla="*/ 351463 h 2299403"/>
              <a:gd name="connsiteX12" fmla="*/ 303808 w 312743"/>
              <a:gd name="connsiteY12" fmla="*/ 399119 h 2299403"/>
              <a:gd name="connsiteX13" fmla="*/ 297851 w 312743"/>
              <a:gd name="connsiteY13" fmla="*/ 470603 h 2299403"/>
              <a:gd name="connsiteX14" fmla="*/ 291894 w 312743"/>
              <a:gd name="connsiteY14" fmla="*/ 625485 h 2299403"/>
              <a:gd name="connsiteX15" fmla="*/ 291894 w 312743"/>
              <a:gd name="connsiteY15" fmla="*/ 929292 h 2299403"/>
              <a:gd name="connsiteX16" fmla="*/ 294872 w 312743"/>
              <a:gd name="connsiteY16" fmla="*/ 1140766 h 2299403"/>
              <a:gd name="connsiteX17" fmla="*/ 291894 w 312743"/>
              <a:gd name="connsiteY17" fmla="*/ 1390960 h 2299403"/>
              <a:gd name="connsiteX18" fmla="*/ 291894 w 312743"/>
              <a:gd name="connsiteY18" fmla="*/ 1539885 h 2299403"/>
              <a:gd name="connsiteX19" fmla="*/ 282958 w 312743"/>
              <a:gd name="connsiteY19" fmla="*/ 1754337 h 2299403"/>
              <a:gd name="connsiteX20" fmla="*/ 271044 w 312743"/>
              <a:gd name="connsiteY20" fmla="*/ 1953897 h 2299403"/>
              <a:gd name="connsiteX21" fmla="*/ 265087 w 312743"/>
              <a:gd name="connsiteY21" fmla="*/ 2043252 h 2299403"/>
              <a:gd name="connsiteX22" fmla="*/ 259130 w 312743"/>
              <a:gd name="connsiteY22" fmla="*/ 2102822 h 2299403"/>
              <a:gd name="connsiteX23" fmla="*/ 241259 w 312743"/>
              <a:gd name="connsiteY23" fmla="*/ 2183242 h 2299403"/>
              <a:gd name="connsiteX24" fmla="*/ 223388 w 312743"/>
              <a:gd name="connsiteY24" fmla="*/ 2218984 h 2299403"/>
              <a:gd name="connsiteX25" fmla="*/ 193603 w 312743"/>
              <a:gd name="connsiteY25" fmla="*/ 2257704 h 2299403"/>
              <a:gd name="connsiteX26" fmla="*/ 151904 w 312743"/>
              <a:gd name="connsiteY26" fmla="*/ 2290468 h 2299403"/>
              <a:gd name="connsiteX27" fmla="*/ 131054 w 312743"/>
              <a:gd name="connsiteY27" fmla="*/ 2299403 h 2299403"/>
              <a:gd name="connsiteX28" fmla="*/ 110205 w 312743"/>
              <a:gd name="connsiteY28" fmla="*/ 2299403 h 2299403"/>
              <a:gd name="connsiteX29" fmla="*/ 86377 w 312743"/>
              <a:gd name="connsiteY29" fmla="*/ 2284511 h 2299403"/>
              <a:gd name="connsiteX30" fmla="*/ 56592 w 312743"/>
              <a:gd name="connsiteY30" fmla="*/ 2239833 h 2299403"/>
              <a:gd name="connsiteX31" fmla="*/ 35742 w 312743"/>
              <a:gd name="connsiteY31" fmla="*/ 2195156 h 2299403"/>
              <a:gd name="connsiteX32" fmla="*/ 17871 w 312743"/>
              <a:gd name="connsiteY32" fmla="*/ 2138564 h 2299403"/>
              <a:gd name="connsiteX33" fmla="*/ 5957 w 312743"/>
              <a:gd name="connsiteY33" fmla="*/ 2046231 h 2299403"/>
              <a:gd name="connsiteX34" fmla="*/ 0 w 312743"/>
              <a:gd name="connsiteY34" fmla="*/ 1947940 h 2299403"/>
              <a:gd name="connsiteX35" fmla="*/ 5957 w 312743"/>
              <a:gd name="connsiteY35" fmla="*/ 1912198 h 2299403"/>
              <a:gd name="connsiteX36" fmla="*/ 26807 w 312743"/>
              <a:gd name="connsiteY36" fmla="*/ 1816886 h 2299403"/>
              <a:gd name="connsiteX37" fmla="*/ 41699 w 312743"/>
              <a:gd name="connsiteY37" fmla="*/ 1685832 h 2299403"/>
              <a:gd name="connsiteX38" fmla="*/ 56592 w 312743"/>
              <a:gd name="connsiteY38" fmla="*/ 1513079 h 2299403"/>
              <a:gd name="connsiteX39" fmla="*/ 71484 w 312743"/>
              <a:gd name="connsiteY39" fmla="*/ 1289691 h 2299403"/>
              <a:gd name="connsiteX40" fmla="*/ 86377 w 312743"/>
              <a:gd name="connsiteY40" fmla="*/ 965034 h 2299403"/>
              <a:gd name="connsiteX41" fmla="*/ 92334 w 312743"/>
              <a:gd name="connsiteY41" fmla="*/ 845894 h 229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2743" h="2299403">
                <a:moveTo>
                  <a:pt x="92334" y="845894"/>
                </a:moveTo>
                <a:lnTo>
                  <a:pt x="101269" y="664206"/>
                </a:lnTo>
                <a:lnTo>
                  <a:pt x="107226" y="491453"/>
                </a:lnTo>
                <a:lnTo>
                  <a:pt x="110205" y="375291"/>
                </a:lnTo>
                <a:lnTo>
                  <a:pt x="110205" y="247216"/>
                </a:lnTo>
                <a:lnTo>
                  <a:pt x="110205" y="0"/>
                </a:lnTo>
                <a:lnTo>
                  <a:pt x="244238" y="125097"/>
                </a:lnTo>
                <a:lnTo>
                  <a:pt x="265087" y="172753"/>
                </a:lnTo>
                <a:lnTo>
                  <a:pt x="291894" y="238280"/>
                </a:lnTo>
                <a:lnTo>
                  <a:pt x="306786" y="279979"/>
                </a:lnTo>
                <a:lnTo>
                  <a:pt x="312743" y="318700"/>
                </a:lnTo>
                <a:lnTo>
                  <a:pt x="312743" y="351463"/>
                </a:lnTo>
                <a:lnTo>
                  <a:pt x="303808" y="399119"/>
                </a:lnTo>
                <a:lnTo>
                  <a:pt x="297851" y="470603"/>
                </a:lnTo>
                <a:lnTo>
                  <a:pt x="291894" y="625485"/>
                </a:lnTo>
                <a:lnTo>
                  <a:pt x="291894" y="929292"/>
                </a:lnTo>
                <a:cubicBezTo>
                  <a:pt x="292887" y="999783"/>
                  <a:pt x="293879" y="1070275"/>
                  <a:pt x="294872" y="1140766"/>
                </a:cubicBezTo>
                <a:cubicBezTo>
                  <a:pt x="293879" y="1224164"/>
                  <a:pt x="292887" y="1307562"/>
                  <a:pt x="291894" y="1390960"/>
                </a:cubicBezTo>
                <a:lnTo>
                  <a:pt x="291894" y="1539885"/>
                </a:lnTo>
                <a:lnTo>
                  <a:pt x="282958" y="1754337"/>
                </a:lnTo>
                <a:lnTo>
                  <a:pt x="271044" y="1953897"/>
                </a:lnTo>
                <a:lnTo>
                  <a:pt x="265087" y="2043252"/>
                </a:lnTo>
                <a:lnTo>
                  <a:pt x="259130" y="2102822"/>
                </a:lnTo>
                <a:lnTo>
                  <a:pt x="241259" y="2183242"/>
                </a:lnTo>
                <a:lnTo>
                  <a:pt x="223388" y="2218984"/>
                </a:lnTo>
                <a:lnTo>
                  <a:pt x="193603" y="2257704"/>
                </a:lnTo>
                <a:lnTo>
                  <a:pt x="151904" y="2290468"/>
                </a:lnTo>
                <a:lnTo>
                  <a:pt x="131054" y="2299403"/>
                </a:lnTo>
                <a:lnTo>
                  <a:pt x="110205" y="2299403"/>
                </a:lnTo>
                <a:lnTo>
                  <a:pt x="86377" y="2284511"/>
                </a:lnTo>
                <a:lnTo>
                  <a:pt x="56592" y="2239833"/>
                </a:lnTo>
                <a:lnTo>
                  <a:pt x="35742" y="2195156"/>
                </a:lnTo>
                <a:lnTo>
                  <a:pt x="17871" y="2138564"/>
                </a:lnTo>
                <a:lnTo>
                  <a:pt x="5957" y="2046231"/>
                </a:lnTo>
                <a:lnTo>
                  <a:pt x="0" y="1947940"/>
                </a:lnTo>
                <a:lnTo>
                  <a:pt x="5957" y="1912198"/>
                </a:lnTo>
                <a:lnTo>
                  <a:pt x="26807" y="1816886"/>
                </a:lnTo>
                <a:lnTo>
                  <a:pt x="41699" y="1685832"/>
                </a:lnTo>
                <a:lnTo>
                  <a:pt x="56592" y="1513079"/>
                </a:lnTo>
                <a:lnTo>
                  <a:pt x="71484" y="1289691"/>
                </a:lnTo>
                <a:lnTo>
                  <a:pt x="86377" y="965034"/>
                </a:lnTo>
                <a:cubicBezTo>
                  <a:pt x="87370" y="933263"/>
                  <a:pt x="88362" y="901493"/>
                  <a:pt x="92334" y="845894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C464F7A-3E48-4B90-9B53-42E673047076}"/>
              </a:ext>
            </a:extLst>
          </p:cNvPr>
          <p:cNvSpPr/>
          <p:nvPr/>
        </p:nvSpPr>
        <p:spPr>
          <a:xfrm>
            <a:off x="5749926" y="3308350"/>
            <a:ext cx="2174875" cy="2795588"/>
          </a:xfrm>
          <a:custGeom>
            <a:avLst/>
            <a:gdLst>
              <a:gd name="connsiteX0" fmla="*/ 822607 w 2174789"/>
              <a:gd name="connsiteY0" fmla="*/ 155342 h 2796158"/>
              <a:gd name="connsiteX1" fmla="*/ 688448 w 2174789"/>
              <a:gd name="connsiteY1" fmla="*/ 176525 h 2796158"/>
              <a:gd name="connsiteX2" fmla="*/ 568411 w 2174789"/>
              <a:gd name="connsiteY2" fmla="*/ 197708 h 2796158"/>
              <a:gd name="connsiteX3" fmla="*/ 462496 w 2174789"/>
              <a:gd name="connsiteY3" fmla="*/ 215361 h 2796158"/>
              <a:gd name="connsiteX4" fmla="*/ 381294 w 2174789"/>
              <a:gd name="connsiteY4" fmla="*/ 229483 h 2796158"/>
              <a:gd name="connsiteX5" fmla="*/ 317745 w 2174789"/>
              <a:gd name="connsiteY5" fmla="*/ 236544 h 2796158"/>
              <a:gd name="connsiteX6" fmla="*/ 257727 w 2174789"/>
              <a:gd name="connsiteY6" fmla="*/ 243605 h 2796158"/>
              <a:gd name="connsiteX7" fmla="*/ 208300 w 2174789"/>
              <a:gd name="connsiteY7" fmla="*/ 250666 h 2796158"/>
              <a:gd name="connsiteX8" fmla="*/ 148281 w 2174789"/>
              <a:gd name="connsiteY8" fmla="*/ 254196 h 2796158"/>
              <a:gd name="connsiteX9" fmla="*/ 28244 w 2174789"/>
              <a:gd name="connsiteY9" fmla="*/ 254196 h 2796158"/>
              <a:gd name="connsiteX10" fmla="*/ 0 w 2174789"/>
              <a:gd name="connsiteY10" fmla="*/ 381295 h 2796158"/>
              <a:gd name="connsiteX11" fmla="*/ 91793 w 2174789"/>
              <a:gd name="connsiteY11" fmla="*/ 395417 h 2796158"/>
              <a:gd name="connsiteX12" fmla="*/ 165934 w 2174789"/>
              <a:gd name="connsiteY12" fmla="*/ 398947 h 2796158"/>
              <a:gd name="connsiteX13" fmla="*/ 233013 w 2174789"/>
              <a:gd name="connsiteY13" fmla="*/ 398947 h 2796158"/>
              <a:gd name="connsiteX14" fmla="*/ 324806 w 2174789"/>
              <a:gd name="connsiteY14" fmla="*/ 391886 h 2796158"/>
              <a:gd name="connsiteX15" fmla="*/ 402477 w 2174789"/>
              <a:gd name="connsiteY15" fmla="*/ 381295 h 2796158"/>
              <a:gd name="connsiteX16" fmla="*/ 547228 w 2174789"/>
              <a:gd name="connsiteY16" fmla="*/ 356581 h 2796158"/>
              <a:gd name="connsiteX17" fmla="*/ 677856 w 2174789"/>
              <a:gd name="connsiteY17" fmla="*/ 335398 h 2796158"/>
              <a:gd name="connsiteX18" fmla="*/ 801424 w 2174789"/>
              <a:gd name="connsiteY18" fmla="*/ 314215 h 2796158"/>
              <a:gd name="connsiteX19" fmla="*/ 1027376 w 2174789"/>
              <a:gd name="connsiteY19" fmla="*/ 293032 h 2796158"/>
              <a:gd name="connsiteX20" fmla="*/ 1218023 w 2174789"/>
              <a:gd name="connsiteY20" fmla="*/ 264788 h 2796158"/>
              <a:gd name="connsiteX21" fmla="*/ 1398079 w 2174789"/>
              <a:gd name="connsiteY21" fmla="*/ 243605 h 2796158"/>
              <a:gd name="connsiteX22" fmla="*/ 1588726 w 2174789"/>
              <a:gd name="connsiteY22" fmla="*/ 222422 h 2796158"/>
              <a:gd name="connsiteX23" fmla="*/ 1719354 w 2174789"/>
              <a:gd name="connsiteY23" fmla="*/ 211830 h 2796158"/>
              <a:gd name="connsiteX24" fmla="*/ 1768781 w 2174789"/>
              <a:gd name="connsiteY24" fmla="*/ 211830 h 2796158"/>
              <a:gd name="connsiteX25" fmla="*/ 1793495 w 2174789"/>
              <a:gd name="connsiteY25" fmla="*/ 215361 h 2796158"/>
              <a:gd name="connsiteX26" fmla="*/ 1811148 w 2174789"/>
              <a:gd name="connsiteY26" fmla="*/ 225952 h 2796158"/>
              <a:gd name="connsiteX27" fmla="*/ 1825270 w 2174789"/>
              <a:gd name="connsiteY27" fmla="*/ 243605 h 2796158"/>
              <a:gd name="connsiteX28" fmla="*/ 1832331 w 2174789"/>
              <a:gd name="connsiteY28" fmla="*/ 268318 h 2796158"/>
              <a:gd name="connsiteX29" fmla="*/ 1835861 w 2174789"/>
              <a:gd name="connsiteY29" fmla="*/ 398947 h 2796158"/>
              <a:gd name="connsiteX30" fmla="*/ 1835861 w 2174789"/>
              <a:gd name="connsiteY30" fmla="*/ 713162 h 2796158"/>
              <a:gd name="connsiteX31" fmla="*/ 1835861 w 2174789"/>
              <a:gd name="connsiteY31" fmla="*/ 939114 h 2796158"/>
              <a:gd name="connsiteX32" fmla="*/ 1832331 w 2174789"/>
              <a:gd name="connsiteY32" fmla="*/ 1313347 h 2796158"/>
              <a:gd name="connsiteX33" fmla="*/ 1835861 w 2174789"/>
              <a:gd name="connsiteY33" fmla="*/ 1655806 h 2796158"/>
              <a:gd name="connsiteX34" fmla="*/ 1835861 w 2174789"/>
              <a:gd name="connsiteY34" fmla="*/ 2015917 h 2796158"/>
              <a:gd name="connsiteX35" fmla="*/ 1835861 w 2174789"/>
              <a:gd name="connsiteY35" fmla="*/ 2107710 h 2796158"/>
              <a:gd name="connsiteX36" fmla="*/ 1828800 w 2174789"/>
              <a:gd name="connsiteY36" fmla="*/ 2164198 h 2796158"/>
              <a:gd name="connsiteX37" fmla="*/ 1818209 w 2174789"/>
              <a:gd name="connsiteY37" fmla="*/ 2213625 h 2796158"/>
              <a:gd name="connsiteX38" fmla="*/ 1878227 w 2174789"/>
              <a:gd name="connsiteY38" fmla="*/ 2750261 h 2796158"/>
              <a:gd name="connsiteX39" fmla="*/ 1895880 w 2174789"/>
              <a:gd name="connsiteY39" fmla="*/ 2789097 h 2796158"/>
              <a:gd name="connsiteX40" fmla="*/ 1910002 w 2174789"/>
              <a:gd name="connsiteY40" fmla="*/ 2796158 h 2796158"/>
              <a:gd name="connsiteX41" fmla="*/ 1927654 w 2174789"/>
              <a:gd name="connsiteY41" fmla="*/ 2796158 h 2796158"/>
              <a:gd name="connsiteX42" fmla="*/ 1948837 w 2174789"/>
              <a:gd name="connsiteY42" fmla="*/ 2785566 h 2796158"/>
              <a:gd name="connsiteX43" fmla="*/ 1962959 w 2174789"/>
              <a:gd name="connsiteY43" fmla="*/ 2774975 h 2796158"/>
              <a:gd name="connsiteX44" fmla="*/ 1987673 w 2174789"/>
              <a:gd name="connsiteY44" fmla="*/ 2746731 h 2796158"/>
              <a:gd name="connsiteX45" fmla="*/ 2005325 w 2174789"/>
              <a:gd name="connsiteY45" fmla="*/ 2707895 h 2796158"/>
              <a:gd name="connsiteX46" fmla="*/ 2026508 w 2174789"/>
              <a:gd name="connsiteY46" fmla="*/ 2665529 h 2796158"/>
              <a:gd name="connsiteX47" fmla="*/ 2047691 w 2174789"/>
              <a:gd name="connsiteY47" fmla="*/ 2619633 h 2796158"/>
              <a:gd name="connsiteX48" fmla="*/ 2068874 w 2174789"/>
              <a:gd name="connsiteY48" fmla="*/ 2559614 h 2796158"/>
              <a:gd name="connsiteX49" fmla="*/ 2079466 w 2174789"/>
              <a:gd name="connsiteY49" fmla="*/ 2510187 h 2796158"/>
              <a:gd name="connsiteX50" fmla="*/ 2093588 w 2174789"/>
              <a:gd name="connsiteY50" fmla="*/ 2446638 h 2796158"/>
              <a:gd name="connsiteX51" fmla="*/ 2100649 w 2174789"/>
              <a:gd name="connsiteY51" fmla="*/ 2376028 h 2796158"/>
              <a:gd name="connsiteX52" fmla="*/ 2104179 w 2174789"/>
              <a:gd name="connsiteY52" fmla="*/ 2308949 h 2796158"/>
              <a:gd name="connsiteX53" fmla="*/ 2100649 w 2174789"/>
              <a:gd name="connsiteY53" fmla="*/ 2252461 h 2796158"/>
              <a:gd name="connsiteX54" fmla="*/ 2093588 w 2174789"/>
              <a:gd name="connsiteY54" fmla="*/ 2135954 h 2796158"/>
              <a:gd name="connsiteX55" fmla="*/ 2086527 w 2174789"/>
              <a:gd name="connsiteY55" fmla="*/ 1966490 h 2796158"/>
              <a:gd name="connsiteX56" fmla="*/ 2082996 w 2174789"/>
              <a:gd name="connsiteY56" fmla="*/ 1715824 h 2796158"/>
              <a:gd name="connsiteX57" fmla="*/ 2082996 w 2174789"/>
              <a:gd name="connsiteY57" fmla="*/ 1479281 h 2796158"/>
              <a:gd name="connsiteX58" fmla="*/ 2086527 w 2174789"/>
              <a:gd name="connsiteY58" fmla="*/ 1260389 h 2796158"/>
              <a:gd name="connsiteX59" fmla="*/ 2093588 w 2174789"/>
              <a:gd name="connsiteY59" fmla="*/ 917931 h 2796158"/>
              <a:gd name="connsiteX60" fmla="*/ 2100649 w 2174789"/>
              <a:gd name="connsiteY60" fmla="*/ 533106 h 2796158"/>
              <a:gd name="connsiteX61" fmla="*/ 2104179 w 2174789"/>
              <a:gd name="connsiteY61" fmla="*/ 416600 h 2796158"/>
              <a:gd name="connsiteX62" fmla="*/ 2114771 w 2174789"/>
              <a:gd name="connsiteY62" fmla="*/ 388356 h 2796158"/>
              <a:gd name="connsiteX63" fmla="*/ 2135954 w 2174789"/>
              <a:gd name="connsiteY63" fmla="*/ 349520 h 2796158"/>
              <a:gd name="connsiteX64" fmla="*/ 2157137 w 2174789"/>
              <a:gd name="connsiteY64" fmla="*/ 303623 h 2796158"/>
              <a:gd name="connsiteX65" fmla="*/ 2174789 w 2174789"/>
              <a:gd name="connsiteY65" fmla="*/ 254196 h 2796158"/>
              <a:gd name="connsiteX66" fmla="*/ 2174789 w 2174789"/>
              <a:gd name="connsiteY66" fmla="*/ 236544 h 2796158"/>
              <a:gd name="connsiteX67" fmla="*/ 2174789 w 2174789"/>
              <a:gd name="connsiteY67" fmla="*/ 222422 h 2796158"/>
              <a:gd name="connsiteX68" fmla="*/ 2171259 w 2174789"/>
              <a:gd name="connsiteY68" fmla="*/ 208300 h 2796158"/>
              <a:gd name="connsiteX69" fmla="*/ 2146545 w 2174789"/>
              <a:gd name="connsiteY69" fmla="*/ 187117 h 2796158"/>
              <a:gd name="connsiteX70" fmla="*/ 2079466 w 2174789"/>
              <a:gd name="connsiteY70" fmla="*/ 137690 h 2796158"/>
              <a:gd name="connsiteX71" fmla="*/ 2012386 w 2174789"/>
              <a:gd name="connsiteY71" fmla="*/ 91793 h 2796158"/>
              <a:gd name="connsiteX72" fmla="*/ 1948837 w 2174789"/>
              <a:gd name="connsiteY72" fmla="*/ 52958 h 2796158"/>
              <a:gd name="connsiteX73" fmla="*/ 1892349 w 2174789"/>
              <a:gd name="connsiteY73" fmla="*/ 21183 h 2796158"/>
              <a:gd name="connsiteX74" fmla="*/ 1857044 w 2174789"/>
              <a:gd name="connsiteY74" fmla="*/ 7061 h 2796158"/>
              <a:gd name="connsiteX75" fmla="*/ 1821739 w 2174789"/>
              <a:gd name="connsiteY75" fmla="*/ 0 h 2796158"/>
              <a:gd name="connsiteX76" fmla="*/ 1793495 w 2174789"/>
              <a:gd name="connsiteY76" fmla="*/ 14122 h 2796158"/>
              <a:gd name="connsiteX77" fmla="*/ 1729946 w 2174789"/>
              <a:gd name="connsiteY77" fmla="*/ 35305 h 2796158"/>
              <a:gd name="connsiteX78" fmla="*/ 1592256 w 2174789"/>
              <a:gd name="connsiteY78" fmla="*/ 56488 h 2796158"/>
              <a:gd name="connsiteX79" fmla="*/ 1426323 w 2174789"/>
              <a:gd name="connsiteY79" fmla="*/ 74141 h 2796158"/>
              <a:gd name="connsiteX80" fmla="*/ 1232145 w 2174789"/>
              <a:gd name="connsiteY80" fmla="*/ 95324 h 2796158"/>
              <a:gd name="connsiteX81" fmla="*/ 999132 w 2174789"/>
              <a:gd name="connsiteY81" fmla="*/ 127098 h 2796158"/>
              <a:gd name="connsiteX82" fmla="*/ 822607 w 2174789"/>
              <a:gd name="connsiteY82" fmla="*/ 155342 h 279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174789" h="2796158">
                <a:moveTo>
                  <a:pt x="822607" y="155342"/>
                </a:moveTo>
                <a:lnTo>
                  <a:pt x="688448" y="176525"/>
                </a:lnTo>
                <a:lnTo>
                  <a:pt x="568411" y="197708"/>
                </a:lnTo>
                <a:lnTo>
                  <a:pt x="462496" y="215361"/>
                </a:lnTo>
                <a:lnTo>
                  <a:pt x="381294" y="229483"/>
                </a:lnTo>
                <a:lnTo>
                  <a:pt x="317745" y="236544"/>
                </a:lnTo>
                <a:lnTo>
                  <a:pt x="257727" y="243605"/>
                </a:lnTo>
                <a:lnTo>
                  <a:pt x="208300" y="250666"/>
                </a:lnTo>
                <a:lnTo>
                  <a:pt x="148281" y="254196"/>
                </a:lnTo>
                <a:lnTo>
                  <a:pt x="28244" y="254196"/>
                </a:lnTo>
                <a:lnTo>
                  <a:pt x="0" y="381295"/>
                </a:lnTo>
                <a:lnTo>
                  <a:pt x="91793" y="395417"/>
                </a:lnTo>
                <a:lnTo>
                  <a:pt x="165934" y="398947"/>
                </a:lnTo>
                <a:lnTo>
                  <a:pt x="233013" y="398947"/>
                </a:lnTo>
                <a:lnTo>
                  <a:pt x="324806" y="391886"/>
                </a:lnTo>
                <a:lnTo>
                  <a:pt x="402477" y="381295"/>
                </a:lnTo>
                <a:lnTo>
                  <a:pt x="547228" y="356581"/>
                </a:lnTo>
                <a:lnTo>
                  <a:pt x="677856" y="335398"/>
                </a:lnTo>
                <a:lnTo>
                  <a:pt x="801424" y="314215"/>
                </a:lnTo>
                <a:lnTo>
                  <a:pt x="1027376" y="293032"/>
                </a:lnTo>
                <a:lnTo>
                  <a:pt x="1218023" y="264788"/>
                </a:lnTo>
                <a:lnTo>
                  <a:pt x="1398079" y="243605"/>
                </a:lnTo>
                <a:lnTo>
                  <a:pt x="1588726" y="222422"/>
                </a:lnTo>
                <a:lnTo>
                  <a:pt x="1719354" y="211830"/>
                </a:lnTo>
                <a:lnTo>
                  <a:pt x="1768781" y="211830"/>
                </a:lnTo>
                <a:lnTo>
                  <a:pt x="1793495" y="215361"/>
                </a:lnTo>
                <a:lnTo>
                  <a:pt x="1811148" y="225952"/>
                </a:lnTo>
                <a:lnTo>
                  <a:pt x="1825270" y="243605"/>
                </a:lnTo>
                <a:lnTo>
                  <a:pt x="1832331" y="268318"/>
                </a:lnTo>
                <a:cubicBezTo>
                  <a:pt x="1833508" y="311861"/>
                  <a:pt x="1834684" y="355404"/>
                  <a:pt x="1835861" y="398947"/>
                </a:cubicBezTo>
                <a:lnTo>
                  <a:pt x="1835861" y="713162"/>
                </a:lnTo>
                <a:lnTo>
                  <a:pt x="1835861" y="939114"/>
                </a:lnTo>
                <a:cubicBezTo>
                  <a:pt x="1834684" y="1063858"/>
                  <a:pt x="1833508" y="1188603"/>
                  <a:pt x="1832331" y="1313347"/>
                </a:cubicBezTo>
                <a:cubicBezTo>
                  <a:pt x="1833508" y="1427500"/>
                  <a:pt x="1835861" y="1520470"/>
                  <a:pt x="1835861" y="1655806"/>
                </a:cubicBezTo>
                <a:lnTo>
                  <a:pt x="1835861" y="2015917"/>
                </a:lnTo>
                <a:lnTo>
                  <a:pt x="1835861" y="2107710"/>
                </a:lnTo>
                <a:lnTo>
                  <a:pt x="1828800" y="2164198"/>
                </a:lnTo>
                <a:lnTo>
                  <a:pt x="1818209" y="2213625"/>
                </a:lnTo>
                <a:lnTo>
                  <a:pt x="1878227" y="2750261"/>
                </a:lnTo>
                <a:lnTo>
                  <a:pt x="1895880" y="2789097"/>
                </a:lnTo>
                <a:lnTo>
                  <a:pt x="1910002" y="2796158"/>
                </a:lnTo>
                <a:lnTo>
                  <a:pt x="1927654" y="2796158"/>
                </a:lnTo>
                <a:lnTo>
                  <a:pt x="1948837" y="2785566"/>
                </a:lnTo>
                <a:lnTo>
                  <a:pt x="1962959" y="2774975"/>
                </a:lnTo>
                <a:lnTo>
                  <a:pt x="1987673" y="2746731"/>
                </a:lnTo>
                <a:lnTo>
                  <a:pt x="2005325" y="2707895"/>
                </a:lnTo>
                <a:lnTo>
                  <a:pt x="2026508" y="2665529"/>
                </a:lnTo>
                <a:lnTo>
                  <a:pt x="2047691" y="2619633"/>
                </a:lnTo>
                <a:lnTo>
                  <a:pt x="2068874" y="2559614"/>
                </a:lnTo>
                <a:lnTo>
                  <a:pt x="2079466" y="2510187"/>
                </a:lnTo>
                <a:lnTo>
                  <a:pt x="2093588" y="2446638"/>
                </a:lnTo>
                <a:lnTo>
                  <a:pt x="2100649" y="2376028"/>
                </a:lnTo>
                <a:lnTo>
                  <a:pt x="2104179" y="2308949"/>
                </a:lnTo>
                <a:lnTo>
                  <a:pt x="2100649" y="2252461"/>
                </a:lnTo>
                <a:lnTo>
                  <a:pt x="2093588" y="2135954"/>
                </a:lnTo>
                <a:lnTo>
                  <a:pt x="2086527" y="1966490"/>
                </a:lnTo>
                <a:lnTo>
                  <a:pt x="2082996" y="1715824"/>
                </a:lnTo>
                <a:lnTo>
                  <a:pt x="2082996" y="1479281"/>
                </a:lnTo>
                <a:lnTo>
                  <a:pt x="2086527" y="1260389"/>
                </a:lnTo>
                <a:lnTo>
                  <a:pt x="2093588" y="917931"/>
                </a:lnTo>
                <a:lnTo>
                  <a:pt x="2100649" y="533106"/>
                </a:lnTo>
                <a:lnTo>
                  <a:pt x="2104179" y="416600"/>
                </a:lnTo>
                <a:lnTo>
                  <a:pt x="2114771" y="388356"/>
                </a:lnTo>
                <a:lnTo>
                  <a:pt x="2135954" y="349520"/>
                </a:lnTo>
                <a:lnTo>
                  <a:pt x="2157137" y="303623"/>
                </a:lnTo>
                <a:lnTo>
                  <a:pt x="2174789" y="254196"/>
                </a:lnTo>
                <a:lnTo>
                  <a:pt x="2174789" y="236544"/>
                </a:lnTo>
                <a:lnTo>
                  <a:pt x="2174789" y="222422"/>
                </a:lnTo>
                <a:lnTo>
                  <a:pt x="2171259" y="208300"/>
                </a:lnTo>
                <a:lnTo>
                  <a:pt x="2146545" y="187117"/>
                </a:lnTo>
                <a:lnTo>
                  <a:pt x="2079466" y="137690"/>
                </a:lnTo>
                <a:lnTo>
                  <a:pt x="2012386" y="91793"/>
                </a:lnTo>
                <a:lnTo>
                  <a:pt x="1948837" y="52958"/>
                </a:lnTo>
                <a:lnTo>
                  <a:pt x="1892349" y="21183"/>
                </a:lnTo>
                <a:lnTo>
                  <a:pt x="1857044" y="7061"/>
                </a:lnTo>
                <a:lnTo>
                  <a:pt x="1821739" y="0"/>
                </a:lnTo>
                <a:lnTo>
                  <a:pt x="1793495" y="14122"/>
                </a:lnTo>
                <a:lnTo>
                  <a:pt x="1729946" y="35305"/>
                </a:lnTo>
                <a:lnTo>
                  <a:pt x="1592256" y="56488"/>
                </a:lnTo>
                <a:lnTo>
                  <a:pt x="1426323" y="74141"/>
                </a:lnTo>
                <a:lnTo>
                  <a:pt x="1232145" y="95324"/>
                </a:lnTo>
                <a:lnTo>
                  <a:pt x="999132" y="127098"/>
                </a:lnTo>
                <a:lnTo>
                  <a:pt x="822607" y="15534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D91D888-ECF5-4EBE-9729-CFBBC89379FD}"/>
              </a:ext>
            </a:extLst>
          </p:cNvPr>
          <p:cNvSpPr/>
          <p:nvPr/>
        </p:nvSpPr>
        <p:spPr>
          <a:xfrm>
            <a:off x="6992938" y="5370514"/>
            <a:ext cx="722312" cy="727075"/>
          </a:xfrm>
          <a:custGeom>
            <a:avLst/>
            <a:gdLst>
              <a:gd name="connsiteX0" fmla="*/ 295275 w 721519"/>
              <a:gd name="connsiteY0" fmla="*/ 142875 h 728662"/>
              <a:gd name="connsiteX1" fmla="*/ 378619 w 721519"/>
              <a:gd name="connsiteY1" fmla="*/ 159544 h 728662"/>
              <a:gd name="connsiteX2" fmla="*/ 466725 w 721519"/>
              <a:gd name="connsiteY2" fmla="*/ 178594 h 728662"/>
              <a:gd name="connsiteX3" fmla="*/ 481013 w 721519"/>
              <a:gd name="connsiteY3" fmla="*/ 180975 h 728662"/>
              <a:gd name="connsiteX4" fmla="*/ 514350 w 721519"/>
              <a:gd name="connsiteY4" fmla="*/ 178594 h 728662"/>
              <a:gd name="connsiteX5" fmla="*/ 550069 w 721519"/>
              <a:gd name="connsiteY5" fmla="*/ 171450 h 728662"/>
              <a:gd name="connsiteX6" fmla="*/ 569119 w 721519"/>
              <a:gd name="connsiteY6" fmla="*/ 159544 h 728662"/>
              <a:gd name="connsiteX7" fmla="*/ 576263 w 721519"/>
              <a:gd name="connsiteY7" fmla="*/ 150019 h 728662"/>
              <a:gd name="connsiteX8" fmla="*/ 592932 w 721519"/>
              <a:gd name="connsiteY8" fmla="*/ 61912 h 728662"/>
              <a:gd name="connsiteX9" fmla="*/ 595313 w 721519"/>
              <a:gd name="connsiteY9" fmla="*/ 0 h 728662"/>
              <a:gd name="connsiteX10" fmla="*/ 721519 w 721519"/>
              <a:gd name="connsiteY10" fmla="*/ 704850 h 728662"/>
              <a:gd name="connsiteX11" fmla="*/ 695325 w 721519"/>
              <a:gd name="connsiteY11" fmla="*/ 723900 h 728662"/>
              <a:gd name="connsiteX12" fmla="*/ 688182 w 721519"/>
              <a:gd name="connsiteY12" fmla="*/ 728662 h 728662"/>
              <a:gd name="connsiteX13" fmla="*/ 664369 w 721519"/>
              <a:gd name="connsiteY13" fmla="*/ 728662 h 728662"/>
              <a:gd name="connsiteX14" fmla="*/ 645319 w 721519"/>
              <a:gd name="connsiteY14" fmla="*/ 709612 h 728662"/>
              <a:gd name="connsiteX15" fmla="*/ 633413 w 721519"/>
              <a:gd name="connsiteY15" fmla="*/ 683419 h 728662"/>
              <a:gd name="connsiteX16" fmla="*/ 600075 w 721519"/>
              <a:gd name="connsiteY16" fmla="*/ 623887 h 728662"/>
              <a:gd name="connsiteX17" fmla="*/ 545307 w 721519"/>
              <a:gd name="connsiteY17" fmla="*/ 535781 h 728662"/>
              <a:gd name="connsiteX18" fmla="*/ 488157 w 721519"/>
              <a:gd name="connsiteY18" fmla="*/ 445294 h 728662"/>
              <a:gd name="connsiteX19" fmla="*/ 452438 w 721519"/>
              <a:gd name="connsiteY19" fmla="*/ 400050 h 728662"/>
              <a:gd name="connsiteX20" fmla="*/ 431007 w 721519"/>
              <a:gd name="connsiteY20" fmla="*/ 376237 h 728662"/>
              <a:gd name="connsiteX21" fmla="*/ 402432 w 721519"/>
              <a:gd name="connsiteY21" fmla="*/ 352425 h 728662"/>
              <a:gd name="connsiteX22" fmla="*/ 364332 w 721519"/>
              <a:gd name="connsiteY22" fmla="*/ 326231 h 728662"/>
              <a:gd name="connsiteX23" fmla="*/ 314325 w 721519"/>
              <a:gd name="connsiteY23" fmla="*/ 292894 h 728662"/>
              <a:gd name="connsiteX24" fmla="*/ 240507 w 721519"/>
              <a:gd name="connsiteY24" fmla="*/ 250031 h 728662"/>
              <a:gd name="connsiteX25" fmla="*/ 161925 w 721519"/>
              <a:gd name="connsiteY25" fmla="*/ 207169 h 728662"/>
              <a:gd name="connsiteX26" fmla="*/ 59532 w 721519"/>
              <a:gd name="connsiteY26" fmla="*/ 159544 h 728662"/>
              <a:gd name="connsiteX27" fmla="*/ 23813 w 721519"/>
              <a:gd name="connsiteY27" fmla="*/ 142875 h 728662"/>
              <a:gd name="connsiteX28" fmla="*/ 9525 w 721519"/>
              <a:gd name="connsiteY28" fmla="*/ 133350 h 728662"/>
              <a:gd name="connsiteX29" fmla="*/ 0 w 721519"/>
              <a:gd name="connsiteY29" fmla="*/ 119062 h 728662"/>
              <a:gd name="connsiteX30" fmla="*/ 0 w 721519"/>
              <a:gd name="connsiteY30" fmla="*/ 107156 h 728662"/>
              <a:gd name="connsiteX31" fmla="*/ 4763 w 721519"/>
              <a:gd name="connsiteY31" fmla="*/ 97631 h 728662"/>
              <a:gd name="connsiteX32" fmla="*/ 14288 w 721519"/>
              <a:gd name="connsiteY32" fmla="*/ 95250 h 728662"/>
              <a:gd name="connsiteX33" fmla="*/ 45244 w 721519"/>
              <a:gd name="connsiteY33" fmla="*/ 97631 h 728662"/>
              <a:gd name="connsiteX34" fmla="*/ 121444 w 721519"/>
              <a:gd name="connsiteY34" fmla="*/ 109537 h 728662"/>
              <a:gd name="connsiteX35" fmla="*/ 295275 w 721519"/>
              <a:gd name="connsiteY35" fmla="*/ 142875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1519" h="728662">
                <a:moveTo>
                  <a:pt x="295275" y="142875"/>
                </a:moveTo>
                <a:lnTo>
                  <a:pt x="378619" y="159544"/>
                </a:lnTo>
                <a:lnTo>
                  <a:pt x="466725" y="178594"/>
                </a:lnTo>
                <a:lnTo>
                  <a:pt x="481013" y="180975"/>
                </a:lnTo>
                <a:lnTo>
                  <a:pt x="514350" y="178594"/>
                </a:lnTo>
                <a:lnTo>
                  <a:pt x="550069" y="171450"/>
                </a:lnTo>
                <a:lnTo>
                  <a:pt x="569119" y="159544"/>
                </a:lnTo>
                <a:lnTo>
                  <a:pt x="576263" y="150019"/>
                </a:lnTo>
                <a:lnTo>
                  <a:pt x="592932" y="61912"/>
                </a:lnTo>
                <a:cubicBezTo>
                  <a:pt x="593726" y="41275"/>
                  <a:pt x="594519" y="20637"/>
                  <a:pt x="595313" y="0"/>
                </a:cubicBezTo>
                <a:lnTo>
                  <a:pt x="721519" y="704850"/>
                </a:lnTo>
                <a:lnTo>
                  <a:pt x="695325" y="723900"/>
                </a:lnTo>
                <a:lnTo>
                  <a:pt x="688182" y="728662"/>
                </a:lnTo>
                <a:lnTo>
                  <a:pt x="664369" y="728662"/>
                </a:lnTo>
                <a:lnTo>
                  <a:pt x="645319" y="709612"/>
                </a:lnTo>
                <a:lnTo>
                  <a:pt x="633413" y="683419"/>
                </a:lnTo>
                <a:lnTo>
                  <a:pt x="600075" y="623887"/>
                </a:lnTo>
                <a:lnTo>
                  <a:pt x="545307" y="535781"/>
                </a:lnTo>
                <a:lnTo>
                  <a:pt x="488157" y="445294"/>
                </a:lnTo>
                <a:lnTo>
                  <a:pt x="452438" y="400050"/>
                </a:lnTo>
                <a:lnTo>
                  <a:pt x="431007" y="376237"/>
                </a:lnTo>
                <a:lnTo>
                  <a:pt x="402432" y="352425"/>
                </a:lnTo>
                <a:lnTo>
                  <a:pt x="364332" y="326231"/>
                </a:lnTo>
                <a:lnTo>
                  <a:pt x="314325" y="292894"/>
                </a:lnTo>
                <a:lnTo>
                  <a:pt x="240507" y="250031"/>
                </a:lnTo>
                <a:lnTo>
                  <a:pt x="161925" y="207169"/>
                </a:lnTo>
                <a:lnTo>
                  <a:pt x="59532" y="159544"/>
                </a:lnTo>
                <a:lnTo>
                  <a:pt x="23813" y="142875"/>
                </a:lnTo>
                <a:lnTo>
                  <a:pt x="9525" y="133350"/>
                </a:lnTo>
                <a:lnTo>
                  <a:pt x="0" y="119062"/>
                </a:lnTo>
                <a:lnTo>
                  <a:pt x="0" y="107156"/>
                </a:lnTo>
                <a:lnTo>
                  <a:pt x="4763" y="97631"/>
                </a:lnTo>
                <a:lnTo>
                  <a:pt x="14288" y="95250"/>
                </a:lnTo>
                <a:lnTo>
                  <a:pt x="45244" y="97631"/>
                </a:lnTo>
                <a:lnTo>
                  <a:pt x="121444" y="109537"/>
                </a:lnTo>
                <a:lnTo>
                  <a:pt x="295275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EDDB65A-6FC2-4C6F-BE0B-ECE4A54E0E74}"/>
              </a:ext>
            </a:extLst>
          </p:cNvPr>
          <p:cNvSpPr/>
          <p:nvPr/>
        </p:nvSpPr>
        <p:spPr>
          <a:xfrm>
            <a:off x="5792789" y="3981450"/>
            <a:ext cx="1851025" cy="363538"/>
          </a:xfrm>
          <a:custGeom>
            <a:avLst/>
            <a:gdLst>
              <a:gd name="connsiteX0" fmla="*/ 1338263 w 1850232"/>
              <a:gd name="connsiteY0" fmla="*/ 59531 h 364331"/>
              <a:gd name="connsiteX1" fmla="*/ 1100138 w 1850232"/>
              <a:gd name="connsiteY1" fmla="*/ 85725 h 364331"/>
              <a:gd name="connsiteX2" fmla="*/ 985838 w 1850232"/>
              <a:gd name="connsiteY2" fmla="*/ 97631 h 364331"/>
              <a:gd name="connsiteX3" fmla="*/ 578644 w 1850232"/>
              <a:gd name="connsiteY3" fmla="*/ 142875 h 364331"/>
              <a:gd name="connsiteX4" fmla="*/ 338138 w 1850232"/>
              <a:gd name="connsiteY4" fmla="*/ 173831 h 364331"/>
              <a:gd name="connsiteX5" fmla="*/ 2382 w 1850232"/>
              <a:gd name="connsiteY5" fmla="*/ 214313 h 364331"/>
              <a:gd name="connsiteX6" fmla="*/ 0 w 1850232"/>
              <a:gd name="connsiteY6" fmla="*/ 359569 h 364331"/>
              <a:gd name="connsiteX7" fmla="*/ 123825 w 1850232"/>
              <a:gd name="connsiteY7" fmla="*/ 364331 h 364331"/>
              <a:gd name="connsiteX8" fmla="*/ 219075 w 1850232"/>
              <a:gd name="connsiteY8" fmla="*/ 364331 h 364331"/>
              <a:gd name="connsiteX9" fmla="*/ 257175 w 1850232"/>
              <a:gd name="connsiteY9" fmla="*/ 364331 h 364331"/>
              <a:gd name="connsiteX10" fmla="*/ 397669 w 1850232"/>
              <a:gd name="connsiteY10" fmla="*/ 345281 h 364331"/>
              <a:gd name="connsiteX11" fmla="*/ 626269 w 1850232"/>
              <a:gd name="connsiteY11" fmla="*/ 316706 h 364331"/>
              <a:gd name="connsiteX12" fmla="*/ 823913 w 1850232"/>
              <a:gd name="connsiteY12" fmla="*/ 290513 h 364331"/>
              <a:gd name="connsiteX13" fmla="*/ 983457 w 1850232"/>
              <a:gd name="connsiteY13" fmla="*/ 278606 h 364331"/>
              <a:gd name="connsiteX14" fmla="*/ 1221582 w 1850232"/>
              <a:gd name="connsiteY14" fmla="*/ 250031 h 364331"/>
              <a:gd name="connsiteX15" fmla="*/ 1452563 w 1850232"/>
              <a:gd name="connsiteY15" fmla="*/ 223838 h 364331"/>
              <a:gd name="connsiteX16" fmla="*/ 1695450 w 1850232"/>
              <a:gd name="connsiteY16" fmla="*/ 195263 h 364331"/>
              <a:gd name="connsiteX17" fmla="*/ 1850232 w 1850232"/>
              <a:gd name="connsiteY17" fmla="*/ 176213 h 364331"/>
              <a:gd name="connsiteX18" fmla="*/ 1838325 w 1850232"/>
              <a:gd name="connsiteY18" fmla="*/ 0 h 364331"/>
              <a:gd name="connsiteX19" fmla="*/ 1657350 w 1850232"/>
              <a:gd name="connsiteY19" fmla="*/ 21431 h 364331"/>
              <a:gd name="connsiteX20" fmla="*/ 1338263 w 1850232"/>
              <a:gd name="connsiteY20" fmla="*/ 595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0232" h="364331">
                <a:moveTo>
                  <a:pt x="1338263" y="59531"/>
                </a:moveTo>
                <a:lnTo>
                  <a:pt x="1100138" y="85725"/>
                </a:lnTo>
                <a:lnTo>
                  <a:pt x="985838" y="97631"/>
                </a:lnTo>
                <a:lnTo>
                  <a:pt x="578644" y="142875"/>
                </a:lnTo>
                <a:lnTo>
                  <a:pt x="338138" y="173831"/>
                </a:lnTo>
                <a:lnTo>
                  <a:pt x="2382" y="214313"/>
                </a:lnTo>
                <a:lnTo>
                  <a:pt x="0" y="359569"/>
                </a:lnTo>
                <a:lnTo>
                  <a:pt x="123825" y="364331"/>
                </a:lnTo>
                <a:lnTo>
                  <a:pt x="219075" y="364331"/>
                </a:lnTo>
                <a:lnTo>
                  <a:pt x="257175" y="364331"/>
                </a:lnTo>
                <a:lnTo>
                  <a:pt x="397669" y="345281"/>
                </a:lnTo>
                <a:lnTo>
                  <a:pt x="626269" y="316706"/>
                </a:lnTo>
                <a:lnTo>
                  <a:pt x="823913" y="290513"/>
                </a:lnTo>
                <a:lnTo>
                  <a:pt x="983457" y="278606"/>
                </a:lnTo>
                <a:lnTo>
                  <a:pt x="1221582" y="250031"/>
                </a:lnTo>
                <a:lnTo>
                  <a:pt x="1452563" y="223838"/>
                </a:lnTo>
                <a:lnTo>
                  <a:pt x="1695450" y="195263"/>
                </a:lnTo>
                <a:lnTo>
                  <a:pt x="1850232" y="176213"/>
                </a:lnTo>
                <a:lnTo>
                  <a:pt x="1838325" y="0"/>
                </a:lnTo>
                <a:lnTo>
                  <a:pt x="1657350" y="21431"/>
                </a:lnTo>
                <a:lnTo>
                  <a:pt x="1338263" y="59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17D3E5C-DFD0-459D-AB42-F69A577F9DCD}"/>
              </a:ext>
            </a:extLst>
          </p:cNvPr>
          <p:cNvSpPr/>
          <p:nvPr/>
        </p:nvSpPr>
        <p:spPr>
          <a:xfrm>
            <a:off x="5773739" y="4672013"/>
            <a:ext cx="1863725" cy="419100"/>
          </a:xfrm>
          <a:custGeom>
            <a:avLst/>
            <a:gdLst>
              <a:gd name="connsiteX0" fmla="*/ 714375 w 1862138"/>
              <a:gd name="connsiteY0" fmla="*/ 154781 h 419100"/>
              <a:gd name="connsiteX1" fmla="*/ 835819 w 1862138"/>
              <a:gd name="connsiteY1" fmla="*/ 138112 h 419100"/>
              <a:gd name="connsiteX2" fmla="*/ 1004888 w 1862138"/>
              <a:gd name="connsiteY2" fmla="*/ 100012 h 419100"/>
              <a:gd name="connsiteX3" fmla="*/ 1209675 w 1862138"/>
              <a:gd name="connsiteY3" fmla="*/ 78581 h 419100"/>
              <a:gd name="connsiteX4" fmla="*/ 1462088 w 1862138"/>
              <a:gd name="connsiteY4" fmla="*/ 47625 h 419100"/>
              <a:gd name="connsiteX5" fmla="*/ 1862138 w 1862138"/>
              <a:gd name="connsiteY5" fmla="*/ 0 h 419100"/>
              <a:gd name="connsiteX6" fmla="*/ 1857375 w 1862138"/>
              <a:gd name="connsiteY6" fmla="*/ 178593 h 419100"/>
              <a:gd name="connsiteX7" fmla="*/ 1647825 w 1862138"/>
              <a:gd name="connsiteY7" fmla="*/ 204787 h 419100"/>
              <a:gd name="connsiteX8" fmla="*/ 1397794 w 1862138"/>
              <a:gd name="connsiteY8" fmla="*/ 235743 h 419100"/>
              <a:gd name="connsiteX9" fmla="*/ 1100138 w 1862138"/>
              <a:gd name="connsiteY9" fmla="*/ 269081 h 419100"/>
              <a:gd name="connsiteX10" fmla="*/ 1004888 w 1862138"/>
              <a:gd name="connsiteY10" fmla="*/ 278606 h 419100"/>
              <a:gd name="connsiteX11" fmla="*/ 826294 w 1862138"/>
              <a:gd name="connsiteY11" fmla="*/ 295275 h 419100"/>
              <a:gd name="connsiteX12" fmla="*/ 578644 w 1862138"/>
              <a:gd name="connsiteY12" fmla="*/ 333375 h 419100"/>
              <a:gd name="connsiteX13" fmla="*/ 326232 w 1862138"/>
              <a:gd name="connsiteY13" fmla="*/ 371475 h 419100"/>
              <a:gd name="connsiteX14" fmla="*/ 85725 w 1862138"/>
              <a:gd name="connsiteY14" fmla="*/ 407193 h 419100"/>
              <a:gd name="connsiteX15" fmla="*/ 0 w 1862138"/>
              <a:gd name="connsiteY15" fmla="*/ 419100 h 419100"/>
              <a:gd name="connsiteX16" fmla="*/ 30957 w 1862138"/>
              <a:gd name="connsiteY16" fmla="*/ 238125 h 419100"/>
              <a:gd name="connsiteX17" fmla="*/ 211932 w 1862138"/>
              <a:gd name="connsiteY17" fmla="*/ 216693 h 419100"/>
              <a:gd name="connsiteX18" fmla="*/ 500063 w 1862138"/>
              <a:gd name="connsiteY18" fmla="*/ 180975 h 419100"/>
              <a:gd name="connsiteX19" fmla="*/ 714375 w 1862138"/>
              <a:gd name="connsiteY19" fmla="*/ 1547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2138" h="419100">
                <a:moveTo>
                  <a:pt x="714375" y="154781"/>
                </a:moveTo>
                <a:lnTo>
                  <a:pt x="835819" y="138112"/>
                </a:lnTo>
                <a:lnTo>
                  <a:pt x="1004888" y="100012"/>
                </a:lnTo>
                <a:lnTo>
                  <a:pt x="1209675" y="78581"/>
                </a:lnTo>
                <a:lnTo>
                  <a:pt x="1462088" y="47625"/>
                </a:lnTo>
                <a:lnTo>
                  <a:pt x="1862138" y="0"/>
                </a:lnTo>
                <a:lnTo>
                  <a:pt x="1857375" y="178593"/>
                </a:lnTo>
                <a:lnTo>
                  <a:pt x="1647825" y="204787"/>
                </a:lnTo>
                <a:lnTo>
                  <a:pt x="1397794" y="235743"/>
                </a:lnTo>
                <a:lnTo>
                  <a:pt x="1100138" y="269081"/>
                </a:lnTo>
                <a:lnTo>
                  <a:pt x="1004888" y="278606"/>
                </a:lnTo>
                <a:lnTo>
                  <a:pt x="826294" y="295275"/>
                </a:lnTo>
                <a:lnTo>
                  <a:pt x="578644" y="333375"/>
                </a:lnTo>
                <a:lnTo>
                  <a:pt x="326232" y="371475"/>
                </a:lnTo>
                <a:lnTo>
                  <a:pt x="85725" y="407193"/>
                </a:lnTo>
                <a:lnTo>
                  <a:pt x="0" y="419100"/>
                </a:lnTo>
                <a:lnTo>
                  <a:pt x="30957" y="238125"/>
                </a:lnTo>
                <a:lnTo>
                  <a:pt x="211932" y="216693"/>
                </a:lnTo>
                <a:lnTo>
                  <a:pt x="500063" y="180975"/>
                </a:lnTo>
                <a:lnTo>
                  <a:pt x="714375" y="154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7FB8B1-DBA2-4905-836E-8A4C42D77EF1}"/>
              </a:ext>
            </a:extLst>
          </p:cNvPr>
          <p:cNvSpPr/>
          <p:nvPr/>
        </p:nvSpPr>
        <p:spPr>
          <a:xfrm>
            <a:off x="6489701" y="3568701"/>
            <a:ext cx="339725" cy="2244725"/>
          </a:xfrm>
          <a:custGeom>
            <a:avLst/>
            <a:gdLst>
              <a:gd name="connsiteX0" fmla="*/ 88900 w 339725"/>
              <a:gd name="connsiteY0" fmla="*/ 990600 h 2244725"/>
              <a:gd name="connsiteX1" fmla="*/ 92075 w 339725"/>
              <a:gd name="connsiteY1" fmla="*/ 688975 h 2244725"/>
              <a:gd name="connsiteX2" fmla="*/ 88900 w 339725"/>
              <a:gd name="connsiteY2" fmla="*/ 342900 h 2244725"/>
              <a:gd name="connsiteX3" fmla="*/ 88900 w 339725"/>
              <a:gd name="connsiteY3" fmla="*/ 200025 h 2244725"/>
              <a:gd name="connsiteX4" fmla="*/ 88900 w 339725"/>
              <a:gd name="connsiteY4" fmla="*/ 158750 h 2244725"/>
              <a:gd name="connsiteX5" fmla="*/ 82550 w 339725"/>
              <a:gd name="connsiteY5" fmla="*/ 114300 h 2244725"/>
              <a:gd name="connsiteX6" fmla="*/ 73025 w 339725"/>
              <a:gd name="connsiteY6" fmla="*/ 88900 h 2244725"/>
              <a:gd name="connsiteX7" fmla="*/ 57150 w 339725"/>
              <a:gd name="connsiteY7" fmla="*/ 66675 h 2244725"/>
              <a:gd name="connsiteX8" fmla="*/ 0 w 339725"/>
              <a:gd name="connsiteY8" fmla="*/ 22225 h 2244725"/>
              <a:gd name="connsiteX9" fmla="*/ 212725 w 339725"/>
              <a:gd name="connsiteY9" fmla="*/ 0 h 2244725"/>
              <a:gd name="connsiteX10" fmla="*/ 273050 w 339725"/>
              <a:gd name="connsiteY10" fmla="*/ 57150 h 2244725"/>
              <a:gd name="connsiteX11" fmla="*/ 301625 w 339725"/>
              <a:gd name="connsiteY11" fmla="*/ 88900 h 2244725"/>
              <a:gd name="connsiteX12" fmla="*/ 320675 w 339725"/>
              <a:gd name="connsiteY12" fmla="*/ 107950 h 2244725"/>
              <a:gd name="connsiteX13" fmla="*/ 333375 w 339725"/>
              <a:gd name="connsiteY13" fmla="*/ 123825 h 2244725"/>
              <a:gd name="connsiteX14" fmla="*/ 339725 w 339725"/>
              <a:gd name="connsiteY14" fmla="*/ 142875 h 2244725"/>
              <a:gd name="connsiteX15" fmla="*/ 336550 w 339725"/>
              <a:gd name="connsiteY15" fmla="*/ 168275 h 2244725"/>
              <a:gd name="connsiteX16" fmla="*/ 327025 w 339725"/>
              <a:gd name="connsiteY16" fmla="*/ 200025 h 2244725"/>
              <a:gd name="connsiteX17" fmla="*/ 317500 w 339725"/>
              <a:gd name="connsiteY17" fmla="*/ 279400 h 2244725"/>
              <a:gd name="connsiteX18" fmla="*/ 314325 w 339725"/>
              <a:gd name="connsiteY18" fmla="*/ 406400 h 2244725"/>
              <a:gd name="connsiteX19" fmla="*/ 314325 w 339725"/>
              <a:gd name="connsiteY19" fmla="*/ 527050 h 2244725"/>
              <a:gd name="connsiteX20" fmla="*/ 311150 w 339725"/>
              <a:gd name="connsiteY20" fmla="*/ 1250950 h 2244725"/>
              <a:gd name="connsiteX21" fmla="*/ 314325 w 339725"/>
              <a:gd name="connsiteY21" fmla="*/ 1654175 h 2244725"/>
              <a:gd name="connsiteX22" fmla="*/ 314325 w 339725"/>
              <a:gd name="connsiteY22" fmla="*/ 1854200 h 2244725"/>
              <a:gd name="connsiteX23" fmla="*/ 311150 w 339725"/>
              <a:gd name="connsiteY23" fmla="*/ 1955800 h 2244725"/>
              <a:gd name="connsiteX24" fmla="*/ 301625 w 339725"/>
              <a:gd name="connsiteY24" fmla="*/ 2057400 h 2244725"/>
              <a:gd name="connsiteX25" fmla="*/ 288925 w 339725"/>
              <a:gd name="connsiteY25" fmla="*/ 2120900 h 2244725"/>
              <a:gd name="connsiteX26" fmla="*/ 260350 w 339725"/>
              <a:gd name="connsiteY26" fmla="*/ 2190750 h 2244725"/>
              <a:gd name="connsiteX27" fmla="*/ 231775 w 339725"/>
              <a:gd name="connsiteY27" fmla="*/ 2232025 h 2244725"/>
              <a:gd name="connsiteX28" fmla="*/ 206375 w 339725"/>
              <a:gd name="connsiteY28" fmla="*/ 2241550 h 2244725"/>
              <a:gd name="connsiteX29" fmla="*/ 196850 w 339725"/>
              <a:gd name="connsiteY29" fmla="*/ 2244725 h 2244725"/>
              <a:gd name="connsiteX30" fmla="*/ 171450 w 339725"/>
              <a:gd name="connsiteY30" fmla="*/ 2235200 h 2244725"/>
              <a:gd name="connsiteX31" fmla="*/ 146050 w 339725"/>
              <a:gd name="connsiteY31" fmla="*/ 2206625 h 2244725"/>
              <a:gd name="connsiteX32" fmla="*/ 123825 w 339725"/>
              <a:gd name="connsiteY32" fmla="*/ 2165350 h 2244725"/>
              <a:gd name="connsiteX33" fmla="*/ 114300 w 339725"/>
              <a:gd name="connsiteY33" fmla="*/ 2139950 h 2244725"/>
              <a:gd name="connsiteX34" fmla="*/ 101600 w 339725"/>
              <a:gd name="connsiteY34" fmla="*/ 2054225 h 2244725"/>
              <a:gd name="connsiteX35" fmla="*/ 92075 w 339725"/>
              <a:gd name="connsiteY35" fmla="*/ 1949450 h 2244725"/>
              <a:gd name="connsiteX36" fmla="*/ 88900 w 339725"/>
              <a:gd name="connsiteY36" fmla="*/ 1755775 h 2244725"/>
              <a:gd name="connsiteX37" fmla="*/ 88900 w 339725"/>
              <a:gd name="connsiteY37" fmla="*/ 1574800 h 2244725"/>
              <a:gd name="connsiteX38" fmla="*/ 88900 w 339725"/>
              <a:gd name="connsiteY38" fmla="*/ 1390650 h 2244725"/>
              <a:gd name="connsiteX39" fmla="*/ 88900 w 339725"/>
              <a:gd name="connsiteY39" fmla="*/ 990600 h 224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9725" h="2244725">
                <a:moveTo>
                  <a:pt x="88900" y="990600"/>
                </a:moveTo>
                <a:cubicBezTo>
                  <a:pt x="89958" y="890058"/>
                  <a:pt x="91017" y="789517"/>
                  <a:pt x="92075" y="688975"/>
                </a:cubicBezTo>
                <a:cubicBezTo>
                  <a:pt x="91007" y="573617"/>
                  <a:pt x="88900" y="458263"/>
                  <a:pt x="88900" y="342900"/>
                </a:cubicBezTo>
                <a:lnTo>
                  <a:pt x="88900" y="200025"/>
                </a:lnTo>
                <a:lnTo>
                  <a:pt x="88900" y="158750"/>
                </a:lnTo>
                <a:lnTo>
                  <a:pt x="82550" y="114300"/>
                </a:lnTo>
                <a:lnTo>
                  <a:pt x="73025" y="88900"/>
                </a:lnTo>
                <a:lnTo>
                  <a:pt x="57150" y="66675"/>
                </a:lnTo>
                <a:lnTo>
                  <a:pt x="0" y="22225"/>
                </a:lnTo>
                <a:lnTo>
                  <a:pt x="212725" y="0"/>
                </a:lnTo>
                <a:lnTo>
                  <a:pt x="273050" y="57150"/>
                </a:lnTo>
                <a:lnTo>
                  <a:pt x="301625" y="88900"/>
                </a:lnTo>
                <a:lnTo>
                  <a:pt x="320675" y="107950"/>
                </a:lnTo>
                <a:lnTo>
                  <a:pt x="333375" y="123825"/>
                </a:lnTo>
                <a:lnTo>
                  <a:pt x="339725" y="142875"/>
                </a:lnTo>
                <a:lnTo>
                  <a:pt x="336550" y="168275"/>
                </a:lnTo>
                <a:lnTo>
                  <a:pt x="327025" y="200025"/>
                </a:lnTo>
                <a:lnTo>
                  <a:pt x="317500" y="279400"/>
                </a:lnTo>
                <a:cubicBezTo>
                  <a:pt x="316442" y="321733"/>
                  <a:pt x="315383" y="364067"/>
                  <a:pt x="314325" y="406400"/>
                </a:cubicBezTo>
                <a:lnTo>
                  <a:pt x="314325" y="527050"/>
                </a:lnTo>
                <a:cubicBezTo>
                  <a:pt x="313267" y="768350"/>
                  <a:pt x="312208" y="1009650"/>
                  <a:pt x="311150" y="1250950"/>
                </a:cubicBezTo>
                <a:cubicBezTo>
                  <a:pt x="312208" y="1385358"/>
                  <a:pt x="313267" y="1553633"/>
                  <a:pt x="314325" y="1654175"/>
                </a:cubicBezTo>
                <a:lnTo>
                  <a:pt x="314325" y="1854200"/>
                </a:lnTo>
                <a:cubicBezTo>
                  <a:pt x="313267" y="1888067"/>
                  <a:pt x="312208" y="1921933"/>
                  <a:pt x="311150" y="1955800"/>
                </a:cubicBezTo>
                <a:lnTo>
                  <a:pt x="301625" y="2057400"/>
                </a:lnTo>
                <a:lnTo>
                  <a:pt x="288925" y="2120900"/>
                </a:lnTo>
                <a:lnTo>
                  <a:pt x="260350" y="2190750"/>
                </a:lnTo>
                <a:lnTo>
                  <a:pt x="231775" y="2232025"/>
                </a:lnTo>
                <a:lnTo>
                  <a:pt x="206375" y="2241550"/>
                </a:lnTo>
                <a:lnTo>
                  <a:pt x="196850" y="2244725"/>
                </a:lnTo>
                <a:lnTo>
                  <a:pt x="171450" y="2235200"/>
                </a:lnTo>
                <a:lnTo>
                  <a:pt x="146050" y="2206625"/>
                </a:lnTo>
                <a:lnTo>
                  <a:pt x="123825" y="2165350"/>
                </a:lnTo>
                <a:lnTo>
                  <a:pt x="114300" y="2139950"/>
                </a:lnTo>
                <a:lnTo>
                  <a:pt x="101600" y="2054225"/>
                </a:lnTo>
                <a:lnTo>
                  <a:pt x="92075" y="1949450"/>
                </a:lnTo>
                <a:cubicBezTo>
                  <a:pt x="91017" y="1884892"/>
                  <a:pt x="89958" y="1820333"/>
                  <a:pt x="88900" y="1755775"/>
                </a:cubicBezTo>
                <a:lnTo>
                  <a:pt x="88900" y="1574800"/>
                </a:lnTo>
                <a:lnTo>
                  <a:pt x="88900" y="1390650"/>
                </a:lnTo>
                <a:lnTo>
                  <a:pt x="88900" y="9906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8B12A3-5204-403E-96E4-DFE68A4404F0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</p:grpSpPr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FA5FE37E-8DE6-4917-96AE-257832CEE9F0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EE20A6E7-2BF7-488F-B369-18EC4625D927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1AD2B38A-441A-43B4-9AB1-382119A5BD27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02CFCCAA-C3D0-4A91-AC6B-900E1305271B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BF4C06D0-9788-4794-8EE5-1DAB90ED4D58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CBD1FB0E-8EF1-47D1-966D-6C9E8413D127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EDDDBF58-7D2B-42CD-8C57-D7B1C18DF302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DE36396-00B4-4C74-904A-860E468D235E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D1B7FEDE-433D-4C15-B98E-B5ACEB8DAF08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1FA7786D-3E6E-4B91-8477-9A2C67C82356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E6A69F81-A053-4478-8D79-2A6E483D8DB0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5">
              <a:extLst>
                <a:ext uri="{FF2B5EF4-FFF2-40B4-BE49-F238E27FC236}">
                  <a16:creationId xmlns:a16="http://schemas.microsoft.com/office/drawing/2014/main" id="{4290D0D9-0D26-4E51-BE3B-BDC4BA871ECB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6">
              <a:extLst>
                <a:ext uri="{FF2B5EF4-FFF2-40B4-BE49-F238E27FC236}">
                  <a16:creationId xmlns:a16="http://schemas.microsoft.com/office/drawing/2014/main" id="{694F4486-3E02-4159-BC64-0D75C629A20A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243D7E3-5DB0-4773-B2AC-C2CC3ECCD7FB}"/>
              </a:ext>
            </a:extLst>
          </p:cNvPr>
          <p:cNvGrpSpPr/>
          <p:nvPr/>
        </p:nvGrpSpPr>
        <p:grpSpPr>
          <a:xfrm>
            <a:off x="3498851" y="1532621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920FCA0F-E331-493B-A70D-34979A993943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650EA79E-C302-4B4D-ABC3-301EECF86C6A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19719C53-C8B5-49A3-8EF1-7963322981E6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0DC39691-3748-4DE3-BA9A-D91F282C8517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FDED41C4-7A4F-4A07-AD3F-07390E68CB5C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C19005DE-1842-49D8-A66D-7E2FC9A2C792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12039735-EEA5-4F6E-8E99-19EA0FB7745F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1">
              <a:extLst>
                <a:ext uri="{FF2B5EF4-FFF2-40B4-BE49-F238E27FC236}">
                  <a16:creationId xmlns:a16="http://schemas.microsoft.com/office/drawing/2014/main" id="{5C0E061A-83ED-4150-A065-A4CBE16878C0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2">
              <a:extLst>
                <a:ext uri="{FF2B5EF4-FFF2-40B4-BE49-F238E27FC236}">
                  <a16:creationId xmlns:a16="http://schemas.microsoft.com/office/drawing/2014/main" id="{F8103DB0-0486-4F57-8176-D99DB17766E7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ADE1AC92-6ED0-49F6-8F22-1BEFE1A3085B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4">
              <a:extLst>
                <a:ext uri="{FF2B5EF4-FFF2-40B4-BE49-F238E27FC236}">
                  <a16:creationId xmlns:a16="http://schemas.microsoft.com/office/drawing/2014/main" id="{7D3A66BA-85EB-4515-B361-F4A24EF4B459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5">
              <a:extLst>
                <a:ext uri="{FF2B5EF4-FFF2-40B4-BE49-F238E27FC236}">
                  <a16:creationId xmlns:a16="http://schemas.microsoft.com/office/drawing/2014/main" id="{0142CCA5-7173-4DBD-AEB6-FD08C5353DAA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6">
              <a:extLst>
                <a:ext uri="{FF2B5EF4-FFF2-40B4-BE49-F238E27FC236}">
                  <a16:creationId xmlns:a16="http://schemas.microsoft.com/office/drawing/2014/main" id="{787F1201-FB76-46D4-8B09-4AB5184C539B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018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46" grpId="0" animBg="1"/>
      <p:bldP spid="49" grpId="0" animBg="1"/>
      <p:bldP spid="48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BFD4508-1BB1-4117-9220-12D02B8953EB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BFE5F0F8-C044-49CE-B3EA-0D431CD0B835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2AAAB61D-6B34-49B3-B848-81BDD840725E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C8D69321-B2C7-49CC-BA94-F7B14F366EAF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9C1B887C-A6D8-4D92-AF23-CD13B7E1A940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F054CD95-81E6-45E6-A62C-013EAE412643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368DC913-F922-4857-870C-81F885B0DE26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66B393CB-B13E-4C39-AAB6-14E659C51576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2E2C4502-519B-4D48-ABD7-03863F3DACC8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2">
              <a:extLst>
                <a:ext uri="{FF2B5EF4-FFF2-40B4-BE49-F238E27FC236}">
                  <a16:creationId xmlns:a16="http://schemas.microsoft.com/office/drawing/2014/main" id="{D5D791FD-95BD-4451-A17F-03DABEAF021C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3">
              <a:extLst>
                <a:ext uri="{FF2B5EF4-FFF2-40B4-BE49-F238E27FC236}">
                  <a16:creationId xmlns:a16="http://schemas.microsoft.com/office/drawing/2014/main" id="{E4F40AA7-4A37-4F10-A08B-871F1A32D572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CB8058F-B74E-466A-9B96-BC2D77B8E608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D8C5AD7F-1145-47E3-A717-5D86CFE1E910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2F4B8FEA-FB9F-4D10-A557-F05CBF9FA441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77194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8DFC8C-0541-4C14-B63F-CC59965FE782}"/>
              </a:ext>
            </a:extLst>
          </p:cNvPr>
          <p:cNvSpPr/>
          <p:nvPr/>
        </p:nvSpPr>
        <p:spPr>
          <a:xfrm>
            <a:off x="5699126" y="1395414"/>
            <a:ext cx="568325" cy="885825"/>
          </a:xfrm>
          <a:custGeom>
            <a:avLst/>
            <a:gdLst>
              <a:gd name="connsiteX0" fmla="*/ 233363 w 569119"/>
              <a:gd name="connsiteY0" fmla="*/ 604837 h 885825"/>
              <a:gd name="connsiteX1" fmla="*/ 226219 w 569119"/>
              <a:gd name="connsiteY1" fmla="*/ 400050 h 885825"/>
              <a:gd name="connsiteX2" fmla="*/ 221457 w 569119"/>
              <a:gd name="connsiteY2" fmla="*/ 350043 h 885825"/>
              <a:gd name="connsiteX3" fmla="*/ 209550 w 569119"/>
              <a:gd name="connsiteY3" fmla="*/ 314325 h 885825"/>
              <a:gd name="connsiteX4" fmla="*/ 185738 w 569119"/>
              <a:gd name="connsiteY4" fmla="*/ 259556 h 885825"/>
              <a:gd name="connsiteX5" fmla="*/ 154782 w 569119"/>
              <a:gd name="connsiteY5" fmla="*/ 211931 h 885825"/>
              <a:gd name="connsiteX6" fmla="*/ 116682 w 569119"/>
              <a:gd name="connsiteY6" fmla="*/ 159543 h 885825"/>
              <a:gd name="connsiteX7" fmla="*/ 66675 w 569119"/>
              <a:gd name="connsiteY7" fmla="*/ 104775 h 885825"/>
              <a:gd name="connsiteX8" fmla="*/ 30957 w 569119"/>
              <a:gd name="connsiteY8" fmla="*/ 73818 h 885825"/>
              <a:gd name="connsiteX9" fmla="*/ 4763 w 569119"/>
              <a:gd name="connsiteY9" fmla="*/ 45243 h 885825"/>
              <a:gd name="connsiteX10" fmla="*/ 0 w 569119"/>
              <a:gd name="connsiteY10" fmla="*/ 35718 h 885825"/>
              <a:gd name="connsiteX11" fmla="*/ 0 w 569119"/>
              <a:gd name="connsiteY11" fmla="*/ 19050 h 885825"/>
              <a:gd name="connsiteX12" fmla="*/ 4763 w 569119"/>
              <a:gd name="connsiteY12" fmla="*/ 7143 h 885825"/>
              <a:gd name="connsiteX13" fmla="*/ 28575 w 569119"/>
              <a:gd name="connsiteY13" fmla="*/ 0 h 885825"/>
              <a:gd name="connsiteX14" fmla="*/ 97632 w 569119"/>
              <a:gd name="connsiteY14" fmla="*/ 2381 h 885825"/>
              <a:gd name="connsiteX15" fmla="*/ 171450 w 569119"/>
              <a:gd name="connsiteY15" fmla="*/ 7143 h 885825"/>
              <a:gd name="connsiteX16" fmla="*/ 242888 w 569119"/>
              <a:gd name="connsiteY16" fmla="*/ 16668 h 885825"/>
              <a:gd name="connsiteX17" fmla="*/ 307182 w 569119"/>
              <a:gd name="connsiteY17" fmla="*/ 33337 h 885825"/>
              <a:gd name="connsiteX18" fmla="*/ 364332 w 569119"/>
              <a:gd name="connsiteY18" fmla="*/ 50006 h 885825"/>
              <a:gd name="connsiteX19" fmla="*/ 407194 w 569119"/>
              <a:gd name="connsiteY19" fmla="*/ 69056 h 885825"/>
              <a:gd name="connsiteX20" fmla="*/ 459582 w 569119"/>
              <a:gd name="connsiteY20" fmla="*/ 97631 h 885825"/>
              <a:gd name="connsiteX21" fmla="*/ 502444 w 569119"/>
              <a:gd name="connsiteY21" fmla="*/ 128587 h 885825"/>
              <a:gd name="connsiteX22" fmla="*/ 531019 w 569119"/>
              <a:gd name="connsiteY22" fmla="*/ 152400 h 885825"/>
              <a:gd name="connsiteX23" fmla="*/ 550069 w 569119"/>
              <a:gd name="connsiteY23" fmla="*/ 173831 h 885825"/>
              <a:gd name="connsiteX24" fmla="*/ 559594 w 569119"/>
              <a:gd name="connsiteY24" fmla="*/ 190500 h 885825"/>
              <a:gd name="connsiteX25" fmla="*/ 566738 w 569119"/>
              <a:gd name="connsiteY25" fmla="*/ 209550 h 885825"/>
              <a:gd name="connsiteX26" fmla="*/ 569119 w 569119"/>
              <a:gd name="connsiteY26" fmla="*/ 230981 h 885825"/>
              <a:gd name="connsiteX27" fmla="*/ 561975 w 569119"/>
              <a:gd name="connsiteY27" fmla="*/ 261937 h 885825"/>
              <a:gd name="connsiteX28" fmla="*/ 542925 w 569119"/>
              <a:gd name="connsiteY28" fmla="*/ 292893 h 885825"/>
              <a:gd name="connsiteX29" fmla="*/ 528638 w 569119"/>
              <a:gd name="connsiteY29" fmla="*/ 323850 h 885825"/>
              <a:gd name="connsiteX30" fmla="*/ 507207 w 569119"/>
              <a:gd name="connsiteY30" fmla="*/ 381000 h 885825"/>
              <a:gd name="connsiteX31" fmla="*/ 490538 w 569119"/>
              <a:gd name="connsiteY31" fmla="*/ 445293 h 885825"/>
              <a:gd name="connsiteX32" fmla="*/ 478632 w 569119"/>
              <a:gd name="connsiteY32" fmla="*/ 533400 h 885825"/>
              <a:gd name="connsiteX33" fmla="*/ 481013 w 569119"/>
              <a:gd name="connsiteY33" fmla="*/ 850106 h 885825"/>
              <a:gd name="connsiteX34" fmla="*/ 230982 w 569119"/>
              <a:gd name="connsiteY34" fmla="*/ 885825 h 885825"/>
              <a:gd name="connsiteX35" fmla="*/ 233363 w 569119"/>
              <a:gd name="connsiteY35" fmla="*/ 60483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885825">
                <a:moveTo>
                  <a:pt x="233363" y="604837"/>
                </a:moveTo>
                <a:lnTo>
                  <a:pt x="226219" y="400050"/>
                </a:lnTo>
                <a:lnTo>
                  <a:pt x="221457" y="350043"/>
                </a:lnTo>
                <a:lnTo>
                  <a:pt x="209550" y="314325"/>
                </a:lnTo>
                <a:lnTo>
                  <a:pt x="185738" y="259556"/>
                </a:lnTo>
                <a:lnTo>
                  <a:pt x="154782" y="211931"/>
                </a:lnTo>
                <a:lnTo>
                  <a:pt x="116682" y="159543"/>
                </a:lnTo>
                <a:lnTo>
                  <a:pt x="66675" y="104775"/>
                </a:lnTo>
                <a:lnTo>
                  <a:pt x="30957" y="73818"/>
                </a:lnTo>
                <a:lnTo>
                  <a:pt x="4763" y="45243"/>
                </a:lnTo>
                <a:lnTo>
                  <a:pt x="0" y="35718"/>
                </a:lnTo>
                <a:lnTo>
                  <a:pt x="0" y="19050"/>
                </a:lnTo>
                <a:lnTo>
                  <a:pt x="4763" y="7143"/>
                </a:lnTo>
                <a:lnTo>
                  <a:pt x="28575" y="0"/>
                </a:lnTo>
                <a:lnTo>
                  <a:pt x="97632" y="2381"/>
                </a:lnTo>
                <a:lnTo>
                  <a:pt x="171450" y="7143"/>
                </a:lnTo>
                <a:lnTo>
                  <a:pt x="242888" y="16668"/>
                </a:lnTo>
                <a:lnTo>
                  <a:pt x="307182" y="33337"/>
                </a:lnTo>
                <a:lnTo>
                  <a:pt x="364332" y="50006"/>
                </a:lnTo>
                <a:lnTo>
                  <a:pt x="407194" y="69056"/>
                </a:lnTo>
                <a:lnTo>
                  <a:pt x="459582" y="97631"/>
                </a:lnTo>
                <a:lnTo>
                  <a:pt x="502444" y="128587"/>
                </a:lnTo>
                <a:lnTo>
                  <a:pt x="531019" y="152400"/>
                </a:lnTo>
                <a:lnTo>
                  <a:pt x="550069" y="173831"/>
                </a:lnTo>
                <a:lnTo>
                  <a:pt x="559594" y="190500"/>
                </a:lnTo>
                <a:lnTo>
                  <a:pt x="566738" y="209550"/>
                </a:lnTo>
                <a:lnTo>
                  <a:pt x="569119" y="230981"/>
                </a:lnTo>
                <a:lnTo>
                  <a:pt x="561975" y="261937"/>
                </a:lnTo>
                <a:lnTo>
                  <a:pt x="542925" y="292893"/>
                </a:lnTo>
                <a:lnTo>
                  <a:pt x="528638" y="323850"/>
                </a:lnTo>
                <a:lnTo>
                  <a:pt x="507207" y="381000"/>
                </a:lnTo>
                <a:lnTo>
                  <a:pt x="490538" y="445293"/>
                </a:lnTo>
                <a:lnTo>
                  <a:pt x="478632" y="533400"/>
                </a:lnTo>
                <a:cubicBezTo>
                  <a:pt x="479426" y="638969"/>
                  <a:pt x="480219" y="744537"/>
                  <a:pt x="481013" y="850106"/>
                </a:cubicBezTo>
                <a:lnTo>
                  <a:pt x="230982" y="885825"/>
                </a:lnTo>
                <a:cubicBezTo>
                  <a:pt x="231776" y="792956"/>
                  <a:pt x="232569" y="700087"/>
                  <a:pt x="233363" y="6048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B8209CC-E257-4B79-96B9-0466B31D95D0}"/>
              </a:ext>
            </a:extLst>
          </p:cNvPr>
          <p:cNvSpPr/>
          <p:nvPr/>
        </p:nvSpPr>
        <p:spPr>
          <a:xfrm>
            <a:off x="4465638" y="4267201"/>
            <a:ext cx="571500" cy="1319213"/>
          </a:xfrm>
          <a:custGeom>
            <a:avLst/>
            <a:gdLst>
              <a:gd name="connsiteX0" fmla="*/ 14287 w 571500"/>
              <a:gd name="connsiteY0" fmla="*/ 1071563 h 1319213"/>
              <a:gd name="connsiteX1" fmla="*/ 0 w 571500"/>
              <a:gd name="connsiteY1" fmla="*/ 990600 h 1319213"/>
              <a:gd name="connsiteX2" fmla="*/ 0 w 571500"/>
              <a:gd name="connsiteY2" fmla="*/ 921544 h 1319213"/>
              <a:gd name="connsiteX3" fmla="*/ 9525 w 571500"/>
              <a:gd name="connsiteY3" fmla="*/ 862013 h 1319213"/>
              <a:gd name="connsiteX4" fmla="*/ 28575 w 571500"/>
              <a:gd name="connsiteY4" fmla="*/ 802481 h 1319213"/>
              <a:gd name="connsiteX5" fmla="*/ 66675 w 571500"/>
              <a:gd name="connsiteY5" fmla="*/ 742950 h 1319213"/>
              <a:gd name="connsiteX6" fmla="*/ 119062 w 571500"/>
              <a:gd name="connsiteY6" fmla="*/ 683419 h 1319213"/>
              <a:gd name="connsiteX7" fmla="*/ 190500 w 571500"/>
              <a:gd name="connsiteY7" fmla="*/ 611981 h 1319213"/>
              <a:gd name="connsiteX8" fmla="*/ 245269 w 571500"/>
              <a:gd name="connsiteY8" fmla="*/ 564356 h 1319213"/>
              <a:gd name="connsiteX9" fmla="*/ 283369 w 571500"/>
              <a:gd name="connsiteY9" fmla="*/ 519113 h 1319213"/>
              <a:gd name="connsiteX10" fmla="*/ 323850 w 571500"/>
              <a:gd name="connsiteY10" fmla="*/ 452438 h 1319213"/>
              <a:gd name="connsiteX11" fmla="*/ 376237 w 571500"/>
              <a:gd name="connsiteY11" fmla="*/ 361950 h 1319213"/>
              <a:gd name="connsiteX12" fmla="*/ 421481 w 571500"/>
              <a:gd name="connsiteY12" fmla="*/ 257175 h 1319213"/>
              <a:gd name="connsiteX13" fmla="*/ 464344 w 571500"/>
              <a:gd name="connsiteY13" fmla="*/ 152400 h 1319213"/>
              <a:gd name="connsiteX14" fmla="*/ 502444 w 571500"/>
              <a:gd name="connsiteY14" fmla="*/ 45244 h 1319213"/>
              <a:gd name="connsiteX15" fmla="*/ 511969 w 571500"/>
              <a:gd name="connsiteY15" fmla="*/ 26194 h 1319213"/>
              <a:gd name="connsiteX16" fmla="*/ 526256 w 571500"/>
              <a:gd name="connsiteY16" fmla="*/ 9525 h 1319213"/>
              <a:gd name="connsiteX17" fmla="*/ 542925 w 571500"/>
              <a:gd name="connsiteY17" fmla="*/ 0 h 1319213"/>
              <a:gd name="connsiteX18" fmla="*/ 552450 w 571500"/>
              <a:gd name="connsiteY18" fmla="*/ 0 h 1319213"/>
              <a:gd name="connsiteX19" fmla="*/ 561975 w 571500"/>
              <a:gd name="connsiteY19" fmla="*/ 4763 h 1319213"/>
              <a:gd name="connsiteX20" fmla="*/ 571500 w 571500"/>
              <a:gd name="connsiteY20" fmla="*/ 19050 h 1319213"/>
              <a:gd name="connsiteX21" fmla="*/ 571500 w 571500"/>
              <a:gd name="connsiteY21" fmla="*/ 76200 h 1319213"/>
              <a:gd name="connsiteX22" fmla="*/ 550069 w 571500"/>
              <a:gd name="connsiteY22" fmla="*/ 233363 h 1319213"/>
              <a:gd name="connsiteX23" fmla="*/ 519112 w 571500"/>
              <a:gd name="connsiteY23" fmla="*/ 445294 h 1319213"/>
              <a:gd name="connsiteX24" fmla="*/ 500062 w 571500"/>
              <a:gd name="connsiteY24" fmla="*/ 590550 h 1319213"/>
              <a:gd name="connsiteX25" fmla="*/ 478631 w 571500"/>
              <a:gd name="connsiteY25" fmla="*/ 711994 h 1319213"/>
              <a:gd name="connsiteX26" fmla="*/ 440531 w 571500"/>
              <a:gd name="connsiteY26" fmla="*/ 866775 h 1319213"/>
              <a:gd name="connsiteX27" fmla="*/ 400050 w 571500"/>
              <a:gd name="connsiteY27" fmla="*/ 983456 h 1319213"/>
              <a:gd name="connsiteX28" fmla="*/ 338137 w 571500"/>
              <a:gd name="connsiteY28" fmla="*/ 1109663 h 1319213"/>
              <a:gd name="connsiteX29" fmla="*/ 261937 w 571500"/>
              <a:gd name="connsiteY29" fmla="*/ 1228725 h 1319213"/>
              <a:gd name="connsiteX30" fmla="*/ 202406 w 571500"/>
              <a:gd name="connsiteY30" fmla="*/ 1300163 h 1319213"/>
              <a:gd name="connsiteX31" fmla="*/ 185737 w 571500"/>
              <a:gd name="connsiteY31" fmla="*/ 1309688 h 1319213"/>
              <a:gd name="connsiteX32" fmla="*/ 154781 w 571500"/>
              <a:gd name="connsiteY32" fmla="*/ 1319213 h 1319213"/>
              <a:gd name="connsiteX33" fmla="*/ 126206 w 571500"/>
              <a:gd name="connsiteY33" fmla="*/ 1319213 h 1319213"/>
              <a:gd name="connsiteX34" fmla="*/ 107156 w 571500"/>
              <a:gd name="connsiteY34" fmla="*/ 1316831 h 1319213"/>
              <a:gd name="connsiteX35" fmla="*/ 95250 w 571500"/>
              <a:gd name="connsiteY35" fmla="*/ 1309688 h 1319213"/>
              <a:gd name="connsiteX36" fmla="*/ 76200 w 571500"/>
              <a:gd name="connsiteY36" fmla="*/ 1290638 h 1319213"/>
              <a:gd name="connsiteX37" fmla="*/ 57150 w 571500"/>
              <a:gd name="connsiteY37" fmla="*/ 1235869 h 1319213"/>
              <a:gd name="connsiteX38" fmla="*/ 14287 w 571500"/>
              <a:gd name="connsiteY38" fmla="*/ 1071563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71500" h="1319213">
                <a:moveTo>
                  <a:pt x="14287" y="1071563"/>
                </a:moveTo>
                <a:lnTo>
                  <a:pt x="0" y="990600"/>
                </a:lnTo>
                <a:lnTo>
                  <a:pt x="0" y="921544"/>
                </a:lnTo>
                <a:lnTo>
                  <a:pt x="9525" y="862013"/>
                </a:lnTo>
                <a:lnTo>
                  <a:pt x="28575" y="802481"/>
                </a:lnTo>
                <a:lnTo>
                  <a:pt x="66675" y="742950"/>
                </a:lnTo>
                <a:lnTo>
                  <a:pt x="119062" y="683419"/>
                </a:lnTo>
                <a:lnTo>
                  <a:pt x="190500" y="611981"/>
                </a:lnTo>
                <a:lnTo>
                  <a:pt x="245269" y="564356"/>
                </a:lnTo>
                <a:lnTo>
                  <a:pt x="283369" y="519113"/>
                </a:lnTo>
                <a:lnTo>
                  <a:pt x="323850" y="452438"/>
                </a:lnTo>
                <a:lnTo>
                  <a:pt x="376237" y="361950"/>
                </a:lnTo>
                <a:lnTo>
                  <a:pt x="421481" y="257175"/>
                </a:lnTo>
                <a:lnTo>
                  <a:pt x="464344" y="152400"/>
                </a:lnTo>
                <a:lnTo>
                  <a:pt x="502444" y="45244"/>
                </a:lnTo>
                <a:lnTo>
                  <a:pt x="511969" y="26194"/>
                </a:lnTo>
                <a:lnTo>
                  <a:pt x="526256" y="9525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4763"/>
                </a:lnTo>
                <a:lnTo>
                  <a:pt x="571500" y="19050"/>
                </a:lnTo>
                <a:lnTo>
                  <a:pt x="571500" y="76200"/>
                </a:lnTo>
                <a:lnTo>
                  <a:pt x="550069" y="233363"/>
                </a:lnTo>
                <a:lnTo>
                  <a:pt x="519112" y="445294"/>
                </a:lnTo>
                <a:lnTo>
                  <a:pt x="500062" y="590550"/>
                </a:lnTo>
                <a:lnTo>
                  <a:pt x="478631" y="711994"/>
                </a:lnTo>
                <a:lnTo>
                  <a:pt x="440531" y="866775"/>
                </a:lnTo>
                <a:lnTo>
                  <a:pt x="400050" y="983456"/>
                </a:lnTo>
                <a:lnTo>
                  <a:pt x="338137" y="1109663"/>
                </a:lnTo>
                <a:lnTo>
                  <a:pt x="261937" y="1228725"/>
                </a:lnTo>
                <a:lnTo>
                  <a:pt x="202406" y="1300163"/>
                </a:lnTo>
                <a:lnTo>
                  <a:pt x="185737" y="1309688"/>
                </a:lnTo>
                <a:lnTo>
                  <a:pt x="154781" y="1319213"/>
                </a:lnTo>
                <a:lnTo>
                  <a:pt x="126206" y="1319213"/>
                </a:lnTo>
                <a:lnTo>
                  <a:pt x="107156" y="1316831"/>
                </a:lnTo>
                <a:lnTo>
                  <a:pt x="95250" y="1309688"/>
                </a:lnTo>
                <a:lnTo>
                  <a:pt x="76200" y="1290638"/>
                </a:lnTo>
                <a:lnTo>
                  <a:pt x="57150" y="1235869"/>
                </a:lnTo>
                <a:lnTo>
                  <a:pt x="14287" y="1071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8E45DE-A71E-406E-8217-B0224031926E}"/>
              </a:ext>
            </a:extLst>
          </p:cNvPr>
          <p:cNvSpPr/>
          <p:nvPr/>
        </p:nvSpPr>
        <p:spPr>
          <a:xfrm>
            <a:off x="5549901" y="3640139"/>
            <a:ext cx="2619375" cy="1933575"/>
          </a:xfrm>
          <a:custGeom>
            <a:avLst/>
            <a:gdLst>
              <a:gd name="connsiteX0" fmla="*/ 901522 w 2619563"/>
              <a:gd name="connsiteY0" fmla="*/ 1728344 h 1934406"/>
              <a:gd name="connsiteX1" fmla="*/ 1084402 w 2619563"/>
              <a:gd name="connsiteY1" fmla="*/ 1808193 h 1934406"/>
              <a:gd name="connsiteX2" fmla="*/ 1213190 w 2619563"/>
              <a:gd name="connsiteY2" fmla="*/ 1849406 h 1934406"/>
              <a:gd name="connsiteX3" fmla="*/ 1336827 w 2619563"/>
              <a:gd name="connsiteY3" fmla="*/ 1880315 h 1934406"/>
              <a:gd name="connsiteX4" fmla="*/ 1483647 w 2619563"/>
              <a:gd name="connsiteY4" fmla="*/ 1906073 h 1934406"/>
              <a:gd name="connsiteX5" fmla="*/ 1594405 w 2619563"/>
              <a:gd name="connsiteY5" fmla="*/ 1918952 h 1934406"/>
              <a:gd name="connsiteX6" fmla="*/ 1736073 w 2619563"/>
              <a:gd name="connsiteY6" fmla="*/ 1929255 h 1934406"/>
              <a:gd name="connsiteX7" fmla="*/ 1944710 w 2619563"/>
              <a:gd name="connsiteY7" fmla="*/ 1934406 h 1934406"/>
              <a:gd name="connsiteX8" fmla="*/ 2096681 w 2619563"/>
              <a:gd name="connsiteY8" fmla="*/ 1931831 h 1934406"/>
              <a:gd name="connsiteX9" fmla="*/ 2238349 w 2619563"/>
              <a:gd name="connsiteY9" fmla="*/ 1918952 h 1934406"/>
              <a:gd name="connsiteX10" fmla="*/ 2374865 w 2619563"/>
              <a:gd name="connsiteY10" fmla="*/ 1903497 h 1934406"/>
              <a:gd name="connsiteX11" fmla="*/ 2498502 w 2619563"/>
              <a:gd name="connsiteY11" fmla="*/ 1877739 h 1934406"/>
              <a:gd name="connsiteX12" fmla="*/ 2557745 w 2619563"/>
              <a:gd name="connsiteY12" fmla="*/ 1857133 h 1934406"/>
              <a:gd name="connsiteX13" fmla="*/ 2583502 w 2619563"/>
              <a:gd name="connsiteY13" fmla="*/ 1839103 h 1934406"/>
              <a:gd name="connsiteX14" fmla="*/ 2601533 w 2619563"/>
              <a:gd name="connsiteY14" fmla="*/ 1810769 h 1934406"/>
              <a:gd name="connsiteX15" fmla="*/ 2614412 w 2619563"/>
              <a:gd name="connsiteY15" fmla="*/ 1782436 h 1934406"/>
              <a:gd name="connsiteX16" fmla="*/ 2619563 w 2619563"/>
              <a:gd name="connsiteY16" fmla="*/ 1756678 h 1934406"/>
              <a:gd name="connsiteX17" fmla="*/ 2619563 w 2619563"/>
              <a:gd name="connsiteY17" fmla="*/ 1728344 h 1934406"/>
              <a:gd name="connsiteX18" fmla="*/ 2614412 w 2619563"/>
              <a:gd name="connsiteY18" fmla="*/ 1702587 h 1934406"/>
              <a:gd name="connsiteX19" fmla="*/ 2596381 w 2619563"/>
              <a:gd name="connsiteY19" fmla="*/ 1679405 h 1934406"/>
              <a:gd name="connsiteX20" fmla="*/ 2513956 w 2619563"/>
              <a:gd name="connsiteY20" fmla="*/ 1627889 h 1934406"/>
              <a:gd name="connsiteX21" fmla="*/ 2385168 w 2619563"/>
              <a:gd name="connsiteY21" fmla="*/ 1560919 h 1934406"/>
              <a:gd name="connsiteX22" fmla="*/ 2287288 w 2619563"/>
              <a:gd name="connsiteY22" fmla="*/ 1506828 h 1934406"/>
              <a:gd name="connsiteX23" fmla="*/ 1955013 w 2619563"/>
              <a:gd name="connsiteY23" fmla="*/ 1573798 h 1934406"/>
              <a:gd name="connsiteX24" fmla="*/ 1934407 w 2619563"/>
              <a:gd name="connsiteY24" fmla="*/ 1594404 h 1934406"/>
              <a:gd name="connsiteX25" fmla="*/ 1911225 w 2619563"/>
              <a:gd name="connsiteY25" fmla="*/ 1607283 h 1934406"/>
              <a:gd name="connsiteX26" fmla="*/ 1880316 w 2619563"/>
              <a:gd name="connsiteY26" fmla="*/ 1615010 h 1934406"/>
              <a:gd name="connsiteX27" fmla="*/ 1792740 w 2619563"/>
              <a:gd name="connsiteY27" fmla="*/ 1622738 h 1934406"/>
              <a:gd name="connsiteX28" fmla="*/ 1589253 w 2619563"/>
              <a:gd name="connsiteY28" fmla="*/ 1615010 h 1934406"/>
              <a:gd name="connsiteX29" fmla="*/ 1398646 w 2619563"/>
              <a:gd name="connsiteY29" fmla="*/ 1596980 h 1934406"/>
              <a:gd name="connsiteX30" fmla="*/ 1200311 w 2619563"/>
              <a:gd name="connsiteY30" fmla="*/ 1560919 h 1934406"/>
              <a:gd name="connsiteX31" fmla="*/ 1094705 w 2619563"/>
              <a:gd name="connsiteY31" fmla="*/ 1535161 h 1934406"/>
              <a:gd name="connsiteX32" fmla="*/ 991674 w 2619563"/>
              <a:gd name="connsiteY32" fmla="*/ 1499100 h 1934406"/>
              <a:gd name="connsiteX33" fmla="*/ 932431 w 2619563"/>
              <a:gd name="connsiteY33" fmla="*/ 1470767 h 1934406"/>
              <a:gd name="connsiteX34" fmla="*/ 844855 w 2619563"/>
              <a:gd name="connsiteY34" fmla="*/ 1426979 h 1934406"/>
              <a:gd name="connsiteX35" fmla="*/ 770157 w 2619563"/>
              <a:gd name="connsiteY35" fmla="*/ 1375463 h 1934406"/>
              <a:gd name="connsiteX36" fmla="*/ 661975 w 2619563"/>
              <a:gd name="connsiteY36" fmla="*/ 1282735 h 1934406"/>
              <a:gd name="connsiteX37" fmla="*/ 584701 w 2619563"/>
              <a:gd name="connsiteY37" fmla="*/ 1205462 h 1934406"/>
              <a:gd name="connsiteX38" fmla="*/ 494549 w 2619563"/>
              <a:gd name="connsiteY38" fmla="*/ 1094704 h 1934406"/>
              <a:gd name="connsiteX39" fmla="*/ 396670 w 2619563"/>
              <a:gd name="connsiteY39" fmla="*/ 947885 h 1934406"/>
              <a:gd name="connsiteX40" fmla="*/ 309093 w 2619563"/>
              <a:gd name="connsiteY40" fmla="*/ 775308 h 1934406"/>
              <a:gd name="connsiteX41" fmla="*/ 247275 w 2619563"/>
              <a:gd name="connsiteY41" fmla="*/ 633640 h 1934406"/>
              <a:gd name="connsiteX42" fmla="*/ 195759 w 2619563"/>
              <a:gd name="connsiteY42" fmla="*/ 499700 h 1934406"/>
              <a:gd name="connsiteX43" fmla="*/ 123638 w 2619563"/>
              <a:gd name="connsiteY43" fmla="*/ 285911 h 1934406"/>
              <a:gd name="connsiteX44" fmla="*/ 56667 w 2619563"/>
              <a:gd name="connsiteY44" fmla="*/ 46364 h 1934406"/>
              <a:gd name="connsiteX45" fmla="*/ 46364 w 2619563"/>
              <a:gd name="connsiteY45" fmla="*/ 10303 h 1934406"/>
              <a:gd name="connsiteX46" fmla="*/ 36061 w 2619563"/>
              <a:gd name="connsiteY46" fmla="*/ 2575 h 1934406"/>
              <a:gd name="connsiteX47" fmla="*/ 23182 w 2619563"/>
              <a:gd name="connsiteY47" fmla="*/ 0 h 1934406"/>
              <a:gd name="connsiteX48" fmla="*/ 5152 w 2619563"/>
              <a:gd name="connsiteY48" fmla="*/ 5151 h 1934406"/>
              <a:gd name="connsiteX49" fmla="*/ 0 w 2619563"/>
              <a:gd name="connsiteY49" fmla="*/ 33485 h 1934406"/>
              <a:gd name="connsiteX50" fmla="*/ 7728 w 2619563"/>
              <a:gd name="connsiteY50" fmla="*/ 139091 h 1934406"/>
              <a:gd name="connsiteX51" fmla="*/ 33485 w 2619563"/>
              <a:gd name="connsiteY51" fmla="*/ 301365 h 1934406"/>
              <a:gd name="connsiteX52" fmla="*/ 61819 w 2619563"/>
              <a:gd name="connsiteY52" fmla="*/ 443033 h 1934406"/>
              <a:gd name="connsiteX53" fmla="*/ 92728 w 2619563"/>
              <a:gd name="connsiteY53" fmla="*/ 566670 h 1934406"/>
              <a:gd name="connsiteX54" fmla="*/ 123638 w 2619563"/>
              <a:gd name="connsiteY54" fmla="*/ 692883 h 1934406"/>
              <a:gd name="connsiteX55" fmla="*/ 175153 w 2619563"/>
              <a:gd name="connsiteY55" fmla="*/ 834551 h 1934406"/>
              <a:gd name="connsiteX56" fmla="*/ 221517 w 2619563"/>
              <a:gd name="connsiteY56" fmla="*/ 953036 h 1934406"/>
              <a:gd name="connsiteX57" fmla="*/ 285911 w 2619563"/>
              <a:gd name="connsiteY57" fmla="*/ 1079249 h 1934406"/>
              <a:gd name="connsiteX58" fmla="*/ 340003 w 2619563"/>
              <a:gd name="connsiteY58" fmla="*/ 1177129 h 1934406"/>
              <a:gd name="connsiteX59" fmla="*/ 419852 w 2619563"/>
              <a:gd name="connsiteY59" fmla="*/ 1295614 h 1934406"/>
              <a:gd name="connsiteX60" fmla="*/ 491973 w 2619563"/>
              <a:gd name="connsiteY60" fmla="*/ 1388342 h 1934406"/>
              <a:gd name="connsiteX61" fmla="*/ 556368 w 2619563"/>
              <a:gd name="connsiteY61" fmla="*/ 1460464 h 1934406"/>
              <a:gd name="connsiteX62" fmla="*/ 625914 w 2619563"/>
              <a:gd name="connsiteY62" fmla="*/ 1532585 h 1934406"/>
              <a:gd name="connsiteX63" fmla="*/ 705763 w 2619563"/>
              <a:gd name="connsiteY63" fmla="*/ 1604707 h 1934406"/>
              <a:gd name="connsiteX64" fmla="*/ 801066 w 2619563"/>
              <a:gd name="connsiteY64" fmla="*/ 1666526 h 1934406"/>
              <a:gd name="connsiteX65" fmla="*/ 901522 w 2619563"/>
              <a:gd name="connsiteY65" fmla="*/ 1728344 h 193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619563" h="1934406">
                <a:moveTo>
                  <a:pt x="901522" y="1728344"/>
                </a:moveTo>
                <a:lnTo>
                  <a:pt x="1084402" y="1808193"/>
                </a:lnTo>
                <a:lnTo>
                  <a:pt x="1213190" y="1849406"/>
                </a:lnTo>
                <a:lnTo>
                  <a:pt x="1336827" y="1880315"/>
                </a:lnTo>
                <a:lnTo>
                  <a:pt x="1483647" y="1906073"/>
                </a:lnTo>
                <a:lnTo>
                  <a:pt x="1594405" y="1918952"/>
                </a:lnTo>
                <a:lnTo>
                  <a:pt x="1736073" y="1929255"/>
                </a:lnTo>
                <a:lnTo>
                  <a:pt x="1944710" y="1934406"/>
                </a:lnTo>
                <a:lnTo>
                  <a:pt x="2096681" y="1931831"/>
                </a:lnTo>
                <a:lnTo>
                  <a:pt x="2238349" y="1918952"/>
                </a:lnTo>
                <a:lnTo>
                  <a:pt x="2374865" y="1903497"/>
                </a:lnTo>
                <a:lnTo>
                  <a:pt x="2498502" y="1877739"/>
                </a:lnTo>
                <a:lnTo>
                  <a:pt x="2557745" y="1857133"/>
                </a:lnTo>
                <a:lnTo>
                  <a:pt x="2583502" y="1839103"/>
                </a:lnTo>
                <a:lnTo>
                  <a:pt x="2601533" y="1810769"/>
                </a:lnTo>
                <a:lnTo>
                  <a:pt x="2614412" y="1782436"/>
                </a:lnTo>
                <a:lnTo>
                  <a:pt x="2619563" y="1756678"/>
                </a:lnTo>
                <a:lnTo>
                  <a:pt x="2619563" y="1728344"/>
                </a:lnTo>
                <a:lnTo>
                  <a:pt x="2614412" y="1702587"/>
                </a:lnTo>
                <a:lnTo>
                  <a:pt x="2596381" y="1679405"/>
                </a:lnTo>
                <a:lnTo>
                  <a:pt x="2513956" y="1627889"/>
                </a:lnTo>
                <a:lnTo>
                  <a:pt x="2385168" y="1560919"/>
                </a:lnTo>
                <a:lnTo>
                  <a:pt x="2287288" y="1506828"/>
                </a:lnTo>
                <a:lnTo>
                  <a:pt x="1955013" y="1573798"/>
                </a:lnTo>
                <a:lnTo>
                  <a:pt x="1934407" y="1594404"/>
                </a:lnTo>
                <a:lnTo>
                  <a:pt x="1911225" y="1607283"/>
                </a:lnTo>
                <a:lnTo>
                  <a:pt x="1880316" y="1615010"/>
                </a:lnTo>
                <a:lnTo>
                  <a:pt x="1792740" y="1622738"/>
                </a:lnTo>
                <a:lnTo>
                  <a:pt x="1589253" y="1615010"/>
                </a:lnTo>
                <a:lnTo>
                  <a:pt x="1398646" y="1596980"/>
                </a:lnTo>
                <a:lnTo>
                  <a:pt x="1200311" y="1560919"/>
                </a:lnTo>
                <a:lnTo>
                  <a:pt x="1094705" y="1535161"/>
                </a:lnTo>
                <a:lnTo>
                  <a:pt x="991674" y="1499100"/>
                </a:lnTo>
                <a:lnTo>
                  <a:pt x="932431" y="1470767"/>
                </a:lnTo>
                <a:lnTo>
                  <a:pt x="844855" y="1426979"/>
                </a:lnTo>
                <a:lnTo>
                  <a:pt x="770157" y="1375463"/>
                </a:lnTo>
                <a:lnTo>
                  <a:pt x="661975" y="1282735"/>
                </a:lnTo>
                <a:lnTo>
                  <a:pt x="584701" y="1205462"/>
                </a:lnTo>
                <a:lnTo>
                  <a:pt x="494549" y="1094704"/>
                </a:lnTo>
                <a:lnTo>
                  <a:pt x="396670" y="947885"/>
                </a:lnTo>
                <a:lnTo>
                  <a:pt x="309093" y="775308"/>
                </a:lnTo>
                <a:lnTo>
                  <a:pt x="247275" y="633640"/>
                </a:lnTo>
                <a:lnTo>
                  <a:pt x="195759" y="499700"/>
                </a:lnTo>
                <a:lnTo>
                  <a:pt x="123638" y="285911"/>
                </a:lnTo>
                <a:lnTo>
                  <a:pt x="56667" y="46364"/>
                </a:lnTo>
                <a:lnTo>
                  <a:pt x="46364" y="10303"/>
                </a:lnTo>
                <a:lnTo>
                  <a:pt x="36061" y="2575"/>
                </a:lnTo>
                <a:lnTo>
                  <a:pt x="23182" y="0"/>
                </a:lnTo>
                <a:lnTo>
                  <a:pt x="5152" y="5151"/>
                </a:lnTo>
                <a:lnTo>
                  <a:pt x="0" y="33485"/>
                </a:lnTo>
                <a:lnTo>
                  <a:pt x="7728" y="139091"/>
                </a:lnTo>
                <a:lnTo>
                  <a:pt x="33485" y="301365"/>
                </a:lnTo>
                <a:lnTo>
                  <a:pt x="61819" y="443033"/>
                </a:lnTo>
                <a:lnTo>
                  <a:pt x="92728" y="566670"/>
                </a:lnTo>
                <a:lnTo>
                  <a:pt x="123638" y="692883"/>
                </a:lnTo>
                <a:lnTo>
                  <a:pt x="175153" y="834551"/>
                </a:lnTo>
                <a:lnTo>
                  <a:pt x="221517" y="953036"/>
                </a:lnTo>
                <a:lnTo>
                  <a:pt x="285911" y="1079249"/>
                </a:lnTo>
                <a:lnTo>
                  <a:pt x="340003" y="1177129"/>
                </a:lnTo>
                <a:lnTo>
                  <a:pt x="419852" y="1295614"/>
                </a:lnTo>
                <a:lnTo>
                  <a:pt x="491973" y="1388342"/>
                </a:lnTo>
                <a:lnTo>
                  <a:pt x="556368" y="1460464"/>
                </a:lnTo>
                <a:lnTo>
                  <a:pt x="625914" y="1532585"/>
                </a:lnTo>
                <a:lnTo>
                  <a:pt x="705763" y="1604707"/>
                </a:lnTo>
                <a:lnTo>
                  <a:pt x="801066" y="1666526"/>
                </a:lnTo>
                <a:lnTo>
                  <a:pt x="901522" y="1728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1DC3DA-F219-4FBD-A812-3EA1122BB8E9}"/>
              </a:ext>
            </a:extLst>
          </p:cNvPr>
          <p:cNvSpPr/>
          <p:nvPr/>
        </p:nvSpPr>
        <p:spPr>
          <a:xfrm>
            <a:off x="7481888" y="3303589"/>
            <a:ext cx="817562" cy="1108075"/>
          </a:xfrm>
          <a:custGeom>
            <a:avLst/>
            <a:gdLst>
              <a:gd name="connsiteX0" fmla="*/ 421481 w 816768"/>
              <a:gd name="connsiteY0" fmla="*/ 778669 h 1109662"/>
              <a:gd name="connsiteX1" fmla="*/ 297656 w 816768"/>
              <a:gd name="connsiteY1" fmla="*/ 504825 h 1109662"/>
              <a:gd name="connsiteX2" fmla="*/ 202406 w 816768"/>
              <a:gd name="connsiteY2" fmla="*/ 335756 h 1109662"/>
              <a:gd name="connsiteX3" fmla="*/ 130968 w 816768"/>
              <a:gd name="connsiteY3" fmla="*/ 223837 h 1109662"/>
              <a:gd name="connsiteX4" fmla="*/ 16668 w 816768"/>
              <a:gd name="connsiteY4" fmla="*/ 69056 h 1109662"/>
              <a:gd name="connsiteX5" fmla="*/ 2381 w 816768"/>
              <a:gd name="connsiteY5" fmla="*/ 45244 h 1109662"/>
              <a:gd name="connsiteX6" fmla="*/ 0 w 816768"/>
              <a:gd name="connsiteY6" fmla="*/ 26194 h 1109662"/>
              <a:gd name="connsiteX7" fmla="*/ 0 w 816768"/>
              <a:gd name="connsiteY7" fmla="*/ 16669 h 1109662"/>
              <a:gd name="connsiteX8" fmla="*/ 2381 w 816768"/>
              <a:gd name="connsiteY8" fmla="*/ 4762 h 1109662"/>
              <a:gd name="connsiteX9" fmla="*/ 19050 w 816768"/>
              <a:gd name="connsiteY9" fmla="*/ 0 h 1109662"/>
              <a:gd name="connsiteX10" fmla="*/ 47625 w 816768"/>
              <a:gd name="connsiteY10" fmla="*/ 7144 h 1109662"/>
              <a:gd name="connsiteX11" fmla="*/ 109537 w 816768"/>
              <a:gd name="connsiteY11" fmla="*/ 54769 h 1109662"/>
              <a:gd name="connsiteX12" fmla="*/ 230981 w 816768"/>
              <a:gd name="connsiteY12" fmla="*/ 145256 h 1109662"/>
              <a:gd name="connsiteX13" fmla="*/ 359568 w 816768"/>
              <a:gd name="connsiteY13" fmla="*/ 254794 h 1109662"/>
              <a:gd name="connsiteX14" fmla="*/ 473868 w 816768"/>
              <a:gd name="connsiteY14" fmla="*/ 352425 h 1109662"/>
              <a:gd name="connsiteX15" fmla="*/ 526256 w 816768"/>
              <a:gd name="connsiteY15" fmla="*/ 409575 h 1109662"/>
              <a:gd name="connsiteX16" fmla="*/ 597693 w 816768"/>
              <a:gd name="connsiteY16" fmla="*/ 488156 h 1109662"/>
              <a:gd name="connsiteX17" fmla="*/ 659606 w 816768"/>
              <a:gd name="connsiteY17" fmla="*/ 573881 h 1109662"/>
              <a:gd name="connsiteX18" fmla="*/ 716756 w 816768"/>
              <a:gd name="connsiteY18" fmla="*/ 669131 h 1109662"/>
              <a:gd name="connsiteX19" fmla="*/ 750093 w 816768"/>
              <a:gd name="connsiteY19" fmla="*/ 726281 h 1109662"/>
              <a:gd name="connsiteX20" fmla="*/ 781050 w 816768"/>
              <a:gd name="connsiteY20" fmla="*/ 800100 h 1109662"/>
              <a:gd name="connsiteX21" fmla="*/ 802481 w 816768"/>
              <a:gd name="connsiteY21" fmla="*/ 881062 h 1109662"/>
              <a:gd name="connsiteX22" fmla="*/ 812006 w 816768"/>
              <a:gd name="connsiteY22" fmla="*/ 916781 h 1109662"/>
              <a:gd name="connsiteX23" fmla="*/ 816768 w 816768"/>
              <a:gd name="connsiteY23" fmla="*/ 966787 h 1109662"/>
              <a:gd name="connsiteX24" fmla="*/ 814387 w 816768"/>
              <a:gd name="connsiteY24" fmla="*/ 1019175 h 1109662"/>
              <a:gd name="connsiteX25" fmla="*/ 804862 w 816768"/>
              <a:gd name="connsiteY25" fmla="*/ 1052512 h 1109662"/>
              <a:gd name="connsiteX26" fmla="*/ 795337 w 816768"/>
              <a:gd name="connsiteY26" fmla="*/ 1069181 h 1109662"/>
              <a:gd name="connsiteX27" fmla="*/ 776287 w 816768"/>
              <a:gd name="connsiteY27" fmla="*/ 1083469 h 1109662"/>
              <a:gd name="connsiteX28" fmla="*/ 738187 w 816768"/>
              <a:gd name="connsiteY28" fmla="*/ 1100137 h 1109662"/>
              <a:gd name="connsiteX29" fmla="*/ 692943 w 816768"/>
              <a:gd name="connsiteY29" fmla="*/ 1104900 h 1109662"/>
              <a:gd name="connsiteX30" fmla="*/ 642937 w 816768"/>
              <a:gd name="connsiteY30" fmla="*/ 1109662 h 1109662"/>
              <a:gd name="connsiteX31" fmla="*/ 619125 w 816768"/>
              <a:gd name="connsiteY31" fmla="*/ 1104900 h 1109662"/>
              <a:gd name="connsiteX32" fmla="*/ 595312 w 816768"/>
              <a:gd name="connsiteY32" fmla="*/ 1092994 h 1109662"/>
              <a:gd name="connsiteX33" fmla="*/ 566737 w 816768"/>
              <a:gd name="connsiteY33" fmla="*/ 1071562 h 1109662"/>
              <a:gd name="connsiteX34" fmla="*/ 523875 w 816768"/>
              <a:gd name="connsiteY34" fmla="*/ 1023937 h 1109662"/>
              <a:gd name="connsiteX35" fmla="*/ 488156 w 816768"/>
              <a:gd name="connsiteY35" fmla="*/ 969169 h 1109662"/>
              <a:gd name="connsiteX36" fmla="*/ 469106 w 816768"/>
              <a:gd name="connsiteY36" fmla="*/ 921544 h 1109662"/>
              <a:gd name="connsiteX37" fmla="*/ 421481 w 816768"/>
              <a:gd name="connsiteY37" fmla="*/ 778669 h 110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16768" h="1109662">
                <a:moveTo>
                  <a:pt x="421481" y="778669"/>
                </a:moveTo>
                <a:lnTo>
                  <a:pt x="297656" y="504825"/>
                </a:lnTo>
                <a:lnTo>
                  <a:pt x="202406" y="335756"/>
                </a:lnTo>
                <a:lnTo>
                  <a:pt x="130968" y="223837"/>
                </a:lnTo>
                <a:lnTo>
                  <a:pt x="16668" y="69056"/>
                </a:lnTo>
                <a:lnTo>
                  <a:pt x="2381" y="45244"/>
                </a:lnTo>
                <a:lnTo>
                  <a:pt x="0" y="26194"/>
                </a:lnTo>
                <a:lnTo>
                  <a:pt x="0" y="16669"/>
                </a:lnTo>
                <a:lnTo>
                  <a:pt x="2381" y="4762"/>
                </a:lnTo>
                <a:lnTo>
                  <a:pt x="19050" y="0"/>
                </a:lnTo>
                <a:lnTo>
                  <a:pt x="47625" y="7144"/>
                </a:lnTo>
                <a:lnTo>
                  <a:pt x="109537" y="54769"/>
                </a:lnTo>
                <a:lnTo>
                  <a:pt x="230981" y="145256"/>
                </a:lnTo>
                <a:lnTo>
                  <a:pt x="359568" y="254794"/>
                </a:lnTo>
                <a:lnTo>
                  <a:pt x="473868" y="352425"/>
                </a:lnTo>
                <a:lnTo>
                  <a:pt x="526256" y="409575"/>
                </a:lnTo>
                <a:lnTo>
                  <a:pt x="597693" y="488156"/>
                </a:lnTo>
                <a:lnTo>
                  <a:pt x="659606" y="573881"/>
                </a:lnTo>
                <a:lnTo>
                  <a:pt x="716756" y="669131"/>
                </a:lnTo>
                <a:lnTo>
                  <a:pt x="750093" y="726281"/>
                </a:lnTo>
                <a:lnTo>
                  <a:pt x="781050" y="800100"/>
                </a:lnTo>
                <a:lnTo>
                  <a:pt x="802481" y="881062"/>
                </a:lnTo>
                <a:lnTo>
                  <a:pt x="812006" y="916781"/>
                </a:lnTo>
                <a:lnTo>
                  <a:pt x="816768" y="966787"/>
                </a:lnTo>
                <a:lnTo>
                  <a:pt x="814387" y="1019175"/>
                </a:lnTo>
                <a:lnTo>
                  <a:pt x="804862" y="1052512"/>
                </a:lnTo>
                <a:lnTo>
                  <a:pt x="795337" y="1069181"/>
                </a:lnTo>
                <a:lnTo>
                  <a:pt x="776287" y="1083469"/>
                </a:lnTo>
                <a:lnTo>
                  <a:pt x="738187" y="1100137"/>
                </a:lnTo>
                <a:lnTo>
                  <a:pt x="692943" y="1104900"/>
                </a:lnTo>
                <a:lnTo>
                  <a:pt x="642937" y="1109662"/>
                </a:lnTo>
                <a:lnTo>
                  <a:pt x="619125" y="1104900"/>
                </a:lnTo>
                <a:lnTo>
                  <a:pt x="595312" y="1092994"/>
                </a:lnTo>
                <a:lnTo>
                  <a:pt x="566737" y="1071562"/>
                </a:lnTo>
                <a:lnTo>
                  <a:pt x="523875" y="1023937"/>
                </a:lnTo>
                <a:lnTo>
                  <a:pt x="488156" y="969169"/>
                </a:lnTo>
                <a:lnTo>
                  <a:pt x="469106" y="921544"/>
                </a:lnTo>
                <a:lnTo>
                  <a:pt x="421481" y="778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1667CF5-FE60-4205-A703-10258348CA72}"/>
              </a:ext>
            </a:extLst>
          </p:cNvPr>
          <p:cNvSpPr/>
          <p:nvPr/>
        </p:nvSpPr>
        <p:spPr>
          <a:xfrm>
            <a:off x="6084888" y="3192463"/>
            <a:ext cx="596900" cy="831850"/>
          </a:xfrm>
          <a:custGeom>
            <a:avLst/>
            <a:gdLst>
              <a:gd name="connsiteX0" fmla="*/ 228600 w 597694"/>
              <a:gd name="connsiteY0" fmla="*/ 621507 h 831057"/>
              <a:gd name="connsiteX1" fmla="*/ 150019 w 597694"/>
              <a:gd name="connsiteY1" fmla="*/ 488157 h 831057"/>
              <a:gd name="connsiteX2" fmla="*/ 95250 w 597694"/>
              <a:gd name="connsiteY2" fmla="*/ 366713 h 831057"/>
              <a:gd name="connsiteX3" fmla="*/ 61912 w 597694"/>
              <a:gd name="connsiteY3" fmla="*/ 269082 h 831057"/>
              <a:gd name="connsiteX4" fmla="*/ 9525 w 597694"/>
              <a:gd name="connsiteY4" fmla="*/ 88107 h 831057"/>
              <a:gd name="connsiteX5" fmla="*/ 0 w 597694"/>
              <a:gd name="connsiteY5" fmla="*/ 38100 h 831057"/>
              <a:gd name="connsiteX6" fmla="*/ 0 w 597694"/>
              <a:gd name="connsiteY6" fmla="*/ 16669 h 831057"/>
              <a:gd name="connsiteX7" fmla="*/ 2381 w 597694"/>
              <a:gd name="connsiteY7" fmla="*/ 4763 h 831057"/>
              <a:gd name="connsiteX8" fmla="*/ 9525 w 597694"/>
              <a:gd name="connsiteY8" fmla="*/ 2382 h 831057"/>
              <a:gd name="connsiteX9" fmla="*/ 14287 w 597694"/>
              <a:gd name="connsiteY9" fmla="*/ 0 h 831057"/>
              <a:gd name="connsiteX10" fmla="*/ 42862 w 597694"/>
              <a:gd name="connsiteY10" fmla="*/ 4763 h 831057"/>
              <a:gd name="connsiteX11" fmla="*/ 66675 w 597694"/>
              <a:gd name="connsiteY11" fmla="*/ 33338 h 831057"/>
              <a:gd name="connsiteX12" fmla="*/ 142875 w 597694"/>
              <a:gd name="connsiteY12" fmla="*/ 130969 h 831057"/>
              <a:gd name="connsiteX13" fmla="*/ 202406 w 597694"/>
              <a:gd name="connsiteY13" fmla="*/ 200025 h 831057"/>
              <a:gd name="connsiteX14" fmla="*/ 252412 w 597694"/>
              <a:gd name="connsiteY14" fmla="*/ 252413 h 831057"/>
              <a:gd name="connsiteX15" fmla="*/ 321469 w 597694"/>
              <a:gd name="connsiteY15" fmla="*/ 309563 h 831057"/>
              <a:gd name="connsiteX16" fmla="*/ 371475 w 597694"/>
              <a:gd name="connsiteY16" fmla="*/ 342900 h 831057"/>
              <a:gd name="connsiteX17" fmla="*/ 428625 w 597694"/>
              <a:gd name="connsiteY17" fmla="*/ 369094 h 831057"/>
              <a:gd name="connsiteX18" fmla="*/ 476250 w 597694"/>
              <a:gd name="connsiteY18" fmla="*/ 376238 h 831057"/>
              <a:gd name="connsiteX19" fmla="*/ 597694 w 597694"/>
              <a:gd name="connsiteY19" fmla="*/ 583407 h 831057"/>
              <a:gd name="connsiteX20" fmla="*/ 576262 w 597694"/>
              <a:gd name="connsiteY20" fmla="*/ 671513 h 831057"/>
              <a:gd name="connsiteX21" fmla="*/ 557212 w 597694"/>
              <a:gd name="connsiteY21" fmla="*/ 742950 h 831057"/>
              <a:gd name="connsiteX22" fmla="*/ 531019 w 597694"/>
              <a:gd name="connsiteY22" fmla="*/ 792957 h 831057"/>
              <a:gd name="connsiteX23" fmla="*/ 502444 w 597694"/>
              <a:gd name="connsiteY23" fmla="*/ 819150 h 831057"/>
              <a:gd name="connsiteX24" fmla="*/ 473869 w 597694"/>
              <a:gd name="connsiteY24" fmla="*/ 828675 h 831057"/>
              <a:gd name="connsiteX25" fmla="*/ 442912 w 597694"/>
              <a:gd name="connsiteY25" fmla="*/ 831057 h 831057"/>
              <a:gd name="connsiteX26" fmla="*/ 404812 w 597694"/>
              <a:gd name="connsiteY26" fmla="*/ 823913 h 831057"/>
              <a:gd name="connsiteX27" fmla="*/ 373856 w 597694"/>
              <a:gd name="connsiteY27" fmla="*/ 807244 h 831057"/>
              <a:gd name="connsiteX28" fmla="*/ 297656 w 597694"/>
              <a:gd name="connsiteY28" fmla="*/ 721519 h 831057"/>
              <a:gd name="connsiteX29" fmla="*/ 228600 w 597694"/>
              <a:gd name="connsiteY29" fmla="*/ 6215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7694" h="831057">
                <a:moveTo>
                  <a:pt x="228600" y="621507"/>
                </a:moveTo>
                <a:lnTo>
                  <a:pt x="150019" y="488157"/>
                </a:lnTo>
                <a:lnTo>
                  <a:pt x="95250" y="366713"/>
                </a:lnTo>
                <a:lnTo>
                  <a:pt x="61912" y="269082"/>
                </a:lnTo>
                <a:lnTo>
                  <a:pt x="9525" y="88107"/>
                </a:lnTo>
                <a:lnTo>
                  <a:pt x="0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2382"/>
                </a:lnTo>
                <a:lnTo>
                  <a:pt x="14287" y="0"/>
                </a:lnTo>
                <a:lnTo>
                  <a:pt x="42862" y="4763"/>
                </a:lnTo>
                <a:lnTo>
                  <a:pt x="66675" y="33338"/>
                </a:lnTo>
                <a:lnTo>
                  <a:pt x="142875" y="130969"/>
                </a:lnTo>
                <a:lnTo>
                  <a:pt x="202406" y="200025"/>
                </a:lnTo>
                <a:lnTo>
                  <a:pt x="252412" y="252413"/>
                </a:lnTo>
                <a:lnTo>
                  <a:pt x="321469" y="309563"/>
                </a:lnTo>
                <a:lnTo>
                  <a:pt x="371475" y="342900"/>
                </a:lnTo>
                <a:lnTo>
                  <a:pt x="428625" y="369094"/>
                </a:lnTo>
                <a:lnTo>
                  <a:pt x="476250" y="376238"/>
                </a:lnTo>
                <a:lnTo>
                  <a:pt x="597694" y="583407"/>
                </a:lnTo>
                <a:lnTo>
                  <a:pt x="576262" y="671513"/>
                </a:lnTo>
                <a:lnTo>
                  <a:pt x="557212" y="742950"/>
                </a:lnTo>
                <a:lnTo>
                  <a:pt x="531019" y="792957"/>
                </a:lnTo>
                <a:lnTo>
                  <a:pt x="502444" y="819150"/>
                </a:lnTo>
                <a:lnTo>
                  <a:pt x="473869" y="828675"/>
                </a:lnTo>
                <a:lnTo>
                  <a:pt x="442912" y="831057"/>
                </a:lnTo>
                <a:lnTo>
                  <a:pt x="404812" y="823913"/>
                </a:lnTo>
                <a:lnTo>
                  <a:pt x="373856" y="807244"/>
                </a:lnTo>
                <a:lnTo>
                  <a:pt x="297656" y="721519"/>
                </a:lnTo>
                <a:lnTo>
                  <a:pt x="228600" y="6215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AD9D16-7C65-444B-825E-FC0367726534}"/>
              </a:ext>
            </a:extLst>
          </p:cNvPr>
          <p:cNvSpPr/>
          <p:nvPr/>
        </p:nvSpPr>
        <p:spPr>
          <a:xfrm>
            <a:off x="4600575" y="1955801"/>
            <a:ext cx="3251200" cy="606425"/>
          </a:xfrm>
          <a:custGeom>
            <a:avLst/>
            <a:gdLst>
              <a:gd name="connsiteX0" fmla="*/ 1228725 w 3251200"/>
              <a:gd name="connsiteY0" fmla="*/ 454025 h 606425"/>
              <a:gd name="connsiteX1" fmla="*/ 511175 w 3251200"/>
              <a:gd name="connsiteY1" fmla="*/ 558800 h 606425"/>
              <a:gd name="connsiteX2" fmla="*/ 209550 w 3251200"/>
              <a:gd name="connsiteY2" fmla="*/ 606425 h 606425"/>
              <a:gd name="connsiteX3" fmla="*/ 19050 w 3251200"/>
              <a:gd name="connsiteY3" fmla="*/ 571500 h 606425"/>
              <a:gd name="connsiteX4" fmla="*/ 0 w 3251200"/>
              <a:gd name="connsiteY4" fmla="*/ 425450 h 606425"/>
              <a:gd name="connsiteX5" fmla="*/ 209550 w 3251200"/>
              <a:gd name="connsiteY5" fmla="*/ 434975 h 606425"/>
              <a:gd name="connsiteX6" fmla="*/ 393700 w 3251200"/>
              <a:gd name="connsiteY6" fmla="*/ 406400 h 606425"/>
              <a:gd name="connsiteX7" fmla="*/ 927100 w 3251200"/>
              <a:gd name="connsiteY7" fmla="*/ 314325 h 606425"/>
              <a:gd name="connsiteX8" fmla="*/ 1343025 w 3251200"/>
              <a:gd name="connsiteY8" fmla="*/ 241300 h 606425"/>
              <a:gd name="connsiteX9" fmla="*/ 1562100 w 3251200"/>
              <a:gd name="connsiteY9" fmla="*/ 225425 h 606425"/>
              <a:gd name="connsiteX10" fmla="*/ 1835150 w 3251200"/>
              <a:gd name="connsiteY10" fmla="*/ 196850 h 606425"/>
              <a:gd name="connsiteX11" fmla="*/ 2174875 w 3251200"/>
              <a:gd name="connsiteY11" fmla="*/ 146050 h 606425"/>
              <a:gd name="connsiteX12" fmla="*/ 2695575 w 3251200"/>
              <a:gd name="connsiteY12" fmla="*/ 63500 h 606425"/>
              <a:gd name="connsiteX13" fmla="*/ 2800350 w 3251200"/>
              <a:gd name="connsiteY13" fmla="*/ 0 h 606425"/>
              <a:gd name="connsiteX14" fmla="*/ 2847975 w 3251200"/>
              <a:gd name="connsiteY14" fmla="*/ 6350 h 606425"/>
              <a:gd name="connsiteX15" fmla="*/ 2930525 w 3251200"/>
              <a:gd name="connsiteY15" fmla="*/ 25400 h 606425"/>
              <a:gd name="connsiteX16" fmla="*/ 3009900 w 3251200"/>
              <a:gd name="connsiteY16" fmla="*/ 47625 h 606425"/>
              <a:gd name="connsiteX17" fmla="*/ 3057525 w 3251200"/>
              <a:gd name="connsiteY17" fmla="*/ 66675 h 606425"/>
              <a:gd name="connsiteX18" fmla="*/ 3105150 w 3251200"/>
              <a:gd name="connsiteY18" fmla="*/ 85725 h 606425"/>
              <a:gd name="connsiteX19" fmla="*/ 3130550 w 3251200"/>
              <a:gd name="connsiteY19" fmla="*/ 98425 h 606425"/>
              <a:gd name="connsiteX20" fmla="*/ 3155950 w 3251200"/>
              <a:gd name="connsiteY20" fmla="*/ 114300 h 606425"/>
              <a:gd name="connsiteX21" fmla="*/ 3181350 w 3251200"/>
              <a:gd name="connsiteY21" fmla="*/ 136525 h 606425"/>
              <a:gd name="connsiteX22" fmla="*/ 3219450 w 3251200"/>
              <a:gd name="connsiteY22" fmla="*/ 174625 h 606425"/>
              <a:gd name="connsiteX23" fmla="*/ 3244850 w 3251200"/>
              <a:gd name="connsiteY23" fmla="*/ 206375 h 606425"/>
              <a:gd name="connsiteX24" fmla="*/ 3251200 w 3251200"/>
              <a:gd name="connsiteY24" fmla="*/ 228600 h 606425"/>
              <a:gd name="connsiteX25" fmla="*/ 3244850 w 3251200"/>
              <a:gd name="connsiteY25" fmla="*/ 260350 h 606425"/>
              <a:gd name="connsiteX26" fmla="*/ 3232150 w 3251200"/>
              <a:gd name="connsiteY26" fmla="*/ 288925 h 606425"/>
              <a:gd name="connsiteX27" fmla="*/ 3206750 w 3251200"/>
              <a:gd name="connsiteY27" fmla="*/ 304800 h 606425"/>
              <a:gd name="connsiteX28" fmla="*/ 3159125 w 3251200"/>
              <a:gd name="connsiteY28" fmla="*/ 311150 h 606425"/>
              <a:gd name="connsiteX29" fmla="*/ 2847975 w 3251200"/>
              <a:gd name="connsiteY29" fmla="*/ 323850 h 606425"/>
              <a:gd name="connsiteX30" fmla="*/ 2432050 w 3251200"/>
              <a:gd name="connsiteY30" fmla="*/ 333375 h 606425"/>
              <a:gd name="connsiteX31" fmla="*/ 2133600 w 3251200"/>
              <a:gd name="connsiteY31" fmla="*/ 352425 h 606425"/>
              <a:gd name="connsiteX32" fmla="*/ 1955800 w 3251200"/>
              <a:gd name="connsiteY32" fmla="*/ 365125 h 606425"/>
              <a:gd name="connsiteX33" fmla="*/ 1565275 w 3251200"/>
              <a:gd name="connsiteY33" fmla="*/ 409575 h 606425"/>
              <a:gd name="connsiteX34" fmla="*/ 1228725 w 3251200"/>
              <a:gd name="connsiteY34" fmla="*/ 4540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51200" h="606425">
                <a:moveTo>
                  <a:pt x="1228725" y="454025"/>
                </a:moveTo>
                <a:lnTo>
                  <a:pt x="511175" y="558800"/>
                </a:lnTo>
                <a:lnTo>
                  <a:pt x="209550" y="606425"/>
                </a:lnTo>
                <a:lnTo>
                  <a:pt x="19050" y="571500"/>
                </a:lnTo>
                <a:lnTo>
                  <a:pt x="0" y="425450"/>
                </a:lnTo>
                <a:lnTo>
                  <a:pt x="209550" y="434975"/>
                </a:lnTo>
                <a:lnTo>
                  <a:pt x="393700" y="406400"/>
                </a:lnTo>
                <a:lnTo>
                  <a:pt x="927100" y="314325"/>
                </a:lnTo>
                <a:lnTo>
                  <a:pt x="1343025" y="241300"/>
                </a:lnTo>
                <a:lnTo>
                  <a:pt x="1562100" y="225425"/>
                </a:lnTo>
                <a:lnTo>
                  <a:pt x="1835150" y="196850"/>
                </a:lnTo>
                <a:lnTo>
                  <a:pt x="2174875" y="146050"/>
                </a:lnTo>
                <a:lnTo>
                  <a:pt x="2695575" y="63500"/>
                </a:lnTo>
                <a:lnTo>
                  <a:pt x="2800350" y="0"/>
                </a:lnTo>
                <a:lnTo>
                  <a:pt x="2847975" y="6350"/>
                </a:lnTo>
                <a:lnTo>
                  <a:pt x="2930525" y="25400"/>
                </a:lnTo>
                <a:lnTo>
                  <a:pt x="3009900" y="47625"/>
                </a:lnTo>
                <a:lnTo>
                  <a:pt x="3057525" y="66675"/>
                </a:lnTo>
                <a:lnTo>
                  <a:pt x="3105150" y="85725"/>
                </a:lnTo>
                <a:lnTo>
                  <a:pt x="3130550" y="98425"/>
                </a:lnTo>
                <a:lnTo>
                  <a:pt x="3155950" y="114300"/>
                </a:lnTo>
                <a:lnTo>
                  <a:pt x="3181350" y="136525"/>
                </a:lnTo>
                <a:lnTo>
                  <a:pt x="3219450" y="174625"/>
                </a:lnTo>
                <a:lnTo>
                  <a:pt x="3244850" y="206375"/>
                </a:lnTo>
                <a:lnTo>
                  <a:pt x="3251200" y="228600"/>
                </a:lnTo>
                <a:lnTo>
                  <a:pt x="3244850" y="260350"/>
                </a:lnTo>
                <a:lnTo>
                  <a:pt x="3232150" y="288925"/>
                </a:lnTo>
                <a:lnTo>
                  <a:pt x="3206750" y="304800"/>
                </a:lnTo>
                <a:lnTo>
                  <a:pt x="3159125" y="311150"/>
                </a:lnTo>
                <a:lnTo>
                  <a:pt x="2847975" y="323850"/>
                </a:lnTo>
                <a:lnTo>
                  <a:pt x="2432050" y="333375"/>
                </a:lnTo>
                <a:lnTo>
                  <a:pt x="2133600" y="352425"/>
                </a:lnTo>
                <a:lnTo>
                  <a:pt x="1955800" y="365125"/>
                </a:lnTo>
                <a:lnTo>
                  <a:pt x="1565275" y="409575"/>
                </a:lnTo>
                <a:lnTo>
                  <a:pt x="1228725" y="454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7934326-15A3-4A13-82C9-A263362B3F0C}"/>
              </a:ext>
            </a:extLst>
          </p:cNvPr>
          <p:cNvSpPr/>
          <p:nvPr/>
        </p:nvSpPr>
        <p:spPr>
          <a:xfrm rot="16200000">
            <a:off x="2493169" y="3363119"/>
            <a:ext cx="3371850" cy="1122362"/>
          </a:xfrm>
          <a:custGeom>
            <a:avLst/>
            <a:gdLst>
              <a:gd name="connsiteX0" fmla="*/ 1964373 w 3372030"/>
              <a:gd name="connsiteY0" fmla="*/ 966322 h 1122087"/>
              <a:gd name="connsiteX1" fmla="*/ 1673034 w 3372030"/>
              <a:gd name="connsiteY1" fmla="*/ 905746 h 1122087"/>
              <a:gd name="connsiteX2" fmla="*/ 1407656 w 3372030"/>
              <a:gd name="connsiteY2" fmla="*/ 836517 h 1122087"/>
              <a:gd name="connsiteX3" fmla="*/ 1197085 w 3372030"/>
              <a:gd name="connsiteY3" fmla="*/ 764404 h 1122087"/>
              <a:gd name="connsiteX4" fmla="*/ 977860 w 3372030"/>
              <a:gd name="connsiteY4" fmla="*/ 669214 h 1122087"/>
              <a:gd name="connsiteX5" fmla="*/ 775942 w 3372030"/>
              <a:gd name="connsiteY5" fmla="*/ 565370 h 1122087"/>
              <a:gd name="connsiteX6" fmla="*/ 591331 w 3372030"/>
              <a:gd name="connsiteY6" fmla="*/ 461527 h 1122087"/>
              <a:gd name="connsiteX7" fmla="*/ 395182 w 3372030"/>
              <a:gd name="connsiteY7" fmla="*/ 337491 h 1122087"/>
              <a:gd name="connsiteX8" fmla="*/ 135573 w 3372030"/>
              <a:gd name="connsiteY8" fmla="*/ 155765 h 1122087"/>
              <a:gd name="connsiteX9" fmla="*/ 20191 w 3372030"/>
              <a:gd name="connsiteY9" fmla="*/ 69229 h 1122087"/>
              <a:gd name="connsiteX10" fmla="*/ 8653 w 3372030"/>
              <a:gd name="connsiteY10" fmla="*/ 54806 h 1122087"/>
              <a:gd name="connsiteX11" fmla="*/ 0 w 3372030"/>
              <a:gd name="connsiteY11" fmla="*/ 28845 h 1122087"/>
              <a:gd name="connsiteX12" fmla="*/ 0 w 3372030"/>
              <a:gd name="connsiteY12" fmla="*/ 8654 h 1122087"/>
              <a:gd name="connsiteX13" fmla="*/ 11538 w 3372030"/>
              <a:gd name="connsiteY13" fmla="*/ 0 h 1122087"/>
              <a:gd name="connsiteX14" fmla="*/ 28845 w 3372030"/>
              <a:gd name="connsiteY14" fmla="*/ 0 h 1122087"/>
              <a:gd name="connsiteX15" fmla="*/ 86536 w 3372030"/>
              <a:gd name="connsiteY15" fmla="*/ 25961 h 1122087"/>
              <a:gd name="connsiteX16" fmla="*/ 285569 w 3372030"/>
              <a:gd name="connsiteY16" fmla="*/ 132689 h 1122087"/>
              <a:gd name="connsiteX17" fmla="*/ 579793 w 3372030"/>
              <a:gd name="connsiteY17" fmla="*/ 276916 h 1122087"/>
              <a:gd name="connsiteX18" fmla="*/ 856709 w 3372030"/>
              <a:gd name="connsiteY18" fmla="*/ 395182 h 1122087"/>
              <a:gd name="connsiteX19" fmla="*/ 1127856 w 3372030"/>
              <a:gd name="connsiteY19" fmla="*/ 496141 h 1122087"/>
              <a:gd name="connsiteX20" fmla="*/ 1332658 w 3372030"/>
              <a:gd name="connsiteY20" fmla="*/ 559601 h 1122087"/>
              <a:gd name="connsiteX21" fmla="*/ 1508615 w 3372030"/>
              <a:gd name="connsiteY21" fmla="*/ 602869 h 1122087"/>
              <a:gd name="connsiteX22" fmla="*/ 1762455 w 3372030"/>
              <a:gd name="connsiteY22" fmla="*/ 654791 h 1122087"/>
              <a:gd name="connsiteX23" fmla="*/ 2007641 w 3372030"/>
              <a:gd name="connsiteY23" fmla="*/ 692290 h 1122087"/>
              <a:gd name="connsiteX24" fmla="*/ 2270135 w 3372030"/>
              <a:gd name="connsiteY24" fmla="*/ 726905 h 1122087"/>
              <a:gd name="connsiteX25" fmla="*/ 2523974 w 3372030"/>
              <a:gd name="connsiteY25" fmla="*/ 752866 h 1122087"/>
              <a:gd name="connsiteX26" fmla="*/ 2740315 w 3372030"/>
              <a:gd name="connsiteY26" fmla="*/ 770173 h 1122087"/>
              <a:gd name="connsiteX27" fmla="*/ 2847043 w 3372030"/>
              <a:gd name="connsiteY27" fmla="*/ 775942 h 1122087"/>
              <a:gd name="connsiteX28" fmla="*/ 2948002 w 3372030"/>
              <a:gd name="connsiteY28" fmla="*/ 770173 h 1122087"/>
              <a:gd name="connsiteX29" fmla="*/ 3040308 w 3372030"/>
              <a:gd name="connsiteY29" fmla="*/ 761519 h 1122087"/>
              <a:gd name="connsiteX30" fmla="*/ 3144151 w 3372030"/>
              <a:gd name="connsiteY30" fmla="*/ 741327 h 1122087"/>
              <a:gd name="connsiteX31" fmla="*/ 3222034 w 3372030"/>
              <a:gd name="connsiteY31" fmla="*/ 715367 h 1122087"/>
              <a:gd name="connsiteX32" fmla="*/ 3308570 w 3372030"/>
              <a:gd name="connsiteY32" fmla="*/ 672098 h 1122087"/>
              <a:gd name="connsiteX33" fmla="*/ 3337415 w 3372030"/>
              <a:gd name="connsiteY33" fmla="*/ 651907 h 1122087"/>
              <a:gd name="connsiteX34" fmla="*/ 3346069 w 3372030"/>
              <a:gd name="connsiteY34" fmla="*/ 649022 h 1122087"/>
              <a:gd name="connsiteX35" fmla="*/ 3357607 w 3372030"/>
              <a:gd name="connsiteY35" fmla="*/ 651907 h 1122087"/>
              <a:gd name="connsiteX36" fmla="*/ 3369145 w 3372030"/>
              <a:gd name="connsiteY36" fmla="*/ 657676 h 1122087"/>
              <a:gd name="connsiteX37" fmla="*/ 3372030 w 3372030"/>
              <a:gd name="connsiteY37" fmla="*/ 683637 h 1122087"/>
              <a:gd name="connsiteX38" fmla="*/ 3325877 w 3372030"/>
              <a:gd name="connsiteY38" fmla="*/ 836517 h 1122087"/>
              <a:gd name="connsiteX39" fmla="*/ 3262417 w 3372030"/>
              <a:gd name="connsiteY39" fmla="*/ 1006705 h 1122087"/>
              <a:gd name="connsiteX40" fmla="*/ 3210496 w 3372030"/>
              <a:gd name="connsiteY40" fmla="*/ 1122087 h 1122087"/>
              <a:gd name="connsiteX41" fmla="*/ 3080691 w 3372030"/>
              <a:gd name="connsiteY41" fmla="*/ 1081703 h 1122087"/>
              <a:gd name="connsiteX42" fmla="*/ 2861466 w 3372030"/>
              <a:gd name="connsiteY42" fmla="*/ 1070165 h 1122087"/>
              <a:gd name="connsiteX43" fmla="*/ 2581665 w 3372030"/>
              <a:gd name="connsiteY43" fmla="*/ 1047089 h 1122087"/>
              <a:gd name="connsiteX44" fmla="*/ 2371094 w 3372030"/>
              <a:gd name="connsiteY44" fmla="*/ 1026897 h 1122087"/>
              <a:gd name="connsiteX45" fmla="*/ 1964373 w 3372030"/>
              <a:gd name="connsiteY45" fmla="*/ 966322 h 112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72030" h="1122087">
                <a:moveTo>
                  <a:pt x="1964373" y="966322"/>
                </a:moveTo>
                <a:lnTo>
                  <a:pt x="1673034" y="905746"/>
                </a:lnTo>
                <a:lnTo>
                  <a:pt x="1407656" y="836517"/>
                </a:lnTo>
                <a:lnTo>
                  <a:pt x="1197085" y="764404"/>
                </a:lnTo>
                <a:lnTo>
                  <a:pt x="977860" y="669214"/>
                </a:lnTo>
                <a:lnTo>
                  <a:pt x="775942" y="565370"/>
                </a:lnTo>
                <a:lnTo>
                  <a:pt x="591331" y="461527"/>
                </a:lnTo>
                <a:lnTo>
                  <a:pt x="395182" y="337491"/>
                </a:lnTo>
                <a:lnTo>
                  <a:pt x="135573" y="155765"/>
                </a:lnTo>
                <a:lnTo>
                  <a:pt x="20191" y="69229"/>
                </a:lnTo>
                <a:lnTo>
                  <a:pt x="8653" y="54806"/>
                </a:lnTo>
                <a:lnTo>
                  <a:pt x="0" y="28845"/>
                </a:lnTo>
                <a:lnTo>
                  <a:pt x="0" y="8654"/>
                </a:lnTo>
                <a:lnTo>
                  <a:pt x="11538" y="0"/>
                </a:lnTo>
                <a:lnTo>
                  <a:pt x="28845" y="0"/>
                </a:lnTo>
                <a:lnTo>
                  <a:pt x="86536" y="25961"/>
                </a:lnTo>
                <a:lnTo>
                  <a:pt x="285569" y="132689"/>
                </a:lnTo>
                <a:lnTo>
                  <a:pt x="579793" y="276916"/>
                </a:lnTo>
                <a:lnTo>
                  <a:pt x="856709" y="395182"/>
                </a:lnTo>
                <a:lnTo>
                  <a:pt x="1127856" y="496141"/>
                </a:lnTo>
                <a:lnTo>
                  <a:pt x="1332658" y="559601"/>
                </a:lnTo>
                <a:lnTo>
                  <a:pt x="1508615" y="602869"/>
                </a:lnTo>
                <a:lnTo>
                  <a:pt x="1762455" y="654791"/>
                </a:lnTo>
                <a:lnTo>
                  <a:pt x="2007641" y="692290"/>
                </a:lnTo>
                <a:lnTo>
                  <a:pt x="2270135" y="726905"/>
                </a:lnTo>
                <a:lnTo>
                  <a:pt x="2523974" y="752866"/>
                </a:lnTo>
                <a:lnTo>
                  <a:pt x="2740315" y="770173"/>
                </a:lnTo>
                <a:lnTo>
                  <a:pt x="2847043" y="775942"/>
                </a:lnTo>
                <a:lnTo>
                  <a:pt x="2948002" y="770173"/>
                </a:lnTo>
                <a:lnTo>
                  <a:pt x="3040308" y="761519"/>
                </a:lnTo>
                <a:lnTo>
                  <a:pt x="3144151" y="741327"/>
                </a:lnTo>
                <a:lnTo>
                  <a:pt x="3222034" y="715367"/>
                </a:lnTo>
                <a:lnTo>
                  <a:pt x="3308570" y="672098"/>
                </a:lnTo>
                <a:lnTo>
                  <a:pt x="3337415" y="651907"/>
                </a:lnTo>
                <a:lnTo>
                  <a:pt x="3346069" y="649022"/>
                </a:lnTo>
                <a:lnTo>
                  <a:pt x="3357607" y="651907"/>
                </a:lnTo>
                <a:lnTo>
                  <a:pt x="3369145" y="657676"/>
                </a:lnTo>
                <a:lnTo>
                  <a:pt x="3372030" y="683637"/>
                </a:lnTo>
                <a:lnTo>
                  <a:pt x="3325877" y="836517"/>
                </a:lnTo>
                <a:lnTo>
                  <a:pt x="3262417" y="1006705"/>
                </a:lnTo>
                <a:lnTo>
                  <a:pt x="3210496" y="1122087"/>
                </a:lnTo>
                <a:lnTo>
                  <a:pt x="3080691" y="1081703"/>
                </a:lnTo>
                <a:lnTo>
                  <a:pt x="2861466" y="1070165"/>
                </a:lnTo>
                <a:lnTo>
                  <a:pt x="2581665" y="1047089"/>
                </a:lnTo>
                <a:lnTo>
                  <a:pt x="2371094" y="1026897"/>
                </a:lnTo>
                <a:lnTo>
                  <a:pt x="1964373" y="9663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6F20FAC-237B-4861-B9BE-3FBB920A52BF}"/>
              </a:ext>
            </a:extLst>
          </p:cNvPr>
          <p:cNvSpPr/>
          <p:nvPr/>
        </p:nvSpPr>
        <p:spPr>
          <a:xfrm>
            <a:off x="7170739" y="4525963"/>
            <a:ext cx="681037" cy="698500"/>
          </a:xfrm>
          <a:custGeom>
            <a:avLst/>
            <a:gdLst>
              <a:gd name="connsiteX0" fmla="*/ 269081 w 681037"/>
              <a:gd name="connsiteY0" fmla="*/ 283369 h 697707"/>
              <a:gd name="connsiteX1" fmla="*/ 381000 w 681037"/>
              <a:gd name="connsiteY1" fmla="*/ 402432 h 697707"/>
              <a:gd name="connsiteX2" fmla="*/ 442912 w 681037"/>
              <a:gd name="connsiteY2" fmla="*/ 459582 h 697707"/>
              <a:gd name="connsiteX3" fmla="*/ 509587 w 681037"/>
              <a:gd name="connsiteY3" fmla="*/ 514350 h 697707"/>
              <a:gd name="connsiteX4" fmla="*/ 576262 w 681037"/>
              <a:gd name="connsiteY4" fmla="*/ 561975 h 697707"/>
              <a:gd name="connsiteX5" fmla="*/ 681037 w 681037"/>
              <a:gd name="connsiteY5" fmla="*/ 628650 h 697707"/>
              <a:gd name="connsiteX6" fmla="*/ 330994 w 681037"/>
              <a:gd name="connsiteY6" fmla="*/ 697707 h 697707"/>
              <a:gd name="connsiteX7" fmla="*/ 335756 w 681037"/>
              <a:gd name="connsiteY7" fmla="*/ 685800 h 697707"/>
              <a:gd name="connsiteX8" fmla="*/ 338137 w 681037"/>
              <a:gd name="connsiteY8" fmla="*/ 664369 h 697707"/>
              <a:gd name="connsiteX9" fmla="*/ 328612 w 681037"/>
              <a:gd name="connsiteY9" fmla="*/ 633413 h 697707"/>
              <a:gd name="connsiteX10" fmla="*/ 283369 w 681037"/>
              <a:gd name="connsiteY10" fmla="*/ 557213 h 697707"/>
              <a:gd name="connsiteX11" fmla="*/ 157162 w 681037"/>
              <a:gd name="connsiteY11" fmla="*/ 330994 h 697707"/>
              <a:gd name="connsiteX12" fmla="*/ 52387 w 681037"/>
              <a:gd name="connsiteY12" fmla="*/ 140494 h 697707"/>
              <a:gd name="connsiteX13" fmla="*/ 9525 w 681037"/>
              <a:gd name="connsiteY13" fmla="*/ 66675 h 697707"/>
              <a:gd name="connsiteX14" fmla="*/ 0 w 681037"/>
              <a:gd name="connsiteY14" fmla="*/ 38100 h 697707"/>
              <a:gd name="connsiteX15" fmla="*/ 0 w 681037"/>
              <a:gd name="connsiteY15" fmla="*/ 26194 h 697707"/>
              <a:gd name="connsiteX16" fmla="*/ 0 w 681037"/>
              <a:gd name="connsiteY16" fmla="*/ 16669 h 697707"/>
              <a:gd name="connsiteX17" fmla="*/ 4762 w 681037"/>
              <a:gd name="connsiteY17" fmla="*/ 4763 h 697707"/>
              <a:gd name="connsiteX18" fmla="*/ 23812 w 681037"/>
              <a:gd name="connsiteY18" fmla="*/ 0 h 697707"/>
              <a:gd name="connsiteX19" fmla="*/ 47625 w 681037"/>
              <a:gd name="connsiteY19" fmla="*/ 9525 h 697707"/>
              <a:gd name="connsiteX20" fmla="*/ 71437 w 681037"/>
              <a:gd name="connsiteY20" fmla="*/ 35719 h 697707"/>
              <a:gd name="connsiteX21" fmla="*/ 188119 w 681037"/>
              <a:gd name="connsiteY21" fmla="*/ 185738 h 697707"/>
              <a:gd name="connsiteX22" fmla="*/ 269081 w 681037"/>
              <a:gd name="connsiteY22" fmla="*/ 283369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1037" h="697707">
                <a:moveTo>
                  <a:pt x="269081" y="283369"/>
                </a:moveTo>
                <a:lnTo>
                  <a:pt x="381000" y="402432"/>
                </a:lnTo>
                <a:lnTo>
                  <a:pt x="442912" y="459582"/>
                </a:lnTo>
                <a:lnTo>
                  <a:pt x="509587" y="514350"/>
                </a:lnTo>
                <a:lnTo>
                  <a:pt x="576262" y="561975"/>
                </a:lnTo>
                <a:lnTo>
                  <a:pt x="681037" y="628650"/>
                </a:lnTo>
                <a:lnTo>
                  <a:pt x="330994" y="697707"/>
                </a:lnTo>
                <a:lnTo>
                  <a:pt x="335756" y="685800"/>
                </a:lnTo>
                <a:lnTo>
                  <a:pt x="338137" y="664369"/>
                </a:lnTo>
                <a:lnTo>
                  <a:pt x="328612" y="633413"/>
                </a:lnTo>
                <a:lnTo>
                  <a:pt x="283369" y="557213"/>
                </a:lnTo>
                <a:lnTo>
                  <a:pt x="157162" y="330994"/>
                </a:lnTo>
                <a:lnTo>
                  <a:pt x="52387" y="140494"/>
                </a:lnTo>
                <a:lnTo>
                  <a:pt x="9525" y="66675"/>
                </a:lnTo>
                <a:lnTo>
                  <a:pt x="0" y="38100"/>
                </a:lnTo>
                <a:lnTo>
                  <a:pt x="0" y="26194"/>
                </a:lnTo>
                <a:lnTo>
                  <a:pt x="0" y="16669"/>
                </a:lnTo>
                <a:lnTo>
                  <a:pt x="4762" y="4763"/>
                </a:lnTo>
                <a:lnTo>
                  <a:pt x="23812" y="0"/>
                </a:lnTo>
                <a:lnTo>
                  <a:pt x="47625" y="9525"/>
                </a:lnTo>
                <a:lnTo>
                  <a:pt x="71437" y="35719"/>
                </a:lnTo>
                <a:lnTo>
                  <a:pt x="188119" y="185738"/>
                </a:lnTo>
                <a:lnTo>
                  <a:pt x="269081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DD6FA36-3812-4755-BDAA-6E60B9B8DCA2}"/>
              </a:ext>
            </a:extLst>
          </p:cNvPr>
          <p:cNvSpPr/>
          <p:nvPr/>
        </p:nvSpPr>
        <p:spPr>
          <a:xfrm>
            <a:off x="6519864" y="3348038"/>
            <a:ext cx="384175" cy="476250"/>
          </a:xfrm>
          <a:custGeom>
            <a:avLst/>
            <a:gdLst>
              <a:gd name="connsiteX0" fmla="*/ 223837 w 383381"/>
              <a:gd name="connsiteY0" fmla="*/ 276225 h 476250"/>
              <a:gd name="connsiteX1" fmla="*/ 145256 w 383381"/>
              <a:gd name="connsiteY1" fmla="*/ 476250 h 476250"/>
              <a:gd name="connsiteX2" fmla="*/ 0 w 383381"/>
              <a:gd name="connsiteY2" fmla="*/ 235743 h 476250"/>
              <a:gd name="connsiteX3" fmla="*/ 42862 w 383381"/>
              <a:gd name="connsiteY3" fmla="*/ 221456 h 476250"/>
              <a:gd name="connsiteX4" fmla="*/ 95250 w 383381"/>
              <a:gd name="connsiteY4" fmla="*/ 202406 h 476250"/>
              <a:gd name="connsiteX5" fmla="*/ 138112 w 383381"/>
              <a:gd name="connsiteY5" fmla="*/ 173831 h 476250"/>
              <a:gd name="connsiteX6" fmla="*/ 202406 w 383381"/>
              <a:gd name="connsiteY6" fmla="*/ 128587 h 476250"/>
              <a:gd name="connsiteX7" fmla="*/ 269081 w 383381"/>
              <a:gd name="connsiteY7" fmla="*/ 73818 h 476250"/>
              <a:gd name="connsiteX8" fmla="*/ 326231 w 383381"/>
              <a:gd name="connsiteY8" fmla="*/ 19050 h 476250"/>
              <a:gd name="connsiteX9" fmla="*/ 347662 w 383381"/>
              <a:gd name="connsiteY9" fmla="*/ 2381 h 476250"/>
              <a:gd name="connsiteX10" fmla="*/ 366712 w 383381"/>
              <a:gd name="connsiteY10" fmla="*/ 0 h 476250"/>
              <a:gd name="connsiteX11" fmla="*/ 376237 w 383381"/>
              <a:gd name="connsiteY11" fmla="*/ 2381 h 476250"/>
              <a:gd name="connsiteX12" fmla="*/ 381000 w 383381"/>
              <a:gd name="connsiteY12" fmla="*/ 7143 h 476250"/>
              <a:gd name="connsiteX13" fmla="*/ 383381 w 383381"/>
              <a:gd name="connsiteY13" fmla="*/ 16668 h 476250"/>
              <a:gd name="connsiteX14" fmla="*/ 383381 w 383381"/>
              <a:gd name="connsiteY14" fmla="*/ 28575 h 476250"/>
              <a:gd name="connsiteX15" fmla="*/ 366712 w 383381"/>
              <a:gd name="connsiteY15" fmla="*/ 66675 h 476250"/>
              <a:gd name="connsiteX16" fmla="*/ 321468 w 383381"/>
              <a:gd name="connsiteY16" fmla="*/ 123825 h 476250"/>
              <a:gd name="connsiteX17" fmla="*/ 223837 w 383381"/>
              <a:gd name="connsiteY17" fmla="*/ 2762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381" h="476250">
                <a:moveTo>
                  <a:pt x="223837" y="276225"/>
                </a:moveTo>
                <a:lnTo>
                  <a:pt x="145256" y="476250"/>
                </a:lnTo>
                <a:lnTo>
                  <a:pt x="0" y="235743"/>
                </a:lnTo>
                <a:lnTo>
                  <a:pt x="42862" y="221456"/>
                </a:lnTo>
                <a:lnTo>
                  <a:pt x="95250" y="202406"/>
                </a:lnTo>
                <a:lnTo>
                  <a:pt x="138112" y="173831"/>
                </a:lnTo>
                <a:lnTo>
                  <a:pt x="202406" y="128587"/>
                </a:lnTo>
                <a:lnTo>
                  <a:pt x="269081" y="73818"/>
                </a:lnTo>
                <a:lnTo>
                  <a:pt x="326231" y="19050"/>
                </a:lnTo>
                <a:lnTo>
                  <a:pt x="347662" y="2381"/>
                </a:lnTo>
                <a:lnTo>
                  <a:pt x="366712" y="0"/>
                </a:lnTo>
                <a:lnTo>
                  <a:pt x="376237" y="2381"/>
                </a:lnTo>
                <a:lnTo>
                  <a:pt x="381000" y="7143"/>
                </a:lnTo>
                <a:lnTo>
                  <a:pt x="383381" y="16668"/>
                </a:lnTo>
                <a:lnTo>
                  <a:pt x="383381" y="28575"/>
                </a:lnTo>
                <a:lnTo>
                  <a:pt x="366712" y="66675"/>
                </a:lnTo>
                <a:lnTo>
                  <a:pt x="321468" y="123825"/>
                </a:lnTo>
                <a:lnTo>
                  <a:pt x="223837" y="276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E248EE25-1874-4C4E-BE75-96891149E4A2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64E641D-A9C3-43B2-89E0-8B7B5F701754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6C275E48-71FF-4771-A3A7-9D67CF251934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E63BE14D-A500-4718-ADB9-CC06AC6C799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3646B470-BFBA-4C81-BF12-7C1260C707E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5F412-BA3F-467C-A333-26D746136958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EE9B402-5236-4087-9A5C-76C455CED487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50B2C720-F2E7-4B6C-948E-16DEFAA3A2C3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BA398A6-21AF-4786-A032-C44ACA766021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039EB1E4-D714-417E-97E6-5E265A42ED84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5396FDC-1A85-46F5-80CF-53BCDCAFF865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00244B4A-4518-4919-8289-F0AD68C67DF2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26A565E-1721-40C1-98C8-13768798CD81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3F72D95-4589-4B61-A8AE-CA328122AFB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8C70C6A-D76F-404B-88AF-A4882CC569C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CCAB64D5-8152-4B73-9CA4-2345BD80CEEF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24251DDA-6283-42EF-8238-FB66BE4C7C7D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BB3B4630-A260-41DD-97E5-243B7497CEE6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5DE172FC-0BE0-4F08-93DA-E3AE438C0C8F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2509973-B3C5-4855-A988-A359C15F4417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7792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9C8CC2D-C50F-4336-9D59-1E15F47D167E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4A05E6B-E7F9-4229-BF2C-9B1E4302019E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7E94E77-3119-4D08-9B18-E8490DD98C4E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5903DC2B-7E39-4FD0-9F8A-16B420D8ED63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5BE0308-EBAE-402E-8720-121F194CDE97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624D0732-0713-440C-9CC0-6942B284AC63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66E953E-7F6F-4028-AA7E-0DF1035BD7FB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AD548BB8-26F6-43A8-BCD2-08E896FB5B90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B88D0736-B34B-421A-9D3B-D1FEF6BE104A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FDC1D7E6-5871-4090-86E9-F318D46E99FB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614235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見立てる　言葉の意味がわかること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因 述 在 支 留 適 構 接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7216109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AF97E56-026F-4B81-9314-45211BAD4412}"/>
              </a:ext>
            </a:extLst>
          </p:cNvPr>
          <p:cNvSpPr/>
          <p:nvPr/>
        </p:nvSpPr>
        <p:spPr>
          <a:xfrm>
            <a:off x="4741863" y="2960689"/>
            <a:ext cx="2533650" cy="492125"/>
          </a:xfrm>
          <a:custGeom>
            <a:avLst/>
            <a:gdLst>
              <a:gd name="connsiteX0" fmla="*/ 1738312 w 2533650"/>
              <a:gd name="connsiteY0" fmla="*/ 288131 h 492919"/>
              <a:gd name="connsiteX1" fmla="*/ 1450181 w 2533650"/>
              <a:gd name="connsiteY1" fmla="*/ 297656 h 492919"/>
              <a:gd name="connsiteX2" fmla="*/ 1252537 w 2533650"/>
              <a:gd name="connsiteY2" fmla="*/ 314325 h 492919"/>
              <a:gd name="connsiteX3" fmla="*/ 1062037 w 2533650"/>
              <a:gd name="connsiteY3" fmla="*/ 350044 h 492919"/>
              <a:gd name="connsiteX4" fmla="*/ 864394 w 2533650"/>
              <a:gd name="connsiteY4" fmla="*/ 390525 h 492919"/>
              <a:gd name="connsiteX5" fmla="*/ 547687 w 2533650"/>
              <a:gd name="connsiteY5" fmla="*/ 466725 h 492919"/>
              <a:gd name="connsiteX6" fmla="*/ 481012 w 2533650"/>
              <a:gd name="connsiteY6" fmla="*/ 488156 h 492919"/>
              <a:gd name="connsiteX7" fmla="*/ 452437 w 2533650"/>
              <a:gd name="connsiteY7" fmla="*/ 492919 h 492919"/>
              <a:gd name="connsiteX8" fmla="*/ 414337 w 2533650"/>
              <a:gd name="connsiteY8" fmla="*/ 492919 h 492919"/>
              <a:gd name="connsiteX9" fmla="*/ 364331 w 2533650"/>
              <a:gd name="connsiteY9" fmla="*/ 483394 h 492919"/>
              <a:gd name="connsiteX10" fmla="*/ 328612 w 2533650"/>
              <a:gd name="connsiteY10" fmla="*/ 471487 h 492919"/>
              <a:gd name="connsiteX11" fmla="*/ 271462 w 2533650"/>
              <a:gd name="connsiteY11" fmla="*/ 445294 h 492919"/>
              <a:gd name="connsiteX12" fmla="*/ 216694 w 2533650"/>
              <a:gd name="connsiteY12" fmla="*/ 411956 h 492919"/>
              <a:gd name="connsiteX13" fmla="*/ 145256 w 2533650"/>
              <a:gd name="connsiteY13" fmla="*/ 357187 h 492919"/>
              <a:gd name="connsiteX14" fmla="*/ 109537 w 2533650"/>
              <a:gd name="connsiteY14" fmla="*/ 323850 h 492919"/>
              <a:gd name="connsiteX15" fmla="*/ 59531 w 2533650"/>
              <a:gd name="connsiteY15" fmla="*/ 259556 h 492919"/>
              <a:gd name="connsiteX16" fmla="*/ 35719 w 2533650"/>
              <a:gd name="connsiteY16" fmla="*/ 221456 h 492919"/>
              <a:gd name="connsiteX17" fmla="*/ 11906 w 2533650"/>
              <a:gd name="connsiteY17" fmla="*/ 178594 h 492919"/>
              <a:gd name="connsiteX18" fmla="*/ 2381 w 2533650"/>
              <a:gd name="connsiteY18" fmla="*/ 145256 h 492919"/>
              <a:gd name="connsiteX19" fmla="*/ 0 w 2533650"/>
              <a:gd name="connsiteY19" fmla="*/ 123825 h 492919"/>
              <a:gd name="connsiteX20" fmla="*/ 2381 w 2533650"/>
              <a:gd name="connsiteY20" fmla="*/ 109537 h 492919"/>
              <a:gd name="connsiteX21" fmla="*/ 9525 w 2533650"/>
              <a:gd name="connsiteY21" fmla="*/ 102394 h 492919"/>
              <a:gd name="connsiteX22" fmla="*/ 26194 w 2533650"/>
              <a:gd name="connsiteY22" fmla="*/ 100012 h 492919"/>
              <a:gd name="connsiteX23" fmla="*/ 47625 w 2533650"/>
              <a:gd name="connsiteY23" fmla="*/ 107156 h 492919"/>
              <a:gd name="connsiteX24" fmla="*/ 90487 w 2533650"/>
              <a:gd name="connsiteY24" fmla="*/ 138112 h 492919"/>
              <a:gd name="connsiteX25" fmla="*/ 150019 w 2533650"/>
              <a:gd name="connsiteY25" fmla="*/ 180975 h 492919"/>
              <a:gd name="connsiteX26" fmla="*/ 173831 w 2533650"/>
              <a:gd name="connsiteY26" fmla="*/ 202406 h 492919"/>
              <a:gd name="connsiteX27" fmla="*/ 202406 w 2533650"/>
              <a:gd name="connsiteY27" fmla="*/ 221456 h 492919"/>
              <a:gd name="connsiteX28" fmla="*/ 283369 w 2533650"/>
              <a:gd name="connsiteY28" fmla="*/ 252412 h 492919"/>
              <a:gd name="connsiteX29" fmla="*/ 347662 w 2533650"/>
              <a:gd name="connsiteY29" fmla="*/ 269081 h 492919"/>
              <a:gd name="connsiteX30" fmla="*/ 416719 w 2533650"/>
              <a:gd name="connsiteY30" fmla="*/ 271462 h 492919"/>
              <a:gd name="connsiteX31" fmla="*/ 504825 w 2533650"/>
              <a:gd name="connsiteY31" fmla="*/ 264319 h 492919"/>
              <a:gd name="connsiteX32" fmla="*/ 633412 w 2533650"/>
              <a:gd name="connsiteY32" fmla="*/ 245269 h 492919"/>
              <a:gd name="connsiteX33" fmla="*/ 864394 w 2533650"/>
              <a:gd name="connsiteY33" fmla="*/ 200025 h 492919"/>
              <a:gd name="connsiteX34" fmla="*/ 1104900 w 2533650"/>
              <a:gd name="connsiteY34" fmla="*/ 171450 h 492919"/>
              <a:gd name="connsiteX35" fmla="*/ 1271587 w 2533650"/>
              <a:gd name="connsiteY35" fmla="*/ 140494 h 492919"/>
              <a:gd name="connsiteX36" fmla="*/ 1609725 w 2533650"/>
              <a:gd name="connsiteY36" fmla="*/ 109537 h 492919"/>
              <a:gd name="connsiteX37" fmla="*/ 1895475 w 2533650"/>
              <a:gd name="connsiteY37" fmla="*/ 90487 h 492919"/>
              <a:gd name="connsiteX38" fmla="*/ 1926431 w 2533650"/>
              <a:gd name="connsiteY38" fmla="*/ 83344 h 492919"/>
              <a:gd name="connsiteX39" fmla="*/ 2012156 w 2533650"/>
              <a:gd name="connsiteY39" fmla="*/ 57150 h 492919"/>
              <a:gd name="connsiteX40" fmla="*/ 2128837 w 2533650"/>
              <a:gd name="connsiteY40" fmla="*/ 14287 h 492919"/>
              <a:gd name="connsiteX41" fmla="*/ 2152650 w 2533650"/>
              <a:gd name="connsiteY41" fmla="*/ 0 h 492919"/>
              <a:gd name="connsiteX42" fmla="*/ 2207419 w 2533650"/>
              <a:gd name="connsiteY42" fmla="*/ 7144 h 492919"/>
              <a:gd name="connsiteX43" fmla="*/ 2274094 w 2533650"/>
              <a:gd name="connsiteY43" fmla="*/ 23812 h 492919"/>
              <a:gd name="connsiteX44" fmla="*/ 2328862 w 2533650"/>
              <a:gd name="connsiteY44" fmla="*/ 42862 h 492919"/>
              <a:gd name="connsiteX45" fmla="*/ 2364581 w 2533650"/>
              <a:gd name="connsiteY45" fmla="*/ 57150 h 492919"/>
              <a:gd name="connsiteX46" fmla="*/ 2400300 w 2533650"/>
              <a:gd name="connsiteY46" fmla="*/ 78581 h 492919"/>
              <a:gd name="connsiteX47" fmla="*/ 2447925 w 2533650"/>
              <a:gd name="connsiteY47" fmla="*/ 111919 h 492919"/>
              <a:gd name="connsiteX48" fmla="*/ 2488406 w 2533650"/>
              <a:gd name="connsiteY48" fmla="*/ 145256 h 492919"/>
              <a:gd name="connsiteX49" fmla="*/ 2516981 w 2533650"/>
              <a:gd name="connsiteY49" fmla="*/ 180975 h 492919"/>
              <a:gd name="connsiteX50" fmla="*/ 2531269 w 2533650"/>
              <a:gd name="connsiteY50" fmla="*/ 200025 h 492919"/>
              <a:gd name="connsiteX51" fmla="*/ 2533650 w 2533650"/>
              <a:gd name="connsiteY51" fmla="*/ 216694 h 492919"/>
              <a:gd name="connsiteX52" fmla="*/ 2531269 w 2533650"/>
              <a:gd name="connsiteY52" fmla="*/ 261937 h 492919"/>
              <a:gd name="connsiteX53" fmla="*/ 2516981 w 2533650"/>
              <a:gd name="connsiteY53" fmla="*/ 290512 h 492919"/>
              <a:gd name="connsiteX54" fmla="*/ 2500312 w 2533650"/>
              <a:gd name="connsiteY54" fmla="*/ 304800 h 492919"/>
              <a:gd name="connsiteX55" fmla="*/ 2471737 w 2533650"/>
              <a:gd name="connsiteY55" fmla="*/ 314325 h 492919"/>
              <a:gd name="connsiteX56" fmla="*/ 2378869 w 2533650"/>
              <a:gd name="connsiteY56" fmla="*/ 314325 h 492919"/>
              <a:gd name="connsiteX57" fmla="*/ 2107406 w 2533650"/>
              <a:gd name="connsiteY57" fmla="*/ 297656 h 492919"/>
              <a:gd name="connsiteX58" fmla="*/ 1738312 w 2533650"/>
              <a:gd name="connsiteY58" fmla="*/ 2881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33650" h="492919">
                <a:moveTo>
                  <a:pt x="1738312" y="288131"/>
                </a:moveTo>
                <a:lnTo>
                  <a:pt x="1450181" y="297656"/>
                </a:lnTo>
                <a:lnTo>
                  <a:pt x="1252537" y="314325"/>
                </a:lnTo>
                <a:lnTo>
                  <a:pt x="1062037" y="350044"/>
                </a:lnTo>
                <a:lnTo>
                  <a:pt x="864394" y="390525"/>
                </a:lnTo>
                <a:lnTo>
                  <a:pt x="547687" y="466725"/>
                </a:lnTo>
                <a:lnTo>
                  <a:pt x="481012" y="488156"/>
                </a:lnTo>
                <a:lnTo>
                  <a:pt x="452437" y="492919"/>
                </a:lnTo>
                <a:lnTo>
                  <a:pt x="414337" y="492919"/>
                </a:lnTo>
                <a:lnTo>
                  <a:pt x="364331" y="483394"/>
                </a:lnTo>
                <a:lnTo>
                  <a:pt x="328612" y="471487"/>
                </a:lnTo>
                <a:lnTo>
                  <a:pt x="271462" y="445294"/>
                </a:lnTo>
                <a:lnTo>
                  <a:pt x="216694" y="411956"/>
                </a:lnTo>
                <a:lnTo>
                  <a:pt x="145256" y="357187"/>
                </a:lnTo>
                <a:lnTo>
                  <a:pt x="109537" y="323850"/>
                </a:lnTo>
                <a:lnTo>
                  <a:pt x="59531" y="259556"/>
                </a:lnTo>
                <a:lnTo>
                  <a:pt x="35719" y="221456"/>
                </a:lnTo>
                <a:lnTo>
                  <a:pt x="11906" y="178594"/>
                </a:lnTo>
                <a:lnTo>
                  <a:pt x="2381" y="145256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4"/>
                </a:lnTo>
                <a:lnTo>
                  <a:pt x="26194" y="100012"/>
                </a:lnTo>
                <a:lnTo>
                  <a:pt x="47625" y="107156"/>
                </a:lnTo>
                <a:lnTo>
                  <a:pt x="90487" y="138112"/>
                </a:lnTo>
                <a:lnTo>
                  <a:pt x="150019" y="180975"/>
                </a:lnTo>
                <a:lnTo>
                  <a:pt x="173831" y="202406"/>
                </a:lnTo>
                <a:lnTo>
                  <a:pt x="202406" y="221456"/>
                </a:lnTo>
                <a:lnTo>
                  <a:pt x="283369" y="252412"/>
                </a:lnTo>
                <a:lnTo>
                  <a:pt x="347662" y="269081"/>
                </a:lnTo>
                <a:lnTo>
                  <a:pt x="416719" y="271462"/>
                </a:lnTo>
                <a:lnTo>
                  <a:pt x="504825" y="264319"/>
                </a:lnTo>
                <a:lnTo>
                  <a:pt x="633412" y="245269"/>
                </a:lnTo>
                <a:lnTo>
                  <a:pt x="864394" y="200025"/>
                </a:lnTo>
                <a:lnTo>
                  <a:pt x="1104900" y="171450"/>
                </a:lnTo>
                <a:lnTo>
                  <a:pt x="1271587" y="140494"/>
                </a:lnTo>
                <a:lnTo>
                  <a:pt x="1609725" y="109537"/>
                </a:lnTo>
                <a:lnTo>
                  <a:pt x="1895475" y="90487"/>
                </a:lnTo>
                <a:lnTo>
                  <a:pt x="1926431" y="83344"/>
                </a:lnTo>
                <a:lnTo>
                  <a:pt x="2012156" y="57150"/>
                </a:lnTo>
                <a:lnTo>
                  <a:pt x="2128837" y="14287"/>
                </a:lnTo>
                <a:lnTo>
                  <a:pt x="2152650" y="0"/>
                </a:lnTo>
                <a:lnTo>
                  <a:pt x="2207419" y="7144"/>
                </a:lnTo>
                <a:lnTo>
                  <a:pt x="2274094" y="23812"/>
                </a:lnTo>
                <a:lnTo>
                  <a:pt x="2328862" y="42862"/>
                </a:lnTo>
                <a:lnTo>
                  <a:pt x="2364581" y="57150"/>
                </a:lnTo>
                <a:lnTo>
                  <a:pt x="2400300" y="78581"/>
                </a:lnTo>
                <a:lnTo>
                  <a:pt x="2447925" y="111919"/>
                </a:lnTo>
                <a:lnTo>
                  <a:pt x="2488406" y="145256"/>
                </a:lnTo>
                <a:lnTo>
                  <a:pt x="2516981" y="180975"/>
                </a:lnTo>
                <a:lnTo>
                  <a:pt x="2531269" y="200025"/>
                </a:lnTo>
                <a:lnTo>
                  <a:pt x="2533650" y="216694"/>
                </a:lnTo>
                <a:lnTo>
                  <a:pt x="2531269" y="261937"/>
                </a:lnTo>
                <a:lnTo>
                  <a:pt x="2516981" y="290512"/>
                </a:lnTo>
                <a:lnTo>
                  <a:pt x="2500312" y="304800"/>
                </a:lnTo>
                <a:lnTo>
                  <a:pt x="2471737" y="314325"/>
                </a:lnTo>
                <a:lnTo>
                  <a:pt x="2378869" y="314325"/>
                </a:lnTo>
                <a:lnTo>
                  <a:pt x="2107406" y="297656"/>
                </a:lnTo>
                <a:lnTo>
                  <a:pt x="1738312" y="28813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EFDB41-6042-4C74-9D38-417B4823AE6A}"/>
              </a:ext>
            </a:extLst>
          </p:cNvPr>
          <p:cNvSpPr/>
          <p:nvPr/>
        </p:nvSpPr>
        <p:spPr>
          <a:xfrm rot="16200000">
            <a:off x="2205832" y="3647589"/>
            <a:ext cx="4048125" cy="455612"/>
          </a:xfrm>
          <a:custGeom>
            <a:avLst/>
            <a:gdLst>
              <a:gd name="connsiteX0" fmla="*/ 2144931 w 4048515"/>
              <a:gd name="connsiteY0" fmla="*/ 435105 h 455501"/>
              <a:gd name="connsiteX1" fmla="*/ 1264524 w 4048515"/>
              <a:gd name="connsiteY1" fmla="*/ 421508 h 455501"/>
              <a:gd name="connsiteX2" fmla="*/ 380717 w 4048515"/>
              <a:gd name="connsiteY2" fmla="*/ 414709 h 455501"/>
              <a:gd name="connsiteX3" fmla="*/ 220952 w 4048515"/>
              <a:gd name="connsiteY3" fmla="*/ 387515 h 455501"/>
              <a:gd name="connsiteX4" fmla="*/ 146168 w 4048515"/>
              <a:gd name="connsiteY4" fmla="*/ 384116 h 455501"/>
              <a:gd name="connsiteX5" fmla="*/ 101978 w 4048515"/>
              <a:gd name="connsiteY5" fmla="*/ 373918 h 455501"/>
              <a:gd name="connsiteX6" fmla="*/ 61187 w 4048515"/>
              <a:gd name="connsiteY6" fmla="*/ 356922 h 455501"/>
              <a:gd name="connsiteX7" fmla="*/ 27194 w 4048515"/>
              <a:gd name="connsiteY7" fmla="*/ 333127 h 455501"/>
              <a:gd name="connsiteX8" fmla="*/ 10198 w 4048515"/>
              <a:gd name="connsiteY8" fmla="*/ 316131 h 455501"/>
              <a:gd name="connsiteX9" fmla="*/ 0 w 4048515"/>
              <a:gd name="connsiteY9" fmla="*/ 292336 h 455501"/>
              <a:gd name="connsiteX10" fmla="*/ 3399 w 4048515"/>
              <a:gd name="connsiteY10" fmla="*/ 251545 h 455501"/>
              <a:gd name="connsiteX11" fmla="*/ 16996 w 4048515"/>
              <a:gd name="connsiteY11" fmla="*/ 227750 h 455501"/>
              <a:gd name="connsiteX12" fmla="*/ 54388 w 4048515"/>
              <a:gd name="connsiteY12" fmla="*/ 200556 h 455501"/>
              <a:gd name="connsiteX13" fmla="*/ 98579 w 4048515"/>
              <a:gd name="connsiteY13" fmla="*/ 173362 h 455501"/>
              <a:gd name="connsiteX14" fmla="*/ 186959 w 4048515"/>
              <a:gd name="connsiteY14" fmla="*/ 132571 h 455501"/>
              <a:gd name="connsiteX15" fmla="*/ 302534 w 4048515"/>
              <a:gd name="connsiteY15" fmla="*/ 98579 h 455501"/>
              <a:gd name="connsiteX16" fmla="*/ 452101 w 4048515"/>
              <a:gd name="connsiteY16" fmla="*/ 78183 h 455501"/>
              <a:gd name="connsiteX17" fmla="*/ 482695 w 4048515"/>
              <a:gd name="connsiteY17" fmla="*/ 88381 h 455501"/>
              <a:gd name="connsiteX18" fmla="*/ 547280 w 4048515"/>
              <a:gd name="connsiteY18" fmla="*/ 108776 h 455501"/>
              <a:gd name="connsiteX19" fmla="*/ 615266 w 4048515"/>
              <a:gd name="connsiteY19" fmla="*/ 122373 h 455501"/>
              <a:gd name="connsiteX20" fmla="*/ 700247 w 4048515"/>
              <a:gd name="connsiteY20" fmla="*/ 135970 h 455501"/>
              <a:gd name="connsiteX21" fmla="*/ 815822 w 4048515"/>
              <a:gd name="connsiteY21" fmla="*/ 142769 h 455501"/>
              <a:gd name="connsiteX22" fmla="*/ 1465080 w 4048515"/>
              <a:gd name="connsiteY22" fmla="*/ 159765 h 455501"/>
              <a:gd name="connsiteX23" fmla="*/ 2318293 w 4048515"/>
              <a:gd name="connsiteY23" fmla="*/ 180161 h 455501"/>
              <a:gd name="connsiteX24" fmla="*/ 3086525 w 4048515"/>
              <a:gd name="connsiteY24" fmla="*/ 197157 h 455501"/>
              <a:gd name="connsiteX25" fmla="*/ 3647402 w 4048515"/>
              <a:gd name="connsiteY25" fmla="*/ 210754 h 455501"/>
              <a:gd name="connsiteX26" fmla="*/ 3698391 w 4048515"/>
              <a:gd name="connsiteY26" fmla="*/ 200556 h 455501"/>
              <a:gd name="connsiteX27" fmla="*/ 3749380 w 4048515"/>
              <a:gd name="connsiteY27" fmla="*/ 186959 h 455501"/>
              <a:gd name="connsiteX28" fmla="*/ 3817365 w 4048515"/>
              <a:gd name="connsiteY28" fmla="*/ 149567 h 455501"/>
              <a:gd name="connsiteX29" fmla="*/ 3912544 w 4048515"/>
              <a:gd name="connsiteY29" fmla="*/ 84982 h 455501"/>
              <a:gd name="connsiteX30" fmla="*/ 3983929 w 4048515"/>
              <a:gd name="connsiteY30" fmla="*/ 27194 h 455501"/>
              <a:gd name="connsiteX31" fmla="*/ 4000925 w 4048515"/>
              <a:gd name="connsiteY31" fmla="*/ 6799 h 455501"/>
              <a:gd name="connsiteX32" fmla="*/ 4024720 w 4048515"/>
              <a:gd name="connsiteY32" fmla="*/ 0 h 455501"/>
              <a:gd name="connsiteX33" fmla="*/ 4041716 w 4048515"/>
              <a:gd name="connsiteY33" fmla="*/ 6799 h 455501"/>
              <a:gd name="connsiteX34" fmla="*/ 4048515 w 4048515"/>
              <a:gd name="connsiteY34" fmla="*/ 27194 h 455501"/>
              <a:gd name="connsiteX35" fmla="*/ 4021321 w 4048515"/>
              <a:gd name="connsiteY35" fmla="*/ 132571 h 455501"/>
              <a:gd name="connsiteX36" fmla="*/ 3983929 w 4048515"/>
              <a:gd name="connsiteY36" fmla="*/ 258344 h 455501"/>
              <a:gd name="connsiteX37" fmla="*/ 3898947 w 4048515"/>
              <a:gd name="connsiteY37" fmla="*/ 455501 h 455501"/>
              <a:gd name="connsiteX38" fmla="*/ 3735783 w 4048515"/>
              <a:gd name="connsiteY38" fmla="*/ 455501 h 455501"/>
              <a:gd name="connsiteX39" fmla="*/ 2936958 w 4048515"/>
              <a:gd name="connsiteY39" fmla="*/ 445303 h 455501"/>
              <a:gd name="connsiteX40" fmla="*/ 2144931 w 4048515"/>
              <a:gd name="connsiteY40" fmla="*/ 435105 h 45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48515" h="455501">
                <a:moveTo>
                  <a:pt x="2144931" y="435105"/>
                </a:moveTo>
                <a:lnTo>
                  <a:pt x="1264524" y="421508"/>
                </a:lnTo>
                <a:lnTo>
                  <a:pt x="380717" y="414709"/>
                </a:lnTo>
                <a:lnTo>
                  <a:pt x="220952" y="387515"/>
                </a:lnTo>
                <a:lnTo>
                  <a:pt x="146168" y="384116"/>
                </a:lnTo>
                <a:lnTo>
                  <a:pt x="101978" y="373918"/>
                </a:lnTo>
                <a:lnTo>
                  <a:pt x="61187" y="356922"/>
                </a:lnTo>
                <a:lnTo>
                  <a:pt x="27194" y="333127"/>
                </a:lnTo>
                <a:lnTo>
                  <a:pt x="10198" y="316131"/>
                </a:lnTo>
                <a:lnTo>
                  <a:pt x="0" y="292336"/>
                </a:lnTo>
                <a:lnTo>
                  <a:pt x="3399" y="251545"/>
                </a:lnTo>
                <a:lnTo>
                  <a:pt x="16996" y="227750"/>
                </a:lnTo>
                <a:lnTo>
                  <a:pt x="54388" y="200556"/>
                </a:lnTo>
                <a:lnTo>
                  <a:pt x="98579" y="173362"/>
                </a:lnTo>
                <a:lnTo>
                  <a:pt x="186959" y="132571"/>
                </a:lnTo>
                <a:lnTo>
                  <a:pt x="302534" y="98579"/>
                </a:lnTo>
                <a:lnTo>
                  <a:pt x="452101" y="78183"/>
                </a:lnTo>
                <a:lnTo>
                  <a:pt x="482695" y="88381"/>
                </a:lnTo>
                <a:lnTo>
                  <a:pt x="547280" y="108776"/>
                </a:lnTo>
                <a:lnTo>
                  <a:pt x="615266" y="122373"/>
                </a:lnTo>
                <a:lnTo>
                  <a:pt x="700247" y="135970"/>
                </a:lnTo>
                <a:lnTo>
                  <a:pt x="815822" y="142769"/>
                </a:lnTo>
                <a:lnTo>
                  <a:pt x="1465080" y="159765"/>
                </a:lnTo>
                <a:lnTo>
                  <a:pt x="2318293" y="180161"/>
                </a:lnTo>
                <a:lnTo>
                  <a:pt x="3086525" y="197157"/>
                </a:lnTo>
                <a:lnTo>
                  <a:pt x="3647402" y="210754"/>
                </a:lnTo>
                <a:lnTo>
                  <a:pt x="3698391" y="200556"/>
                </a:lnTo>
                <a:lnTo>
                  <a:pt x="3749380" y="186959"/>
                </a:lnTo>
                <a:lnTo>
                  <a:pt x="3817365" y="149567"/>
                </a:lnTo>
                <a:lnTo>
                  <a:pt x="3912544" y="84982"/>
                </a:lnTo>
                <a:lnTo>
                  <a:pt x="3983929" y="27194"/>
                </a:lnTo>
                <a:lnTo>
                  <a:pt x="4000925" y="6799"/>
                </a:lnTo>
                <a:lnTo>
                  <a:pt x="4024720" y="0"/>
                </a:lnTo>
                <a:lnTo>
                  <a:pt x="4041716" y="6799"/>
                </a:lnTo>
                <a:lnTo>
                  <a:pt x="4048515" y="27194"/>
                </a:lnTo>
                <a:lnTo>
                  <a:pt x="4021321" y="132571"/>
                </a:lnTo>
                <a:lnTo>
                  <a:pt x="3983929" y="258344"/>
                </a:lnTo>
                <a:lnTo>
                  <a:pt x="3898947" y="455501"/>
                </a:lnTo>
                <a:lnTo>
                  <a:pt x="3735783" y="455501"/>
                </a:lnTo>
                <a:lnTo>
                  <a:pt x="2936958" y="445303"/>
                </a:lnTo>
                <a:lnTo>
                  <a:pt x="2144931" y="43510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35F698F-4998-43D8-9B30-CBD2740D665D}"/>
              </a:ext>
            </a:extLst>
          </p:cNvPr>
          <p:cNvSpPr/>
          <p:nvPr/>
        </p:nvSpPr>
        <p:spPr>
          <a:xfrm>
            <a:off x="4300539" y="1711326"/>
            <a:ext cx="3730625" cy="4189413"/>
          </a:xfrm>
          <a:custGeom>
            <a:avLst/>
            <a:gdLst>
              <a:gd name="connsiteX0" fmla="*/ 1105134 w 3730528"/>
              <a:gd name="connsiteY0" fmla="*/ 387077 h 4190532"/>
              <a:gd name="connsiteX1" fmla="*/ 72928 w 3730528"/>
              <a:gd name="connsiteY1" fmla="*/ 448785 h 4190532"/>
              <a:gd name="connsiteX2" fmla="*/ 0 w 3730528"/>
              <a:gd name="connsiteY2" fmla="*/ 274881 h 4190532"/>
              <a:gd name="connsiteX3" fmla="*/ 218783 w 3730528"/>
              <a:gd name="connsiteY3" fmla="*/ 263661 h 4190532"/>
              <a:gd name="connsiteX4" fmla="*/ 987328 w 3730528"/>
              <a:gd name="connsiteY4" fmla="*/ 213173 h 4190532"/>
              <a:gd name="connsiteX5" fmla="*/ 1525870 w 3730528"/>
              <a:gd name="connsiteY5" fmla="*/ 173904 h 4190532"/>
              <a:gd name="connsiteX6" fmla="*/ 2103681 w 3730528"/>
              <a:gd name="connsiteY6" fmla="*/ 140245 h 4190532"/>
              <a:gd name="connsiteX7" fmla="*/ 2681492 w 3730528"/>
              <a:gd name="connsiteY7" fmla="*/ 100977 h 4190532"/>
              <a:gd name="connsiteX8" fmla="*/ 2928324 w 3730528"/>
              <a:gd name="connsiteY8" fmla="*/ 89757 h 4190532"/>
              <a:gd name="connsiteX9" fmla="*/ 3152717 w 3730528"/>
              <a:gd name="connsiteY9" fmla="*/ 61708 h 4190532"/>
              <a:gd name="connsiteX10" fmla="*/ 3281743 w 3730528"/>
              <a:gd name="connsiteY10" fmla="*/ 44878 h 4190532"/>
              <a:gd name="connsiteX11" fmla="*/ 3371500 w 3730528"/>
              <a:gd name="connsiteY11" fmla="*/ 0 h 4190532"/>
              <a:gd name="connsiteX12" fmla="*/ 3438818 w 3730528"/>
              <a:gd name="connsiteY12" fmla="*/ 33659 h 4190532"/>
              <a:gd name="connsiteX13" fmla="*/ 3584673 w 3730528"/>
              <a:gd name="connsiteY13" fmla="*/ 112196 h 4190532"/>
              <a:gd name="connsiteX14" fmla="*/ 3668820 w 3730528"/>
              <a:gd name="connsiteY14" fmla="*/ 173904 h 4190532"/>
              <a:gd name="connsiteX15" fmla="*/ 3708089 w 3730528"/>
              <a:gd name="connsiteY15" fmla="*/ 207563 h 4190532"/>
              <a:gd name="connsiteX16" fmla="*/ 3730528 w 3730528"/>
              <a:gd name="connsiteY16" fmla="*/ 246832 h 4190532"/>
              <a:gd name="connsiteX17" fmla="*/ 3730528 w 3730528"/>
              <a:gd name="connsiteY17" fmla="*/ 280491 h 4190532"/>
              <a:gd name="connsiteX18" fmla="*/ 3691259 w 3730528"/>
              <a:gd name="connsiteY18" fmla="*/ 347808 h 4190532"/>
              <a:gd name="connsiteX19" fmla="*/ 3651991 w 3730528"/>
              <a:gd name="connsiteY19" fmla="*/ 431956 h 4190532"/>
              <a:gd name="connsiteX20" fmla="*/ 3640771 w 3730528"/>
              <a:gd name="connsiteY20" fmla="*/ 516103 h 4190532"/>
              <a:gd name="connsiteX21" fmla="*/ 3646381 w 3730528"/>
              <a:gd name="connsiteY21" fmla="*/ 723666 h 4190532"/>
              <a:gd name="connsiteX22" fmla="*/ 3646381 w 3730528"/>
              <a:gd name="connsiteY22" fmla="*/ 1346356 h 4190532"/>
              <a:gd name="connsiteX23" fmla="*/ 3657600 w 3730528"/>
              <a:gd name="connsiteY23" fmla="*/ 2883445 h 4190532"/>
              <a:gd name="connsiteX24" fmla="*/ 3657600 w 3730528"/>
              <a:gd name="connsiteY24" fmla="*/ 3719308 h 4190532"/>
              <a:gd name="connsiteX25" fmla="*/ 3663210 w 3730528"/>
              <a:gd name="connsiteY25" fmla="*/ 3876383 h 4190532"/>
              <a:gd name="connsiteX26" fmla="*/ 3646381 w 3730528"/>
              <a:gd name="connsiteY26" fmla="*/ 3971750 h 4190532"/>
              <a:gd name="connsiteX27" fmla="*/ 3607112 w 3730528"/>
              <a:gd name="connsiteY27" fmla="*/ 4078336 h 4190532"/>
              <a:gd name="connsiteX28" fmla="*/ 3556624 w 3730528"/>
              <a:gd name="connsiteY28" fmla="*/ 4156873 h 4190532"/>
              <a:gd name="connsiteX29" fmla="*/ 3511745 w 3730528"/>
              <a:gd name="connsiteY29" fmla="*/ 4190532 h 4190532"/>
              <a:gd name="connsiteX30" fmla="*/ 3466867 w 3730528"/>
              <a:gd name="connsiteY30" fmla="*/ 4190532 h 4190532"/>
              <a:gd name="connsiteX31" fmla="*/ 3444427 w 3730528"/>
              <a:gd name="connsiteY31" fmla="*/ 4190532 h 4190532"/>
              <a:gd name="connsiteX32" fmla="*/ 3410768 w 3730528"/>
              <a:gd name="connsiteY32" fmla="*/ 4156873 h 4190532"/>
              <a:gd name="connsiteX33" fmla="*/ 3388329 w 3730528"/>
              <a:gd name="connsiteY33" fmla="*/ 4128824 h 4190532"/>
              <a:gd name="connsiteX34" fmla="*/ 3360280 w 3730528"/>
              <a:gd name="connsiteY34" fmla="*/ 4061507 h 4190532"/>
              <a:gd name="connsiteX35" fmla="*/ 3337841 w 3730528"/>
              <a:gd name="connsiteY35" fmla="*/ 4011018 h 4190532"/>
              <a:gd name="connsiteX36" fmla="*/ 3309792 w 3730528"/>
              <a:gd name="connsiteY36" fmla="*/ 3932481 h 4190532"/>
              <a:gd name="connsiteX37" fmla="*/ 3292962 w 3730528"/>
              <a:gd name="connsiteY37" fmla="*/ 3881993 h 4190532"/>
              <a:gd name="connsiteX38" fmla="*/ 3343451 w 3730528"/>
              <a:gd name="connsiteY38" fmla="*/ 3719308 h 4190532"/>
              <a:gd name="connsiteX39" fmla="*/ 3354670 w 3730528"/>
              <a:gd name="connsiteY39" fmla="*/ 2956373 h 4190532"/>
              <a:gd name="connsiteX40" fmla="*/ 3349061 w 3730528"/>
              <a:gd name="connsiteY40" fmla="*/ 2030753 h 4190532"/>
              <a:gd name="connsiteX41" fmla="*/ 3354670 w 3730528"/>
              <a:gd name="connsiteY41" fmla="*/ 987327 h 4190532"/>
              <a:gd name="connsiteX42" fmla="*/ 3349061 w 3730528"/>
              <a:gd name="connsiteY42" fmla="*/ 398297 h 4190532"/>
              <a:gd name="connsiteX43" fmla="*/ 3349061 w 3730528"/>
              <a:gd name="connsiteY43" fmla="*/ 347808 h 4190532"/>
              <a:gd name="connsiteX44" fmla="*/ 3321011 w 3730528"/>
              <a:gd name="connsiteY44" fmla="*/ 308540 h 4190532"/>
              <a:gd name="connsiteX45" fmla="*/ 3281743 w 3730528"/>
              <a:gd name="connsiteY45" fmla="*/ 280491 h 4190532"/>
              <a:gd name="connsiteX46" fmla="*/ 3236864 w 3730528"/>
              <a:gd name="connsiteY46" fmla="*/ 269271 h 4190532"/>
              <a:gd name="connsiteX47" fmla="*/ 2967593 w 3730528"/>
              <a:gd name="connsiteY47" fmla="*/ 280491 h 4190532"/>
              <a:gd name="connsiteX48" fmla="*/ 1963436 w 3730528"/>
              <a:gd name="connsiteY48" fmla="*/ 336589 h 4190532"/>
              <a:gd name="connsiteX49" fmla="*/ 1105134 w 3730528"/>
              <a:gd name="connsiteY49" fmla="*/ 387077 h 419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30528" h="4190532">
                <a:moveTo>
                  <a:pt x="1105134" y="387077"/>
                </a:moveTo>
                <a:lnTo>
                  <a:pt x="72928" y="448785"/>
                </a:lnTo>
                <a:lnTo>
                  <a:pt x="0" y="274881"/>
                </a:lnTo>
                <a:lnTo>
                  <a:pt x="218783" y="263661"/>
                </a:lnTo>
                <a:lnTo>
                  <a:pt x="987328" y="213173"/>
                </a:lnTo>
                <a:lnTo>
                  <a:pt x="1525870" y="173904"/>
                </a:lnTo>
                <a:lnTo>
                  <a:pt x="2103681" y="140245"/>
                </a:lnTo>
                <a:lnTo>
                  <a:pt x="2681492" y="100977"/>
                </a:lnTo>
                <a:lnTo>
                  <a:pt x="2928324" y="89757"/>
                </a:lnTo>
                <a:lnTo>
                  <a:pt x="3152717" y="61708"/>
                </a:lnTo>
                <a:lnTo>
                  <a:pt x="3281743" y="44878"/>
                </a:lnTo>
                <a:lnTo>
                  <a:pt x="3371500" y="0"/>
                </a:lnTo>
                <a:lnTo>
                  <a:pt x="3438818" y="33659"/>
                </a:lnTo>
                <a:lnTo>
                  <a:pt x="3584673" y="112196"/>
                </a:lnTo>
                <a:lnTo>
                  <a:pt x="3668820" y="173904"/>
                </a:lnTo>
                <a:lnTo>
                  <a:pt x="3708089" y="207563"/>
                </a:lnTo>
                <a:lnTo>
                  <a:pt x="3730528" y="246832"/>
                </a:lnTo>
                <a:lnTo>
                  <a:pt x="3730528" y="280491"/>
                </a:lnTo>
                <a:lnTo>
                  <a:pt x="3691259" y="347808"/>
                </a:lnTo>
                <a:lnTo>
                  <a:pt x="3651991" y="431956"/>
                </a:lnTo>
                <a:lnTo>
                  <a:pt x="3640771" y="516103"/>
                </a:lnTo>
                <a:lnTo>
                  <a:pt x="3646381" y="723666"/>
                </a:lnTo>
                <a:lnTo>
                  <a:pt x="3646381" y="1346356"/>
                </a:lnTo>
                <a:cubicBezTo>
                  <a:pt x="3650121" y="1858719"/>
                  <a:pt x="3653860" y="2371082"/>
                  <a:pt x="3657600" y="2883445"/>
                </a:cubicBezTo>
                <a:lnTo>
                  <a:pt x="3657600" y="3719308"/>
                </a:lnTo>
                <a:lnTo>
                  <a:pt x="3663210" y="3876383"/>
                </a:lnTo>
                <a:lnTo>
                  <a:pt x="3646381" y="3971750"/>
                </a:lnTo>
                <a:lnTo>
                  <a:pt x="3607112" y="4078336"/>
                </a:lnTo>
                <a:lnTo>
                  <a:pt x="3556624" y="4156873"/>
                </a:lnTo>
                <a:lnTo>
                  <a:pt x="3511745" y="4190532"/>
                </a:lnTo>
                <a:lnTo>
                  <a:pt x="3466867" y="4190532"/>
                </a:lnTo>
                <a:lnTo>
                  <a:pt x="3444427" y="4190532"/>
                </a:lnTo>
                <a:lnTo>
                  <a:pt x="3410768" y="4156873"/>
                </a:lnTo>
                <a:lnTo>
                  <a:pt x="3388329" y="4128824"/>
                </a:lnTo>
                <a:lnTo>
                  <a:pt x="3360280" y="4061507"/>
                </a:lnTo>
                <a:lnTo>
                  <a:pt x="3337841" y="4011018"/>
                </a:lnTo>
                <a:lnTo>
                  <a:pt x="3309792" y="3932481"/>
                </a:lnTo>
                <a:lnTo>
                  <a:pt x="3292962" y="3881993"/>
                </a:lnTo>
                <a:lnTo>
                  <a:pt x="3343451" y="3719308"/>
                </a:lnTo>
                <a:lnTo>
                  <a:pt x="3354670" y="2956373"/>
                </a:lnTo>
                <a:cubicBezTo>
                  <a:pt x="3352800" y="2647833"/>
                  <a:pt x="3350931" y="2339293"/>
                  <a:pt x="3349061" y="2030753"/>
                </a:cubicBezTo>
                <a:cubicBezTo>
                  <a:pt x="3350931" y="1682944"/>
                  <a:pt x="3352800" y="1335136"/>
                  <a:pt x="3354670" y="987327"/>
                </a:cubicBezTo>
                <a:cubicBezTo>
                  <a:pt x="3352800" y="790984"/>
                  <a:pt x="3350931" y="594640"/>
                  <a:pt x="3349061" y="398297"/>
                </a:cubicBezTo>
                <a:lnTo>
                  <a:pt x="3349061" y="347808"/>
                </a:lnTo>
                <a:lnTo>
                  <a:pt x="3321011" y="308540"/>
                </a:lnTo>
                <a:lnTo>
                  <a:pt x="3281743" y="280491"/>
                </a:lnTo>
                <a:lnTo>
                  <a:pt x="3236864" y="269271"/>
                </a:lnTo>
                <a:lnTo>
                  <a:pt x="2967593" y="280491"/>
                </a:lnTo>
                <a:lnTo>
                  <a:pt x="1963436" y="336589"/>
                </a:lnTo>
                <a:lnTo>
                  <a:pt x="1105134" y="38707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AA2EBC2-5A93-4A0F-A374-EF5C7A81FCE9}"/>
              </a:ext>
            </a:extLst>
          </p:cNvPr>
          <p:cNvSpPr/>
          <p:nvPr/>
        </p:nvSpPr>
        <p:spPr>
          <a:xfrm rot="16200000">
            <a:off x="3868738" y="2941638"/>
            <a:ext cx="3073400" cy="1504950"/>
          </a:xfrm>
          <a:custGeom>
            <a:avLst/>
            <a:gdLst>
              <a:gd name="connsiteX0" fmla="*/ 1327150 w 3073400"/>
              <a:gd name="connsiteY0" fmla="*/ 1193800 h 1504950"/>
              <a:gd name="connsiteX1" fmla="*/ 1066800 w 3073400"/>
              <a:gd name="connsiteY1" fmla="*/ 1073150 h 1504950"/>
              <a:gd name="connsiteX2" fmla="*/ 882650 w 3073400"/>
              <a:gd name="connsiteY2" fmla="*/ 971550 h 1504950"/>
              <a:gd name="connsiteX3" fmla="*/ 723900 w 3073400"/>
              <a:gd name="connsiteY3" fmla="*/ 866775 h 1504950"/>
              <a:gd name="connsiteX4" fmla="*/ 571500 w 3073400"/>
              <a:gd name="connsiteY4" fmla="*/ 749300 h 1504950"/>
              <a:gd name="connsiteX5" fmla="*/ 434975 w 3073400"/>
              <a:gd name="connsiteY5" fmla="*/ 619125 h 1504950"/>
              <a:gd name="connsiteX6" fmla="*/ 298450 w 3073400"/>
              <a:gd name="connsiteY6" fmla="*/ 473075 h 1504950"/>
              <a:gd name="connsiteX7" fmla="*/ 190500 w 3073400"/>
              <a:gd name="connsiteY7" fmla="*/ 346075 h 1504950"/>
              <a:gd name="connsiteX8" fmla="*/ 95250 w 3073400"/>
              <a:gd name="connsiteY8" fmla="*/ 212725 h 1504950"/>
              <a:gd name="connsiteX9" fmla="*/ 38100 w 3073400"/>
              <a:gd name="connsiteY9" fmla="*/ 123825 h 1504950"/>
              <a:gd name="connsiteX10" fmla="*/ 9525 w 3073400"/>
              <a:gd name="connsiteY10" fmla="*/ 69850 h 1504950"/>
              <a:gd name="connsiteX11" fmla="*/ 0 w 3073400"/>
              <a:gd name="connsiteY11" fmla="*/ 34925 h 1504950"/>
              <a:gd name="connsiteX12" fmla="*/ 0 w 3073400"/>
              <a:gd name="connsiteY12" fmla="*/ 15875 h 1504950"/>
              <a:gd name="connsiteX13" fmla="*/ 6350 w 3073400"/>
              <a:gd name="connsiteY13" fmla="*/ 3175 h 1504950"/>
              <a:gd name="connsiteX14" fmla="*/ 25400 w 3073400"/>
              <a:gd name="connsiteY14" fmla="*/ 0 h 1504950"/>
              <a:gd name="connsiteX15" fmla="*/ 57150 w 3073400"/>
              <a:gd name="connsiteY15" fmla="*/ 9525 h 1504950"/>
              <a:gd name="connsiteX16" fmla="*/ 92075 w 3073400"/>
              <a:gd name="connsiteY16" fmla="*/ 34925 h 1504950"/>
              <a:gd name="connsiteX17" fmla="*/ 174625 w 3073400"/>
              <a:gd name="connsiteY17" fmla="*/ 136525 h 1504950"/>
              <a:gd name="connsiteX18" fmla="*/ 282575 w 3073400"/>
              <a:gd name="connsiteY18" fmla="*/ 250825 h 1504950"/>
              <a:gd name="connsiteX19" fmla="*/ 390525 w 3073400"/>
              <a:gd name="connsiteY19" fmla="*/ 352425 h 1504950"/>
              <a:gd name="connsiteX20" fmla="*/ 508000 w 3073400"/>
              <a:gd name="connsiteY20" fmla="*/ 457200 h 1504950"/>
              <a:gd name="connsiteX21" fmla="*/ 647700 w 3073400"/>
              <a:gd name="connsiteY21" fmla="*/ 565150 h 1504950"/>
              <a:gd name="connsiteX22" fmla="*/ 787400 w 3073400"/>
              <a:gd name="connsiteY22" fmla="*/ 660400 h 1504950"/>
              <a:gd name="connsiteX23" fmla="*/ 904875 w 3073400"/>
              <a:gd name="connsiteY23" fmla="*/ 730250 h 1504950"/>
              <a:gd name="connsiteX24" fmla="*/ 1031875 w 3073400"/>
              <a:gd name="connsiteY24" fmla="*/ 796925 h 1504950"/>
              <a:gd name="connsiteX25" fmla="*/ 1216025 w 3073400"/>
              <a:gd name="connsiteY25" fmla="*/ 889000 h 1504950"/>
              <a:gd name="connsiteX26" fmla="*/ 1387475 w 3073400"/>
              <a:gd name="connsiteY26" fmla="*/ 958850 h 1504950"/>
              <a:gd name="connsiteX27" fmla="*/ 1606550 w 3073400"/>
              <a:gd name="connsiteY27" fmla="*/ 1038225 h 1504950"/>
              <a:gd name="connsiteX28" fmla="*/ 1816100 w 3073400"/>
              <a:gd name="connsiteY28" fmla="*/ 1098550 h 1504950"/>
              <a:gd name="connsiteX29" fmla="*/ 1949450 w 3073400"/>
              <a:gd name="connsiteY29" fmla="*/ 1130300 h 1504950"/>
              <a:gd name="connsiteX30" fmla="*/ 2076450 w 3073400"/>
              <a:gd name="connsiteY30" fmla="*/ 1149350 h 1504950"/>
              <a:gd name="connsiteX31" fmla="*/ 2470150 w 3073400"/>
              <a:gd name="connsiteY31" fmla="*/ 1162050 h 1504950"/>
              <a:gd name="connsiteX32" fmla="*/ 2705100 w 3073400"/>
              <a:gd name="connsiteY32" fmla="*/ 1171575 h 1504950"/>
              <a:gd name="connsiteX33" fmla="*/ 2762250 w 3073400"/>
              <a:gd name="connsiteY33" fmla="*/ 1162050 h 1504950"/>
              <a:gd name="connsiteX34" fmla="*/ 2825750 w 3073400"/>
              <a:gd name="connsiteY34" fmla="*/ 1143000 h 1504950"/>
              <a:gd name="connsiteX35" fmla="*/ 2873375 w 3073400"/>
              <a:gd name="connsiteY35" fmla="*/ 1117600 h 1504950"/>
              <a:gd name="connsiteX36" fmla="*/ 2924175 w 3073400"/>
              <a:gd name="connsiteY36" fmla="*/ 1079500 h 1504950"/>
              <a:gd name="connsiteX37" fmla="*/ 2974975 w 3073400"/>
              <a:gd name="connsiteY37" fmla="*/ 1022350 h 1504950"/>
              <a:gd name="connsiteX38" fmla="*/ 3009900 w 3073400"/>
              <a:gd name="connsiteY38" fmla="*/ 987425 h 1504950"/>
              <a:gd name="connsiteX39" fmla="*/ 3028950 w 3073400"/>
              <a:gd name="connsiteY39" fmla="*/ 977900 h 1504950"/>
              <a:gd name="connsiteX40" fmla="*/ 3048000 w 3073400"/>
              <a:gd name="connsiteY40" fmla="*/ 974725 h 1504950"/>
              <a:gd name="connsiteX41" fmla="*/ 3067050 w 3073400"/>
              <a:gd name="connsiteY41" fmla="*/ 981075 h 1504950"/>
              <a:gd name="connsiteX42" fmla="*/ 3073400 w 3073400"/>
              <a:gd name="connsiteY42" fmla="*/ 993775 h 1504950"/>
              <a:gd name="connsiteX43" fmla="*/ 3070225 w 3073400"/>
              <a:gd name="connsiteY43" fmla="*/ 1047750 h 1504950"/>
              <a:gd name="connsiteX44" fmla="*/ 3060700 w 3073400"/>
              <a:gd name="connsiteY44" fmla="*/ 1108075 h 1504950"/>
              <a:gd name="connsiteX45" fmla="*/ 3044825 w 3073400"/>
              <a:gd name="connsiteY45" fmla="*/ 1165225 h 1504950"/>
              <a:gd name="connsiteX46" fmla="*/ 3019425 w 3073400"/>
              <a:gd name="connsiteY46" fmla="*/ 1231900 h 1504950"/>
              <a:gd name="connsiteX47" fmla="*/ 2974975 w 3073400"/>
              <a:gd name="connsiteY47" fmla="*/ 1317625 h 1504950"/>
              <a:gd name="connsiteX48" fmla="*/ 2905125 w 3073400"/>
              <a:gd name="connsiteY48" fmla="*/ 1416050 h 1504950"/>
              <a:gd name="connsiteX49" fmla="*/ 2863850 w 3073400"/>
              <a:gd name="connsiteY49" fmla="*/ 1470025 h 1504950"/>
              <a:gd name="connsiteX50" fmla="*/ 2832100 w 3073400"/>
              <a:gd name="connsiteY50" fmla="*/ 1492250 h 1504950"/>
              <a:gd name="connsiteX51" fmla="*/ 2806700 w 3073400"/>
              <a:gd name="connsiteY51" fmla="*/ 1501775 h 1504950"/>
              <a:gd name="connsiteX52" fmla="*/ 2781300 w 3073400"/>
              <a:gd name="connsiteY52" fmla="*/ 1504950 h 1504950"/>
              <a:gd name="connsiteX53" fmla="*/ 2755900 w 3073400"/>
              <a:gd name="connsiteY53" fmla="*/ 1501775 h 1504950"/>
              <a:gd name="connsiteX54" fmla="*/ 2730500 w 3073400"/>
              <a:gd name="connsiteY54" fmla="*/ 1489075 h 1504950"/>
              <a:gd name="connsiteX55" fmla="*/ 2689225 w 3073400"/>
              <a:gd name="connsiteY55" fmla="*/ 1454150 h 1504950"/>
              <a:gd name="connsiteX56" fmla="*/ 2657475 w 3073400"/>
              <a:gd name="connsiteY56" fmla="*/ 1431925 h 1504950"/>
              <a:gd name="connsiteX57" fmla="*/ 2616200 w 3073400"/>
              <a:gd name="connsiteY57" fmla="*/ 1419225 h 1504950"/>
              <a:gd name="connsiteX58" fmla="*/ 2536825 w 3073400"/>
              <a:gd name="connsiteY58" fmla="*/ 1409700 h 1504950"/>
              <a:gd name="connsiteX59" fmla="*/ 2308225 w 3073400"/>
              <a:gd name="connsiteY59" fmla="*/ 1403350 h 1504950"/>
              <a:gd name="connsiteX60" fmla="*/ 2117725 w 3073400"/>
              <a:gd name="connsiteY60" fmla="*/ 1390650 h 1504950"/>
              <a:gd name="connsiteX61" fmla="*/ 1962150 w 3073400"/>
              <a:gd name="connsiteY61" fmla="*/ 1368425 h 1504950"/>
              <a:gd name="connsiteX62" fmla="*/ 1803400 w 3073400"/>
              <a:gd name="connsiteY62" fmla="*/ 1339850 h 1504950"/>
              <a:gd name="connsiteX63" fmla="*/ 1711325 w 3073400"/>
              <a:gd name="connsiteY63" fmla="*/ 1320800 h 1504950"/>
              <a:gd name="connsiteX64" fmla="*/ 1533525 w 3073400"/>
              <a:gd name="connsiteY64" fmla="*/ 1270000 h 1504950"/>
              <a:gd name="connsiteX65" fmla="*/ 1327150 w 3073400"/>
              <a:gd name="connsiteY65" fmla="*/ 11938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73400" h="1504950">
                <a:moveTo>
                  <a:pt x="1327150" y="1193800"/>
                </a:moveTo>
                <a:lnTo>
                  <a:pt x="1066800" y="1073150"/>
                </a:lnTo>
                <a:lnTo>
                  <a:pt x="882650" y="971550"/>
                </a:lnTo>
                <a:lnTo>
                  <a:pt x="723900" y="866775"/>
                </a:lnTo>
                <a:lnTo>
                  <a:pt x="571500" y="749300"/>
                </a:lnTo>
                <a:lnTo>
                  <a:pt x="434975" y="619125"/>
                </a:lnTo>
                <a:lnTo>
                  <a:pt x="298450" y="473075"/>
                </a:lnTo>
                <a:lnTo>
                  <a:pt x="190500" y="346075"/>
                </a:lnTo>
                <a:lnTo>
                  <a:pt x="95250" y="212725"/>
                </a:lnTo>
                <a:lnTo>
                  <a:pt x="38100" y="123825"/>
                </a:lnTo>
                <a:lnTo>
                  <a:pt x="9525" y="69850"/>
                </a:lnTo>
                <a:lnTo>
                  <a:pt x="0" y="34925"/>
                </a:lnTo>
                <a:lnTo>
                  <a:pt x="0" y="15875"/>
                </a:lnTo>
                <a:lnTo>
                  <a:pt x="6350" y="3175"/>
                </a:lnTo>
                <a:lnTo>
                  <a:pt x="25400" y="0"/>
                </a:lnTo>
                <a:lnTo>
                  <a:pt x="57150" y="9525"/>
                </a:lnTo>
                <a:lnTo>
                  <a:pt x="92075" y="34925"/>
                </a:lnTo>
                <a:lnTo>
                  <a:pt x="174625" y="136525"/>
                </a:lnTo>
                <a:lnTo>
                  <a:pt x="282575" y="250825"/>
                </a:lnTo>
                <a:lnTo>
                  <a:pt x="390525" y="352425"/>
                </a:lnTo>
                <a:lnTo>
                  <a:pt x="508000" y="457200"/>
                </a:lnTo>
                <a:lnTo>
                  <a:pt x="647700" y="565150"/>
                </a:lnTo>
                <a:lnTo>
                  <a:pt x="787400" y="660400"/>
                </a:lnTo>
                <a:lnTo>
                  <a:pt x="904875" y="730250"/>
                </a:lnTo>
                <a:lnTo>
                  <a:pt x="1031875" y="796925"/>
                </a:lnTo>
                <a:lnTo>
                  <a:pt x="1216025" y="889000"/>
                </a:lnTo>
                <a:lnTo>
                  <a:pt x="1387475" y="958850"/>
                </a:lnTo>
                <a:lnTo>
                  <a:pt x="1606550" y="1038225"/>
                </a:lnTo>
                <a:lnTo>
                  <a:pt x="1816100" y="1098550"/>
                </a:lnTo>
                <a:lnTo>
                  <a:pt x="1949450" y="1130300"/>
                </a:lnTo>
                <a:lnTo>
                  <a:pt x="2076450" y="1149350"/>
                </a:lnTo>
                <a:lnTo>
                  <a:pt x="2470150" y="1162050"/>
                </a:lnTo>
                <a:lnTo>
                  <a:pt x="2705100" y="1171575"/>
                </a:lnTo>
                <a:lnTo>
                  <a:pt x="2762250" y="1162050"/>
                </a:lnTo>
                <a:lnTo>
                  <a:pt x="2825750" y="1143000"/>
                </a:lnTo>
                <a:lnTo>
                  <a:pt x="2873375" y="1117600"/>
                </a:lnTo>
                <a:lnTo>
                  <a:pt x="2924175" y="1079500"/>
                </a:lnTo>
                <a:lnTo>
                  <a:pt x="2974975" y="1022350"/>
                </a:lnTo>
                <a:lnTo>
                  <a:pt x="3009900" y="987425"/>
                </a:lnTo>
                <a:lnTo>
                  <a:pt x="3028950" y="977900"/>
                </a:lnTo>
                <a:lnTo>
                  <a:pt x="3048000" y="974725"/>
                </a:lnTo>
                <a:lnTo>
                  <a:pt x="3067050" y="981075"/>
                </a:lnTo>
                <a:lnTo>
                  <a:pt x="3073400" y="993775"/>
                </a:lnTo>
                <a:lnTo>
                  <a:pt x="3070225" y="1047750"/>
                </a:lnTo>
                <a:lnTo>
                  <a:pt x="3060700" y="1108075"/>
                </a:lnTo>
                <a:lnTo>
                  <a:pt x="3044825" y="1165225"/>
                </a:lnTo>
                <a:lnTo>
                  <a:pt x="3019425" y="1231900"/>
                </a:lnTo>
                <a:lnTo>
                  <a:pt x="2974975" y="1317625"/>
                </a:lnTo>
                <a:lnTo>
                  <a:pt x="2905125" y="1416050"/>
                </a:lnTo>
                <a:lnTo>
                  <a:pt x="2863850" y="1470025"/>
                </a:lnTo>
                <a:lnTo>
                  <a:pt x="2832100" y="1492250"/>
                </a:lnTo>
                <a:lnTo>
                  <a:pt x="2806700" y="1501775"/>
                </a:lnTo>
                <a:lnTo>
                  <a:pt x="2781300" y="1504950"/>
                </a:lnTo>
                <a:lnTo>
                  <a:pt x="2755900" y="1501775"/>
                </a:lnTo>
                <a:lnTo>
                  <a:pt x="2730500" y="1489075"/>
                </a:lnTo>
                <a:lnTo>
                  <a:pt x="2689225" y="1454150"/>
                </a:lnTo>
                <a:lnTo>
                  <a:pt x="2657475" y="1431925"/>
                </a:lnTo>
                <a:lnTo>
                  <a:pt x="2616200" y="1419225"/>
                </a:lnTo>
                <a:lnTo>
                  <a:pt x="2536825" y="1409700"/>
                </a:lnTo>
                <a:lnTo>
                  <a:pt x="2308225" y="1403350"/>
                </a:lnTo>
                <a:lnTo>
                  <a:pt x="2117725" y="1390650"/>
                </a:lnTo>
                <a:lnTo>
                  <a:pt x="1962150" y="1368425"/>
                </a:lnTo>
                <a:lnTo>
                  <a:pt x="1803400" y="1339850"/>
                </a:lnTo>
                <a:lnTo>
                  <a:pt x="1711325" y="1320800"/>
                </a:lnTo>
                <a:lnTo>
                  <a:pt x="1533525" y="1270000"/>
                </a:lnTo>
                <a:lnTo>
                  <a:pt x="1327150" y="11938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91A4A8-43B2-4814-861B-3D80EFF0AE5C}"/>
              </a:ext>
            </a:extLst>
          </p:cNvPr>
          <p:cNvSpPr/>
          <p:nvPr/>
        </p:nvSpPr>
        <p:spPr>
          <a:xfrm>
            <a:off x="5913438" y="3351213"/>
            <a:ext cx="1700212" cy="1663700"/>
          </a:xfrm>
          <a:custGeom>
            <a:avLst/>
            <a:gdLst>
              <a:gd name="connsiteX0" fmla="*/ 626269 w 1700212"/>
              <a:gd name="connsiteY0" fmla="*/ 995362 h 1664494"/>
              <a:gd name="connsiteX1" fmla="*/ 516731 w 1700212"/>
              <a:gd name="connsiteY1" fmla="*/ 816769 h 1664494"/>
              <a:gd name="connsiteX2" fmla="*/ 419100 w 1700212"/>
              <a:gd name="connsiteY2" fmla="*/ 659606 h 1664494"/>
              <a:gd name="connsiteX3" fmla="*/ 300037 w 1700212"/>
              <a:gd name="connsiteY3" fmla="*/ 469106 h 1664494"/>
              <a:gd name="connsiteX4" fmla="*/ 257175 w 1700212"/>
              <a:gd name="connsiteY4" fmla="*/ 404812 h 1664494"/>
              <a:gd name="connsiteX5" fmla="*/ 152400 w 1700212"/>
              <a:gd name="connsiteY5" fmla="*/ 271462 h 1664494"/>
              <a:gd name="connsiteX6" fmla="*/ 92869 w 1700212"/>
              <a:gd name="connsiteY6" fmla="*/ 202406 h 1664494"/>
              <a:gd name="connsiteX7" fmla="*/ 0 w 1700212"/>
              <a:gd name="connsiteY7" fmla="*/ 104775 h 1664494"/>
              <a:gd name="connsiteX8" fmla="*/ 26194 w 1700212"/>
              <a:gd name="connsiteY8" fmla="*/ 0 h 1664494"/>
              <a:gd name="connsiteX9" fmla="*/ 121444 w 1700212"/>
              <a:gd name="connsiteY9" fmla="*/ 95250 h 1664494"/>
              <a:gd name="connsiteX10" fmla="*/ 264319 w 1700212"/>
              <a:gd name="connsiteY10" fmla="*/ 250031 h 1664494"/>
              <a:gd name="connsiteX11" fmla="*/ 438150 w 1700212"/>
              <a:gd name="connsiteY11" fmla="*/ 447675 h 1664494"/>
              <a:gd name="connsiteX12" fmla="*/ 581025 w 1700212"/>
              <a:gd name="connsiteY12" fmla="*/ 607219 h 1664494"/>
              <a:gd name="connsiteX13" fmla="*/ 742950 w 1700212"/>
              <a:gd name="connsiteY13" fmla="*/ 792956 h 1664494"/>
              <a:gd name="connsiteX14" fmla="*/ 935831 w 1700212"/>
              <a:gd name="connsiteY14" fmla="*/ 1014412 h 1664494"/>
              <a:gd name="connsiteX15" fmla="*/ 1083469 w 1700212"/>
              <a:gd name="connsiteY15" fmla="*/ 1183481 h 1664494"/>
              <a:gd name="connsiteX16" fmla="*/ 1195387 w 1700212"/>
              <a:gd name="connsiteY16" fmla="*/ 1304925 h 1664494"/>
              <a:gd name="connsiteX17" fmla="*/ 1233487 w 1700212"/>
              <a:gd name="connsiteY17" fmla="*/ 1338262 h 1664494"/>
              <a:gd name="connsiteX18" fmla="*/ 1340644 w 1700212"/>
              <a:gd name="connsiteY18" fmla="*/ 1423987 h 1664494"/>
              <a:gd name="connsiteX19" fmla="*/ 1469231 w 1700212"/>
              <a:gd name="connsiteY19" fmla="*/ 1504950 h 1664494"/>
              <a:gd name="connsiteX20" fmla="*/ 1616869 w 1700212"/>
              <a:gd name="connsiteY20" fmla="*/ 1576387 h 1664494"/>
              <a:gd name="connsiteX21" fmla="*/ 1676400 w 1700212"/>
              <a:gd name="connsiteY21" fmla="*/ 1600200 h 1664494"/>
              <a:gd name="connsiteX22" fmla="*/ 1690687 w 1700212"/>
              <a:gd name="connsiteY22" fmla="*/ 1614487 h 1664494"/>
              <a:gd name="connsiteX23" fmla="*/ 1700212 w 1700212"/>
              <a:gd name="connsiteY23" fmla="*/ 1635919 h 1664494"/>
              <a:gd name="connsiteX24" fmla="*/ 1695450 w 1700212"/>
              <a:gd name="connsiteY24" fmla="*/ 1647825 h 1664494"/>
              <a:gd name="connsiteX25" fmla="*/ 1681162 w 1700212"/>
              <a:gd name="connsiteY25" fmla="*/ 1659731 h 1664494"/>
              <a:gd name="connsiteX26" fmla="*/ 1640681 w 1700212"/>
              <a:gd name="connsiteY26" fmla="*/ 1664494 h 1664494"/>
              <a:gd name="connsiteX27" fmla="*/ 1407319 w 1700212"/>
              <a:gd name="connsiteY27" fmla="*/ 1643062 h 1664494"/>
              <a:gd name="connsiteX28" fmla="*/ 1145381 w 1700212"/>
              <a:gd name="connsiteY28" fmla="*/ 1619250 h 1664494"/>
              <a:gd name="connsiteX29" fmla="*/ 1085850 w 1700212"/>
              <a:gd name="connsiteY29" fmla="*/ 1614487 h 1664494"/>
              <a:gd name="connsiteX30" fmla="*/ 1040606 w 1700212"/>
              <a:gd name="connsiteY30" fmla="*/ 1609725 h 1664494"/>
              <a:gd name="connsiteX31" fmla="*/ 1014412 w 1700212"/>
              <a:gd name="connsiteY31" fmla="*/ 1600200 h 1664494"/>
              <a:gd name="connsiteX32" fmla="*/ 988219 w 1700212"/>
              <a:gd name="connsiteY32" fmla="*/ 1585912 h 1664494"/>
              <a:gd name="connsiteX33" fmla="*/ 973931 w 1700212"/>
              <a:gd name="connsiteY33" fmla="*/ 1569244 h 1664494"/>
              <a:gd name="connsiteX34" fmla="*/ 959644 w 1700212"/>
              <a:gd name="connsiteY34" fmla="*/ 1538287 h 1664494"/>
              <a:gd name="connsiteX35" fmla="*/ 878681 w 1700212"/>
              <a:gd name="connsiteY35" fmla="*/ 1404937 h 1664494"/>
              <a:gd name="connsiteX36" fmla="*/ 626269 w 1700212"/>
              <a:gd name="connsiteY36" fmla="*/ 995362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00212" h="1664494">
                <a:moveTo>
                  <a:pt x="626269" y="995362"/>
                </a:moveTo>
                <a:lnTo>
                  <a:pt x="516731" y="816769"/>
                </a:lnTo>
                <a:lnTo>
                  <a:pt x="419100" y="659606"/>
                </a:lnTo>
                <a:lnTo>
                  <a:pt x="300037" y="469106"/>
                </a:lnTo>
                <a:lnTo>
                  <a:pt x="257175" y="404812"/>
                </a:lnTo>
                <a:lnTo>
                  <a:pt x="152400" y="271462"/>
                </a:lnTo>
                <a:lnTo>
                  <a:pt x="92869" y="202406"/>
                </a:lnTo>
                <a:lnTo>
                  <a:pt x="0" y="104775"/>
                </a:lnTo>
                <a:lnTo>
                  <a:pt x="26194" y="0"/>
                </a:lnTo>
                <a:lnTo>
                  <a:pt x="121444" y="95250"/>
                </a:lnTo>
                <a:lnTo>
                  <a:pt x="264319" y="250031"/>
                </a:lnTo>
                <a:lnTo>
                  <a:pt x="438150" y="447675"/>
                </a:lnTo>
                <a:lnTo>
                  <a:pt x="581025" y="607219"/>
                </a:lnTo>
                <a:lnTo>
                  <a:pt x="742950" y="792956"/>
                </a:lnTo>
                <a:lnTo>
                  <a:pt x="935831" y="1014412"/>
                </a:lnTo>
                <a:lnTo>
                  <a:pt x="1083469" y="1183481"/>
                </a:lnTo>
                <a:lnTo>
                  <a:pt x="1195387" y="1304925"/>
                </a:lnTo>
                <a:lnTo>
                  <a:pt x="1233487" y="1338262"/>
                </a:lnTo>
                <a:lnTo>
                  <a:pt x="1340644" y="1423987"/>
                </a:lnTo>
                <a:lnTo>
                  <a:pt x="1469231" y="1504950"/>
                </a:lnTo>
                <a:lnTo>
                  <a:pt x="1616869" y="1576387"/>
                </a:lnTo>
                <a:lnTo>
                  <a:pt x="1676400" y="1600200"/>
                </a:lnTo>
                <a:lnTo>
                  <a:pt x="1690687" y="1614487"/>
                </a:lnTo>
                <a:lnTo>
                  <a:pt x="1700212" y="1635919"/>
                </a:lnTo>
                <a:lnTo>
                  <a:pt x="1695450" y="1647825"/>
                </a:lnTo>
                <a:lnTo>
                  <a:pt x="1681162" y="1659731"/>
                </a:lnTo>
                <a:lnTo>
                  <a:pt x="1640681" y="1664494"/>
                </a:lnTo>
                <a:lnTo>
                  <a:pt x="1407319" y="1643062"/>
                </a:lnTo>
                <a:lnTo>
                  <a:pt x="1145381" y="1619250"/>
                </a:lnTo>
                <a:lnTo>
                  <a:pt x="1085850" y="1614487"/>
                </a:lnTo>
                <a:lnTo>
                  <a:pt x="1040606" y="1609725"/>
                </a:lnTo>
                <a:lnTo>
                  <a:pt x="1014412" y="1600200"/>
                </a:lnTo>
                <a:lnTo>
                  <a:pt x="988219" y="1585912"/>
                </a:lnTo>
                <a:lnTo>
                  <a:pt x="973931" y="1569244"/>
                </a:lnTo>
                <a:lnTo>
                  <a:pt x="959644" y="1538287"/>
                </a:lnTo>
                <a:lnTo>
                  <a:pt x="878681" y="1404937"/>
                </a:lnTo>
                <a:lnTo>
                  <a:pt x="626269" y="995362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A041372-F1E0-460F-B72B-5ACB3AD97B13}"/>
              </a:ext>
            </a:extLst>
          </p:cNvPr>
          <p:cNvGrpSpPr/>
          <p:nvPr/>
        </p:nvGrpSpPr>
        <p:grpSpPr>
          <a:xfrm>
            <a:off x="3994150" y="1735855"/>
            <a:ext cx="4029075" cy="4189413"/>
            <a:chOff x="4002089" y="1711326"/>
            <a:chExt cx="4029075" cy="41894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0D29C4A-07FD-408C-9B13-B72E8BE11316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A0EDEA65-D58B-4DF7-8777-EFEF3345C7D3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</p:grpSpPr>
          <p:sp>
            <p:nvSpPr>
              <p:cNvPr id="14" name="フリーフォーム 8">
                <a:extLst>
                  <a:ext uri="{FF2B5EF4-FFF2-40B4-BE49-F238E27FC236}">
                    <a16:creationId xmlns:a16="http://schemas.microsoft.com/office/drawing/2014/main" id="{C12BD153-79EA-4D82-925D-73E3DBB2C2D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52DDC347-6FDC-4D38-BE20-94356FA7DAF4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6">
                <a:extLst>
                  <a:ext uri="{FF2B5EF4-FFF2-40B4-BE49-F238E27FC236}">
                    <a16:creationId xmlns:a16="http://schemas.microsoft.com/office/drawing/2014/main" id="{061F8EF4-AE40-42C6-A80F-9788B741512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7" name="フリーフォーム 11">
                <a:extLst>
                  <a:ext uri="{FF2B5EF4-FFF2-40B4-BE49-F238E27FC236}">
                    <a16:creationId xmlns:a16="http://schemas.microsoft.com/office/drawing/2014/main" id="{CE2142F4-76D9-451D-A488-FBF5EEE91701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8" name="フリーフォーム 9">
                <a:extLst>
                  <a:ext uri="{FF2B5EF4-FFF2-40B4-BE49-F238E27FC236}">
                    <a16:creationId xmlns:a16="http://schemas.microsoft.com/office/drawing/2014/main" id="{759E150F-ACCD-459D-A8AA-5437073F6C62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</p:grpSp>
      <p:sp>
        <p:nvSpPr>
          <p:cNvPr id="35" name="フリーフォーム 7">
            <a:extLst>
              <a:ext uri="{FF2B5EF4-FFF2-40B4-BE49-F238E27FC236}">
                <a16:creationId xmlns:a16="http://schemas.microsoft.com/office/drawing/2014/main" id="{3424467F-FBE0-46E3-B7EE-35BA2AB5CF72}"/>
              </a:ext>
            </a:extLst>
          </p:cNvPr>
          <p:cNvSpPr/>
          <p:nvPr/>
        </p:nvSpPr>
        <p:spPr>
          <a:xfrm>
            <a:off x="4295776" y="5280026"/>
            <a:ext cx="3438525" cy="409575"/>
          </a:xfrm>
          <a:custGeom>
            <a:avLst/>
            <a:gdLst>
              <a:gd name="connsiteX0" fmla="*/ 914400 w 3438525"/>
              <a:gd name="connsiteY0" fmla="*/ 342900 h 409575"/>
              <a:gd name="connsiteX1" fmla="*/ 6350 w 3438525"/>
              <a:gd name="connsiteY1" fmla="*/ 409575 h 409575"/>
              <a:gd name="connsiteX2" fmla="*/ 0 w 3438525"/>
              <a:gd name="connsiteY2" fmla="*/ 209550 h 409575"/>
              <a:gd name="connsiteX3" fmla="*/ 460375 w 3438525"/>
              <a:gd name="connsiteY3" fmla="*/ 180975 h 409575"/>
              <a:gd name="connsiteX4" fmla="*/ 1200150 w 3438525"/>
              <a:gd name="connsiteY4" fmla="*/ 136525 h 409575"/>
              <a:gd name="connsiteX5" fmla="*/ 2105025 w 3438525"/>
              <a:gd name="connsiteY5" fmla="*/ 85725 h 409575"/>
              <a:gd name="connsiteX6" fmla="*/ 2797175 w 3438525"/>
              <a:gd name="connsiteY6" fmla="*/ 44450 h 409575"/>
              <a:gd name="connsiteX7" fmla="*/ 2870200 w 3438525"/>
              <a:gd name="connsiteY7" fmla="*/ 25400 h 409575"/>
              <a:gd name="connsiteX8" fmla="*/ 2933700 w 3438525"/>
              <a:gd name="connsiteY8" fmla="*/ 9525 h 409575"/>
              <a:gd name="connsiteX9" fmla="*/ 3009900 w 3438525"/>
              <a:gd name="connsiteY9" fmla="*/ 0 h 409575"/>
              <a:gd name="connsiteX10" fmla="*/ 3057525 w 3438525"/>
              <a:gd name="connsiteY10" fmla="*/ 3175 h 409575"/>
              <a:gd name="connsiteX11" fmla="*/ 3155950 w 3438525"/>
              <a:gd name="connsiteY11" fmla="*/ 34925 h 409575"/>
              <a:gd name="connsiteX12" fmla="*/ 3438525 w 3438525"/>
              <a:gd name="connsiteY12" fmla="*/ 142875 h 409575"/>
              <a:gd name="connsiteX13" fmla="*/ 3365500 w 3438525"/>
              <a:gd name="connsiteY13" fmla="*/ 384175 h 409575"/>
              <a:gd name="connsiteX14" fmla="*/ 3209925 w 3438525"/>
              <a:gd name="connsiteY14" fmla="*/ 311150 h 409575"/>
              <a:gd name="connsiteX15" fmla="*/ 3121025 w 3438525"/>
              <a:gd name="connsiteY15" fmla="*/ 276225 h 409575"/>
              <a:gd name="connsiteX16" fmla="*/ 3057525 w 3438525"/>
              <a:gd name="connsiteY16" fmla="*/ 257175 h 409575"/>
              <a:gd name="connsiteX17" fmla="*/ 2955925 w 3438525"/>
              <a:gd name="connsiteY17" fmla="*/ 244475 h 409575"/>
              <a:gd name="connsiteX18" fmla="*/ 2587625 w 3438525"/>
              <a:gd name="connsiteY18" fmla="*/ 254000 h 409575"/>
              <a:gd name="connsiteX19" fmla="*/ 1857375 w 3438525"/>
              <a:gd name="connsiteY19" fmla="*/ 288925 h 409575"/>
              <a:gd name="connsiteX20" fmla="*/ 914400 w 3438525"/>
              <a:gd name="connsiteY20" fmla="*/ 3429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38525" h="409575">
                <a:moveTo>
                  <a:pt x="914400" y="342900"/>
                </a:moveTo>
                <a:lnTo>
                  <a:pt x="6350" y="409575"/>
                </a:lnTo>
                <a:lnTo>
                  <a:pt x="0" y="209550"/>
                </a:lnTo>
                <a:lnTo>
                  <a:pt x="460375" y="180975"/>
                </a:lnTo>
                <a:lnTo>
                  <a:pt x="1200150" y="136525"/>
                </a:lnTo>
                <a:lnTo>
                  <a:pt x="2105025" y="85725"/>
                </a:lnTo>
                <a:lnTo>
                  <a:pt x="2797175" y="44450"/>
                </a:lnTo>
                <a:lnTo>
                  <a:pt x="2870200" y="25400"/>
                </a:lnTo>
                <a:lnTo>
                  <a:pt x="2933700" y="9525"/>
                </a:lnTo>
                <a:lnTo>
                  <a:pt x="3009900" y="0"/>
                </a:lnTo>
                <a:lnTo>
                  <a:pt x="3057525" y="3175"/>
                </a:lnTo>
                <a:lnTo>
                  <a:pt x="3155950" y="34925"/>
                </a:lnTo>
                <a:lnTo>
                  <a:pt x="3438525" y="142875"/>
                </a:lnTo>
                <a:lnTo>
                  <a:pt x="3365500" y="384175"/>
                </a:lnTo>
                <a:lnTo>
                  <a:pt x="3209925" y="311150"/>
                </a:lnTo>
                <a:lnTo>
                  <a:pt x="3121025" y="276225"/>
                </a:lnTo>
                <a:lnTo>
                  <a:pt x="3057525" y="257175"/>
                </a:lnTo>
                <a:lnTo>
                  <a:pt x="2955925" y="244475"/>
                </a:lnTo>
                <a:lnTo>
                  <a:pt x="2587625" y="254000"/>
                </a:lnTo>
                <a:lnTo>
                  <a:pt x="1857375" y="288925"/>
                </a:lnTo>
                <a:lnTo>
                  <a:pt x="914400" y="342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5390FF8-BDA7-48D1-8311-8D5FE90A881B}"/>
              </a:ext>
            </a:extLst>
          </p:cNvPr>
          <p:cNvGrpSpPr/>
          <p:nvPr/>
        </p:nvGrpSpPr>
        <p:grpSpPr>
          <a:xfrm>
            <a:off x="4002089" y="1718034"/>
            <a:ext cx="4029075" cy="4189413"/>
            <a:chOff x="4002089" y="1711326"/>
            <a:chExt cx="4029075" cy="4189413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8E0AA860-A027-4A85-81FF-FF441EDF727F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22" name="フリーフォーム 8">
                <a:extLst>
                  <a:ext uri="{FF2B5EF4-FFF2-40B4-BE49-F238E27FC236}">
                    <a16:creationId xmlns:a16="http://schemas.microsoft.com/office/drawing/2014/main" id="{52A1003C-ED56-4A20-A013-807786F4A4D0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3" name="フリーフォーム 12">
                <a:extLst>
                  <a:ext uri="{FF2B5EF4-FFF2-40B4-BE49-F238E27FC236}">
                    <a16:creationId xmlns:a16="http://schemas.microsoft.com/office/drawing/2014/main" id="{83511C53-A6CD-4E0F-9823-8D9D72E83535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6">
                <a:extLst>
                  <a:ext uri="{FF2B5EF4-FFF2-40B4-BE49-F238E27FC236}">
                    <a16:creationId xmlns:a16="http://schemas.microsoft.com/office/drawing/2014/main" id="{8813A19F-9362-49FE-A9E3-0338C0D905F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5" name="フリーフォーム 11">
                <a:extLst>
                  <a:ext uri="{FF2B5EF4-FFF2-40B4-BE49-F238E27FC236}">
                    <a16:creationId xmlns:a16="http://schemas.microsoft.com/office/drawing/2014/main" id="{04C20345-8AA4-4CBF-B963-D543073C6192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6" name="フリーフォーム 9">
                <a:extLst>
                  <a:ext uri="{FF2B5EF4-FFF2-40B4-BE49-F238E27FC236}">
                    <a16:creationId xmlns:a16="http://schemas.microsoft.com/office/drawing/2014/main" id="{ACF69553-4C93-40A7-A994-51677DB810E0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6B494E7-FA74-4B2B-8913-B8F0E48DC82A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60777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90DFAF70-47F6-4917-99CF-0870387086F1}"/>
              </a:ext>
            </a:extLst>
          </p:cNvPr>
          <p:cNvGrpSpPr/>
          <p:nvPr/>
        </p:nvGrpSpPr>
        <p:grpSpPr>
          <a:xfrm>
            <a:off x="4002089" y="1711326"/>
            <a:ext cx="4029075" cy="4189413"/>
            <a:chOff x="4002089" y="1711326"/>
            <a:chExt cx="4029075" cy="4189413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FAF852A6-5787-4537-BEBF-24CA3B37FB84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3" name="フリーフォーム 8">
                <a:extLst>
                  <a:ext uri="{FF2B5EF4-FFF2-40B4-BE49-F238E27FC236}">
                    <a16:creationId xmlns:a16="http://schemas.microsoft.com/office/drawing/2014/main" id="{6884DC93-EC36-48ED-96F1-33F92F03E47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" name="フリーフォーム 12">
                <a:extLst>
                  <a:ext uri="{FF2B5EF4-FFF2-40B4-BE49-F238E27FC236}">
                    <a16:creationId xmlns:a16="http://schemas.microsoft.com/office/drawing/2014/main" id="{BB1E19F5-5021-4110-AD41-F2CD336BD2EC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6">
                <a:extLst>
                  <a:ext uri="{FF2B5EF4-FFF2-40B4-BE49-F238E27FC236}">
                    <a16:creationId xmlns:a16="http://schemas.microsoft.com/office/drawing/2014/main" id="{B3EB9F40-37EE-443A-BDB1-CFF541458C24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6" name="フリーフォーム 11">
                <a:extLst>
                  <a:ext uri="{FF2B5EF4-FFF2-40B4-BE49-F238E27FC236}">
                    <a16:creationId xmlns:a16="http://schemas.microsoft.com/office/drawing/2014/main" id="{A254CE8E-4402-4F82-BBBA-D43840D8CC64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7" name="フリーフォーム 9">
                <a:extLst>
                  <a:ext uri="{FF2B5EF4-FFF2-40B4-BE49-F238E27FC236}">
                    <a16:creationId xmlns:a16="http://schemas.microsoft.com/office/drawing/2014/main" id="{7CA3EBC2-0E29-4C98-8EA1-A326649E8224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9F57C91-F27A-44B7-B771-42F581112353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1719019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477289A-D2AE-40D8-9F65-6DD0A0213523}"/>
              </a:ext>
            </a:extLst>
          </p:cNvPr>
          <p:cNvSpPr/>
          <p:nvPr/>
        </p:nvSpPr>
        <p:spPr>
          <a:xfrm>
            <a:off x="4160840" y="1814514"/>
            <a:ext cx="901700" cy="619125"/>
          </a:xfrm>
          <a:custGeom>
            <a:avLst/>
            <a:gdLst>
              <a:gd name="connsiteX0" fmla="*/ 371475 w 902494"/>
              <a:gd name="connsiteY0" fmla="*/ 509587 h 619125"/>
              <a:gd name="connsiteX1" fmla="*/ 309562 w 902494"/>
              <a:gd name="connsiteY1" fmla="*/ 464343 h 619125"/>
              <a:gd name="connsiteX2" fmla="*/ 271462 w 902494"/>
              <a:gd name="connsiteY2" fmla="*/ 431006 h 619125"/>
              <a:gd name="connsiteX3" fmla="*/ 228600 w 902494"/>
              <a:gd name="connsiteY3" fmla="*/ 383381 h 619125"/>
              <a:gd name="connsiteX4" fmla="*/ 185737 w 902494"/>
              <a:gd name="connsiteY4" fmla="*/ 335756 h 619125"/>
              <a:gd name="connsiteX5" fmla="*/ 140494 w 902494"/>
              <a:gd name="connsiteY5" fmla="*/ 278606 h 619125"/>
              <a:gd name="connsiteX6" fmla="*/ 88106 w 902494"/>
              <a:gd name="connsiteY6" fmla="*/ 204787 h 619125"/>
              <a:gd name="connsiteX7" fmla="*/ 45244 w 902494"/>
              <a:gd name="connsiteY7" fmla="*/ 138112 h 619125"/>
              <a:gd name="connsiteX8" fmla="*/ 14287 w 902494"/>
              <a:gd name="connsiteY8" fmla="*/ 90487 h 619125"/>
              <a:gd name="connsiteX9" fmla="*/ 4762 w 902494"/>
              <a:gd name="connsiteY9" fmla="*/ 69056 h 619125"/>
              <a:gd name="connsiteX10" fmla="*/ 0 w 902494"/>
              <a:gd name="connsiteY10" fmla="*/ 33337 h 619125"/>
              <a:gd name="connsiteX11" fmla="*/ 2381 w 902494"/>
              <a:gd name="connsiteY11" fmla="*/ 19050 h 619125"/>
              <a:gd name="connsiteX12" fmla="*/ 7144 w 902494"/>
              <a:gd name="connsiteY12" fmla="*/ 4762 h 619125"/>
              <a:gd name="connsiteX13" fmla="*/ 16669 w 902494"/>
              <a:gd name="connsiteY13" fmla="*/ 0 h 619125"/>
              <a:gd name="connsiteX14" fmla="*/ 35719 w 902494"/>
              <a:gd name="connsiteY14" fmla="*/ 0 h 619125"/>
              <a:gd name="connsiteX15" fmla="*/ 61912 w 902494"/>
              <a:gd name="connsiteY15" fmla="*/ 16668 h 619125"/>
              <a:gd name="connsiteX16" fmla="*/ 111919 w 902494"/>
              <a:gd name="connsiteY16" fmla="*/ 57150 h 619125"/>
              <a:gd name="connsiteX17" fmla="*/ 161925 w 902494"/>
              <a:gd name="connsiteY17" fmla="*/ 92868 h 619125"/>
              <a:gd name="connsiteX18" fmla="*/ 221456 w 902494"/>
              <a:gd name="connsiteY18" fmla="*/ 128587 h 619125"/>
              <a:gd name="connsiteX19" fmla="*/ 288131 w 902494"/>
              <a:gd name="connsiteY19" fmla="*/ 164306 h 619125"/>
              <a:gd name="connsiteX20" fmla="*/ 352425 w 902494"/>
              <a:gd name="connsiteY20" fmla="*/ 195262 h 619125"/>
              <a:gd name="connsiteX21" fmla="*/ 426244 w 902494"/>
              <a:gd name="connsiteY21" fmla="*/ 223837 h 619125"/>
              <a:gd name="connsiteX22" fmla="*/ 519112 w 902494"/>
              <a:gd name="connsiteY22" fmla="*/ 250031 h 619125"/>
              <a:gd name="connsiteX23" fmla="*/ 611981 w 902494"/>
              <a:gd name="connsiteY23" fmla="*/ 269081 h 619125"/>
              <a:gd name="connsiteX24" fmla="*/ 659606 w 902494"/>
              <a:gd name="connsiteY24" fmla="*/ 273843 h 619125"/>
              <a:gd name="connsiteX25" fmla="*/ 673894 w 902494"/>
              <a:gd name="connsiteY25" fmla="*/ 283368 h 619125"/>
              <a:gd name="connsiteX26" fmla="*/ 778669 w 902494"/>
              <a:gd name="connsiteY26" fmla="*/ 376237 h 619125"/>
              <a:gd name="connsiteX27" fmla="*/ 852487 w 902494"/>
              <a:gd name="connsiteY27" fmla="*/ 445293 h 619125"/>
              <a:gd name="connsiteX28" fmla="*/ 881062 w 902494"/>
              <a:gd name="connsiteY28" fmla="*/ 478631 h 619125"/>
              <a:gd name="connsiteX29" fmla="*/ 895350 w 902494"/>
              <a:gd name="connsiteY29" fmla="*/ 500062 h 619125"/>
              <a:gd name="connsiteX30" fmla="*/ 902494 w 902494"/>
              <a:gd name="connsiteY30" fmla="*/ 521493 h 619125"/>
              <a:gd name="connsiteX31" fmla="*/ 902494 w 902494"/>
              <a:gd name="connsiteY31" fmla="*/ 538162 h 619125"/>
              <a:gd name="connsiteX32" fmla="*/ 895350 w 902494"/>
              <a:gd name="connsiteY32" fmla="*/ 566737 h 619125"/>
              <a:gd name="connsiteX33" fmla="*/ 866775 w 902494"/>
              <a:gd name="connsiteY33" fmla="*/ 585787 h 619125"/>
              <a:gd name="connsiteX34" fmla="*/ 819150 w 902494"/>
              <a:gd name="connsiteY34" fmla="*/ 607218 h 619125"/>
              <a:gd name="connsiteX35" fmla="*/ 776287 w 902494"/>
              <a:gd name="connsiteY35" fmla="*/ 616743 h 619125"/>
              <a:gd name="connsiteX36" fmla="*/ 704850 w 902494"/>
              <a:gd name="connsiteY36" fmla="*/ 619125 h 619125"/>
              <a:gd name="connsiteX37" fmla="*/ 650081 w 902494"/>
              <a:gd name="connsiteY37" fmla="*/ 611981 h 619125"/>
              <a:gd name="connsiteX38" fmla="*/ 607219 w 902494"/>
              <a:gd name="connsiteY38" fmla="*/ 611981 h 619125"/>
              <a:gd name="connsiteX39" fmla="*/ 538162 w 902494"/>
              <a:gd name="connsiteY39" fmla="*/ 595312 h 619125"/>
              <a:gd name="connsiteX40" fmla="*/ 469106 w 902494"/>
              <a:gd name="connsiteY40" fmla="*/ 571500 h 619125"/>
              <a:gd name="connsiteX41" fmla="*/ 371475 w 902494"/>
              <a:gd name="connsiteY41" fmla="*/ 5095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2494" h="619125">
                <a:moveTo>
                  <a:pt x="371475" y="509587"/>
                </a:moveTo>
                <a:lnTo>
                  <a:pt x="309562" y="464343"/>
                </a:lnTo>
                <a:lnTo>
                  <a:pt x="271462" y="431006"/>
                </a:lnTo>
                <a:lnTo>
                  <a:pt x="228600" y="383381"/>
                </a:lnTo>
                <a:lnTo>
                  <a:pt x="185737" y="335756"/>
                </a:lnTo>
                <a:lnTo>
                  <a:pt x="140494" y="278606"/>
                </a:lnTo>
                <a:lnTo>
                  <a:pt x="88106" y="204787"/>
                </a:lnTo>
                <a:lnTo>
                  <a:pt x="45244" y="138112"/>
                </a:lnTo>
                <a:lnTo>
                  <a:pt x="14287" y="90487"/>
                </a:lnTo>
                <a:lnTo>
                  <a:pt x="4762" y="69056"/>
                </a:lnTo>
                <a:lnTo>
                  <a:pt x="0" y="33337"/>
                </a:lnTo>
                <a:lnTo>
                  <a:pt x="2381" y="19050"/>
                </a:lnTo>
                <a:lnTo>
                  <a:pt x="7144" y="4762"/>
                </a:lnTo>
                <a:lnTo>
                  <a:pt x="16669" y="0"/>
                </a:lnTo>
                <a:lnTo>
                  <a:pt x="35719" y="0"/>
                </a:lnTo>
                <a:lnTo>
                  <a:pt x="61912" y="16668"/>
                </a:lnTo>
                <a:lnTo>
                  <a:pt x="111919" y="57150"/>
                </a:lnTo>
                <a:lnTo>
                  <a:pt x="161925" y="92868"/>
                </a:lnTo>
                <a:lnTo>
                  <a:pt x="221456" y="128587"/>
                </a:lnTo>
                <a:lnTo>
                  <a:pt x="288131" y="164306"/>
                </a:lnTo>
                <a:lnTo>
                  <a:pt x="352425" y="195262"/>
                </a:lnTo>
                <a:lnTo>
                  <a:pt x="426244" y="223837"/>
                </a:lnTo>
                <a:lnTo>
                  <a:pt x="519112" y="250031"/>
                </a:lnTo>
                <a:lnTo>
                  <a:pt x="611981" y="269081"/>
                </a:lnTo>
                <a:lnTo>
                  <a:pt x="659606" y="273843"/>
                </a:lnTo>
                <a:lnTo>
                  <a:pt x="673894" y="283368"/>
                </a:lnTo>
                <a:lnTo>
                  <a:pt x="778669" y="376237"/>
                </a:lnTo>
                <a:lnTo>
                  <a:pt x="852487" y="445293"/>
                </a:lnTo>
                <a:lnTo>
                  <a:pt x="881062" y="478631"/>
                </a:lnTo>
                <a:lnTo>
                  <a:pt x="895350" y="500062"/>
                </a:lnTo>
                <a:lnTo>
                  <a:pt x="902494" y="521493"/>
                </a:lnTo>
                <a:lnTo>
                  <a:pt x="902494" y="538162"/>
                </a:lnTo>
                <a:lnTo>
                  <a:pt x="895350" y="566737"/>
                </a:lnTo>
                <a:lnTo>
                  <a:pt x="866775" y="585787"/>
                </a:lnTo>
                <a:lnTo>
                  <a:pt x="819150" y="607218"/>
                </a:lnTo>
                <a:lnTo>
                  <a:pt x="776287" y="616743"/>
                </a:lnTo>
                <a:lnTo>
                  <a:pt x="704850" y="619125"/>
                </a:lnTo>
                <a:lnTo>
                  <a:pt x="650081" y="611981"/>
                </a:lnTo>
                <a:lnTo>
                  <a:pt x="607219" y="611981"/>
                </a:lnTo>
                <a:lnTo>
                  <a:pt x="538162" y="595312"/>
                </a:lnTo>
                <a:lnTo>
                  <a:pt x="469106" y="571500"/>
                </a:lnTo>
                <a:lnTo>
                  <a:pt x="371475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E405AB-ACC1-4F0C-B3FC-5CC981F02052}"/>
              </a:ext>
            </a:extLst>
          </p:cNvPr>
          <p:cNvSpPr/>
          <p:nvPr/>
        </p:nvSpPr>
        <p:spPr>
          <a:xfrm>
            <a:off x="5600702" y="2471739"/>
            <a:ext cx="2433638" cy="511175"/>
          </a:xfrm>
          <a:custGeom>
            <a:avLst/>
            <a:gdLst>
              <a:gd name="connsiteX0" fmla="*/ 1626394 w 2433638"/>
              <a:gd name="connsiteY0" fmla="*/ 266700 h 511968"/>
              <a:gd name="connsiteX1" fmla="*/ 1307306 w 2433638"/>
              <a:gd name="connsiteY1" fmla="*/ 288131 h 511968"/>
              <a:gd name="connsiteX2" fmla="*/ 1154906 w 2433638"/>
              <a:gd name="connsiteY2" fmla="*/ 326231 h 511968"/>
              <a:gd name="connsiteX3" fmla="*/ 947738 w 2433638"/>
              <a:gd name="connsiteY3" fmla="*/ 371475 h 511968"/>
              <a:gd name="connsiteX4" fmla="*/ 757238 w 2433638"/>
              <a:gd name="connsiteY4" fmla="*/ 407193 h 511968"/>
              <a:gd name="connsiteX5" fmla="*/ 576263 w 2433638"/>
              <a:gd name="connsiteY5" fmla="*/ 440531 h 511968"/>
              <a:gd name="connsiteX6" fmla="*/ 542925 w 2433638"/>
              <a:gd name="connsiteY6" fmla="*/ 445293 h 511968"/>
              <a:gd name="connsiteX7" fmla="*/ 490538 w 2433638"/>
              <a:gd name="connsiteY7" fmla="*/ 461962 h 511968"/>
              <a:gd name="connsiteX8" fmla="*/ 419100 w 2433638"/>
              <a:gd name="connsiteY8" fmla="*/ 490537 h 511968"/>
              <a:gd name="connsiteX9" fmla="*/ 373856 w 2433638"/>
              <a:gd name="connsiteY9" fmla="*/ 511968 h 511968"/>
              <a:gd name="connsiteX10" fmla="*/ 352425 w 2433638"/>
              <a:gd name="connsiteY10" fmla="*/ 509587 h 511968"/>
              <a:gd name="connsiteX11" fmla="*/ 307181 w 2433638"/>
              <a:gd name="connsiteY11" fmla="*/ 492918 h 511968"/>
              <a:gd name="connsiteX12" fmla="*/ 226219 w 2433638"/>
              <a:gd name="connsiteY12" fmla="*/ 440531 h 511968"/>
              <a:gd name="connsiteX13" fmla="*/ 152400 w 2433638"/>
              <a:gd name="connsiteY13" fmla="*/ 376237 h 511968"/>
              <a:gd name="connsiteX14" fmla="*/ 85725 w 2433638"/>
              <a:gd name="connsiteY14" fmla="*/ 314325 h 511968"/>
              <a:gd name="connsiteX15" fmla="*/ 40481 w 2433638"/>
              <a:gd name="connsiteY15" fmla="*/ 271462 h 511968"/>
              <a:gd name="connsiteX16" fmla="*/ 23813 w 2433638"/>
              <a:gd name="connsiteY16" fmla="*/ 252412 h 511968"/>
              <a:gd name="connsiteX17" fmla="*/ 7144 w 2433638"/>
              <a:gd name="connsiteY17" fmla="*/ 221456 h 511968"/>
              <a:gd name="connsiteX18" fmla="*/ 0 w 2433638"/>
              <a:gd name="connsiteY18" fmla="*/ 192881 h 511968"/>
              <a:gd name="connsiteX19" fmla="*/ 0 w 2433638"/>
              <a:gd name="connsiteY19" fmla="*/ 176212 h 511968"/>
              <a:gd name="connsiteX20" fmla="*/ 4763 w 2433638"/>
              <a:gd name="connsiteY20" fmla="*/ 164306 h 511968"/>
              <a:gd name="connsiteX21" fmla="*/ 23813 w 2433638"/>
              <a:gd name="connsiteY21" fmla="*/ 161925 h 511968"/>
              <a:gd name="connsiteX22" fmla="*/ 54769 w 2433638"/>
              <a:gd name="connsiteY22" fmla="*/ 169068 h 511968"/>
              <a:gd name="connsiteX23" fmla="*/ 80963 w 2433638"/>
              <a:gd name="connsiteY23" fmla="*/ 183356 h 511968"/>
              <a:gd name="connsiteX24" fmla="*/ 138113 w 2433638"/>
              <a:gd name="connsiteY24" fmla="*/ 216693 h 511968"/>
              <a:gd name="connsiteX25" fmla="*/ 211931 w 2433638"/>
              <a:gd name="connsiteY25" fmla="*/ 242887 h 511968"/>
              <a:gd name="connsiteX26" fmla="*/ 285750 w 2433638"/>
              <a:gd name="connsiteY26" fmla="*/ 261937 h 511968"/>
              <a:gd name="connsiteX27" fmla="*/ 342900 w 2433638"/>
              <a:gd name="connsiteY27" fmla="*/ 269081 h 511968"/>
              <a:gd name="connsiteX28" fmla="*/ 421481 w 2433638"/>
              <a:gd name="connsiteY28" fmla="*/ 266700 h 511968"/>
              <a:gd name="connsiteX29" fmla="*/ 528638 w 2433638"/>
              <a:gd name="connsiteY29" fmla="*/ 252412 h 511968"/>
              <a:gd name="connsiteX30" fmla="*/ 859631 w 2433638"/>
              <a:gd name="connsiteY30" fmla="*/ 204787 h 511968"/>
              <a:gd name="connsiteX31" fmla="*/ 1162050 w 2433638"/>
              <a:gd name="connsiteY31" fmla="*/ 152400 h 511968"/>
              <a:gd name="connsiteX32" fmla="*/ 1309688 w 2433638"/>
              <a:gd name="connsiteY32" fmla="*/ 116681 h 511968"/>
              <a:gd name="connsiteX33" fmla="*/ 1423988 w 2433638"/>
              <a:gd name="connsiteY33" fmla="*/ 104775 h 511968"/>
              <a:gd name="connsiteX34" fmla="*/ 1612106 w 2433638"/>
              <a:gd name="connsiteY34" fmla="*/ 85725 h 511968"/>
              <a:gd name="connsiteX35" fmla="*/ 1766888 w 2433638"/>
              <a:gd name="connsiteY35" fmla="*/ 64293 h 511968"/>
              <a:gd name="connsiteX36" fmla="*/ 1874044 w 2433638"/>
              <a:gd name="connsiteY36" fmla="*/ 47625 h 511968"/>
              <a:gd name="connsiteX37" fmla="*/ 1981200 w 2433638"/>
              <a:gd name="connsiteY37" fmla="*/ 28575 h 511968"/>
              <a:gd name="connsiteX38" fmla="*/ 2097881 w 2433638"/>
              <a:gd name="connsiteY38" fmla="*/ 0 h 511968"/>
              <a:gd name="connsiteX39" fmla="*/ 2119313 w 2433638"/>
              <a:gd name="connsiteY39" fmla="*/ 0 h 511968"/>
              <a:gd name="connsiteX40" fmla="*/ 2212181 w 2433638"/>
              <a:gd name="connsiteY40" fmla="*/ 21431 h 511968"/>
              <a:gd name="connsiteX41" fmla="*/ 2300288 w 2433638"/>
              <a:gd name="connsiteY41" fmla="*/ 52387 h 511968"/>
              <a:gd name="connsiteX42" fmla="*/ 2345531 w 2433638"/>
              <a:gd name="connsiteY42" fmla="*/ 71437 h 511968"/>
              <a:gd name="connsiteX43" fmla="*/ 2393156 w 2433638"/>
              <a:gd name="connsiteY43" fmla="*/ 95250 h 511968"/>
              <a:gd name="connsiteX44" fmla="*/ 2414588 w 2433638"/>
              <a:gd name="connsiteY44" fmla="*/ 111918 h 511968"/>
              <a:gd name="connsiteX45" fmla="*/ 2426494 w 2433638"/>
              <a:gd name="connsiteY45" fmla="*/ 135731 h 511968"/>
              <a:gd name="connsiteX46" fmla="*/ 2433638 w 2433638"/>
              <a:gd name="connsiteY46" fmla="*/ 161925 h 511968"/>
              <a:gd name="connsiteX47" fmla="*/ 2428875 w 2433638"/>
              <a:gd name="connsiteY47" fmla="*/ 188118 h 511968"/>
              <a:gd name="connsiteX48" fmla="*/ 2412206 w 2433638"/>
              <a:gd name="connsiteY48" fmla="*/ 209550 h 511968"/>
              <a:gd name="connsiteX49" fmla="*/ 2374106 w 2433638"/>
              <a:gd name="connsiteY49" fmla="*/ 228600 h 511968"/>
              <a:gd name="connsiteX50" fmla="*/ 2312194 w 2433638"/>
              <a:gd name="connsiteY50" fmla="*/ 240506 h 511968"/>
              <a:gd name="connsiteX51" fmla="*/ 2124075 w 2433638"/>
              <a:gd name="connsiteY51" fmla="*/ 242887 h 511968"/>
              <a:gd name="connsiteX52" fmla="*/ 1626394 w 2433638"/>
              <a:gd name="connsiteY52" fmla="*/ 266700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33638" h="511968">
                <a:moveTo>
                  <a:pt x="1626394" y="266700"/>
                </a:moveTo>
                <a:lnTo>
                  <a:pt x="1307306" y="288131"/>
                </a:lnTo>
                <a:lnTo>
                  <a:pt x="1154906" y="326231"/>
                </a:lnTo>
                <a:lnTo>
                  <a:pt x="947738" y="371475"/>
                </a:lnTo>
                <a:lnTo>
                  <a:pt x="757238" y="407193"/>
                </a:lnTo>
                <a:lnTo>
                  <a:pt x="576263" y="440531"/>
                </a:lnTo>
                <a:lnTo>
                  <a:pt x="542925" y="445293"/>
                </a:lnTo>
                <a:lnTo>
                  <a:pt x="490538" y="461962"/>
                </a:lnTo>
                <a:lnTo>
                  <a:pt x="419100" y="490537"/>
                </a:lnTo>
                <a:lnTo>
                  <a:pt x="373856" y="511968"/>
                </a:lnTo>
                <a:lnTo>
                  <a:pt x="352425" y="509587"/>
                </a:lnTo>
                <a:lnTo>
                  <a:pt x="307181" y="492918"/>
                </a:lnTo>
                <a:lnTo>
                  <a:pt x="226219" y="440531"/>
                </a:lnTo>
                <a:lnTo>
                  <a:pt x="152400" y="376237"/>
                </a:lnTo>
                <a:lnTo>
                  <a:pt x="85725" y="314325"/>
                </a:lnTo>
                <a:lnTo>
                  <a:pt x="40481" y="271462"/>
                </a:lnTo>
                <a:lnTo>
                  <a:pt x="23813" y="252412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6212"/>
                </a:lnTo>
                <a:lnTo>
                  <a:pt x="4763" y="164306"/>
                </a:lnTo>
                <a:lnTo>
                  <a:pt x="23813" y="161925"/>
                </a:lnTo>
                <a:lnTo>
                  <a:pt x="54769" y="169068"/>
                </a:lnTo>
                <a:lnTo>
                  <a:pt x="80963" y="183356"/>
                </a:lnTo>
                <a:lnTo>
                  <a:pt x="138113" y="216693"/>
                </a:lnTo>
                <a:lnTo>
                  <a:pt x="211931" y="242887"/>
                </a:lnTo>
                <a:lnTo>
                  <a:pt x="285750" y="261937"/>
                </a:lnTo>
                <a:lnTo>
                  <a:pt x="342900" y="269081"/>
                </a:lnTo>
                <a:lnTo>
                  <a:pt x="421481" y="266700"/>
                </a:lnTo>
                <a:lnTo>
                  <a:pt x="528638" y="252412"/>
                </a:lnTo>
                <a:lnTo>
                  <a:pt x="859631" y="204787"/>
                </a:lnTo>
                <a:lnTo>
                  <a:pt x="1162050" y="152400"/>
                </a:lnTo>
                <a:lnTo>
                  <a:pt x="1309688" y="116681"/>
                </a:lnTo>
                <a:cubicBezTo>
                  <a:pt x="1347779" y="112629"/>
                  <a:pt x="1385682" y="104775"/>
                  <a:pt x="1423988" y="104775"/>
                </a:cubicBezTo>
                <a:lnTo>
                  <a:pt x="1612106" y="85725"/>
                </a:lnTo>
                <a:lnTo>
                  <a:pt x="1766888" y="64293"/>
                </a:lnTo>
                <a:lnTo>
                  <a:pt x="1874044" y="47625"/>
                </a:lnTo>
                <a:lnTo>
                  <a:pt x="1981200" y="28575"/>
                </a:lnTo>
                <a:lnTo>
                  <a:pt x="2097881" y="0"/>
                </a:lnTo>
                <a:lnTo>
                  <a:pt x="2119313" y="0"/>
                </a:lnTo>
                <a:lnTo>
                  <a:pt x="2212181" y="21431"/>
                </a:lnTo>
                <a:lnTo>
                  <a:pt x="2300288" y="52387"/>
                </a:lnTo>
                <a:lnTo>
                  <a:pt x="2345531" y="71437"/>
                </a:lnTo>
                <a:lnTo>
                  <a:pt x="2393156" y="95250"/>
                </a:lnTo>
                <a:lnTo>
                  <a:pt x="2414588" y="111918"/>
                </a:lnTo>
                <a:lnTo>
                  <a:pt x="2426494" y="135731"/>
                </a:lnTo>
                <a:lnTo>
                  <a:pt x="2433638" y="161925"/>
                </a:lnTo>
                <a:lnTo>
                  <a:pt x="2428875" y="188118"/>
                </a:lnTo>
                <a:lnTo>
                  <a:pt x="2412206" y="209550"/>
                </a:lnTo>
                <a:lnTo>
                  <a:pt x="2374106" y="228600"/>
                </a:lnTo>
                <a:lnTo>
                  <a:pt x="2312194" y="240506"/>
                </a:lnTo>
                <a:lnTo>
                  <a:pt x="2124075" y="242887"/>
                </a:lnTo>
                <a:lnTo>
                  <a:pt x="16263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B58DCB-3E9C-40A8-A047-D2A3733B5C70}"/>
              </a:ext>
            </a:extLst>
          </p:cNvPr>
          <p:cNvSpPr/>
          <p:nvPr/>
        </p:nvSpPr>
        <p:spPr>
          <a:xfrm>
            <a:off x="7194550" y="1639889"/>
            <a:ext cx="744538" cy="555625"/>
          </a:xfrm>
          <a:custGeom>
            <a:avLst/>
            <a:gdLst>
              <a:gd name="connsiteX0" fmla="*/ 447675 w 745332"/>
              <a:gd name="connsiteY0" fmla="*/ 390525 h 554832"/>
              <a:gd name="connsiteX1" fmla="*/ 395288 w 745332"/>
              <a:gd name="connsiteY1" fmla="*/ 323850 h 554832"/>
              <a:gd name="connsiteX2" fmla="*/ 361950 w 745332"/>
              <a:gd name="connsiteY2" fmla="*/ 285750 h 554832"/>
              <a:gd name="connsiteX3" fmla="*/ 326232 w 745332"/>
              <a:gd name="connsiteY3" fmla="*/ 247650 h 554832"/>
              <a:gd name="connsiteX4" fmla="*/ 278607 w 745332"/>
              <a:gd name="connsiteY4" fmla="*/ 209550 h 554832"/>
              <a:gd name="connsiteX5" fmla="*/ 223838 w 745332"/>
              <a:gd name="connsiteY5" fmla="*/ 169069 h 554832"/>
              <a:gd name="connsiteX6" fmla="*/ 157163 w 745332"/>
              <a:gd name="connsiteY6" fmla="*/ 130969 h 554832"/>
              <a:gd name="connsiteX7" fmla="*/ 88107 w 745332"/>
              <a:gd name="connsiteY7" fmla="*/ 97632 h 554832"/>
              <a:gd name="connsiteX8" fmla="*/ 38100 w 745332"/>
              <a:gd name="connsiteY8" fmla="*/ 78582 h 554832"/>
              <a:gd name="connsiteX9" fmla="*/ 16669 w 745332"/>
              <a:gd name="connsiteY9" fmla="*/ 66675 h 554832"/>
              <a:gd name="connsiteX10" fmla="*/ 2382 w 745332"/>
              <a:gd name="connsiteY10" fmla="*/ 52388 h 554832"/>
              <a:gd name="connsiteX11" fmla="*/ 0 w 745332"/>
              <a:gd name="connsiteY11" fmla="*/ 35719 h 554832"/>
              <a:gd name="connsiteX12" fmla="*/ 9525 w 745332"/>
              <a:gd name="connsiteY12" fmla="*/ 16669 h 554832"/>
              <a:gd name="connsiteX13" fmla="*/ 35719 w 745332"/>
              <a:gd name="connsiteY13" fmla="*/ 4763 h 554832"/>
              <a:gd name="connsiteX14" fmla="*/ 66675 w 745332"/>
              <a:gd name="connsiteY14" fmla="*/ 0 h 554832"/>
              <a:gd name="connsiteX15" fmla="*/ 161925 w 745332"/>
              <a:gd name="connsiteY15" fmla="*/ 16669 h 554832"/>
              <a:gd name="connsiteX16" fmla="*/ 159544 w 745332"/>
              <a:gd name="connsiteY16" fmla="*/ 16669 h 554832"/>
              <a:gd name="connsiteX17" fmla="*/ 278607 w 745332"/>
              <a:gd name="connsiteY17" fmla="*/ 47625 h 554832"/>
              <a:gd name="connsiteX18" fmla="*/ 347663 w 745332"/>
              <a:gd name="connsiteY18" fmla="*/ 69057 h 554832"/>
              <a:gd name="connsiteX19" fmla="*/ 428625 w 745332"/>
              <a:gd name="connsiteY19" fmla="*/ 95250 h 554832"/>
              <a:gd name="connsiteX20" fmla="*/ 535782 w 745332"/>
              <a:gd name="connsiteY20" fmla="*/ 138113 h 554832"/>
              <a:gd name="connsiteX21" fmla="*/ 635794 w 745332"/>
              <a:gd name="connsiteY21" fmla="*/ 178594 h 554832"/>
              <a:gd name="connsiteX22" fmla="*/ 654844 w 745332"/>
              <a:gd name="connsiteY22" fmla="*/ 197644 h 554832"/>
              <a:gd name="connsiteX23" fmla="*/ 688182 w 745332"/>
              <a:gd name="connsiteY23" fmla="*/ 242888 h 554832"/>
              <a:gd name="connsiteX24" fmla="*/ 709613 w 745332"/>
              <a:gd name="connsiteY24" fmla="*/ 276225 h 554832"/>
              <a:gd name="connsiteX25" fmla="*/ 728663 w 745332"/>
              <a:gd name="connsiteY25" fmla="*/ 314325 h 554832"/>
              <a:gd name="connsiteX26" fmla="*/ 738188 w 745332"/>
              <a:gd name="connsiteY26" fmla="*/ 350044 h 554832"/>
              <a:gd name="connsiteX27" fmla="*/ 745332 w 745332"/>
              <a:gd name="connsiteY27" fmla="*/ 385763 h 554832"/>
              <a:gd name="connsiteX28" fmla="*/ 745332 w 745332"/>
              <a:gd name="connsiteY28" fmla="*/ 435769 h 554832"/>
              <a:gd name="connsiteX29" fmla="*/ 733425 w 745332"/>
              <a:gd name="connsiteY29" fmla="*/ 488157 h 554832"/>
              <a:gd name="connsiteX30" fmla="*/ 707232 w 745332"/>
              <a:gd name="connsiteY30" fmla="*/ 519113 h 554832"/>
              <a:gd name="connsiteX31" fmla="*/ 671513 w 745332"/>
              <a:gd name="connsiteY31" fmla="*/ 547688 h 554832"/>
              <a:gd name="connsiteX32" fmla="*/ 640557 w 745332"/>
              <a:gd name="connsiteY32" fmla="*/ 554832 h 554832"/>
              <a:gd name="connsiteX33" fmla="*/ 609600 w 745332"/>
              <a:gd name="connsiteY33" fmla="*/ 554832 h 554832"/>
              <a:gd name="connsiteX34" fmla="*/ 573882 w 745332"/>
              <a:gd name="connsiteY34" fmla="*/ 542925 h 554832"/>
              <a:gd name="connsiteX35" fmla="*/ 545307 w 745332"/>
              <a:gd name="connsiteY35" fmla="*/ 514350 h 554832"/>
              <a:gd name="connsiteX36" fmla="*/ 509588 w 745332"/>
              <a:gd name="connsiteY36" fmla="*/ 466725 h 554832"/>
              <a:gd name="connsiteX37" fmla="*/ 447675 w 745332"/>
              <a:gd name="connsiteY37" fmla="*/ 390525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5332" h="554832">
                <a:moveTo>
                  <a:pt x="447675" y="390525"/>
                </a:moveTo>
                <a:lnTo>
                  <a:pt x="395288" y="323850"/>
                </a:lnTo>
                <a:lnTo>
                  <a:pt x="361950" y="285750"/>
                </a:lnTo>
                <a:lnTo>
                  <a:pt x="326232" y="247650"/>
                </a:lnTo>
                <a:lnTo>
                  <a:pt x="278607" y="209550"/>
                </a:lnTo>
                <a:lnTo>
                  <a:pt x="223838" y="169069"/>
                </a:lnTo>
                <a:lnTo>
                  <a:pt x="157163" y="130969"/>
                </a:lnTo>
                <a:lnTo>
                  <a:pt x="88107" y="97632"/>
                </a:lnTo>
                <a:lnTo>
                  <a:pt x="38100" y="78582"/>
                </a:lnTo>
                <a:lnTo>
                  <a:pt x="16669" y="66675"/>
                </a:lnTo>
                <a:lnTo>
                  <a:pt x="2382" y="52388"/>
                </a:lnTo>
                <a:lnTo>
                  <a:pt x="0" y="35719"/>
                </a:lnTo>
                <a:lnTo>
                  <a:pt x="9525" y="16669"/>
                </a:lnTo>
                <a:lnTo>
                  <a:pt x="35719" y="4763"/>
                </a:lnTo>
                <a:lnTo>
                  <a:pt x="66675" y="0"/>
                </a:lnTo>
                <a:lnTo>
                  <a:pt x="161925" y="16669"/>
                </a:lnTo>
                <a:cubicBezTo>
                  <a:pt x="162706" y="16809"/>
                  <a:pt x="160338" y="16669"/>
                  <a:pt x="159544" y="16669"/>
                </a:cubicBezTo>
                <a:lnTo>
                  <a:pt x="278607" y="47625"/>
                </a:lnTo>
                <a:lnTo>
                  <a:pt x="347663" y="69057"/>
                </a:lnTo>
                <a:lnTo>
                  <a:pt x="428625" y="95250"/>
                </a:lnTo>
                <a:lnTo>
                  <a:pt x="535782" y="138113"/>
                </a:lnTo>
                <a:lnTo>
                  <a:pt x="635794" y="178594"/>
                </a:lnTo>
                <a:lnTo>
                  <a:pt x="654844" y="197644"/>
                </a:lnTo>
                <a:lnTo>
                  <a:pt x="688182" y="242888"/>
                </a:lnTo>
                <a:lnTo>
                  <a:pt x="709613" y="276225"/>
                </a:lnTo>
                <a:lnTo>
                  <a:pt x="728663" y="314325"/>
                </a:lnTo>
                <a:lnTo>
                  <a:pt x="738188" y="350044"/>
                </a:lnTo>
                <a:lnTo>
                  <a:pt x="745332" y="385763"/>
                </a:lnTo>
                <a:lnTo>
                  <a:pt x="745332" y="435769"/>
                </a:lnTo>
                <a:lnTo>
                  <a:pt x="733425" y="488157"/>
                </a:lnTo>
                <a:lnTo>
                  <a:pt x="707232" y="519113"/>
                </a:lnTo>
                <a:lnTo>
                  <a:pt x="671513" y="547688"/>
                </a:lnTo>
                <a:lnTo>
                  <a:pt x="640557" y="554832"/>
                </a:lnTo>
                <a:lnTo>
                  <a:pt x="609600" y="554832"/>
                </a:lnTo>
                <a:lnTo>
                  <a:pt x="573882" y="542925"/>
                </a:lnTo>
                <a:lnTo>
                  <a:pt x="545307" y="514350"/>
                </a:lnTo>
                <a:lnTo>
                  <a:pt x="509588" y="466725"/>
                </a:lnTo>
                <a:lnTo>
                  <a:pt x="44767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92972A-51EF-48E9-962F-53C8B20C6FA3}"/>
              </a:ext>
            </a:extLst>
          </p:cNvPr>
          <p:cNvSpPr/>
          <p:nvPr/>
        </p:nvSpPr>
        <p:spPr>
          <a:xfrm>
            <a:off x="7234239" y="3167064"/>
            <a:ext cx="733425" cy="1423987"/>
          </a:xfrm>
          <a:custGeom>
            <a:avLst/>
            <a:gdLst>
              <a:gd name="connsiteX0" fmla="*/ 314325 w 733425"/>
              <a:gd name="connsiteY0" fmla="*/ 597693 h 1423987"/>
              <a:gd name="connsiteX1" fmla="*/ 266700 w 733425"/>
              <a:gd name="connsiteY1" fmla="*/ 473868 h 1423987"/>
              <a:gd name="connsiteX2" fmla="*/ 209550 w 733425"/>
              <a:gd name="connsiteY2" fmla="*/ 354806 h 1423987"/>
              <a:gd name="connsiteX3" fmla="*/ 138112 w 733425"/>
              <a:gd name="connsiteY3" fmla="*/ 230981 h 1423987"/>
              <a:gd name="connsiteX4" fmla="*/ 64293 w 733425"/>
              <a:gd name="connsiteY4" fmla="*/ 126206 h 1423987"/>
              <a:gd name="connsiteX5" fmla="*/ 21431 w 733425"/>
              <a:gd name="connsiteY5" fmla="*/ 76200 h 1423987"/>
              <a:gd name="connsiteX6" fmla="*/ 9525 w 733425"/>
              <a:gd name="connsiteY6" fmla="*/ 57150 h 1423987"/>
              <a:gd name="connsiteX7" fmla="*/ 0 w 733425"/>
              <a:gd name="connsiteY7" fmla="*/ 30956 h 1423987"/>
              <a:gd name="connsiteX8" fmla="*/ 0 w 733425"/>
              <a:gd name="connsiteY8" fmla="*/ 14287 h 1423987"/>
              <a:gd name="connsiteX9" fmla="*/ 7143 w 733425"/>
              <a:gd name="connsiteY9" fmla="*/ 2381 h 1423987"/>
              <a:gd name="connsiteX10" fmla="*/ 26193 w 733425"/>
              <a:gd name="connsiteY10" fmla="*/ 0 h 1423987"/>
              <a:gd name="connsiteX11" fmla="*/ 47625 w 733425"/>
              <a:gd name="connsiteY11" fmla="*/ 4762 h 1423987"/>
              <a:gd name="connsiteX12" fmla="*/ 100012 w 733425"/>
              <a:gd name="connsiteY12" fmla="*/ 47625 h 1423987"/>
              <a:gd name="connsiteX13" fmla="*/ 233362 w 733425"/>
              <a:gd name="connsiteY13" fmla="*/ 176212 h 1423987"/>
              <a:gd name="connsiteX14" fmla="*/ 381000 w 733425"/>
              <a:gd name="connsiteY14" fmla="*/ 328612 h 1423987"/>
              <a:gd name="connsiteX15" fmla="*/ 438150 w 733425"/>
              <a:gd name="connsiteY15" fmla="*/ 392906 h 1423987"/>
              <a:gd name="connsiteX16" fmla="*/ 497681 w 733425"/>
              <a:gd name="connsiteY16" fmla="*/ 473868 h 1423987"/>
              <a:gd name="connsiteX17" fmla="*/ 547687 w 733425"/>
              <a:gd name="connsiteY17" fmla="*/ 540543 h 1423987"/>
              <a:gd name="connsiteX18" fmla="*/ 592931 w 733425"/>
              <a:gd name="connsiteY18" fmla="*/ 609600 h 1423987"/>
              <a:gd name="connsiteX19" fmla="*/ 638175 w 733425"/>
              <a:gd name="connsiteY19" fmla="*/ 690562 h 1423987"/>
              <a:gd name="connsiteX20" fmla="*/ 681037 w 733425"/>
              <a:gd name="connsiteY20" fmla="*/ 778668 h 1423987"/>
              <a:gd name="connsiteX21" fmla="*/ 704850 w 733425"/>
              <a:gd name="connsiteY21" fmla="*/ 850106 h 1423987"/>
              <a:gd name="connsiteX22" fmla="*/ 719137 w 733425"/>
              <a:gd name="connsiteY22" fmla="*/ 907256 h 1423987"/>
              <a:gd name="connsiteX23" fmla="*/ 728662 w 733425"/>
              <a:gd name="connsiteY23" fmla="*/ 1007268 h 1423987"/>
              <a:gd name="connsiteX24" fmla="*/ 733425 w 733425"/>
              <a:gd name="connsiteY24" fmla="*/ 1090612 h 1423987"/>
              <a:gd name="connsiteX25" fmla="*/ 726281 w 733425"/>
              <a:gd name="connsiteY25" fmla="*/ 1200150 h 1423987"/>
              <a:gd name="connsiteX26" fmla="*/ 714375 w 733425"/>
              <a:gd name="connsiteY26" fmla="*/ 1271587 h 1423987"/>
              <a:gd name="connsiteX27" fmla="*/ 692943 w 733425"/>
              <a:gd name="connsiteY27" fmla="*/ 1335881 h 1423987"/>
              <a:gd name="connsiteX28" fmla="*/ 669131 w 733425"/>
              <a:gd name="connsiteY28" fmla="*/ 1373981 h 1423987"/>
              <a:gd name="connsiteX29" fmla="*/ 640556 w 733425"/>
              <a:gd name="connsiteY29" fmla="*/ 1404937 h 1423987"/>
              <a:gd name="connsiteX30" fmla="*/ 609600 w 733425"/>
              <a:gd name="connsiteY30" fmla="*/ 1423987 h 1423987"/>
              <a:gd name="connsiteX31" fmla="*/ 583406 w 733425"/>
              <a:gd name="connsiteY31" fmla="*/ 1423987 h 1423987"/>
              <a:gd name="connsiteX32" fmla="*/ 554831 w 733425"/>
              <a:gd name="connsiteY32" fmla="*/ 1419225 h 1423987"/>
              <a:gd name="connsiteX33" fmla="*/ 533400 w 733425"/>
              <a:gd name="connsiteY33" fmla="*/ 1404937 h 1423987"/>
              <a:gd name="connsiteX34" fmla="*/ 504825 w 733425"/>
              <a:gd name="connsiteY34" fmla="*/ 1381125 h 1423987"/>
              <a:gd name="connsiteX35" fmla="*/ 481012 w 733425"/>
              <a:gd name="connsiteY35" fmla="*/ 1343025 h 1423987"/>
              <a:gd name="connsiteX36" fmla="*/ 457200 w 733425"/>
              <a:gd name="connsiteY36" fmla="*/ 1276350 h 1423987"/>
              <a:gd name="connsiteX37" fmla="*/ 438150 w 733425"/>
              <a:gd name="connsiteY37" fmla="*/ 1195387 h 1423987"/>
              <a:gd name="connsiteX38" fmla="*/ 426243 w 733425"/>
              <a:gd name="connsiteY38" fmla="*/ 1076325 h 1423987"/>
              <a:gd name="connsiteX39" fmla="*/ 392906 w 733425"/>
              <a:gd name="connsiteY39" fmla="*/ 871537 h 1423987"/>
              <a:gd name="connsiteX40" fmla="*/ 359568 w 733425"/>
              <a:gd name="connsiteY40" fmla="*/ 745331 h 1423987"/>
              <a:gd name="connsiteX41" fmla="*/ 314325 w 733425"/>
              <a:gd name="connsiteY41" fmla="*/ 597693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3425" h="1423987">
                <a:moveTo>
                  <a:pt x="314325" y="597693"/>
                </a:moveTo>
                <a:lnTo>
                  <a:pt x="266700" y="473868"/>
                </a:lnTo>
                <a:lnTo>
                  <a:pt x="209550" y="354806"/>
                </a:lnTo>
                <a:lnTo>
                  <a:pt x="138112" y="230981"/>
                </a:lnTo>
                <a:lnTo>
                  <a:pt x="64293" y="1262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0956"/>
                </a:lnTo>
                <a:lnTo>
                  <a:pt x="0" y="14287"/>
                </a:lnTo>
                <a:lnTo>
                  <a:pt x="7143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0012" y="47625"/>
                </a:lnTo>
                <a:lnTo>
                  <a:pt x="233362" y="176212"/>
                </a:lnTo>
                <a:lnTo>
                  <a:pt x="381000" y="328612"/>
                </a:lnTo>
                <a:lnTo>
                  <a:pt x="438150" y="392906"/>
                </a:lnTo>
                <a:lnTo>
                  <a:pt x="497681" y="473868"/>
                </a:lnTo>
                <a:lnTo>
                  <a:pt x="547687" y="540543"/>
                </a:lnTo>
                <a:lnTo>
                  <a:pt x="592931" y="609600"/>
                </a:lnTo>
                <a:lnTo>
                  <a:pt x="638175" y="690562"/>
                </a:lnTo>
                <a:lnTo>
                  <a:pt x="681037" y="778668"/>
                </a:lnTo>
                <a:lnTo>
                  <a:pt x="704850" y="850106"/>
                </a:lnTo>
                <a:lnTo>
                  <a:pt x="719137" y="907256"/>
                </a:lnTo>
                <a:lnTo>
                  <a:pt x="728662" y="1007268"/>
                </a:lnTo>
                <a:lnTo>
                  <a:pt x="733425" y="1090612"/>
                </a:lnTo>
                <a:lnTo>
                  <a:pt x="726281" y="1200150"/>
                </a:lnTo>
                <a:lnTo>
                  <a:pt x="714375" y="1271587"/>
                </a:lnTo>
                <a:lnTo>
                  <a:pt x="692943" y="1335881"/>
                </a:lnTo>
                <a:lnTo>
                  <a:pt x="669131" y="1373981"/>
                </a:lnTo>
                <a:lnTo>
                  <a:pt x="640556" y="1404937"/>
                </a:lnTo>
                <a:lnTo>
                  <a:pt x="609600" y="1423987"/>
                </a:lnTo>
                <a:lnTo>
                  <a:pt x="583406" y="1423987"/>
                </a:lnTo>
                <a:lnTo>
                  <a:pt x="554831" y="1419225"/>
                </a:lnTo>
                <a:lnTo>
                  <a:pt x="533400" y="1404937"/>
                </a:lnTo>
                <a:lnTo>
                  <a:pt x="504825" y="1381125"/>
                </a:lnTo>
                <a:lnTo>
                  <a:pt x="481012" y="1343025"/>
                </a:lnTo>
                <a:lnTo>
                  <a:pt x="457200" y="1276350"/>
                </a:lnTo>
                <a:lnTo>
                  <a:pt x="438150" y="1195387"/>
                </a:lnTo>
                <a:lnTo>
                  <a:pt x="426243" y="1076325"/>
                </a:lnTo>
                <a:lnTo>
                  <a:pt x="392906" y="871537"/>
                </a:lnTo>
                <a:lnTo>
                  <a:pt x="359568" y="745331"/>
                </a:lnTo>
                <a:lnTo>
                  <a:pt x="314325" y="597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2C84B7-5C0D-48BC-BEC4-73947E482085}"/>
              </a:ext>
            </a:extLst>
          </p:cNvPr>
          <p:cNvSpPr/>
          <p:nvPr/>
        </p:nvSpPr>
        <p:spPr>
          <a:xfrm rot="16200000">
            <a:off x="5153028" y="3511551"/>
            <a:ext cx="1587500" cy="942975"/>
          </a:xfrm>
          <a:custGeom>
            <a:avLst/>
            <a:gdLst>
              <a:gd name="connsiteX0" fmla="*/ 828675 w 1588294"/>
              <a:gd name="connsiteY0" fmla="*/ 697706 h 942975"/>
              <a:gd name="connsiteX1" fmla="*/ 609600 w 1588294"/>
              <a:gd name="connsiteY1" fmla="*/ 566738 h 942975"/>
              <a:gd name="connsiteX2" fmla="*/ 435769 w 1588294"/>
              <a:gd name="connsiteY2" fmla="*/ 442913 h 942975"/>
              <a:gd name="connsiteX3" fmla="*/ 283369 w 1588294"/>
              <a:gd name="connsiteY3" fmla="*/ 321469 h 942975"/>
              <a:gd name="connsiteX4" fmla="*/ 133350 w 1588294"/>
              <a:gd name="connsiteY4" fmla="*/ 188119 h 942975"/>
              <a:gd name="connsiteX5" fmla="*/ 40481 w 1588294"/>
              <a:gd name="connsiteY5" fmla="*/ 97631 h 942975"/>
              <a:gd name="connsiteX6" fmla="*/ 11906 w 1588294"/>
              <a:gd name="connsiteY6" fmla="*/ 69056 h 942975"/>
              <a:gd name="connsiteX7" fmla="*/ 4763 w 1588294"/>
              <a:gd name="connsiteY7" fmla="*/ 54769 h 942975"/>
              <a:gd name="connsiteX8" fmla="*/ 0 w 1588294"/>
              <a:gd name="connsiteY8" fmla="*/ 35719 h 942975"/>
              <a:gd name="connsiteX9" fmla="*/ 2381 w 1588294"/>
              <a:gd name="connsiteY9" fmla="*/ 14288 h 942975"/>
              <a:gd name="connsiteX10" fmla="*/ 11906 w 1588294"/>
              <a:gd name="connsiteY10" fmla="*/ 4763 h 942975"/>
              <a:gd name="connsiteX11" fmla="*/ 26194 w 1588294"/>
              <a:gd name="connsiteY11" fmla="*/ 0 h 942975"/>
              <a:gd name="connsiteX12" fmla="*/ 40481 w 1588294"/>
              <a:gd name="connsiteY12" fmla="*/ 0 h 942975"/>
              <a:gd name="connsiteX13" fmla="*/ 61913 w 1588294"/>
              <a:gd name="connsiteY13" fmla="*/ 9525 h 942975"/>
              <a:gd name="connsiteX14" fmla="*/ 180975 w 1588294"/>
              <a:gd name="connsiteY14" fmla="*/ 100013 h 942975"/>
              <a:gd name="connsiteX15" fmla="*/ 316706 w 1588294"/>
              <a:gd name="connsiteY15" fmla="*/ 192881 h 942975"/>
              <a:gd name="connsiteX16" fmla="*/ 409575 w 1588294"/>
              <a:gd name="connsiteY16" fmla="*/ 250031 h 942975"/>
              <a:gd name="connsiteX17" fmla="*/ 500063 w 1588294"/>
              <a:gd name="connsiteY17" fmla="*/ 307181 h 942975"/>
              <a:gd name="connsiteX18" fmla="*/ 595313 w 1588294"/>
              <a:gd name="connsiteY18" fmla="*/ 357188 h 942975"/>
              <a:gd name="connsiteX19" fmla="*/ 731044 w 1588294"/>
              <a:gd name="connsiteY19" fmla="*/ 421481 h 942975"/>
              <a:gd name="connsiteX20" fmla="*/ 897731 w 1588294"/>
              <a:gd name="connsiteY20" fmla="*/ 492919 h 942975"/>
              <a:gd name="connsiteX21" fmla="*/ 1050131 w 1588294"/>
              <a:gd name="connsiteY21" fmla="*/ 550069 h 942975"/>
              <a:gd name="connsiteX22" fmla="*/ 1166813 w 1588294"/>
              <a:gd name="connsiteY22" fmla="*/ 583406 h 942975"/>
              <a:gd name="connsiteX23" fmla="*/ 1269206 w 1588294"/>
              <a:gd name="connsiteY23" fmla="*/ 607219 h 942975"/>
              <a:gd name="connsiteX24" fmla="*/ 1326356 w 1588294"/>
              <a:gd name="connsiteY24" fmla="*/ 614363 h 942975"/>
              <a:gd name="connsiteX25" fmla="*/ 1373981 w 1588294"/>
              <a:gd name="connsiteY25" fmla="*/ 614363 h 942975"/>
              <a:gd name="connsiteX26" fmla="*/ 1414463 w 1588294"/>
              <a:gd name="connsiteY26" fmla="*/ 607219 h 942975"/>
              <a:gd name="connsiteX27" fmla="*/ 1488281 w 1588294"/>
              <a:gd name="connsiteY27" fmla="*/ 585788 h 942975"/>
              <a:gd name="connsiteX28" fmla="*/ 1533525 w 1588294"/>
              <a:gd name="connsiteY28" fmla="*/ 566738 h 942975"/>
              <a:gd name="connsiteX29" fmla="*/ 1554956 w 1588294"/>
              <a:gd name="connsiteY29" fmla="*/ 557213 h 942975"/>
              <a:gd name="connsiteX30" fmla="*/ 1571625 w 1588294"/>
              <a:gd name="connsiteY30" fmla="*/ 550069 h 942975"/>
              <a:gd name="connsiteX31" fmla="*/ 1583531 w 1588294"/>
              <a:gd name="connsiteY31" fmla="*/ 552450 h 942975"/>
              <a:gd name="connsiteX32" fmla="*/ 1588294 w 1588294"/>
              <a:gd name="connsiteY32" fmla="*/ 559594 h 942975"/>
              <a:gd name="connsiteX33" fmla="*/ 1583531 w 1588294"/>
              <a:gd name="connsiteY33" fmla="*/ 588169 h 942975"/>
              <a:gd name="connsiteX34" fmla="*/ 1545431 w 1588294"/>
              <a:gd name="connsiteY34" fmla="*/ 683419 h 942975"/>
              <a:gd name="connsiteX35" fmla="*/ 1483519 w 1588294"/>
              <a:gd name="connsiteY35" fmla="*/ 783431 h 942975"/>
              <a:gd name="connsiteX36" fmla="*/ 1421606 w 1588294"/>
              <a:gd name="connsiteY36" fmla="*/ 852488 h 942975"/>
              <a:gd name="connsiteX37" fmla="*/ 1362075 w 1588294"/>
              <a:gd name="connsiteY37" fmla="*/ 900113 h 942975"/>
              <a:gd name="connsiteX38" fmla="*/ 1300163 w 1588294"/>
              <a:gd name="connsiteY38" fmla="*/ 928688 h 942975"/>
              <a:gd name="connsiteX39" fmla="*/ 1278731 w 1588294"/>
              <a:gd name="connsiteY39" fmla="*/ 938213 h 942975"/>
              <a:gd name="connsiteX40" fmla="*/ 1252538 w 1588294"/>
              <a:gd name="connsiteY40" fmla="*/ 942975 h 942975"/>
              <a:gd name="connsiteX41" fmla="*/ 1226344 w 1588294"/>
              <a:gd name="connsiteY41" fmla="*/ 938213 h 942975"/>
              <a:gd name="connsiteX42" fmla="*/ 1200150 w 1588294"/>
              <a:gd name="connsiteY42" fmla="*/ 923925 h 942975"/>
              <a:gd name="connsiteX43" fmla="*/ 1183481 w 1588294"/>
              <a:gd name="connsiteY43" fmla="*/ 900113 h 942975"/>
              <a:gd name="connsiteX44" fmla="*/ 1159669 w 1588294"/>
              <a:gd name="connsiteY44" fmla="*/ 857250 h 942975"/>
              <a:gd name="connsiteX45" fmla="*/ 828675 w 1588294"/>
              <a:gd name="connsiteY45" fmla="*/ 69770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88294" h="942975">
                <a:moveTo>
                  <a:pt x="828675" y="697706"/>
                </a:moveTo>
                <a:lnTo>
                  <a:pt x="609600" y="566738"/>
                </a:lnTo>
                <a:lnTo>
                  <a:pt x="435769" y="442913"/>
                </a:lnTo>
                <a:lnTo>
                  <a:pt x="283369" y="321469"/>
                </a:lnTo>
                <a:lnTo>
                  <a:pt x="133350" y="188119"/>
                </a:lnTo>
                <a:lnTo>
                  <a:pt x="40481" y="97631"/>
                </a:lnTo>
                <a:lnTo>
                  <a:pt x="11906" y="69056"/>
                </a:lnTo>
                <a:lnTo>
                  <a:pt x="4763" y="54769"/>
                </a:lnTo>
                <a:lnTo>
                  <a:pt x="0" y="35719"/>
                </a:lnTo>
                <a:lnTo>
                  <a:pt x="2381" y="14288"/>
                </a:lnTo>
                <a:lnTo>
                  <a:pt x="11906" y="4763"/>
                </a:lnTo>
                <a:lnTo>
                  <a:pt x="26194" y="0"/>
                </a:lnTo>
                <a:lnTo>
                  <a:pt x="40481" y="0"/>
                </a:lnTo>
                <a:lnTo>
                  <a:pt x="61913" y="9525"/>
                </a:lnTo>
                <a:lnTo>
                  <a:pt x="180975" y="100013"/>
                </a:lnTo>
                <a:lnTo>
                  <a:pt x="316706" y="192881"/>
                </a:lnTo>
                <a:lnTo>
                  <a:pt x="409575" y="250031"/>
                </a:lnTo>
                <a:lnTo>
                  <a:pt x="500063" y="307181"/>
                </a:lnTo>
                <a:lnTo>
                  <a:pt x="595313" y="357188"/>
                </a:lnTo>
                <a:lnTo>
                  <a:pt x="731044" y="421481"/>
                </a:lnTo>
                <a:lnTo>
                  <a:pt x="897731" y="492919"/>
                </a:lnTo>
                <a:lnTo>
                  <a:pt x="1050131" y="550069"/>
                </a:lnTo>
                <a:lnTo>
                  <a:pt x="1166813" y="583406"/>
                </a:lnTo>
                <a:lnTo>
                  <a:pt x="1269206" y="607219"/>
                </a:lnTo>
                <a:lnTo>
                  <a:pt x="1326356" y="614363"/>
                </a:lnTo>
                <a:lnTo>
                  <a:pt x="1373981" y="614363"/>
                </a:lnTo>
                <a:lnTo>
                  <a:pt x="1414463" y="607219"/>
                </a:lnTo>
                <a:lnTo>
                  <a:pt x="1488281" y="585788"/>
                </a:lnTo>
                <a:lnTo>
                  <a:pt x="1533525" y="566738"/>
                </a:lnTo>
                <a:lnTo>
                  <a:pt x="1554956" y="557213"/>
                </a:lnTo>
                <a:lnTo>
                  <a:pt x="1571625" y="550069"/>
                </a:lnTo>
                <a:lnTo>
                  <a:pt x="1583531" y="552450"/>
                </a:lnTo>
                <a:lnTo>
                  <a:pt x="1588294" y="559594"/>
                </a:lnTo>
                <a:lnTo>
                  <a:pt x="1583531" y="588169"/>
                </a:lnTo>
                <a:lnTo>
                  <a:pt x="1545431" y="683419"/>
                </a:lnTo>
                <a:lnTo>
                  <a:pt x="1483519" y="783431"/>
                </a:lnTo>
                <a:lnTo>
                  <a:pt x="1421606" y="852488"/>
                </a:lnTo>
                <a:lnTo>
                  <a:pt x="1362075" y="900113"/>
                </a:lnTo>
                <a:lnTo>
                  <a:pt x="1300163" y="928688"/>
                </a:lnTo>
                <a:lnTo>
                  <a:pt x="1278731" y="938213"/>
                </a:lnTo>
                <a:lnTo>
                  <a:pt x="1252538" y="942975"/>
                </a:lnTo>
                <a:lnTo>
                  <a:pt x="1226344" y="938213"/>
                </a:lnTo>
                <a:lnTo>
                  <a:pt x="1200150" y="923925"/>
                </a:lnTo>
                <a:lnTo>
                  <a:pt x="1183481" y="900113"/>
                </a:lnTo>
                <a:lnTo>
                  <a:pt x="1159669" y="857250"/>
                </a:lnTo>
                <a:lnTo>
                  <a:pt x="828675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5039F6-CA3C-4F53-8274-305F4B4900B2}"/>
              </a:ext>
            </a:extLst>
          </p:cNvPr>
          <p:cNvSpPr/>
          <p:nvPr/>
        </p:nvSpPr>
        <p:spPr>
          <a:xfrm rot="16200000">
            <a:off x="5011740" y="2976563"/>
            <a:ext cx="3486150" cy="546100"/>
          </a:xfrm>
          <a:custGeom>
            <a:avLst/>
            <a:gdLst>
              <a:gd name="connsiteX0" fmla="*/ 1863725 w 3486150"/>
              <a:gd name="connsiteY0" fmla="*/ 457200 h 546100"/>
              <a:gd name="connsiteX1" fmla="*/ 1177925 w 3486150"/>
              <a:gd name="connsiteY1" fmla="*/ 463550 h 546100"/>
              <a:gd name="connsiteX2" fmla="*/ 746125 w 3486150"/>
              <a:gd name="connsiteY2" fmla="*/ 476250 h 546100"/>
              <a:gd name="connsiteX3" fmla="*/ 600075 w 3486150"/>
              <a:gd name="connsiteY3" fmla="*/ 479425 h 546100"/>
              <a:gd name="connsiteX4" fmla="*/ 485775 w 3486150"/>
              <a:gd name="connsiteY4" fmla="*/ 488950 h 546100"/>
              <a:gd name="connsiteX5" fmla="*/ 355600 w 3486150"/>
              <a:gd name="connsiteY5" fmla="*/ 492125 h 546100"/>
              <a:gd name="connsiteX6" fmla="*/ 206375 w 3486150"/>
              <a:gd name="connsiteY6" fmla="*/ 485775 h 546100"/>
              <a:gd name="connsiteX7" fmla="*/ 123825 w 3486150"/>
              <a:gd name="connsiteY7" fmla="*/ 479425 h 546100"/>
              <a:gd name="connsiteX8" fmla="*/ 76200 w 3486150"/>
              <a:gd name="connsiteY8" fmla="*/ 469900 h 546100"/>
              <a:gd name="connsiteX9" fmla="*/ 38100 w 3486150"/>
              <a:gd name="connsiteY9" fmla="*/ 447675 h 546100"/>
              <a:gd name="connsiteX10" fmla="*/ 9525 w 3486150"/>
              <a:gd name="connsiteY10" fmla="*/ 425450 h 546100"/>
              <a:gd name="connsiteX11" fmla="*/ 0 w 3486150"/>
              <a:gd name="connsiteY11" fmla="*/ 400050 h 546100"/>
              <a:gd name="connsiteX12" fmla="*/ 0 w 3486150"/>
              <a:gd name="connsiteY12" fmla="*/ 377825 h 546100"/>
              <a:gd name="connsiteX13" fmla="*/ 12700 w 3486150"/>
              <a:gd name="connsiteY13" fmla="*/ 349250 h 546100"/>
              <a:gd name="connsiteX14" fmla="*/ 44450 w 3486150"/>
              <a:gd name="connsiteY14" fmla="*/ 317500 h 546100"/>
              <a:gd name="connsiteX15" fmla="*/ 120650 w 3486150"/>
              <a:gd name="connsiteY15" fmla="*/ 273050 h 546100"/>
              <a:gd name="connsiteX16" fmla="*/ 200025 w 3486150"/>
              <a:gd name="connsiteY16" fmla="*/ 238125 h 546100"/>
              <a:gd name="connsiteX17" fmla="*/ 311150 w 3486150"/>
              <a:gd name="connsiteY17" fmla="*/ 206375 h 546100"/>
              <a:gd name="connsiteX18" fmla="*/ 460375 w 3486150"/>
              <a:gd name="connsiteY18" fmla="*/ 190500 h 546100"/>
              <a:gd name="connsiteX19" fmla="*/ 533400 w 3486150"/>
              <a:gd name="connsiteY19" fmla="*/ 190500 h 546100"/>
              <a:gd name="connsiteX20" fmla="*/ 768350 w 3486150"/>
              <a:gd name="connsiteY20" fmla="*/ 215900 h 546100"/>
              <a:gd name="connsiteX21" fmla="*/ 984250 w 3486150"/>
              <a:gd name="connsiteY21" fmla="*/ 234950 h 546100"/>
              <a:gd name="connsiteX22" fmla="*/ 1390650 w 3486150"/>
              <a:gd name="connsiteY22" fmla="*/ 247650 h 546100"/>
              <a:gd name="connsiteX23" fmla="*/ 1936750 w 3486150"/>
              <a:gd name="connsiteY23" fmla="*/ 257175 h 546100"/>
              <a:gd name="connsiteX24" fmla="*/ 2416175 w 3486150"/>
              <a:gd name="connsiteY24" fmla="*/ 257175 h 546100"/>
              <a:gd name="connsiteX25" fmla="*/ 2651125 w 3486150"/>
              <a:gd name="connsiteY25" fmla="*/ 250825 h 546100"/>
              <a:gd name="connsiteX26" fmla="*/ 2876550 w 3486150"/>
              <a:gd name="connsiteY26" fmla="*/ 238125 h 546100"/>
              <a:gd name="connsiteX27" fmla="*/ 3032125 w 3486150"/>
              <a:gd name="connsiteY27" fmla="*/ 228600 h 546100"/>
              <a:gd name="connsiteX28" fmla="*/ 3133725 w 3486150"/>
              <a:gd name="connsiteY28" fmla="*/ 219075 h 546100"/>
              <a:gd name="connsiteX29" fmla="*/ 3178175 w 3486150"/>
              <a:gd name="connsiteY29" fmla="*/ 209550 h 546100"/>
              <a:gd name="connsiteX30" fmla="*/ 3295650 w 3486150"/>
              <a:gd name="connsiteY30" fmla="*/ 130175 h 546100"/>
              <a:gd name="connsiteX31" fmla="*/ 3422650 w 3486150"/>
              <a:gd name="connsiteY31" fmla="*/ 25400 h 546100"/>
              <a:gd name="connsiteX32" fmla="*/ 3448050 w 3486150"/>
              <a:gd name="connsiteY32" fmla="*/ 3175 h 546100"/>
              <a:gd name="connsiteX33" fmla="*/ 3460750 w 3486150"/>
              <a:gd name="connsiteY33" fmla="*/ 0 h 546100"/>
              <a:gd name="connsiteX34" fmla="*/ 3476625 w 3486150"/>
              <a:gd name="connsiteY34" fmla="*/ 6350 h 546100"/>
              <a:gd name="connsiteX35" fmla="*/ 3486150 w 3486150"/>
              <a:gd name="connsiteY35" fmla="*/ 22225 h 546100"/>
              <a:gd name="connsiteX36" fmla="*/ 3479800 w 3486150"/>
              <a:gd name="connsiteY36" fmla="*/ 57150 h 546100"/>
              <a:gd name="connsiteX37" fmla="*/ 3409950 w 3486150"/>
              <a:gd name="connsiteY37" fmla="*/ 190500 h 546100"/>
              <a:gd name="connsiteX38" fmla="*/ 3336925 w 3486150"/>
              <a:gd name="connsiteY38" fmla="*/ 314325 h 546100"/>
              <a:gd name="connsiteX39" fmla="*/ 3279775 w 3486150"/>
              <a:gd name="connsiteY39" fmla="*/ 396875 h 546100"/>
              <a:gd name="connsiteX40" fmla="*/ 3213100 w 3486150"/>
              <a:gd name="connsiteY40" fmla="*/ 466725 h 546100"/>
              <a:gd name="connsiteX41" fmla="*/ 3162300 w 3486150"/>
              <a:gd name="connsiteY41" fmla="*/ 504825 h 546100"/>
              <a:gd name="connsiteX42" fmla="*/ 3146425 w 3486150"/>
              <a:gd name="connsiteY42" fmla="*/ 530225 h 546100"/>
              <a:gd name="connsiteX43" fmla="*/ 3127375 w 3486150"/>
              <a:gd name="connsiteY43" fmla="*/ 542925 h 546100"/>
              <a:gd name="connsiteX44" fmla="*/ 3098800 w 3486150"/>
              <a:gd name="connsiteY44" fmla="*/ 546100 h 546100"/>
              <a:gd name="connsiteX45" fmla="*/ 3048000 w 3486150"/>
              <a:gd name="connsiteY45" fmla="*/ 527050 h 546100"/>
              <a:gd name="connsiteX46" fmla="*/ 2974975 w 3486150"/>
              <a:gd name="connsiteY46" fmla="*/ 495300 h 546100"/>
              <a:gd name="connsiteX47" fmla="*/ 2892425 w 3486150"/>
              <a:gd name="connsiteY47" fmla="*/ 482600 h 546100"/>
              <a:gd name="connsiteX48" fmla="*/ 2784475 w 3486150"/>
              <a:gd name="connsiteY48" fmla="*/ 476250 h 546100"/>
              <a:gd name="connsiteX49" fmla="*/ 2689225 w 3486150"/>
              <a:gd name="connsiteY49" fmla="*/ 463550 h 546100"/>
              <a:gd name="connsiteX50" fmla="*/ 2390775 w 3486150"/>
              <a:gd name="connsiteY50" fmla="*/ 457200 h 546100"/>
              <a:gd name="connsiteX51" fmla="*/ 2235200 w 3486150"/>
              <a:gd name="connsiteY51" fmla="*/ 457200 h 546100"/>
              <a:gd name="connsiteX52" fmla="*/ 1863725 w 3486150"/>
              <a:gd name="connsiteY52" fmla="*/ 4572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86150" h="546100">
                <a:moveTo>
                  <a:pt x="1863725" y="457200"/>
                </a:moveTo>
                <a:lnTo>
                  <a:pt x="1177925" y="463550"/>
                </a:lnTo>
                <a:lnTo>
                  <a:pt x="746125" y="476250"/>
                </a:lnTo>
                <a:lnTo>
                  <a:pt x="600075" y="479425"/>
                </a:lnTo>
                <a:lnTo>
                  <a:pt x="485775" y="488950"/>
                </a:lnTo>
                <a:lnTo>
                  <a:pt x="355600" y="492125"/>
                </a:lnTo>
                <a:lnTo>
                  <a:pt x="206375" y="485775"/>
                </a:lnTo>
                <a:lnTo>
                  <a:pt x="123825" y="479425"/>
                </a:lnTo>
                <a:lnTo>
                  <a:pt x="76200" y="469900"/>
                </a:lnTo>
                <a:lnTo>
                  <a:pt x="38100" y="447675"/>
                </a:lnTo>
                <a:lnTo>
                  <a:pt x="9525" y="425450"/>
                </a:lnTo>
                <a:lnTo>
                  <a:pt x="0" y="400050"/>
                </a:lnTo>
                <a:lnTo>
                  <a:pt x="0" y="377825"/>
                </a:lnTo>
                <a:lnTo>
                  <a:pt x="12700" y="349250"/>
                </a:lnTo>
                <a:lnTo>
                  <a:pt x="44450" y="317500"/>
                </a:lnTo>
                <a:lnTo>
                  <a:pt x="120650" y="273050"/>
                </a:lnTo>
                <a:lnTo>
                  <a:pt x="200025" y="238125"/>
                </a:lnTo>
                <a:lnTo>
                  <a:pt x="311150" y="206375"/>
                </a:lnTo>
                <a:lnTo>
                  <a:pt x="460375" y="190500"/>
                </a:lnTo>
                <a:lnTo>
                  <a:pt x="533400" y="190500"/>
                </a:lnTo>
                <a:lnTo>
                  <a:pt x="768350" y="215900"/>
                </a:lnTo>
                <a:lnTo>
                  <a:pt x="984250" y="234950"/>
                </a:lnTo>
                <a:lnTo>
                  <a:pt x="1390650" y="247650"/>
                </a:lnTo>
                <a:lnTo>
                  <a:pt x="1936750" y="257175"/>
                </a:lnTo>
                <a:lnTo>
                  <a:pt x="2416175" y="257175"/>
                </a:lnTo>
                <a:lnTo>
                  <a:pt x="2651125" y="250825"/>
                </a:lnTo>
                <a:lnTo>
                  <a:pt x="2876550" y="238125"/>
                </a:lnTo>
                <a:lnTo>
                  <a:pt x="3032125" y="228600"/>
                </a:lnTo>
                <a:lnTo>
                  <a:pt x="3133725" y="219075"/>
                </a:lnTo>
                <a:lnTo>
                  <a:pt x="3178175" y="209550"/>
                </a:lnTo>
                <a:lnTo>
                  <a:pt x="3295650" y="130175"/>
                </a:lnTo>
                <a:lnTo>
                  <a:pt x="3422650" y="25400"/>
                </a:lnTo>
                <a:lnTo>
                  <a:pt x="3448050" y="3175"/>
                </a:lnTo>
                <a:lnTo>
                  <a:pt x="3460750" y="0"/>
                </a:lnTo>
                <a:lnTo>
                  <a:pt x="3476625" y="6350"/>
                </a:lnTo>
                <a:lnTo>
                  <a:pt x="3486150" y="22225"/>
                </a:lnTo>
                <a:lnTo>
                  <a:pt x="3479800" y="57150"/>
                </a:lnTo>
                <a:lnTo>
                  <a:pt x="3409950" y="190500"/>
                </a:lnTo>
                <a:lnTo>
                  <a:pt x="3336925" y="314325"/>
                </a:lnTo>
                <a:lnTo>
                  <a:pt x="3279775" y="396875"/>
                </a:lnTo>
                <a:lnTo>
                  <a:pt x="3213100" y="466725"/>
                </a:lnTo>
                <a:lnTo>
                  <a:pt x="3162300" y="504825"/>
                </a:lnTo>
                <a:lnTo>
                  <a:pt x="3146425" y="530225"/>
                </a:lnTo>
                <a:lnTo>
                  <a:pt x="3127375" y="542925"/>
                </a:lnTo>
                <a:lnTo>
                  <a:pt x="3098800" y="546100"/>
                </a:lnTo>
                <a:lnTo>
                  <a:pt x="3048000" y="527050"/>
                </a:lnTo>
                <a:lnTo>
                  <a:pt x="2974975" y="495300"/>
                </a:lnTo>
                <a:lnTo>
                  <a:pt x="2892425" y="482600"/>
                </a:lnTo>
                <a:lnTo>
                  <a:pt x="2784475" y="476250"/>
                </a:lnTo>
                <a:lnTo>
                  <a:pt x="2689225" y="463550"/>
                </a:lnTo>
                <a:lnTo>
                  <a:pt x="2390775" y="457200"/>
                </a:lnTo>
                <a:lnTo>
                  <a:pt x="2235200" y="457200"/>
                </a:lnTo>
                <a:lnTo>
                  <a:pt x="1863725" y="457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53AA4FE-36D4-4269-801B-D088C52B0847}"/>
              </a:ext>
            </a:extLst>
          </p:cNvPr>
          <p:cNvSpPr/>
          <p:nvPr/>
        </p:nvSpPr>
        <p:spPr>
          <a:xfrm>
            <a:off x="3865565" y="3471864"/>
            <a:ext cx="1309687" cy="1292225"/>
          </a:xfrm>
          <a:custGeom>
            <a:avLst/>
            <a:gdLst>
              <a:gd name="connsiteX0" fmla="*/ 654844 w 1309687"/>
              <a:gd name="connsiteY0" fmla="*/ 323850 h 1293018"/>
              <a:gd name="connsiteX1" fmla="*/ 492919 w 1309687"/>
              <a:gd name="connsiteY1" fmla="*/ 404812 h 1293018"/>
              <a:gd name="connsiteX2" fmla="*/ 440531 w 1309687"/>
              <a:gd name="connsiteY2" fmla="*/ 435768 h 1293018"/>
              <a:gd name="connsiteX3" fmla="*/ 350044 w 1309687"/>
              <a:gd name="connsiteY3" fmla="*/ 502443 h 1293018"/>
              <a:gd name="connsiteX4" fmla="*/ 309562 w 1309687"/>
              <a:gd name="connsiteY4" fmla="*/ 538162 h 1293018"/>
              <a:gd name="connsiteX5" fmla="*/ 283369 w 1309687"/>
              <a:gd name="connsiteY5" fmla="*/ 533400 h 1293018"/>
              <a:gd name="connsiteX6" fmla="*/ 233362 w 1309687"/>
              <a:gd name="connsiteY6" fmla="*/ 514350 h 1293018"/>
              <a:gd name="connsiteX7" fmla="*/ 192881 w 1309687"/>
              <a:gd name="connsiteY7" fmla="*/ 490537 h 1293018"/>
              <a:gd name="connsiteX8" fmla="*/ 159544 w 1309687"/>
              <a:gd name="connsiteY8" fmla="*/ 464343 h 1293018"/>
              <a:gd name="connsiteX9" fmla="*/ 135731 w 1309687"/>
              <a:gd name="connsiteY9" fmla="*/ 440531 h 1293018"/>
              <a:gd name="connsiteX10" fmla="*/ 109537 w 1309687"/>
              <a:gd name="connsiteY10" fmla="*/ 409575 h 1293018"/>
              <a:gd name="connsiteX11" fmla="*/ 83344 w 1309687"/>
              <a:gd name="connsiteY11" fmla="*/ 373856 h 1293018"/>
              <a:gd name="connsiteX12" fmla="*/ 57150 w 1309687"/>
              <a:gd name="connsiteY12" fmla="*/ 333375 h 1293018"/>
              <a:gd name="connsiteX13" fmla="*/ 28575 w 1309687"/>
              <a:gd name="connsiteY13" fmla="*/ 283368 h 1293018"/>
              <a:gd name="connsiteX14" fmla="*/ 11906 w 1309687"/>
              <a:gd name="connsiteY14" fmla="*/ 247650 h 1293018"/>
              <a:gd name="connsiteX15" fmla="*/ 0 w 1309687"/>
              <a:gd name="connsiteY15" fmla="*/ 216693 h 1293018"/>
              <a:gd name="connsiteX16" fmla="*/ 0 w 1309687"/>
              <a:gd name="connsiteY16" fmla="*/ 200025 h 1293018"/>
              <a:gd name="connsiteX17" fmla="*/ 4762 w 1309687"/>
              <a:gd name="connsiteY17" fmla="*/ 188118 h 1293018"/>
              <a:gd name="connsiteX18" fmla="*/ 19050 w 1309687"/>
              <a:gd name="connsiteY18" fmla="*/ 183356 h 1293018"/>
              <a:gd name="connsiteX19" fmla="*/ 42862 w 1309687"/>
              <a:gd name="connsiteY19" fmla="*/ 188118 h 1293018"/>
              <a:gd name="connsiteX20" fmla="*/ 59531 w 1309687"/>
              <a:gd name="connsiteY20" fmla="*/ 200025 h 1293018"/>
              <a:gd name="connsiteX21" fmla="*/ 100012 w 1309687"/>
              <a:gd name="connsiteY21" fmla="*/ 240506 h 1293018"/>
              <a:gd name="connsiteX22" fmla="*/ 130969 w 1309687"/>
              <a:gd name="connsiteY22" fmla="*/ 266700 h 1293018"/>
              <a:gd name="connsiteX23" fmla="*/ 166687 w 1309687"/>
              <a:gd name="connsiteY23" fmla="*/ 288131 h 1293018"/>
              <a:gd name="connsiteX24" fmla="*/ 190500 w 1309687"/>
              <a:gd name="connsiteY24" fmla="*/ 300037 h 1293018"/>
              <a:gd name="connsiteX25" fmla="*/ 221456 w 1309687"/>
              <a:gd name="connsiteY25" fmla="*/ 311943 h 1293018"/>
              <a:gd name="connsiteX26" fmla="*/ 259556 w 1309687"/>
              <a:gd name="connsiteY26" fmla="*/ 319087 h 1293018"/>
              <a:gd name="connsiteX27" fmla="*/ 304800 w 1309687"/>
              <a:gd name="connsiteY27" fmla="*/ 316706 h 1293018"/>
              <a:gd name="connsiteX28" fmla="*/ 357187 w 1309687"/>
              <a:gd name="connsiteY28" fmla="*/ 300037 h 1293018"/>
              <a:gd name="connsiteX29" fmla="*/ 583406 w 1309687"/>
              <a:gd name="connsiteY29" fmla="*/ 202406 h 1293018"/>
              <a:gd name="connsiteX30" fmla="*/ 809625 w 1309687"/>
              <a:gd name="connsiteY30" fmla="*/ 95250 h 1293018"/>
              <a:gd name="connsiteX31" fmla="*/ 947737 w 1309687"/>
              <a:gd name="connsiteY31" fmla="*/ 0 h 1293018"/>
              <a:gd name="connsiteX32" fmla="*/ 959644 w 1309687"/>
              <a:gd name="connsiteY32" fmla="*/ 0 h 1293018"/>
              <a:gd name="connsiteX33" fmla="*/ 1007269 w 1309687"/>
              <a:gd name="connsiteY33" fmla="*/ 19050 h 1293018"/>
              <a:gd name="connsiteX34" fmla="*/ 1078706 w 1309687"/>
              <a:gd name="connsiteY34" fmla="*/ 52387 h 1293018"/>
              <a:gd name="connsiteX35" fmla="*/ 1162050 w 1309687"/>
              <a:gd name="connsiteY35" fmla="*/ 100012 h 1293018"/>
              <a:gd name="connsiteX36" fmla="*/ 1219200 w 1309687"/>
              <a:gd name="connsiteY36" fmla="*/ 135731 h 1293018"/>
              <a:gd name="connsiteX37" fmla="*/ 1238250 w 1309687"/>
              <a:gd name="connsiteY37" fmla="*/ 145256 h 1293018"/>
              <a:gd name="connsiteX38" fmla="*/ 1243012 w 1309687"/>
              <a:gd name="connsiteY38" fmla="*/ 154781 h 1293018"/>
              <a:gd name="connsiteX39" fmla="*/ 1235869 w 1309687"/>
              <a:gd name="connsiteY39" fmla="*/ 173831 h 1293018"/>
              <a:gd name="connsiteX40" fmla="*/ 1221581 w 1309687"/>
              <a:gd name="connsiteY40" fmla="*/ 192881 h 1293018"/>
              <a:gd name="connsiteX41" fmla="*/ 1152525 w 1309687"/>
              <a:gd name="connsiteY41" fmla="*/ 245268 h 1293018"/>
              <a:gd name="connsiteX42" fmla="*/ 1000125 w 1309687"/>
              <a:gd name="connsiteY42" fmla="*/ 447675 h 1293018"/>
              <a:gd name="connsiteX43" fmla="*/ 773906 w 1309687"/>
              <a:gd name="connsiteY43" fmla="*/ 735806 h 1293018"/>
              <a:gd name="connsiteX44" fmla="*/ 759619 w 1309687"/>
              <a:gd name="connsiteY44" fmla="*/ 757237 h 1293018"/>
              <a:gd name="connsiteX45" fmla="*/ 757237 w 1309687"/>
              <a:gd name="connsiteY45" fmla="*/ 771525 h 1293018"/>
              <a:gd name="connsiteX46" fmla="*/ 757237 w 1309687"/>
              <a:gd name="connsiteY46" fmla="*/ 788193 h 1293018"/>
              <a:gd name="connsiteX47" fmla="*/ 766762 w 1309687"/>
              <a:gd name="connsiteY47" fmla="*/ 807243 h 1293018"/>
              <a:gd name="connsiteX48" fmla="*/ 788194 w 1309687"/>
              <a:gd name="connsiteY48" fmla="*/ 823912 h 1293018"/>
              <a:gd name="connsiteX49" fmla="*/ 840581 w 1309687"/>
              <a:gd name="connsiteY49" fmla="*/ 840581 h 1293018"/>
              <a:gd name="connsiteX50" fmla="*/ 897731 w 1309687"/>
              <a:gd name="connsiteY50" fmla="*/ 859631 h 1293018"/>
              <a:gd name="connsiteX51" fmla="*/ 945356 w 1309687"/>
              <a:gd name="connsiteY51" fmla="*/ 881062 h 1293018"/>
              <a:gd name="connsiteX52" fmla="*/ 1014412 w 1309687"/>
              <a:gd name="connsiteY52" fmla="*/ 919162 h 1293018"/>
              <a:gd name="connsiteX53" fmla="*/ 1095375 w 1309687"/>
              <a:gd name="connsiteY53" fmla="*/ 971550 h 1293018"/>
              <a:gd name="connsiteX54" fmla="*/ 1159669 w 1309687"/>
              <a:gd name="connsiteY54" fmla="*/ 1021556 h 1293018"/>
              <a:gd name="connsiteX55" fmla="*/ 1221581 w 1309687"/>
              <a:gd name="connsiteY55" fmla="*/ 1076325 h 1293018"/>
              <a:gd name="connsiteX56" fmla="*/ 1259681 w 1309687"/>
              <a:gd name="connsiteY56" fmla="*/ 1112043 h 1293018"/>
              <a:gd name="connsiteX57" fmla="*/ 1285875 w 1309687"/>
              <a:gd name="connsiteY57" fmla="*/ 1145381 h 1293018"/>
              <a:gd name="connsiteX58" fmla="*/ 1302544 w 1309687"/>
              <a:gd name="connsiteY58" fmla="*/ 1171575 h 1293018"/>
              <a:gd name="connsiteX59" fmla="*/ 1309687 w 1309687"/>
              <a:gd name="connsiteY59" fmla="*/ 1197768 h 1293018"/>
              <a:gd name="connsiteX60" fmla="*/ 1307306 w 1309687"/>
              <a:gd name="connsiteY60" fmla="*/ 1231106 h 1293018"/>
              <a:gd name="connsiteX61" fmla="*/ 1288256 w 1309687"/>
              <a:gd name="connsiteY61" fmla="*/ 1254918 h 1293018"/>
              <a:gd name="connsiteX62" fmla="*/ 1259681 w 1309687"/>
              <a:gd name="connsiteY62" fmla="*/ 1269206 h 1293018"/>
              <a:gd name="connsiteX63" fmla="*/ 1143000 w 1309687"/>
              <a:gd name="connsiteY63" fmla="*/ 1293018 h 1293018"/>
              <a:gd name="connsiteX64" fmla="*/ 864394 w 1309687"/>
              <a:gd name="connsiteY64" fmla="*/ 1059656 h 1293018"/>
              <a:gd name="connsiteX65" fmla="*/ 842962 w 1309687"/>
              <a:gd name="connsiteY65" fmla="*/ 1033462 h 1293018"/>
              <a:gd name="connsiteX66" fmla="*/ 802481 w 1309687"/>
              <a:gd name="connsiteY66" fmla="*/ 997743 h 1293018"/>
              <a:gd name="connsiteX67" fmla="*/ 759619 w 1309687"/>
              <a:gd name="connsiteY67" fmla="*/ 964406 h 1293018"/>
              <a:gd name="connsiteX68" fmla="*/ 700087 w 1309687"/>
              <a:gd name="connsiteY68" fmla="*/ 928687 h 1293018"/>
              <a:gd name="connsiteX69" fmla="*/ 659606 w 1309687"/>
              <a:gd name="connsiteY69" fmla="*/ 907256 h 1293018"/>
              <a:gd name="connsiteX70" fmla="*/ 635794 w 1309687"/>
              <a:gd name="connsiteY70" fmla="*/ 888206 h 1293018"/>
              <a:gd name="connsiteX71" fmla="*/ 621506 w 1309687"/>
              <a:gd name="connsiteY71" fmla="*/ 864393 h 1293018"/>
              <a:gd name="connsiteX72" fmla="*/ 614362 w 1309687"/>
              <a:gd name="connsiteY72" fmla="*/ 833437 h 1293018"/>
              <a:gd name="connsiteX73" fmla="*/ 616744 w 1309687"/>
              <a:gd name="connsiteY73" fmla="*/ 802481 h 1293018"/>
              <a:gd name="connsiteX74" fmla="*/ 628650 w 1309687"/>
              <a:gd name="connsiteY74" fmla="*/ 752475 h 1293018"/>
              <a:gd name="connsiteX75" fmla="*/ 678656 w 1309687"/>
              <a:gd name="connsiteY75" fmla="*/ 661987 h 1293018"/>
              <a:gd name="connsiteX76" fmla="*/ 776287 w 1309687"/>
              <a:gd name="connsiteY76" fmla="*/ 473868 h 1293018"/>
              <a:gd name="connsiteX77" fmla="*/ 838200 w 1309687"/>
              <a:gd name="connsiteY77" fmla="*/ 340518 h 1293018"/>
              <a:gd name="connsiteX78" fmla="*/ 842962 w 1309687"/>
              <a:gd name="connsiteY78" fmla="*/ 316706 h 1293018"/>
              <a:gd name="connsiteX79" fmla="*/ 833437 w 1309687"/>
              <a:gd name="connsiteY79" fmla="*/ 290512 h 1293018"/>
              <a:gd name="connsiteX80" fmla="*/ 812006 w 1309687"/>
              <a:gd name="connsiteY80" fmla="*/ 273843 h 1293018"/>
              <a:gd name="connsiteX81" fmla="*/ 788194 w 1309687"/>
              <a:gd name="connsiteY81" fmla="*/ 269081 h 1293018"/>
              <a:gd name="connsiteX82" fmla="*/ 757237 w 1309687"/>
              <a:gd name="connsiteY82" fmla="*/ 273843 h 1293018"/>
              <a:gd name="connsiteX83" fmla="*/ 654844 w 1309687"/>
              <a:gd name="connsiteY83" fmla="*/ 323850 h 129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09687" h="1293018">
                <a:moveTo>
                  <a:pt x="654844" y="323850"/>
                </a:moveTo>
                <a:lnTo>
                  <a:pt x="492919" y="404812"/>
                </a:lnTo>
                <a:lnTo>
                  <a:pt x="440531" y="435768"/>
                </a:lnTo>
                <a:lnTo>
                  <a:pt x="350044" y="502443"/>
                </a:lnTo>
                <a:lnTo>
                  <a:pt x="309562" y="538162"/>
                </a:lnTo>
                <a:lnTo>
                  <a:pt x="283369" y="533400"/>
                </a:lnTo>
                <a:lnTo>
                  <a:pt x="233362" y="514350"/>
                </a:lnTo>
                <a:lnTo>
                  <a:pt x="192881" y="490537"/>
                </a:lnTo>
                <a:lnTo>
                  <a:pt x="159544" y="464343"/>
                </a:lnTo>
                <a:lnTo>
                  <a:pt x="135731" y="440531"/>
                </a:lnTo>
                <a:lnTo>
                  <a:pt x="109537" y="409575"/>
                </a:lnTo>
                <a:lnTo>
                  <a:pt x="83344" y="373856"/>
                </a:lnTo>
                <a:lnTo>
                  <a:pt x="57150" y="333375"/>
                </a:lnTo>
                <a:lnTo>
                  <a:pt x="28575" y="283368"/>
                </a:lnTo>
                <a:lnTo>
                  <a:pt x="11906" y="247650"/>
                </a:lnTo>
                <a:lnTo>
                  <a:pt x="0" y="216693"/>
                </a:lnTo>
                <a:lnTo>
                  <a:pt x="0" y="200025"/>
                </a:lnTo>
                <a:lnTo>
                  <a:pt x="4762" y="188118"/>
                </a:lnTo>
                <a:lnTo>
                  <a:pt x="19050" y="183356"/>
                </a:lnTo>
                <a:lnTo>
                  <a:pt x="42862" y="188118"/>
                </a:lnTo>
                <a:lnTo>
                  <a:pt x="59531" y="200025"/>
                </a:lnTo>
                <a:lnTo>
                  <a:pt x="100012" y="240506"/>
                </a:lnTo>
                <a:lnTo>
                  <a:pt x="130969" y="266700"/>
                </a:lnTo>
                <a:lnTo>
                  <a:pt x="166687" y="288131"/>
                </a:lnTo>
                <a:lnTo>
                  <a:pt x="190500" y="300037"/>
                </a:lnTo>
                <a:lnTo>
                  <a:pt x="221456" y="311943"/>
                </a:lnTo>
                <a:lnTo>
                  <a:pt x="259556" y="319087"/>
                </a:lnTo>
                <a:lnTo>
                  <a:pt x="304800" y="316706"/>
                </a:lnTo>
                <a:lnTo>
                  <a:pt x="357187" y="300037"/>
                </a:lnTo>
                <a:lnTo>
                  <a:pt x="583406" y="202406"/>
                </a:lnTo>
                <a:lnTo>
                  <a:pt x="809625" y="95250"/>
                </a:lnTo>
                <a:lnTo>
                  <a:pt x="947737" y="0"/>
                </a:lnTo>
                <a:lnTo>
                  <a:pt x="959644" y="0"/>
                </a:lnTo>
                <a:lnTo>
                  <a:pt x="1007269" y="19050"/>
                </a:lnTo>
                <a:lnTo>
                  <a:pt x="1078706" y="52387"/>
                </a:lnTo>
                <a:lnTo>
                  <a:pt x="1162050" y="100012"/>
                </a:lnTo>
                <a:lnTo>
                  <a:pt x="1219200" y="135731"/>
                </a:lnTo>
                <a:lnTo>
                  <a:pt x="1238250" y="145256"/>
                </a:lnTo>
                <a:lnTo>
                  <a:pt x="1243012" y="154781"/>
                </a:lnTo>
                <a:lnTo>
                  <a:pt x="1235869" y="173831"/>
                </a:lnTo>
                <a:lnTo>
                  <a:pt x="1221581" y="192881"/>
                </a:lnTo>
                <a:lnTo>
                  <a:pt x="1152525" y="245268"/>
                </a:lnTo>
                <a:lnTo>
                  <a:pt x="1000125" y="447675"/>
                </a:lnTo>
                <a:lnTo>
                  <a:pt x="773906" y="735806"/>
                </a:lnTo>
                <a:lnTo>
                  <a:pt x="759619" y="757237"/>
                </a:lnTo>
                <a:lnTo>
                  <a:pt x="757237" y="771525"/>
                </a:lnTo>
                <a:lnTo>
                  <a:pt x="757237" y="788193"/>
                </a:lnTo>
                <a:lnTo>
                  <a:pt x="766762" y="807243"/>
                </a:lnTo>
                <a:lnTo>
                  <a:pt x="788194" y="823912"/>
                </a:lnTo>
                <a:lnTo>
                  <a:pt x="840581" y="840581"/>
                </a:lnTo>
                <a:lnTo>
                  <a:pt x="897731" y="859631"/>
                </a:lnTo>
                <a:lnTo>
                  <a:pt x="945356" y="881062"/>
                </a:lnTo>
                <a:lnTo>
                  <a:pt x="1014412" y="919162"/>
                </a:lnTo>
                <a:lnTo>
                  <a:pt x="1095375" y="971550"/>
                </a:lnTo>
                <a:lnTo>
                  <a:pt x="1159669" y="1021556"/>
                </a:lnTo>
                <a:lnTo>
                  <a:pt x="1221581" y="1076325"/>
                </a:lnTo>
                <a:lnTo>
                  <a:pt x="1259681" y="1112043"/>
                </a:lnTo>
                <a:lnTo>
                  <a:pt x="1285875" y="1145381"/>
                </a:lnTo>
                <a:lnTo>
                  <a:pt x="1302544" y="1171575"/>
                </a:lnTo>
                <a:lnTo>
                  <a:pt x="1309687" y="1197768"/>
                </a:lnTo>
                <a:lnTo>
                  <a:pt x="1307306" y="1231106"/>
                </a:lnTo>
                <a:lnTo>
                  <a:pt x="1288256" y="1254918"/>
                </a:lnTo>
                <a:lnTo>
                  <a:pt x="1259681" y="1269206"/>
                </a:lnTo>
                <a:lnTo>
                  <a:pt x="1143000" y="1293018"/>
                </a:lnTo>
                <a:lnTo>
                  <a:pt x="864394" y="1059656"/>
                </a:lnTo>
                <a:lnTo>
                  <a:pt x="842962" y="1033462"/>
                </a:lnTo>
                <a:lnTo>
                  <a:pt x="802481" y="997743"/>
                </a:lnTo>
                <a:lnTo>
                  <a:pt x="759619" y="964406"/>
                </a:lnTo>
                <a:lnTo>
                  <a:pt x="700087" y="928687"/>
                </a:lnTo>
                <a:lnTo>
                  <a:pt x="659606" y="907256"/>
                </a:lnTo>
                <a:lnTo>
                  <a:pt x="635794" y="888206"/>
                </a:lnTo>
                <a:lnTo>
                  <a:pt x="621506" y="864393"/>
                </a:lnTo>
                <a:lnTo>
                  <a:pt x="614362" y="833437"/>
                </a:lnTo>
                <a:lnTo>
                  <a:pt x="616744" y="802481"/>
                </a:lnTo>
                <a:lnTo>
                  <a:pt x="628650" y="752475"/>
                </a:lnTo>
                <a:lnTo>
                  <a:pt x="678656" y="661987"/>
                </a:lnTo>
                <a:lnTo>
                  <a:pt x="776287" y="473868"/>
                </a:lnTo>
                <a:lnTo>
                  <a:pt x="838200" y="340518"/>
                </a:lnTo>
                <a:lnTo>
                  <a:pt x="842962" y="316706"/>
                </a:lnTo>
                <a:lnTo>
                  <a:pt x="833437" y="290512"/>
                </a:lnTo>
                <a:lnTo>
                  <a:pt x="812006" y="273843"/>
                </a:lnTo>
                <a:lnTo>
                  <a:pt x="788194" y="269081"/>
                </a:lnTo>
                <a:lnTo>
                  <a:pt x="757237" y="273843"/>
                </a:lnTo>
                <a:lnTo>
                  <a:pt x="654844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A7C5DE-FFDF-4129-A763-02C87085ABD4}"/>
              </a:ext>
            </a:extLst>
          </p:cNvPr>
          <p:cNvSpPr/>
          <p:nvPr/>
        </p:nvSpPr>
        <p:spPr>
          <a:xfrm>
            <a:off x="3954464" y="4478339"/>
            <a:ext cx="1103312" cy="750887"/>
          </a:xfrm>
          <a:custGeom>
            <a:avLst/>
            <a:gdLst>
              <a:gd name="connsiteX0" fmla="*/ 626269 w 1102519"/>
              <a:gd name="connsiteY0" fmla="*/ 466725 h 750094"/>
              <a:gd name="connsiteX1" fmla="*/ 435769 w 1102519"/>
              <a:gd name="connsiteY1" fmla="*/ 573882 h 750094"/>
              <a:gd name="connsiteX2" fmla="*/ 333375 w 1102519"/>
              <a:gd name="connsiteY2" fmla="*/ 640557 h 750094"/>
              <a:gd name="connsiteX3" fmla="*/ 297657 w 1102519"/>
              <a:gd name="connsiteY3" fmla="*/ 671513 h 750094"/>
              <a:gd name="connsiteX4" fmla="*/ 247650 w 1102519"/>
              <a:gd name="connsiteY4" fmla="*/ 750094 h 750094"/>
              <a:gd name="connsiteX5" fmla="*/ 0 w 1102519"/>
              <a:gd name="connsiteY5" fmla="*/ 719138 h 750094"/>
              <a:gd name="connsiteX6" fmla="*/ 4763 w 1102519"/>
              <a:gd name="connsiteY6" fmla="*/ 688182 h 750094"/>
              <a:gd name="connsiteX7" fmla="*/ 21432 w 1102519"/>
              <a:gd name="connsiteY7" fmla="*/ 666750 h 750094"/>
              <a:gd name="connsiteX8" fmla="*/ 121444 w 1102519"/>
              <a:gd name="connsiteY8" fmla="*/ 626269 h 750094"/>
              <a:gd name="connsiteX9" fmla="*/ 266700 w 1102519"/>
              <a:gd name="connsiteY9" fmla="*/ 561975 h 750094"/>
              <a:gd name="connsiteX10" fmla="*/ 385763 w 1102519"/>
              <a:gd name="connsiteY10" fmla="*/ 481013 h 750094"/>
              <a:gd name="connsiteX11" fmla="*/ 540544 w 1102519"/>
              <a:gd name="connsiteY11" fmla="*/ 364332 h 750094"/>
              <a:gd name="connsiteX12" fmla="*/ 690563 w 1102519"/>
              <a:gd name="connsiteY12" fmla="*/ 233363 h 750094"/>
              <a:gd name="connsiteX13" fmla="*/ 773907 w 1102519"/>
              <a:gd name="connsiteY13" fmla="*/ 154782 h 750094"/>
              <a:gd name="connsiteX14" fmla="*/ 790575 w 1102519"/>
              <a:gd name="connsiteY14" fmla="*/ 123825 h 750094"/>
              <a:gd name="connsiteX15" fmla="*/ 790575 w 1102519"/>
              <a:gd name="connsiteY15" fmla="*/ 102394 h 750094"/>
              <a:gd name="connsiteX16" fmla="*/ 788194 w 1102519"/>
              <a:gd name="connsiteY16" fmla="*/ 76200 h 750094"/>
              <a:gd name="connsiteX17" fmla="*/ 752475 w 1102519"/>
              <a:gd name="connsiteY17" fmla="*/ 0 h 750094"/>
              <a:gd name="connsiteX18" fmla="*/ 1102519 w 1102519"/>
              <a:gd name="connsiteY18" fmla="*/ 245269 h 750094"/>
              <a:gd name="connsiteX19" fmla="*/ 1052513 w 1102519"/>
              <a:gd name="connsiteY19" fmla="*/ 283369 h 750094"/>
              <a:gd name="connsiteX20" fmla="*/ 873919 w 1102519"/>
              <a:gd name="connsiteY20" fmla="*/ 316707 h 750094"/>
              <a:gd name="connsiteX21" fmla="*/ 626269 w 1102519"/>
              <a:gd name="connsiteY21" fmla="*/ 466725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02519" h="750094">
                <a:moveTo>
                  <a:pt x="626269" y="466725"/>
                </a:moveTo>
                <a:lnTo>
                  <a:pt x="435769" y="573882"/>
                </a:lnTo>
                <a:lnTo>
                  <a:pt x="333375" y="640557"/>
                </a:lnTo>
                <a:lnTo>
                  <a:pt x="297657" y="671513"/>
                </a:lnTo>
                <a:lnTo>
                  <a:pt x="247650" y="750094"/>
                </a:lnTo>
                <a:lnTo>
                  <a:pt x="0" y="719138"/>
                </a:lnTo>
                <a:lnTo>
                  <a:pt x="4763" y="688182"/>
                </a:lnTo>
                <a:lnTo>
                  <a:pt x="21432" y="666750"/>
                </a:lnTo>
                <a:lnTo>
                  <a:pt x="121444" y="626269"/>
                </a:lnTo>
                <a:lnTo>
                  <a:pt x="266700" y="561975"/>
                </a:lnTo>
                <a:lnTo>
                  <a:pt x="385763" y="481013"/>
                </a:lnTo>
                <a:lnTo>
                  <a:pt x="540544" y="364332"/>
                </a:lnTo>
                <a:lnTo>
                  <a:pt x="690563" y="233363"/>
                </a:lnTo>
                <a:lnTo>
                  <a:pt x="773907" y="154782"/>
                </a:lnTo>
                <a:lnTo>
                  <a:pt x="790575" y="123825"/>
                </a:lnTo>
                <a:lnTo>
                  <a:pt x="790575" y="102394"/>
                </a:lnTo>
                <a:lnTo>
                  <a:pt x="788194" y="76200"/>
                </a:lnTo>
                <a:lnTo>
                  <a:pt x="752475" y="0"/>
                </a:lnTo>
                <a:lnTo>
                  <a:pt x="1102519" y="245269"/>
                </a:lnTo>
                <a:lnTo>
                  <a:pt x="1052513" y="283369"/>
                </a:lnTo>
                <a:lnTo>
                  <a:pt x="873919" y="316707"/>
                </a:lnTo>
                <a:lnTo>
                  <a:pt x="6262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6BDA786-9CB3-485E-B61E-F99F76B1490D}"/>
              </a:ext>
            </a:extLst>
          </p:cNvPr>
          <p:cNvSpPr/>
          <p:nvPr/>
        </p:nvSpPr>
        <p:spPr>
          <a:xfrm>
            <a:off x="3943351" y="5146675"/>
            <a:ext cx="4427538" cy="831850"/>
          </a:xfrm>
          <a:custGeom>
            <a:avLst/>
            <a:gdLst>
              <a:gd name="connsiteX0" fmla="*/ 2350132 w 4427185"/>
              <a:gd name="connsiteY0" fmla="*/ 517195 h 831649"/>
              <a:gd name="connsiteX1" fmla="*/ 1944651 w 4427185"/>
              <a:gd name="connsiteY1" fmla="*/ 405481 h 831649"/>
              <a:gd name="connsiteX2" fmla="*/ 1646747 w 4427185"/>
              <a:gd name="connsiteY2" fmla="*/ 310317 h 831649"/>
              <a:gd name="connsiteX3" fmla="*/ 1448145 w 4427185"/>
              <a:gd name="connsiteY3" fmla="*/ 248254 h 831649"/>
              <a:gd name="connsiteX4" fmla="*/ 1299193 w 4427185"/>
              <a:gd name="connsiteY4" fmla="*/ 206878 h 831649"/>
              <a:gd name="connsiteX5" fmla="*/ 1199891 w 4427185"/>
              <a:gd name="connsiteY5" fmla="*/ 186190 h 831649"/>
              <a:gd name="connsiteX6" fmla="*/ 1050939 w 4427185"/>
              <a:gd name="connsiteY6" fmla="*/ 169640 h 831649"/>
              <a:gd name="connsiteX7" fmla="*/ 819236 w 4427185"/>
              <a:gd name="connsiteY7" fmla="*/ 161365 h 831649"/>
              <a:gd name="connsiteX8" fmla="*/ 550295 w 4427185"/>
              <a:gd name="connsiteY8" fmla="*/ 153090 h 831649"/>
              <a:gd name="connsiteX9" fmla="*/ 479956 w 4427185"/>
              <a:gd name="connsiteY9" fmla="*/ 161365 h 831649"/>
              <a:gd name="connsiteX10" fmla="*/ 372380 w 4427185"/>
              <a:gd name="connsiteY10" fmla="*/ 186190 h 831649"/>
              <a:gd name="connsiteX11" fmla="*/ 256528 w 4427185"/>
              <a:gd name="connsiteY11" fmla="*/ 223428 h 831649"/>
              <a:gd name="connsiteX12" fmla="*/ 173777 w 4427185"/>
              <a:gd name="connsiteY12" fmla="*/ 264804 h 831649"/>
              <a:gd name="connsiteX13" fmla="*/ 124126 w 4427185"/>
              <a:gd name="connsiteY13" fmla="*/ 293767 h 831649"/>
              <a:gd name="connsiteX14" fmla="*/ 99301 w 4427185"/>
              <a:gd name="connsiteY14" fmla="*/ 285492 h 831649"/>
              <a:gd name="connsiteX15" fmla="*/ 53788 w 4427185"/>
              <a:gd name="connsiteY15" fmla="*/ 231704 h 831649"/>
              <a:gd name="connsiteX16" fmla="*/ 20688 w 4427185"/>
              <a:gd name="connsiteY16" fmla="*/ 186190 h 831649"/>
              <a:gd name="connsiteX17" fmla="*/ 0 w 4427185"/>
              <a:gd name="connsiteY17" fmla="*/ 132402 h 831649"/>
              <a:gd name="connsiteX18" fmla="*/ 0 w 4427185"/>
              <a:gd name="connsiteY18" fmla="*/ 82751 h 831649"/>
              <a:gd name="connsiteX19" fmla="*/ 16550 w 4427185"/>
              <a:gd name="connsiteY19" fmla="*/ 20688 h 831649"/>
              <a:gd name="connsiteX20" fmla="*/ 161364 w 4427185"/>
              <a:gd name="connsiteY20" fmla="*/ 4138 h 831649"/>
              <a:gd name="connsiteX21" fmla="*/ 256528 w 4427185"/>
              <a:gd name="connsiteY21" fmla="*/ 33101 h 831649"/>
              <a:gd name="connsiteX22" fmla="*/ 293766 w 4427185"/>
              <a:gd name="connsiteY22" fmla="*/ 37238 h 831649"/>
              <a:gd name="connsiteX23" fmla="*/ 500644 w 4427185"/>
              <a:gd name="connsiteY23" fmla="*/ 12413 h 831649"/>
              <a:gd name="connsiteX24" fmla="*/ 662009 w 4427185"/>
              <a:gd name="connsiteY24" fmla="*/ 0 h 831649"/>
              <a:gd name="connsiteX25" fmla="*/ 873024 w 4427185"/>
              <a:gd name="connsiteY25" fmla="*/ 20688 h 831649"/>
              <a:gd name="connsiteX26" fmla="*/ 1092315 w 4427185"/>
              <a:gd name="connsiteY26" fmla="*/ 45513 h 831649"/>
              <a:gd name="connsiteX27" fmla="*/ 1324018 w 4427185"/>
              <a:gd name="connsiteY27" fmla="*/ 82751 h 831649"/>
              <a:gd name="connsiteX28" fmla="*/ 1489520 w 4427185"/>
              <a:gd name="connsiteY28" fmla="*/ 115852 h 831649"/>
              <a:gd name="connsiteX29" fmla="*/ 1721223 w 4427185"/>
              <a:gd name="connsiteY29" fmla="*/ 173778 h 831649"/>
              <a:gd name="connsiteX30" fmla="*/ 1853625 w 4427185"/>
              <a:gd name="connsiteY30" fmla="*/ 211016 h 831649"/>
              <a:gd name="connsiteX31" fmla="*/ 2106016 w 4427185"/>
              <a:gd name="connsiteY31" fmla="*/ 273079 h 831649"/>
              <a:gd name="connsiteX32" fmla="*/ 2304619 w 4427185"/>
              <a:gd name="connsiteY32" fmla="*/ 318592 h 831649"/>
              <a:gd name="connsiteX33" fmla="*/ 2494946 w 4427185"/>
              <a:gd name="connsiteY33" fmla="*/ 364105 h 831649"/>
              <a:gd name="connsiteX34" fmla="*/ 2759750 w 4427185"/>
              <a:gd name="connsiteY34" fmla="*/ 413756 h 831649"/>
              <a:gd name="connsiteX35" fmla="*/ 2974903 w 4427185"/>
              <a:gd name="connsiteY35" fmla="*/ 450994 h 831649"/>
              <a:gd name="connsiteX36" fmla="*/ 3123855 w 4427185"/>
              <a:gd name="connsiteY36" fmla="*/ 471682 h 831649"/>
              <a:gd name="connsiteX37" fmla="*/ 3430034 w 4427185"/>
              <a:gd name="connsiteY37" fmla="*/ 496507 h 831649"/>
              <a:gd name="connsiteX38" fmla="*/ 3806552 w 4427185"/>
              <a:gd name="connsiteY38" fmla="*/ 508920 h 831649"/>
              <a:gd name="connsiteX39" fmla="*/ 4195482 w 4427185"/>
              <a:gd name="connsiteY39" fmla="*/ 513057 h 831649"/>
              <a:gd name="connsiteX40" fmla="*/ 4377535 w 4427185"/>
              <a:gd name="connsiteY40" fmla="*/ 517195 h 831649"/>
              <a:gd name="connsiteX41" fmla="*/ 4402360 w 4427185"/>
              <a:gd name="connsiteY41" fmla="*/ 517195 h 831649"/>
              <a:gd name="connsiteX42" fmla="*/ 4418910 w 4427185"/>
              <a:gd name="connsiteY42" fmla="*/ 521332 h 831649"/>
              <a:gd name="connsiteX43" fmla="*/ 4427185 w 4427185"/>
              <a:gd name="connsiteY43" fmla="*/ 529608 h 831649"/>
              <a:gd name="connsiteX44" fmla="*/ 4427185 w 4427185"/>
              <a:gd name="connsiteY44" fmla="*/ 550295 h 831649"/>
              <a:gd name="connsiteX45" fmla="*/ 4406498 w 4427185"/>
              <a:gd name="connsiteY45" fmla="*/ 579258 h 831649"/>
              <a:gd name="connsiteX46" fmla="*/ 4253408 w 4427185"/>
              <a:gd name="connsiteY46" fmla="*/ 624771 h 831649"/>
              <a:gd name="connsiteX47" fmla="*/ 3934816 w 4427185"/>
              <a:gd name="connsiteY47" fmla="*/ 715798 h 831649"/>
              <a:gd name="connsiteX48" fmla="*/ 3773451 w 4427185"/>
              <a:gd name="connsiteY48" fmla="*/ 761311 h 831649"/>
              <a:gd name="connsiteX49" fmla="*/ 3670012 w 4427185"/>
              <a:gd name="connsiteY49" fmla="*/ 794411 h 831649"/>
              <a:gd name="connsiteX50" fmla="*/ 3620362 w 4427185"/>
              <a:gd name="connsiteY50" fmla="*/ 815099 h 831649"/>
              <a:gd name="connsiteX51" fmla="*/ 3578986 w 4427185"/>
              <a:gd name="connsiteY51" fmla="*/ 827512 h 831649"/>
              <a:gd name="connsiteX52" fmla="*/ 3516923 w 4427185"/>
              <a:gd name="connsiteY52" fmla="*/ 831649 h 831649"/>
              <a:gd name="connsiteX53" fmla="*/ 3417622 w 4427185"/>
              <a:gd name="connsiteY53" fmla="*/ 806824 h 831649"/>
              <a:gd name="connsiteX54" fmla="*/ 3036966 w 4427185"/>
              <a:gd name="connsiteY54" fmla="*/ 703385 h 831649"/>
              <a:gd name="connsiteX55" fmla="*/ 2350132 w 4427185"/>
              <a:gd name="connsiteY55" fmla="*/ 517195 h 83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7185" h="831649">
                <a:moveTo>
                  <a:pt x="2350132" y="517195"/>
                </a:moveTo>
                <a:lnTo>
                  <a:pt x="1944651" y="405481"/>
                </a:lnTo>
                <a:lnTo>
                  <a:pt x="1646747" y="310317"/>
                </a:lnTo>
                <a:lnTo>
                  <a:pt x="1448145" y="248254"/>
                </a:lnTo>
                <a:lnTo>
                  <a:pt x="1299193" y="206878"/>
                </a:lnTo>
                <a:lnTo>
                  <a:pt x="1199891" y="186190"/>
                </a:lnTo>
                <a:lnTo>
                  <a:pt x="1050939" y="169640"/>
                </a:lnTo>
                <a:lnTo>
                  <a:pt x="819236" y="161365"/>
                </a:lnTo>
                <a:lnTo>
                  <a:pt x="550295" y="153090"/>
                </a:lnTo>
                <a:lnTo>
                  <a:pt x="479956" y="161365"/>
                </a:lnTo>
                <a:lnTo>
                  <a:pt x="372380" y="186190"/>
                </a:lnTo>
                <a:lnTo>
                  <a:pt x="256528" y="223428"/>
                </a:lnTo>
                <a:lnTo>
                  <a:pt x="173777" y="264804"/>
                </a:lnTo>
                <a:lnTo>
                  <a:pt x="124126" y="293767"/>
                </a:lnTo>
                <a:lnTo>
                  <a:pt x="99301" y="285492"/>
                </a:lnTo>
                <a:lnTo>
                  <a:pt x="53788" y="231704"/>
                </a:lnTo>
                <a:lnTo>
                  <a:pt x="20688" y="186190"/>
                </a:lnTo>
                <a:lnTo>
                  <a:pt x="0" y="132402"/>
                </a:lnTo>
                <a:lnTo>
                  <a:pt x="0" y="82751"/>
                </a:lnTo>
                <a:lnTo>
                  <a:pt x="16550" y="20688"/>
                </a:lnTo>
                <a:lnTo>
                  <a:pt x="161364" y="4138"/>
                </a:lnTo>
                <a:lnTo>
                  <a:pt x="256528" y="33101"/>
                </a:lnTo>
                <a:lnTo>
                  <a:pt x="293766" y="37238"/>
                </a:lnTo>
                <a:lnTo>
                  <a:pt x="500644" y="12413"/>
                </a:lnTo>
                <a:lnTo>
                  <a:pt x="662009" y="0"/>
                </a:lnTo>
                <a:lnTo>
                  <a:pt x="873024" y="20688"/>
                </a:lnTo>
                <a:lnTo>
                  <a:pt x="1092315" y="45513"/>
                </a:lnTo>
                <a:lnTo>
                  <a:pt x="1324018" y="82751"/>
                </a:lnTo>
                <a:lnTo>
                  <a:pt x="1489520" y="115852"/>
                </a:lnTo>
                <a:lnTo>
                  <a:pt x="1721223" y="173778"/>
                </a:lnTo>
                <a:lnTo>
                  <a:pt x="1853625" y="211016"/>
                </a:lnTo>
                <a:lnTo>
                  <a:pt x="2106016" y="273079"/>
                </a:lnTo>
                <a:lnTo>
                  <a:pt x="2304619" y="318592"/>
                </a:lnTo>
                <a:lnTo>
                  <a:pt x="2494946" y="364105"/>
                </a:lnTo>
                <a:lnTo>
                  <a:pt x="2759750" y="413756"/>
                </a:lnTo>
                <a:lnTo>
                  <a:pt x="2974903" y="450994"/>
                </a:lnTo>
                <a:lnTo>
                  <a:pt x="3123855" y="471682"/>
                </a:lnTo>
                <a:lnTo>
                  <a:pt x="3430034" y="496507"/>
                </a:lnTo>
                <a:lnTo>
                  <a:pt x="3806552" y="508920"/>
                </a:lnTo>
                <a:lnTo>
                  <a:pt x="4195482" y="513057"/>
                </a:lnTo>
                <a:lnTo>
                  <a:pt x="4377535" y="517195"/>
                </a:lnTo>
                <a:lnTo>
                  <a:pt x="4402360" y="517195"/>
                </a:lnTo>
                <a:lnTo>
                  <a:pt x="4418910" y="521332"/>
                </a:lnTo>
                <a:lnTo>
                  <a:pt x="4427185" y="529608"/>
                </a:lnTo>
                <a:lnTo>
                  <a:pt x="4427185" y="550295"/>
                </a:lnTo>
                <a:lnTo>
                  <a:pt x="4406498" y="579258"/>
                </a:lnTo>
                <a:lnTo>
                  <a:pt x="4253408" y="624771"/>
                </a:lnTo>
                <a:lnTo>
                  <a:pt x="3934816" y="715798"/>
                </a:lnTo>
                <a:lnTo>
                  <a:pt x="3773451" y="761311"/>
                </a:lnTo>
                <a:lnTo>
                  <a:pt x="3670012" y="794411"/>
                </a:lnTo>
                <a:lnTo>
                  <a:pt x="3620362" y="815099"/>
                </a:lnTo>
                <a:lnTo>
                  <a:pt x="3578986" y="827512"/>
                </a:lnTo>
                <a:lnTo>
                  <a:pt x="3516923" y="831649"/>
                </a:lnTo>
                <a:lnTo>
                  <a:pt x="3417622" y="806824"/>
                </a:lnTo>
                <a:lnTo>
                  <a:pt x="3036966" y="703385"/>
                </a:lnTo>
                <a:lnTo>
                  <a:pt x="2350132" y="5171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F61E5B-954D-4276-8821-CD4E03F3BC55}"/>
              </a:ext>
            </a:extLst>
          </p:cNvPr>
          <p:cNvGrpSpPr/>
          <p:nvPr/>
        </p:nvGrpSpPr>
        <p:grpSpPr>
          <a:xfrm>
            <a:off x="3865565" y="1506538"/>
            <a:ext cx="4505324" cy="4471987"/>
            <a:chOff x="4017965" y="1658938"/>
            <a:chExt cx="4505324" cy="44719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8C5DAC2-D757-4EBA-8CC5-A0A07B4BC964}"/>
                </a:ext>
              </a:extLst>
            </p:cNvPr>
            <p:cNvSpPr/>
            <p:nvPr/>
          </p:nvSpPr>
          <p:spPr>
            <a:xfrm>
              <a:off x="4313240" y="19669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E69DBEA8-22AE-4D78-A9F9-538F4B6466E5}"/>
                </a:ext>
              </a:extLst>
            </p:cNvPr>
            <p:cNvSpPr/>
            <p:nvPr/>
          </p:nvSpPr>
          <p:spPr>
            <a:xfrm>
              <a:off x="5753102" y="26241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5A10E90-126B-4B0B-86EA-C8E72DDC0065}"/>
                </a:ext>
              </a:extLst>
            </p:cNvPr>
            <p:cNvSpPr/>
            <p:nvPr/>
          </p:nvSpPr>
          <p:spPr>
            <a:xfrm>
              <a:off x="7346950" y="17922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CAAC77CA-427E-43B4-9E0F-FF0F884BA8FF}"/>
                </a:ext>
              </a:extLst>
            </p:cNvPr>
            <p:cNvSpPr/>
            <p:nvPr/>
          </p:nvSpPr>
          <p:spPr>
            <a:xfrm>
              <a:off x="7386639" y="33194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CE9F6DA5-20F3-4005-9D2E-09EA5A6CABF1}"/>
                </a:ext>
              </a:extLst>
            </p:cNvPr>
            <p:cNvSpPr/>
            <p:nvPr/>
          </p:nvSpPr>
          <p:spPr>
            <a:xfrm rot="16200000">
              <a:off x="5305428" y="36639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3F24E6F-C579-4659-A74B-BB062F51598C}"/>
                </a:ext>
              </a:extLst>
            </p:cNvPr>
            <p:cNvSpPr/>
            <p:nvPr/>
          </p:nvSpPr>
          <p:spPr>
            <a:xfrm rot="16200000">
              <a:off x="5164140" y="31289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4734FB25-422D-4DAB-8D60-A805768204B7}"/>
                </a:ext>
              </a:extLst>
            </p:cNvPr>
            <p:cNvSpPr/>
            <p:nvPr/>
          </p:nvSpPr>
          <p:spPr>
            <a:xfrm>
              <a:off x="4017965" y="36242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CD7FEB1A-40AF-4BD9-A972-2927939AB624}"/>
                </a:ext>
              </a:extLst>
            </p:cNvPr>
            <p:cNvSpPr/>
            <p:nvPr/>
          </p:nvSpPr>
          <p:spPr>
            <a:xfrm>
              <a:off x="4106864" y="46307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56026FE-0F11-42AF-9F88-B7755C77A47A}"/>
                </a:ext>
              </a:extLst>
            </p:cNvPr>
            <p:cNvSpPr/>
            <p:nvPr/>
          </p:nvSpPr>
          <p:spPr>
            <a:xfrm>
              <a:off x="4095751" y="52990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C654161D-CB66-4E74-B62E-429C6286C915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3B0A0981-2740-482A-AFA9-370EC0E36236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D8E8A66-A6AE-4DAA-A387-305953621E1A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66115810-508D-48C2-826D-E1D0A5A42AEC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968F89CF-55F0-42FA-88AA-2DDA16E928D3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C7581B80-A983-4984-980B-69AACB3F00CB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114569FC-8B41-4169-978F-34576AA67D95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4DB3263A-6070-41F6-A3AE-2DB545A7D910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106AEE1-95E2-4332-806B-407D3FB3215F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F9BC4F3C-2915-4563-B191-57353CDECA04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10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20" grpId="0" animBg="1"/>
      <p:bldP spid="22" grpId="0" animBg="1"/>
      <p:bldP spid="9" grpId="0" animBg="1"/>
      <p:bldP spid="24" grpId="0" animBg="1"/>
      <p:bldP spid="11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4DEAC1A9-8C90-40DE-8E20-F885B62E77D3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FE91FF-C6E5-4EA9-B260-D2885A9547BC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60346803-AF41-4DEF-99A9-946022B26CBE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2EB900F2-B3D4-45FD-AB73-2D6A2D7443EF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6D7AB1F-1152-4A5F-80FF-48FF4ADA7489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3EFC293-605E-4C18-BC6D-196D7F980F75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F5942605-2F5C-4580-9442-00A2B07ADBF8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F7698A-1C37-40C2-8708-975BA6181524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08A1E4B-B5D7-428D-903B-9508B8192338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9D7759-E951-49C8-BFDF-399F5C1A30F0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58168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8676D5-7007-42E7-BA9A-48BE9A490F15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6A37229-DB99-498D-AE85-7AE509E7A3A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446D8C3-8F0C-43C4-9452-8CC0172980EB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7">
              <a:extLst>
                <a:ext uri="{FF2B5EF4-FFF2-40B4-BE49-F238E27FC236}">
                  <a16:creationId xmlns:a16="http://schemas.microsoft.com/office/drawing/2014/main" id="{7B2C378C-4DCF-4022-9FB0-66028907816E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46305F54-38CA-494D-BA9E-0F70247D3564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02E4A205-6493-4C31-A941-4867E1C7E6DC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C3A3668-F6DD-48B3-8207-3AA21159CC6C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9950AF41-29E2-412B-AA25-8F4D8B497B45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E44B7C4D-AEF7-4E53-9D72-DED2F8ED5D45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C0548256-57B6-44B5-B770-F14CF6ADC7BB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F792E38-3ABB-44E1-9D07-AF7AA5B035BF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29E5F298-7D7A-4CE9-9F65-765C7AB316D2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6500379-E599-4771-A035-E10F338577CC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D1656D2E-EE24-4B0A-8C00-5837C033FF40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350E18E0-42AF-49F7-90FE-BBF298A2B7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6886A8E-4573-46E7-B27C-9A6BD3E0E5F2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8F8BCE94-3E9A-4042-8F43-F13C3A731E5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059477B0-F8D7-4AAD-9EC3-020CE1C7BB9D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E072154C-CE8E-4190-B6A7-3AF518C345B4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6F2BC373-10AB-4F2B-9029-8D0441E5F274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C319FF49-BAA0-45D2-985B-DDAC52E7F011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972333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7F87B7-67B3-454E-B70F-D256C016E261}"/>
              </a:ext>
            </a:extLst>
          </p:cNvPr>
          <p:cNvSpPr/>
          <p:nvPr/>
        </p:nvSpPr>
        <p:spPr>
          <a:xfrm>
            <a:off x="4127501" y="2200275"/>
            <a:ext cx="3714750" cy="666750"/>
          </a:xfrm>
          <a:custGeom>
            <a:avLst/>
            <a:gdLst>
              <a:gd name="connsiteX0" fmla="*/ 2670175 w 3714750"/>
              <a:gd name="connsiteY0" fmla="*/ 336550 h 666750"/>
              <a:gd name="connsiteX1" fmla="*/ 2089150 w 3714750"/>
              <a:gd name="connsiteY1" fmla="*/ 400050 h 666750"/>
              <a:gd name="connsiteX2" fmla="*/ 1657350 w 3714750"/>
              <a:gd name="connsiteY2" fmla="*/ 454025 h 666750"/>
              <a:gd name="connsiteX3" fmla="*/ 1419225 w 3714750"/>
              <a:gd name="connsiteY3" fmla="*/ 492125 h 666750"/>
              <a:gd name="connsiteX4" fmla="*/ 1076325 w 3714750"/>
              <a:gd name="connsiteY4" fmla="*/ 549275 h 666750"/>
              <a:gd name="connsiteX5" fmla="*/ 647700 w 3714750"/>
              <a:gd name="connsiteY5" fmla="*/ 622300 h 666750"/>
              <a:gd name="connsiteX6" fmla="*/ 593725 w 3714750"/>
              <a:gd name="connsiteY6" fmla="*/ 644525 h 666750"/>
              <a:gd name="connsiteX7" fmla="*/ 539750 w 3714750"/>
              <a:gd name="connsiteY7" fmla="*/ 663575 h 666750"/>
              <a:gd name="connsiteX8" fmla="*/ 514350 w 3714750"/>
              <a:gd name="connsiteY8" fmla="*/ 666750 h 666750"/>
              <a:gd name="connsiteX9" fmla="*/ 482600 w 3714750"/>
              <a:gd name="connsiteY9" fmla="*/ 666750 h 666750"/>
              <a:gd name="connsiteX10" fmla="*/ 393700 w 3714750"/>
              <a:gd name="connsiteY10" fmla="*/ 641350 h 666750"/>
              <a:gd name="connsiteX11" fmla="*/ 320675 w 3714750"/>
              <a:gd name="connsiteY11" fmla="*/ 606425 h 666750"/>
              <a:gd name="connsiteX12" fmla="*/ 247650 w 3714750"/>
              <a:gd name="connsiteY12" fmla="*/ 568325 h 666750"/>
              <a:gd name="connsiteX13" fmla="*/ 168275 w 3714750"/>
              <a:gd name="connsiteY13" fmla="*/ 511175 h 666750"/>
              <a:gd name="connsiteX14" fmla="*/ 104775 w 3714750"/>
              <a:gd name="connsiteY14" fmla="*/ 457200 h 666750"/>
              <a:gd name="connsiteX15" fmla="*/ 50800 w 3714750"/>
              <a:gd name="connsiteY15" fmla="*/ 400050 h 666750"/>
              <a:gd name="connsiteX16" fmla="*/ 22225 w 3714750"/>
              <a:gd name="connsiteY16" fmla="*/ 368300 h 666750"/>
              <a:gd name="connsiteX17" fmla="*/ 9525 w 3714750"/>
              <a:gd name="connsiteY17" fmla="*/ 346075 h 666750"/>
              <a:gd name="connsiteX18" fmla="*/ 3175 w 3714750"/>
              <a:gd name="connsiteY18" fmla="*/ 327025 h 666750"/>
              <a:gd name="connsiteX19" fmla="*/ 0 w 3714750"/>
              <a:gd name="connsiteY19" fmla="*/ 311150 h 666750"/>
              <a:gd name="connsiteX20" fmla="*/ 3175 w 3714750"/>
              <a:gd name="connsiteY20" fmla="*/ 301625 h 666750"/>
              <a:gd name="connsiteX21" fmla="*/ 12700 w 3714750"/>
              <a:gd name="connsiteY21" fmla="*/ 298450 h 666750"/>
              <a:gd name="connsiteX22" fmla="*/ 31750 w 3714750"/>
              <a:gd name="connsiteY22" fmla="*/ 301625 h 666750"/>
              <a:gd name="connsiteX23" fmla="*/ 69850 w 3714750"/>
              <a:gd name="connsiteY23" fmla="*/ 314325 h 666750"/>
              <a:gd name="connsiteX24" fmla="*/ 136525 w 3714750"/>
              <a:gd name="connsiteY24" fmla="*/ 349250 h 666750"/>
              <a:gd name="connsiteX25" fmla="*/ 196850 w 3714750"/>
              <a:gd name="connsiteY25" fmla="*/ 377825 h 666750"/>
              <a:gd name="connsiteX26" fmla="*/ 257175 w 3714750"/>
              <a:gd name="connsiteY26" fmla="*/ 400050 h 666750"/>
              <a:gd name="connsiteX27" fmla="*/ 298450 w 3714750"/>
              <a:gd name="connsiteY27" fmla="*/ 412750 h 666750"/>
              <a:gd name="connsiteX28" fmla="*/ 346075 w 3714750"/>
              <a:gd name="connsiteY28" fmla="*/ 425450 h 666750"/>
              <a:gd name="connsiteX29" fmla="*/ 387350 w 3714750"/>
              <a:gd name="connsiteY29" fmla="*/ 428625 h 666750"/>
              <a:gd name="connsiteX30" fmla="*/ 523875 w 3714750"/>
              <a:gd name="connsiteY30" fmla="*/ 422275 h 666750"/>
              <a:gd name="connsiteX31" fmla="*/ 739775 w 3714750"/>
              <a:gd name="connsiteY31" fmla="*/ 393700 h 666750"/>
              <a:gd name="connsiteX32" fmla="*/ 1187450 w 3714750"/>
              <a:gd name="connsiteY32" fmla="*/ 333375 h 666750"/>
              <a:gd name="connsiteX33" fmla="*/ 1517650 w 3714750"/>
              <a:gd name="connsiteY33" fmla="*/ 285750 h 666750"/>
              <a:gd name="connsiteX34" fmla="*/ 1720850 w 3714750"/>
              <a:gd name="connsiteY34" fmla="*/ 273050 h 666750"/>
              <a:gd name="connsiteX35" fmla="*/ 2082800 w 3714750"/>
              <a:gd name="connsiteY35" fmla="*/ 225425 h 666750"/>
              <a:gd name="connsiteX36" fmla="*/ 2644775 w 3714750"/>
              <a:gd name="connsiteY36" fmla="*/ 149225 h 666750"/>
              <a:gd name="connsiteX37" fmla="*/ 3095625 w 3714750"/>
              <a:gd name="connsiteY37" fmla="*/ 88900 h 666750"/>
              <a:gd name="connsiteX38" fmla="*/ 3165475 w 3714750"/>
              <a:gd name="connsiteY38" fmla="*/ 69850 h 666750"/>
              <a:gd name="connsiteX39" fmla="*/ 3343275 w 3714750"/>
              <a:gd name="connsiteY39" fmla="*/ 0 h 666750"/>
              <a:gd name="connsiteX40" fmla="*/ 3381375 w 3714750"/>
              <a:gd name="connsiteY40" fmla="*/ 3175 h 666750"/>
              <a:gd name="connsiteX41" fmla="*/ 3486150 w 3714750"/>
              <a:gd name="connsiteY41" fmla="*/ 31750 h 666750"/>
              <a:gd name="connsiteX42" fmla="*/ 3559175 w 3714750"/>
              <a:gd name="connsiteY42" fmla="*/ 60325 h 666750"/>
              <a:gd name="connsiteX43" fmla="*/ 3635375 w 3714750"/>
              <a:gd name="connsiteY43" fmla="*/ 98425 h 666750"/>
              <a:gd name="connsiteX44" fmla="*/ 3670300 w 3714750"/>
              <a:gd name="connsiteY44" fmla="*/ 127000 h 666750"/>
              <a:gd name="connsiteX45" fmla="*/ 3695700 w 3714750"/>
              <a:gd name="connsiteY45" fmla="*/ 146050 h 666750"/>
              <a:gd name="connsiteX46" fmla="*/ 3705225 w 3714750"/>
              <a:gd name="connsiteY46" fmla="*/ 161925 h 666750"/>
              <a:gd name="connsiteX47" fmla="*/ 3714750 w 3714750"/>
              <a:gd name="connsiteY47" fmla="*/ 180975 h 666750"/>
              <a:gd name="connsiteX48" fmla="*/ 3714750 w 3714750"/>
              <a:gd name="connsiteY48" fmla="*/ 200025 h 666750"/>
              <a:gd name="connsiteX49" fmla="*/ 3705225 w 3714750"/>
              <a:gd name="connsiteY49" fmla="*/ 219075 h 666750"/>
              <a:gd name="connsiteX50" fmla="*/ 3679825 w 3714750"/>
              <a:gd name="connsiteY50" fmla="*/ 238125 h 666750"/>
              <a:gd name="connsiteX51" fmla="*/ 3638550 w 3714750"/>
              <a:gd name="connsiteY51" fmla="*/ 250825 h 666750"/>
              <a:gd name="connsiteX52" fmla="*/ 3578225 w 3714750"/>
              <a:gd name="connsiteY52" fmla="*/ 263525 h 666750"/>
              <a:gd name="connsiteX53" fmla="*/ 3381375 w 3714750"/>
              <a:gd name="connsiteY53" fmla="*/ 279400 h 666750"/>
              <a:gd name="connsiteX54" fmla="*/ 3067050 w 3714750"/>
              <a:gd name="connsiteY54" fmla="*/ 304800 h 666750"/>
              <a:gd name="connsiteX55" fmla="*/ 2670175 w 3714750"/>
              <a:gd name="connsiteY55" fmla="*/ 3365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14750" h="666750">
                <a:moveTo>
                  <a:pt x="2670175" y="336550"/>
                </a:moveTo>
                <a:lnTo>
                  <a:pt x="2089150" y="400050"/>
                </a:lnTo>
                <a:lnTo>
                  <a:pt x="1657350" y="454025"/>
                </a:lnTo>
                <a:lnTo>
                  <a:pt x="1419225" y="492125"/>
                </a:lnTo>
                <a:lnTo>
                  <a:pt x="1076325" y="549275"/>
                </a:lnTo>
                <a:lnTo>
                  <a:pt x="647700" y="622300"/>
                </a:lnTo>
                <a:lnTo>
                  <a:pt x="593725" y="644525"/>
                </a:lnTo>
                <a:lnTo>
                  <a:pt x="539750" y="663575"/>
                </a:lnTo>
                <a:lnTo>
                  <a:pt x="514350" y="666750"/>
                </a:lnTo>
                <a:lnTo>
                  <a:pt x="482600" y="666750"/>
                </a:lnTo>
                <a:lnTo>
                  <a:pt x="393700" y="641350"/>
                </a:lnTo>
                <a:lnTo>
                  <a:pt x="320675" y="606425"/>
                </a:lnTo>
                <a:lnTo>
                  <a:pt x="247650" y="568325"/>
                </a:lnTo>
                <a:lnTo>
                  <a:pt x="168275" y="511175"/>
                </a:lnTo>
                <a:lnTo>
                  <a:pt x="104775" y="457200"/>
                </a:lnTo>
                <a:lnTo>
                  <a:pt x="50800" y="400050"/>
                </a:lnTo>
                <a:lnTo>
                  <a:pt x="22225" y="368300"/>
                </a:lnTo>
                <a:lnTo>
                  <a:pt x="9525" y="346075"/>
                </a:lnTo>
                <a:lnTo>
                  <a:pt x="3175" y="327025"/>
                </a:lnTo>
                <a:lnTo>
                  <a:pt x="0" y="311150"/>
                </a:lnTo>
                <a:lnTo>
                  <a:pt x="3175" y="301625"/>
                </a:lnTo>
                <a:lnTo>
                  <a:pt x="12700" y="298450"/>
                </a:lnTo>
                <a:lnTo>
                  <a:pt x="31750" y="301625"/>
                </a:lnTo>
                <a:lnTo>
                  <a:pt x="69850" y="314325"/>
                </a:lnTo>
                <a:lnTo>
                  <a:pt x="136525" y="349250"/>
                </a:lnTo>
                <a:lnTo>
                  <a:pt x="196850" y="377825"/>
                </a:lnTo>
                <a:lnTo>
                  <a:pt x="257175" y="400050"/>
                </a:lnTo>
                <a:lnTo>
                  <a:pt x="298450" y="412750"/>
                </a:lnTo>
                <a:lnTo>
                  <a:pt x="346075" y="425450"/>
                </a:lnTo>
                <a:lnTo>
                  <a:pt x="387350" y="428625"/>
                </a:lnTo>
                <a:lnTo>
                  <a:pt x="523875" y="422275"/>
                </a:lnTo>
                <a:lnTo>
                  <a:pt x="739775" y="393700"/>
                </a:lnTo>
                <a:lnTo>
                  <a:pt x="1187450" y="333375"/>
                </a:lnTo>
                <a:lnTo>
                  <a:pt x="1517650" y="285750"/>
                </a:lnTo>
                <a:lnTo>
                  <a:pt x="1720850" y="273050"/>
                </a:lnTo>
                <a:lnTo>
                  <a:pt x="2082800" y="225425"/>
                </a:lnTo>
                <a:lnTo>
                  <a:pt x="2644775" y="149225"/>
                </a:lnTo>
                <a:lnTo>
                  <a:pt x="3095625" y="88900"/>
                </a:lnTo>
                <a:lnTo>
                  <a:pt x="3165475" y="69850"/>
                </a:lnTo>
                <a:lnTo>
                  <a:pt x="3343275" y="0"/>
                </a:lnTo>
                <a:lnTo>
                  <a:pt x="3381375" y="3175"/>
                </a:lnTo>
                <a:lnTo>
                  <a:pt x="3486150" y="31750"/>
                </a:lnTo>
                <a:lnTo>
                  <a:pt x="3559175" y="60325"/>
                </a:lnTo>
                <a:lnTo>
                  <a:pt x="3635375" y="98425"/>
                </a:lnTo>
                <a:lnTo>
                  <a:pt x="3670300" y="127000"/>
                </a:lnTo>
                <a:lnTo>
                  <a:pt x="3695700" y="146050"/>
                </a:lnTo>
                <a:lnTo>
                  <a:pt x="3705225" y="161925"/>
                </a:lnTo>
                <a:lnTo>
                  <a:pt x="3714750" y="180975"/>
                </a:lnTo>
                <a:lnTo>
                  <a:pt x="3714750" y="200025"/>
                </a:lnTo>
                <a:lnTo>
                  <a:pt x="3705225" y="219075"/>
                </a:lnTo>
                <a:lnTo>
                  <a:pt x="3679825" y="238125"/>
                </a:lnTo>
                <a:lnTo>
                  <a:pt x="3638550" y="250825"/>
                </a:lnTo>
                <a:lnTo>
                  <a:pt x="3578225" y="263525"/>
                </a:lnTo>
                <a:lnTo>
                  <a:pt x="3381375" y="279400"/>
                </a:lnTo>
                <a:lnTo>
                  <a:pt x="3067050" y="304800"/>
                </a:lnTo>
                <a:lnTo>
                  <a:pt x="2670175" y="336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4B0577F-010C-4D72-8FD0-B3CE42A85907}"/>
              </a:ext>
            </a:extLst>
          </p:cNvPr>
          <p:cNvSpPr/>
          <p:nvPr/>
        </p:nvSpPr>
        <p:spPr>
          <a:xfrm rot="16200000">
            <a:off x="3505202" y="1939926"/>
            <a:ext cx="3270250" cy="2359025"/>
          </a:xfrm>
          <a:custGeom>
            <a:avLst/>
            <a:gdLst>
              <a:gd name="connsiteX0" fmla="*/ 1549400 w 3270250"/>
              <a:gd name="connsiteY0" fmla="*/ 1511300 h 2359025"/>
              <a:gd name="connsiteX1" fmla="*/ 1343025 w 3270250"/>
              <a:gd name="connsiteY1" fmla="*/ 1368425 h 2359025"/>
              <a:gd name="connsiteX2" fmla="*/ 1152525 w 3270250"/>
              <a:gd name="connsiteY2" fmla="*/ 1235075 h 2359025"/>
              <a:gd name="connsiteX3" fmla="*/ 908050 w 3270250"/>
              <a:gd name="connsiteY3" fmla="*/ 1044575 h 2359025"/>
              <a:gd name="connsiteX4" fmla="*/ 711200 w 3270250"/>
              <a:gd name="connsiteY4" fmla="*/ 860425 h 2359025"/>
              <a:gd name="connsiteX5" fmla="*/ 631825 w 3270250"/>
              <a:gd name="connsiteY5" fmla="*/ 781050 h 2359025"/>
              <a:gd name="connsiteX6" fmla="*/ 466725 w 3270250"/>
              <a:gd name="connsiteY6" fmla="*/ 603250 h 2359025"/>
              <a:gd name="connsiteX7" fmla="*/ 330200 w 3270250"/>
              <a:gd name="connsiteY7" fmla="*/ 447675 h 2359025"/>
              <a:gd name="connsiteX8" fmla="*/ 136525 w 3270250"/>
              <a:gd name="connsiteY8" fmla="*/ 219075 h 2359025"/>
              <a:gd name="connsiteX9" fmla="*/ 41275 w 3270250"/>
              <a:gd name="connsiteY9" fmla="*/ 104775 h 2359025"/>
              <a:gd name="connsiteX10" fmla="*/ 12700 w 3270250"/>
              <a:gd name="connsiteY10" fmla="*/ 66675 h 2359025"/>
              <a:gd name="connsiteX11" fmla="*/ 3175 w 3270250"/>
              <a:gd name="connsiteY11" fmla="*/ 47625 h 2359025"/>
              <a:gd name="connsiteX12" fmla="*/ 0 w 3270250"/>
              <a:gd name="connsiteY12" fmla="*/ 28575 h 2359025"/>
              <a:gd name="connsiteX13" fmla="*/ 3175 w 3270250"/>
              <a:gd name="connsiteY13" fmla="*/ 12700 h 2359025"/>
              <a:gd name="connsiteX14" fmla="*/ 6350 w 3270250"/>
              <a:gd name="connsiteY14" fmla="*/ 6350 h 2359025"/>
              <a:gd name="connsiteX15" fmla="*/ 22225 w 3270250"/>
              <a:gd name="connsiteY15" fmla="*/ 0 h 2359025"/>
              <a:gd name="connsiteX16" fmla="*/ 41275 w 3270250"/>
              <a:gd name="connsiteY16" fmla="*/ 3175 h 2359025"/>
              <a:gd name="connsiteX17" fmla="*/ 63500 w 3270250"/>
              <a:gd name="connsiteY17" fmla="*/ 15875 h 2359025"/>
              <a:gd name="connsiteX18" fmla="*/ 177800 w 3270250"/>
              <a:gd name="connsiteY18" fmla="*/ 146050 h 2359025"/>
              <a:gd name="connsiteX19" fmla="*/ 336550 w 3270250"/>
              <a:gd name="connsiteY19" fmla="*/ 311150 h 2359025"/>
              <a:gd name="connsiteX20" fmla="*/ 514350 w 3270250"/>
              <a:gd name="connsiteY20" fmla="*/ 482600 h 2359025"/>
              <a:gd name="connsiteX21" fmla="*/ 679450 w 3270250"/>
              <a:gd name="connsiteY21" fmla="*/ 641350 h 2359025"/>
              <a:gd name="connsiteX22" fmla="*/ 828675 w 3270250"/>
              <a:gd name="connsiteY22" fmla="*/ 774700 h 2359025"/>
              <a:gd name="connsiteX23" fmla="*/ 949325 w 3270250"/>
              <a:gd name="connsiteY23" fmla="*/ 876300 h 2359025"/>
              <a:gd name="connsiteX24" fmla="*/ 1085850 w 3270250"/>
              <a:gd name="connsiteY24" fmla="*/ 977900 h 2359025"/>
              <a:gd name="connsiteX25" fmla="*/ 1241425 w 3270250"/>
              <a:gd name="connsiteY25" fmla="*/ 1089025 h 2359025"/>
              <a:gd name="connsiteX26" fmla="*/ 1533525 w 3270250"/>
              <a:gd name="connsiteY26" fmla="*/ 1279525 h 2359025"/>
              <a:gd name="connsiteX27" fmla="*/ 1752600 w 3270250"/>
              <a:gd name="connsiteY27" fmla="*/ 1412875 h 2359025"/>
              <a:gd name="connsiteX28" fmla="*/ 1924050 w 3270250"/>
              <a:gd name="connsiteY28" fmla="*/ 1504950 h 2359025"/>
              <a:gd name="connsiteX29" fmla="*/ 2085975 w 3270250"/>
              <a:gd name="connsiteY29" fmla="*/ 1581150 h 2359025"/>
              <a:gd name="connsiteX30" fmla="*/ 2241550 w 3270250"/>
              <a:gd name="connsiteY30" fmla="*/ 1647825 h 2359025"/>
              <a:gd name="connsiteX31" fmla="*/ 2473325 w 3270250"/>
              <a:gd name="connsiteY31" fmla="*/ 1749425 h 2359025"/>
              <a:gd name="connsiteX32" fmla="*/ 2816225 w 3270250"/>
              <a:gd name="connsiteY32" fmla="*/ 1882775 h 2359025"/>
              <a:gd name="connsiteX33" fmla="*/ 2914650 w 3270250"/>
              <a:gd name="connsiteY33" fmla="*/ 1914525 h 2359025"/>
              <a:gd name="connsiteX34" fmla="*/ 2971800 w 3270250"/>
              <a:gd name="connsiteY34" fmla="*/ 1924050 h 2359025"/>
              <a:gd name="connsiteX35" fmla="*/ 3016250 w 3270250"/>
              <a:gd name="connsiteY35" fmla="*/ 1930400 h 2359025"/>
              <a:gd name="connsiteX36" fmla="*/ 3054350 w 3270250"/>
              <a:gd name="connsiteY36" fmla="*/ 1930400 h 2359025"/>
              <a:gd name="connsiteX37" fmla="*/ 3089275 w 3270250"/>
              <a:gd name="connsiteY37" fmla="*/ 1914525 h 2359025"/>
              <a:gd name="connsiteX38" fmla="*/ 3127375 w 3270250"/>
              <a:gd name="connsiteY38" fmla="*/ 1889125 h 2359025"/>
              <a:gd name="connsiteX39" fmla="*/ 3152775 w 3270250"/>
              <a:gd name="connsiteY39" fmla="*/ 1847850 h 2359025"/>
              <a:gd name="connsiteX40" fmla="*/ 3187700 w 3270250"/>
              <a:gd name="connsiteY40" fmla="*/ 1793875 h 2359025"/>
              <a:gd name="connsiteX41" fmla="*/ 3206750 w 3270250"/>
              <a:gd name="connsiteY41" fmla="*/ 1762125 h 2359025"/>
              <a:gd name="connsiteX42" fmla="*/ 3225800 w 3270250"/>
              <a:gd name="connsiteY42" fmla="*/ 1749425 h 2359025"/>
              <a:gd name="connsiteX43" fmla="*/ 3251200 w 3270250"/>
              <a:gd name="connsiteY43" fmla="*/ 1743075 h 2359025"/>
              <a:gd name="connsiteX44" fmla="*/ 3267075 w 3270250"/>
              <a:gd name="connsiteY44" fmla="*/ 1755775 h 2359025"/>
              <a:gd name="connsiteX45" fmla="*/ 3270250 w 3270250"/>
              <a:gd name="connsiteY45" fmla="*/ 1790700 h 2359025"/>
              <a:gd name="connsiteX46" fmla="*/ 3267075 w 3270250"/>
              <a:gd name="connsiteY46" fmla="*/ 1860550 h 2359025"/>
              <a:gd name="connsiteX47" fmla="*/ 3260725 w 3270250"/>
              <a:gd name="connsiteY47" fmla="*/ 1936750 h 2359025"/>
              <a:gd name="connsiteX48" fmla="*/ 3248025 w 3270250"/>
              <a:gd name="connsiteY48" fmla="*/ 1993900 h 2359025"/>
              <a:gd name="connsiteX49" fmla="*/ 3209925 w 3270250"/>
              <a:gd name="connsiteY49" fmla="*/ 2095500 h 2359025"/>
              <a:gd name="connsiteX50" fmla="*/ 3155950 w 3270250"/>
              <a:gd name="connsiteY50" fmla="*/ 2197100 h 2359025"/>
              <a:gd name="connsiteX51" fmla="*/ 3092450 w 3270250"/>
              <a:gd name="connsiteY51" fmla="*/ 2292350 h 2359025"/>
              <a:gd name="connsiteX52" fmla="*/ 3038475 w 3270250"/>
              <a:gd name="connsiteY52" fmla="*/ 2343150 h 2359025"/>
              <a:gd name="connsiteX53" fmla="*/ 3006725 w 3270250"/>
              <a:gd name="connsiteY53" fmla="*/ 2359025 h 2359025"/>
              <a:gd name="connsiteX54" fmla="*/ 2987675 w 3270250"/>
              <a:gd name="connsiteY54" fmla="*/ 2359025 h 2359025"/>
              <a:gd name="connsiteX55" fmla="*/ 2965450 w 3270250"/>
              <a:gd name="connsiteY55" fmla="*/ 2346325 h 2359025"/>
              <a:gd name="connsiteX56" fmla="*/ 2949575 w 3270250"/>
              <a:gd name="connsiteY56" fmla="*/ 2324100 h 2359025"/>
              <a:gd name="connsiteX57" fmla="*/ 2911475 w 3270250"/>
              <a:gd name="connsiteY57" fmla="*/ 2273300 h 2359025"/>
              <a:gd name="connsiteX58" fmla="*/ 2857500 w 3270250"/>
              <a:gd name="connsiteY58" fmla="*/ 2219325 h 2359025"/>
              <a:gd name="connsiteX59" fmla="*/ 2800350 w 3270250"/>
              <a:gd name="connsiteY59" fmla="*/ 2181225 h 2359025"/>
              <a:gd name="connsiteX60" fmla="*/ 2584450 w 3270250"/>
              <a:gd name="connsiteY60" fmla="*/ 2073275 h 2359025"/>
              <a:gd name="connsiteX61" fmla="*/ 2317750 w 3270250"/>
              <a:gd name="connsiteY61" fmla="*/ 1943100 h 2359025"/>
              <a:gd name="connsiteX62" fmla="*/ 2244725 w 3270250"/>
              <a:gd name="connsiteY62" fmla="*/ 1920875 h 2359025"/>
              <a:gd name="connsiteX63" fmla="*/ 2124075 w 3270250"/>
              <a:gd name="connsiteY63" fmla="*/ 1870075 h 2359025"/>
              <a:gd name="connsiteX64" fmla="*/ 1898650 w 3270250"/>
              <a:gd name="connsiteY64" fmla="*/ 1730375 h 2359025"/>
              <a:gd name="connsiteX65" fmla="*/ 1549400 w 3270250"/>
              <a:gd name="connsiteY65" fmla="*/ 151130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70250" h="2359025">
                <a:moveTo>
                  <a:pt x="1549400" y="1511300"/>
                </a:moveTo>
                <a:lnTo>
                  <a:pt x="1343025" y="1368425"/>
                </a:lnTo>
                <a:lnTo>
                  <a:pt x="1152525" y="1235075"/>
                </a:lnTo>
                <a:lnTo>
                  <a:pt x="908050" y="1044575"/>
                </a:lnTo>
                <a:lnTo>
                  <a:pt x="711200" y="860425"/>
                </a:lnTo>
                <a:lnTo>
                  <a:pt x="631825" y="781050"/>
                </a:lnTo>
                <a:lnTo>
                  <a:pt x="466725" y="603250"/>
                </a:lnTo>
                <a:lnTo>
                  <a:pt x="330200" y="447675"/>
                </a:lnTo>
                <a:lnTo>
                  <a:pt x="136525" y="219075"/>
                </a:lnTo>
                <a:lnTo>
                  <a:pt x="41275" y="104775"/>
                </a:lnTo>
                <a:lnTo>
                  <a:pt x="12700" y="6667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6350" y="6350"/>
                </a:lnTo>
                <a:lnTo>
                  <a:pt x="22225" y="0"/>
                </a:lnTo>
                <a:lnTo>
                  <a:pt x="41275" y="3175"/>
                </a:lnTo>
                <a:lnTo>
                  <a:pt x="63500" y="15875"/>
                </a:lnTo>
                <a:lnTo>
                  <a:pt x="177800" y="146050"/>
                </a:lnTo>
                <a:lnTo>
                  <a:pt x="336550" y="311150"/>
                </a:lnTo>
                <a:lnTo>
                  <a:pt x="514350" y="482600"/>
                </a:lnTo>
                <a:lnTo>
                  <a:pt x="679450" y="641350"/>
                </a:lnTo>
                <a:lnTo>
                  <a:pt x="828675" y="774700"/>
                </a:lnTo>
                <a:lnTo>
                  <a:pt x="949325" y="876300"/>
                </a:lnTo>
                <a:lnTo>
                  <a:pt x="1085850" y="977900"/>
                </a:lnTo>
                <a:lnTo>
                  <a:pt x="1241425" y="1089025"/>
                </a:lnTo>
                <a:lnTo>
                  <a:pt x="1533525" y="1279525"/>
                </a:lnTo>
                <a:lnTo>
                  <a:pt x="1752600" y="1412875"/>
                </a:lnTo>
                <a:lnTo>
                  <a:pt x="1924050" y="1504950"/>
                </a:lnTo>
                <a:lnTo>
                  <a:pt x="2085975" y="1581150"/>
                </a:lnTo>
                <a:lnTo>
                  <a:pt x="2241550" y="1647825"/>
                </a:lnTo>
                <a:lnTo>
                  <a:pt x="2473325" y="1749425"/>
                </a:lnTo>
                <a:lnTo>
                  <a:pt x="2816225" y="1882775"/>
                </a:lnTo>
                <a:lnTo>
                  <a:pt x="2914650" y="1914525"/>
                </a:lnTo>
                <a:lnTo>
                  <a:pt x="2971800" y="1924050"/>
                </a:lnTo>
                <a:lnTo>
                  <a:pt x="3016250" y="1930400"/>
                </a:lnTo>
                <a:lnTo>
                  <a:pt x="3054350" y="1930400"/>
                </a:lnTo>
                <a:lnTo>
                  <a:pt x="3089275" y="1914525"/>
                </a:lnTo>
                <a:lnTo>
                  <a:pt x="3127375" y="1889125"/>
                </a:lnTo>
                <a:lnTo>
                  <a:pt x="3152775" y="1847850"/>
                </a:lnTo>
                <a:lnTo>
                  <a:pt x="3187700" y="1793875"/>
                </a:lnTo>
                <a:lnTo>
                  <a:pt x="3206750" y="1762125"/>
                </a:lnTo>
                <a:lnTo>
                  <a:pt x="3225800" y="1749425"/>
                </a:lnTo>
                <a:lnTo>
                  <a:pt x="3251200" y="1743075"/>
                </a:lnTo>
                <a:lnTo>
                  <a:pt x="3267075" y="1755775"/>
                </a:lnTo>
                <a:lnTo>
                  <a:pt x="3270250" y="1790700"/>
                </a:lnTo>
                <a:lnTo>
                  <a:pt x="3267075" y="1860550"/>
                </a:lnTo>
                <a:lnTo>
                  <a:pt x="3260725" y="1936750"/>
                </a:lnTo>
                <a:lnTo>
                  <a:pt x="3248025" y="1993900"/>
                </a:lnTo>
                <a:lnTo>
                  <a:pt x="3209925" y="2095500"/>
                </a:lnTo>
                <a:lnTo>
                  <a:pt x="3155950" y="2197100"/>
                </a:lnTo>
                <a:lnTo>
                  <a:pt x="3092450" y="2292350"/>
                </a:lnTo>
                <a:lnTo>
                  <a:pt x="3038475" y="2343150"/>
                </a:lnTo>
                <a:lnTo>
                  <a:pt x="3006725" y="2359025"/>
                </a:lnTo>
                <a:lnTo>
                  <a:pt x="2987675" y="2359025"/>
                </a:lnTo>
                <a:lnTo>
                  <a:pt x="2965450" y="2346325"/>
                </a:lnTo>
                <a:lnTo>
                  <a:pt x="2949575" y="2324100"/>
                </a:lnTo>
                <a:lnTo>
                  <a:pt x="2911475" y="2273300"/>
                </a:lnTo>
                <a:lnTo>
                  <a:pt x="2857500" y="2219325"/>
                </a:lnTo>
                <a:lnTo>
                  <a:pt x="2800350" y="2181225"/>
                </a:lnTo>
                <a:lnTo>
                  <a:pt x="2584450" y="2073275"/>
                </a:lnTo>
                <a:lnTo>
                  <a:pt x="2317750" y="1943100"/>
                </a:lnTo>
                <a:lnTo>
                  <a:pt x="2244725" y="1920875"/>
                </a:lnTo>
                <a:lnTo>
                  <a:pt x="2124075" y="1870075"/>
                </a:lnTo>
                <a:lnTo>
                  <a:pt x="1898650" y="1730375"/>
                </a:lnTo>
                <a:lnTo>
                  <a:pt x="1549400" y="1511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A63924D-B380-43B7-8C28-C3164D7892FA}"/>
              </a:ext>
            </a:extLst>
          </p:cNvPr>
          <p:cNvSpPr/>
          <p:nvPr/>
        </p:nvSpPr>
        <p:spPr>
          <a:xfrm rot="16200000">
            <a:off x="3589338" y="4527550"/>
            <a:ext cx="2474912" cy="382588"/>
          </a:xfrm>
          <a:custGeom>
            <a:avLst/>
            <a:gdLst>
              <a:gd name="connsiteX0" fmla="*/ 1431132 w 2474119"/>
              <a:gd name="connsiteY0" fmla="*/ 345281 h 383381"/>
              <a:gd name="connsiteX1" fmla="*/ 1050132 w 2474119"/>
              <a:gd name="connsiteY1" fmla="*/ 321469 h 383381"/>
              <a:gd name="connsiteX2" fmla="*/ 823913 w 2474119"/>
              <a:gd name="connsiteY2" fmla="*/ 304800 h 383381"/>
              <a:gd name="connsiteX3" fmla="*/ 659607 w 2474119"/>
              <a:gd name="connsiteY3" fmla="*/ 292894 h 383381"/>
              <a:gd name="connsiteX4" fmla="*/ 445294 w 2474119"/>
              <a:gd name="connsiteY4" fmla="*/ 290512 h 383381"/>
              <a:gd name="connsiteX5" fmla="*/ 264319 w 2474119"/>
              <a:gd name="connsiteY5" fmla="*/ 285750 h 383381"/>
              <a:gd name="connsiteX6" fmla="*/ 133350 w 2474119"/>
              <a:gd name="connsiteY6" fmla="*/ 280987 h 383381"/>
              <a:gd name="connsiteX7" fmla="*/ 80963 w 2474119"/>
              <a:gd name="connsiteY7" fmla="*/ 276225 h 383381"/>
              <a:gd name="connsiteX8" fmla="*/ 64294 w 2474119"/>
              <a:gd name="connsiteY8" fmla="*/ 266700 h 383381"/>
              <a:gd name="connsiteX9" fmla="*/ 42863 w 2474119"/>
              <a:gd name="connsiteY9" fmla="*/ 245269 h 383381"/>
              <a:gd name="connsiteX10" fmla="*/ 16669 w 2474119"/>
              <a:gd name="connsiteY10" fmla="*/ 216694 h 383381"/>
              <a:gd name="connsiteX11" fmla="*/ 4763 w 2474119"/>
              <a:gd name="connsiteY11" fmla="*/ 190500 h 383381"/>
              <a:gd name="connsiteX12" fmla="*/ 0 w 2474119"/>
              <a:gd name="connsiteY12" fmla="*/ 161925 h 383381"/>
              <a:gd name="connsiteX13" fmla="*/ 0 w 2474119"/>
              <a:gd name="connsiteY13" fmla="*/ 142875 h 383381"/>
              <a:gd name="connsiteX14" fmla="*/ 9525 w 2474119"/>
              <a:gd name="connsiteY14" fmla="*/ 126206 h 383381"/>
              <a:gd name="connsiteX15" fmla="*/ 26194 w 2474119"/>
              <a:gd name="connsiteY15" fmla="*/ 111919 h 383381"/>
              <a:gd name="connsiteX16" fmla="*/ 73819 w 2474119"/>
              <a:gd name="connsiteY16" fmla="*/ 88106 h 383381"/>
              <a:gd name="connsiteX17" fmla="*/ 159544 w 2474119"/>
              <a:gd name="connsiteY17" fmla="*/ 61912 h 383381"/>
              <a:gd name="connsiteX18" fmla="*/ 247650 w 2474119"/>
              <a:gd name="connsiteY18" fmla="*/ 38100 h 383381"/>
              <a:gd name="connsiteX19" fmla="*/ 385763 w 2474119"/>
              <a:gd name="connsiteY19" fmla="*/ 11906 h 383381"/>
              <a:gd name="connsiteX20" fmla="*/ 471488 w 2474119"/>
              <a:gd name="connsiteY20" fmla="*/ 0 h 383381"/>
              <a:gd name="connsiteX21" fmla="*/ 511969 w 2474119"/>
              <a:gd name="connsiteY21" fmla="*/ 14287 h 383381"/>
              <a:gd name="connsiteX22" fmla="*/ 581025 w 2474119"/>
              <a:gd name="connsiteY22" fmla="*/ 35719 h 383381"/>
              <a:gd name="connsiteX23" fmla="*/ 640557 w 2474119"/>
              <a:gd name="connsiteY23" fmla="*/ 52387 h 383381"/>
              <a:gd name="connsiteX24" fmla="*/ 704850 w 2474119"/>
              <a:gd name="connsiteY24" fmla="*/ 69056 h 383381"/>
              <a:gd name="connsiteX25" fmla="*/ 785813 w 2474119"/>
              <a:gd name="connsiteY25" fmla="*/ 88106 h 383381"/>
              <a:gd name="connsiteX26" fmla="*/ 876300 w 2474119"/>
              <a:gd name="connsiteY26" fmla="*/ 102394 h 383381"/>
              <a:gd name="connsiteX27" fmla="*/ 1000125 w 2474119"/>
              <a:gd name="connsiteY27" fmla="*/ 119062 h 383381"/>
              <a:gd name="connsiteX28" fmla="*/ 1190625 w 2474119"/>
              <a:gd name="connsiteY28" fmla="*/ 142875 h 383381"/>
              <a:gd name="connsiteX29" fmla="*/ 1528763 w 2474119"/>
              <a:gd name="connsiteY29" fmla="*/ 166687 h 383381"/>
              <a:gd name="connsiteX30" fmla="*/ 1924050 w 2474119"/>
              <a:gd name="connsiteY30" fmla="*/ 183356 h 383381"/>
              <a:gd name="connsiteX31" fmla="*/ 2100263 w 2474119"/>
              <a:gd name="connsiteY31" fmla="*/ 197644 h 383381"/>
              <a:gd name="connsiteX32" fmla="*/ 2171700 w 2474119"/>
              <a:gd name="connsiteY32" fmla="*/ 152400 h 383381"/>
              <a:gd name="connsiteX33" fmla="*/ 2252663 w 2474119"/>
              <a:gd name="connsiteY33" fmla="*/ 102394 h 383381"/>
              <a:gd name="connsiteX34" fmla="*/ 2316957 w 2474119"/>
              <a:gd name="connsiteY34" fmla="*/ 66675 h 383381"/>
              <a:gd name="connsiteX35" fmla="*/ 2352675 w 2474119"/>
              <a:gd name="connsiteY35" fmla="*/ 45244 h 383381"/>
              <a:gd name="connsiteX36" fmla="*/ 2374107 w 2474119"/>
              <a:gd name="connsiteY36" fmla="*/ 33337 h 383381"/>
              <a:gd name="connsiteX37" fmla="*/ 2395538 w 2474119"/>
              <a:gd name="connsiteY37" fmla="*/ 23812 h 383381"/>
              <a:gd name="connsiteX38" fmla="*/ 2416969 w 2474119"/>
              <a:gd name="connsiteY38" fmla="*/ 21431 h 383381"/>
              <a:gd name="connsiteX39" fmla="*/ 2440782 w 2474119"/>
              <a:gd name="connsiteY39" fmla="*/ 21431 h 383381"/>
              <a:gd name="connsiteX40" fmla="*/ 2452688 w 2474119"/>
              <a:gd name="connsiteY40" fmla="*/ 23812 h 383381"/>
              <a:gd name="connsiteX41" fmla="*/ 2462213 w 2474119"/>
              <a:gd name="connsiteY41" fmla="*/ 30956 h 383381"/>
              <a:gd name="connsiteX42" fmla="*/ 2469357 w 2474119"/>
              <a:gd name="connsiteY42" fmla="*/ 40481 h 383381"/>
              <a:gd name="connsiteX43" fmla="*/ 2474119 w 2474119"/>
              <a:gd name="connsiteY43" fmla="*/ 61912 h 383381"/>
              <a:gd name="connsiteX44" fmla="*/ 2464594 w 2474119"/>
              <a:gd name="connsiteY44" fmla="*/ 100012 h 383381"/>
              <a:gd name="connsiteX45" fmla="*/ 2445544 w 2474119"/>
              <a:gd name="connsiteY45" fmla="*/ 138112 h 383381"/>
              <a:gd name="connsiteX46" fmla="*/ 2390775 w 2474119"/>
              <a:gd name="connsiteY46" fmla="*/ 211931 h 383381"/>
              <a:gd name="connsiteX47" fmla="*/ 2278857 w 2474119"/>
              <a:gd name="connsiteY47" fmla="*/ 340519 h 383381"/>
              <a:gd name="connsiteX48" fmla="*/ 2164557 w 2474119"/>
              <a:gd name="connsiteY48" fmla="*/ 383381 h 383381"/>
              <a:gd name="connsiteX49" fmla="*/ 1907382 w 2474119"/>
              <a:gd name="connsiteY49" fmla="*/ 371475 h 383381"/>
              <a:gd name="connsiteX50" fmla="*/ 1431132 w 2474119"/>
              <a:gd name="connsiteY50" fmla="*/ 345281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4119" h="383381">
                <a:moveTo>
                  <a:pt x="1431132" y="345281"/>
                </a:moveTo>
                <a:lnTo>
                  <a:pt x="1050132" y="321469"/>
                </a:lnTo>
                <a:lnTo>
                  <a:pt x="823913" y="304800"/>
                </a:lnTo>
                <a:lnTo>
                  <a:pt x="659607" y="292894"/>
                </a:lnTo>
                <a:lnTo>
                  <a:pt x="445294" y="290512"/>
                </a:lnTo>
                <a:lnTo>
                  <a:pt x="264319" y="285750"/>
                </a:lnTo>
                <a:lnTo>
                  <a:pt x="133350" y="280987"/>
                </a:lnTo>
                <a:lnTo>
                  <a:pt x="80963" y="276225"/>
                </a:lnTo>
                <a:lnTo>
                  <a:pt x="64294" y="266700"/>
                </a:lnTo>
                <a:lnTo>
                  <a:pt x="42863" y="245269"/>
                </a:lnTo>
                <a:lnTo>
                  <a:pt x="16669" y="216694"/>
                </a:lnTo>
                <a:lnTo>
                  <a:pt x="4763" y="190500"/>
                </a:lnTo>
                <a:lnTo>
                  <a:pt x="0" y="161925"/>
                </a:lnTo>
                <a:lnTo>
                  <a:pt x="0" y="142875"/>
                </a:lnTo>
                <a:lnTo>
                  <a:pt x="9525" y="126206"/>
                </a:lnTo>
                <a:lnTo>
                  <a:pt x="26194" y="111919"/>
                </a:lnTo>
                <a:lnTo>
                  <a:pt x="73819" y="88106"/>
                </a:lnTo>
                <a:lnTo>
                  <a:pt x="159544" y="61912"/>
                </a:lnTo>
                <a:lnTo>
                  <a:pt x="247650" y="38100"/>
                </a:lnTo>
                <a:lnTo>
                  <a:pt x="385763" y="11906"/>
                </a:lnTo>
                <a:lnTo>
                  <a:pt x="471488" y="0"/>
                </a:lnTo>
                <a:lnTo>
                  <a:pt x="511969" y="14287"/>
                </a:lnTo>
                <a:lnTo>
                  <a:pt x="581025" y="35719"/>
                </a:lnTo>
                <a:lnTo>
                  <a:pt x="640557" y="52387"/>
                </a:lnTo>
                <a:lnTo>
                  <a:pt x="704850" y="69056"/>
                </a:lnTo>
                <a:lnTo>
                  <a:pt x="785813" y="88106"/>
                </a:lnTo>
                <a:lnTo>
                  <a:pt x="876300" y="102394"/>
                </a:lnTo>
                <a:lnTo>
                  <a:pt x="1000125" y="119062"/>
                </a:lnTo>
                <a:lnTo>
                  <a:pt x="1190625" y="142875"/>
                </a:lnTo>
                <a:lnTo>
                  <a:pt x="1528763" y="166687"/>
                </a:lnTo>
                <a:cubicBezTo>
                  <a:pt x="1660524" y="172277"/>
                  <a:pt x="1792171" y="183356"/>
                  <a:pt x="1924050" y="183356"/>
                </a:cubicBezTo>
                <a:lnTo>
                  <a:pt x="2100263" y="197644"/>
                </a:lnTo>
                <a:lnTo>
                  <a:pt x="2171700" y="152400"/>
                </a:lnTo>
                <a:lnTo>
                  <a:pt x="2252663" y="102394"/>
                </a:lnTo>
                <a:lnTo>
                  <a:pt x="2316957" y="66675"/>
                </a:lnTo>
                <a:lnTo>
                  <a:pt x="2352675" y="45244"/>
                </a:lnTo>
                <a:lnTo>
                  <a:pt x="2374107" y="33337"/>
                </a:lnTo>
                <a:lnTo>
                  <a:pt x="2395538" y="23812"/>
                </a:lnTo>
                <a:lnTo>
                  <a:pt x="2416969" y="21431"/>
                </a:lnTo>
                <a:lnTo>
                  <a:pt x="2440782" y="21431"/>
                </a:lnTo>
                <a:lnTo>
                  <a:pt x="2452688" y="23812"/>
                </a:lnTo>
                <a:lnTo>
                  <a:pt x="2462213" y="30956"/>
                </a:lnTo>
                <a:lnTo>
                  <a:pt x="2469357" y="40481"/>
                </a:lnTo>
                <a:lnTo>
                  <a:pt x="2474119" y="61912"/>
                </a:lnTo>
                <a:lnTo>
                  <a:pt x="2464594" y="100012"/>
                </a:lnTo>
                <a:lnTo>
                  <a:pt x="2445544" y="138112"/>
                </a:lnTo>
                <a:lnTo>
                  <a:pt x="2390775" y="211931"/>
                </a:lnTo>
                <a:lnTo>
                  <a:pt x="2278857" y="340519"/>
                </a:lnTo>
                <a:lnTo>
                  <a:pt x="2164557" y="383381"/>
                </a:lnTo>
                <a:lnTo>
                  <a:pt x="1907382" y="371475"/>
                </a:lnTo>
                <a:lnTo>
                  <a:pt x="1431132" y="3452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C0B72F-929B-47C2-859E-418A281EC4C4}"/>
              </a:ext>
            </a:extLst>
          </p:cNvPr>
          <p:cNvSpPr/>
          <p:nvPr/>
        </p:nvSpPr>
        <p:spPr>
          <a:xfrm>
            <a:off x="5432426" y="3827464"/>
            <a:ext cx="2320925" cy="496887"/>
          </a:xfrm>
          <a:custGeom>
            <a:avLst/>
            <a:gdLst>
              <a:gd name="connsiteX0" fmla="*/ 1621632 w 2321719"/>
              <a:gd name="connsiteY0" fmla="*/ 288131 h 497681"/>
              <a:gd name="connsiteX1" fmla="*/ 1300163 w 2321719"/>
              <a:gd name="connsiteY1" fmla="*/ 323850 h 497681"/>
              <a:gd name="connsiteX2" fmla="*/ 1102519 w 2321719"/>
              <a:gd name="connsiteY2" fmla="*/ 357187 h 497681"/>
              <a:gd name="connsiteX3" fmla="*/ 619125 w 2321719"/>
              <a:gd name="connsiteY3" fmla="*/ 435769 h 497681"/>
              <a:gd name="connsiteX4" fmla="*/ 342900 w 2321719"/>
              <a:gd name="connsiteY4" fmla="*/ 497681 h 497681"/>
              <a:gd name="connsiteX5" fmla="*/ 309563 w 2321719"/>
              <a:gd name="connsiteY5" fmla="*/ 485775 h 497681"/>
              <a:gd name="connsiteX6" fmla="*/ 235744 w 2321719"/>
              <a:gd name="connsiteY6" fmla="*/ 445294 h 497681"/>
              <a:gd name="connsiteX7" fmla="*/ 185738 w 2321719"/>
              <a:gd name="connsiteY7" fmla="*/ 407194 h 497681"/>
              <a:gd name="connsiteX8" fmla="*/ 102394 w 2321719"/>
              <a:gd name="connsiteY8" fmla="*/ 328612 h 497681"/>
              <a:gd name="connsiteX9" fmla="*/ 50007 w 2321719"/>
              <a:gd name="connsiteY9" fmla="*/ 264319 h 497681"/>
              <a:gd name="connsiteX10" fmla="*/ 23813 w 2321719"/>
              <a:gd name="connsiteY10" fmla="*/ 230981 h 497681"/>
              <a:gd name="connsiteX11" fmla="*/ 9525 w 2321719"/>
              <a:gd name="connsiteY11" fmla="*/ 207169 h 497681"/>
              <a:gd name="connsiteX12" fmla="*/ 0 w 2321719"/>
              <a:gd name="connsiteY12" fmla="*/ 190500 h 497681"/>
              <a:gd name="connsiteX13" fmla="*/ 0 w 2321719"/>
              <a:gd name="connsiteY13" fmla="*/ 169069 h 497681"/>
              <a:gd name="connsiteX14" fmla="*/ 4763 w 2321719"/>
              <a:gd name="connsiteY14" fmla="*/ 159544 h 497681"/>
              <a:gd name="connsiteX15" fmla="*/ 21432 w 2321719"/>
              <a:gd name="connsiteY15" fmla="*/ 152400 h 497681"/>
              <a:gd name="connsiteX16" fmla="*/ 40482 w 2321719"/>
              <a:gd name="connsiteY16" fmla="*/ 154781 h 497681"/>
              <a:gd name="connsiteX17" fmla="*/ 57150 w 2321719"/>
              <a:gd name="connsiteY17" fmla="*/ 159544 h 497681"/>
              <a:gd name="connsiteX18" fmla="*/ 92869 w 2321719"/>
              <a:gd name="connsiteY18" fmla="*/ 188119 h 497681"/>
              <a:gd name="connsiteX19" fmla="*/ 126207 w 2321719"/>
              <a:gd name="connsiteY19" fmla="*/ 209550 h 497681"/>
              <a:gd name="connsiteX20" fmla="*/ 161925 w 2321719"/>
              <a:gd name="connsiteY20" fmla="*/ 226219 h 497681"/>
              <a:gd name="connsiteX21" fmla="*/ 221457 w 2321719"/>
              <a:gd name="connsiteY21" fmla="*/ 247650 h 497681"/>
              <a:gd name="connsiteX22" fmla="*/ 285750 w 2321719"/>
              <a:gd name="connsiteY22" fmla="*/ 269081 h 497681"/>
              <a:gd name="connsiteX23" fmla="*/ 302419 w 2321719"/>
              <a:gd name="connsiteY23" fmla="*/ 271462 h 497681"/>
              <a:gd name="connsiteX24" fmla="*/ 502444 w 2321719"/>
              <a:gd name="connsiteY24" fmla="*/ 252412 h 497681"/>
              <a:gd name="connsiteX25" fmla="*/ 831057 w 2321719"/>
              <a:gd name="connsiteY25" fmla="*/ 214312 h 497681"/>
              <a:gd name="connsiteX26" fmla="*/ 1109663 w 2321719"/>
              <a:gd name="connsiteY26" fmla="*/ 178594 h 497681"/>
              <a:gd name="connsiteX27" fmla="*/ 1300163 w 2321719"/>
              <a:gd name="connsiteY27" fmla="*/ 145256 h 497681"/>
              <a:gd name="connsiteX28" fmla="*/ 1550194 w 2321719"/>
              <a:gd name="connsiteY28" fmla="*/ 102394 h 497681"/>
              <a:gd name="connsiteX29" fmla="*/ 1745457 w 2321719"/>
              <a:gd name="connsiteY29" fmla="*/ 73819 h 497681"/>
              <a:gd name="connsiteX30" fmla="*/ 1847850 w 2321719"/>
              <a:gd name="connsiteY30" fmla="*/ 35719 h 497681"/>
              <a:gd name="connsiteX31" fmla="*/ 1926432 w 2321719"/>
              <a:gd name="connsiteY31" fmla="*/ 2381 h 497681"/>
              <a:gd name="connsiteX32" fmla="*/ 1955007 w 2321719"/>
              <a:gd name="connsiteY32" fmla="*/ 0 h 497681"/>
              <a:gd name="connsiteX33" fmla="*/ 2028825 w 2321719"/>
              <a:gd name="connsiteY33" fmla="*/ 7144 h 497681"/>
              <a:gd name="connsiteX34" fmla="*/ 2093119 w 2321719"/>
              <a:gd name="connsiteY34" fmla="*/ 21431 h 497681"/>
              <a:gd name="connsiteX35" fmla="*/ 2164557 w 2321719"/>
              <a:gd name="connsiteY35" fmla="*/ 40481 h 497681"/>
              <a:gd name="connsiteX36" fmla="*/ 2235994 w 2321719"/>
              <a:gd name="connsiteY36" fmla="*/ 71437 h 497681"/>
              <a:gd name="connsiteX37" fmla="*/ 2283619 w 2321719"/>
              <a:gd name="connsiteY37" fmla="*/ 92869 h 497681"/>
              <a:gd name="connsiteX38" fmla="*/ 2300288 w 2321719"/>
              <a:gd name="connsiteY38" fmla="*/ 109537 h 497681"/>
              <a:gd name="connsiteX39" fmla="*/ 2314575 w 2321719"/>
              <a:gd name="connsiteY39" fmla="*/ 138112 h 497681"/>
              <a:gd name="connsiteX40" fmla="*/ 2321719 w 2321719"/>
              <a:gd name="connsiteY40" fmla="*/ 169069 h 497681"/>
              <a:gd name="connsiteX41" fmla="*/ 2319338 w 2321719"/>
              <a:gd name="connsiteY41" fmla="*/ 192881 h 497681"/>
              <a:gd name="connsiteX42" fmla="*/ 2312194 w 2321719"/>
              <a:gd name="connsiteY42" fmla="*/ 219075 h 497681"/>
              <a:gd name="connsiteX43" fmla="*/ 2288382 w 2321719"/>
              <a:gd name="connsiteY43" fmla="*/ 235744 h 497681"/>
              <a:gd name="connsiteX44" fmla="*/ 2269332 w 2321719"/>
              <a:gd name="connsiteY44" fmla="*/ 245269 h 497681"/>
              <a:gd name="connsiteX45" fmla="*/ 2207419 w 2321719"/>
              <a:gd name="connsiteY45" fmla="*/ 250031 h 497681"/>
              <a:gd name="connsiteX46" fmla="*/ 2033588 w 2321719"/>
              <a:gd name="connsiteY46" fmla="*/ 247650 h 497681"/>
              <a:gd name="connsiteX47" fmla="*/ 1857375 w 2321719"/>
              <a:gd name="connsiteY47" fmla="*/ 250031 h 497681"/>
              <a:gd name="connsiteX48" fmla="*/ 1621632 w 2321719"/>
              <a:gd name="connsiteY48" fmla="*/ 288131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1719" h="497681">
                <a:moveTo>
                  <a:pt x="1621632" y="288131"/>
                </a:moveTo>
                <a:lnTo>
                  <a:pt x="1300163" y="323850"/>
                </a:lnTo>
                <a:lnTo>
                  <a:pt x="1102519" y="357187"/>
                </a:lnTo>
                <a:lnTo>
                  <a:pt x="619125" y="435769"/>
                </a:lnTo>
                <a:lnTo>
                  <a:pt x="342900" y="497681"/>
                </a:lnTo>
                <a:lnTo>
                  <a:pt x="309563" y="485775"/>
                </a:lnTo>
                <a:lnTo>
                  <a:pt x="235744" y="445294"/>
                </a:lnTo>
                <a:lnTo>
                  <a:pt x="185738" y="407194"/>
                </a:lnTo>
                <a:lnTo>
                  <a:pt x="102394" y="328612"/>
                </a:lnTo>
                <a:lnTo>
                  <a:pt x="50007" y="264319"/>
                </a:lnTo>
                <a:lnTo>
                  <a:pt x="23813" y="230981"/>
                </a:lnTo>
                <a:lnTo>
                  <a:pt x="9525" y="207169"/>
                </a:lnTo>
                <a:lnTo>
                  <a:pt x="0" y="190500"/>
                </a:lnTo>
                <a:lnTo>
                  <a:pt x="0" y="169069"/>
                </a:lnTo>
                <a:lnTo>
                  <a:pt x="4763" y="159544"/>
                </a:lnTo>
                <a:lnTo>
                  <a:pt x="21432" y="152400"/>
                </a:lnTo>
                <a:lnTo>
                  <a:pt x="40482" y="154781"/>
                </a:lnTo>
                <a:lnTo>
                  <a:pt x="57150" y="159544"/>
                </a:lnTo>
                <a:lnTo>
                  <a:pt x="92869" y="188119"/>
                </a:lnTo>
                <a:lnTo>
                  <a:pt x="126207" y="209550"/>
                </a:lnTo>
                <a:lnTo>
                  <a:pt x="161925" y="226219"/>
                </a:lnTo>
                <a:lnTo>
                  <a:pt x="221457" y="247650"/>
                </a:lnTo>
                <a:lnTo>
                  <a:pt x="285750" y="269081"/>
                </a:lnTo>
                <a:lnTo>
                  <a:pt x="302419" y="271462"/>
                </a:lnTo>
                <a:lnTo>
                  <a:pt x="502444" y="252412"/>
                </a:lnTo>
                <a:lnTo>
                  <a:pt x="831057" y="214312"/>
                </a:lnTo>
                <a:lnTo>
                  <a:pt x="1109663" y="178594"/>
                </a:lnTo>
                <a:lnTo>
                  <a:pt x="1300163" y="145256"/>
                </a:lnTo>
                <a:lnTo>
                  <a:pt x="1550194" y="102394"/>
                </a:lnTo>
                <a:lnTo>
                  <a:pt x="1745457" y="73819"/>
                </a:lnTo>
                <a:lnTo>
                  <a:pt x="1847850" y="35719"/>
                </a:lnTo>
                <a:lnTo>
                  <a:pt x="1926432" y="2381"/>
                </a:lnTo>
                <a:lnTo>
                  <a:pt x="1955007" y="0"/>
                </a:lnTo>
                <a:lnTo>
                  <a:pt x="2028825" y="7144"/>
                </a:lnTo>
                <a:lnTo>
                  <a:pt x="2093119" y="21431"/>
                </a:lnTo>
                <a:lnTo>
                  <a:pt x="2164557" y="40481"/>
                </a:lnTo>
                <a:lnTo>
                  <a:pt x="2235994" y="71437"/>
                </a:lnTo>
                <a:lnTo>
                  <a:pt x="2283619" y="92869"/>
                </a:lnTo>
                <a:lnTo>
                  <a:pt x="2300288" y="109537"/>
                </a:lnTo>
                <a:lnTo>
                  <a:pt x="2314575" y="138112"/>
                </a:lnTo>
                <a:lnTo>
                  <a:pt x="2321719" y="169069"/>
                </a:lnTo>
                <a:lnTo>
                  <a:pt x="2319338" y="192881"/>
                </a:lnTo>
                <a:lnTo>
                  <a:pt x="2312194" y="219075"/>
                </a:lnTo>
                <a:lnTo>
                  <a:pt x="2288382" y="235744"/>
                </a:lnTo>
                <a:lnTo>
                  <a:pt x="2269332" y="245269"/>
                </a:lnTo>
                <a:lnTo>
                  <a:pt x="2207419" y="250031"/>
                </a:lnTo>
                <a:lnTo>
                  <a:pt x="2033588" y="247650"/>
                </a:lnTo>
                <a:lnTo>
                  <a:pt x="1857375" y="250031"/>
                </a:lnTo>
                <a:lnTo>
                  <a:pt x="162163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71F775-D9B5-4A98-8355-9FACA1DEF16A}"/>
              </a:ext>
            </a:extLst>
          </p:cNvPr>
          <p:cNvSpPr/>
          <p:nvPr/>
        </p:nvSpPr>
        <p:spPr>
          <a:xfrm rot="16200000">
            <a:off x="5354639" y="3871914"/>
            <a:ext cx="2397125" cy="612775"/>
          </a:xfrm>
          <a:custGeom>
            <a:avLst/>
            <a:gdLst>
              <a:gd name="connsiteX0" fmla="*/ 731044 w 2397919"/>
              <a:gd name="connsiteY0" fmla="*/ 492919 h 611981"/>
              <a:gd name="connsiteX1" fmla="*/ 266700 w 2397919"/>
              <a:gd name="connsiteY1" fmla="*/ 473869 h 611981"/>
              <a:gd name="connsiteX2" fmla="*/ 30956 w 2397919"/>
              <a:gd name="connsiteY2" fmla="*/ 466725 h 611981"/>
              <a:gd name="connsiteX3" fmla="*/ 0 w 2397919"/>
              <a:gd name="connsiteY3" fmla="*/ 271463 h 611981"/>
              <a:gd name="connsiteX4" fmla="*/ 226219 w 2397919"/>
              <a:gd name="connsiteY4" fmla="*/ 266700 h 611981"/>
              <a:gd name="connsiteX5" fmla="*/ 735806 w 2397919"/>
              <a:gd name="connsiteY5" fmla="*/ 266700 h 611981"/>
              <a:gd name="connsiteX6" fmla="*/ 1195388 w 2397919"/>
              <a:gd name="connsiteY6" fmla="*/ 264319 h 611981"/>
              <a:gd name="connsiteX7" fmla="*/ 1354931 w 2397919"/>
              <a:gd name="connsiteY7" fmla="*/ 264319 h 611981"/>
              <a:gd name="connsiteX8" fmla="*/ 1897856 w 2397919"/>
              <a:gd name="connsiteY8" fmla="*/ 266700 h 611981"/>
              <a:gd name="connsiteX9" fmla="*/ 2085975 w 2397919"/>
              <a:gd name="connsiteY9" fmla="*/ 266700 h 611981"/>
              <a:gd name="connsiteX10" fmla="*/ 2131219 w 2397919"/>
              <a:gd name="connsiteY10" fmla="*/ 261938 h 611981"/>
              <a:gd name="connsiteX11" fmla="*/ 2181225 w 2397919"/>
              <a:gd name="connsiteY11" fmla="*/ 245269 h 611981"/>
              <a:gd name="connsiteX12" fmla="*/ 2219325 w 2397919"/>
              <a:gd name="connsiteY12" fmla="*/ 221456 h 611981"/>
              <a:gd name="connsiteX13" fmla="*/ 2252663 w 2397919"/>
              <a:gd name="connsiteY13" fmla="*/ 185738 h 611981"/>
              <a:gd name="connsiteX14" fmla="*/ 2276475 w 2397919"/>
              <a:gd name="connsiteY14" fmla="*/ 150019 h 611981"/>
              <a:gd name="connsiteX15" fmla="*/ 2297906 w 2397919"/>
              <a:gd name="connsiteY15" fmla="*/ 109538 h 611981"/>
              <a:gd name="connsiteX16" fmla="*/ 2319338 w 2397919"/>
              <a:gd name="connsiteY16" fmla="*/ 59531 h 611981"/>
              <a:gd name="connsiteX17" fmla="*/ 2328863 w 2397919"/>
              <a:gd name="connsiteY17" fmla="*/ 35719 h 611981"/>
              <a:gd name="connsiteX18" fmla="*/ 2345531 w 2397919"/>
              <a:gd name="connsiteY18" fmla="*/ 16669 h 611981"/>
              <a:gd name="connsiteX19" fmla="*/ 2364581 w 2397919"/>
              <a:gd name="connsiteY19" fmla="*/ 2381 h 611981"/>
              <a:gd name="connsiteX20" fmla="*/ 2381250 w 2397919"/>
              <a:gd name="connsiteY20" fmla="*/ 0 h 611981"/>
              <a:gd name="connsiteX21" fmla="*/ 2390775 w 2397919"/>
              <a:gd name="connsiteY21" fmla="*/ 7144 h 611981"/>
              <a:gd name="connsiteX22" fmla="*/ 2397919 w 2397919"/>
              <a:gd name="connsiteY22" fmla="*/ 30956 h 611981"/>
              <a:gd name="connsiteX23" fmla="*/ 2393156 w 2397919"/>
              <a:gd name="connsiteY23" fmla="*/ 135731 h 611981"/>
              <a:gd name="connsiteX24" fmla="*/ 2383631 w 2397919"/>
              <a:gd name="connsiteY24" fmla="*/ 221456 h 611981"/>
              <a:gd name="connsiteX25" fmla="*/ 2362200 w 2397919"/>
              <a:gd name="connsiteY25" fmla="*/ 304800 h 611981"/>
              <a:gd name="connsiteX26" fmla="*/ 2336006 w 2397919"/>
              <a:gd name="connsiteY26" fmla="*/ 385763 h 611981"/>
              <a:gd name="connsiteX27" fmla="*/ 2297906 w 2397919"/>
              <a:gd name="connsiteY27" fmla="*/ 481013 h 611981"/>
              <a:gd name="connsiteX28" fmla="*/ 2247900 w 2397919"/>
              <a:gd name="connsiteY28" fmla="*/ 569119 h 611981"/>
              <a:gd name="connsiteX29" fmla="*/ 2226469 w 2397919"/>
              <a:gd name="connsiteY29" fmla="*/ 592931 h 611981"/>
              <a:gd name="connsiteX30" fmla="*/ 2195513 w 2397919"/>
              <a:gd name="connsiteY30" fmla="*/ 611981 h 611981"/>
              <a:gd name="connsiteX31" fmla="*/ 2169319 w 2397919"/>
              <a:gd name="connsiteY31" fmla="*/ 611981 h 611981"/>
              <a:gd name="connsiteX32" fmla="*/ 2138363 w 2397919"/>
              <a:gd name="connsiteY32" fmla="*/ 600075 h 611981"/>
              <a:gd name="connsiteX33" fmla="*/ 2112169 w 2397919"/>
              <a:gd name="connsiteY33" fmla="*/ 585788 h 611981"/>
              <a:gd name="connsiteX34" fmla="*/ 2085975 w 2397919"/>
              <a:gd name="connsiteY34" fmla="*/ 559594 h 611981"/>
              <a:gd name="connsiteX35" fmla="*/ 2059781 w 2397919"/>
              <a:gd name="connsiteY35" fmla="*/ 535781 h 611981"/>
              <a:gd name="connsiteX36" fmla="*/ 2021681 w 2397919"/>
              <a:gd name="connsiteY36" fmla="*/ 519113 h 611981"/>
              <a:gd name="connsiteX37" fmla="*/ 1981200 w 2397919"/>
              <a:gd name="connsiteY37" fmla="*/ 509588 h 611981"/>
              <a:gd name="connsiteX38" fmla="*/ 1762125 w 2397919"/>
              <a:gd name="connsiteY38" fmla="*/ 509588 h 611981"/>
              <a:gd name="connsiteX39" fmla="*/ 1388269 w 2397919"/>
              <a:gd name="connsiteY39" fmla="*/ 514350 h 611981"/>
              <a:gd name="connsiteX40" fmla="*/ 1235869 w 2397919"/>
              <a:gd name="connsiteY40" fmla="*/ 509588 h 611981"/>
              <a:gd name="connsiteX41" fmla="*/ 731044 w 2397919"/>
              <a:gd name="connsiteY41" fmla="*/ 4929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7919" h="611981">
                <a:moveTo>
                  <a:pt x="731044" y="492919"/>
                </a:moveTo>
                <a:lnTo>
                  <a:pt x="266700" y="473869"/>
                </a:lnTo>
                <a:lnTo>
                  <a:pt x="30956" y="466725"/>
                </a:lnTo>
                <a:lnTo>
                  <a:pt x="0" y="271463"/>
                </a:lnTo>
                <a:lnTo>
                  <a:pt x="226219" y="266700"/>
                </a:lnTo>
                <a:lnTo>
                  <a:pt x="735806" y="266700"/>
                </a:lnTo>
                <a:lnTo>
                  <a:pt x="1195388" y="264319"/>
                </a:lnTo>
                <a:lnTo>
                  <a:pt x="1354931" y="264319"/>
                </a:lnTo>
                <a:lnTo>
                  <a:pt x="1897856" y="266700"/>
                </a:lnTo>
                <a:lnTo>
                  <a:pt x="2085975" y="266700"/>
                </a:lnTo>
                <a:lnTo>
                  <a:pt x="2131219" y="261938"/>
                </a:lnTo>
                <a:lnTo>
                  <a:pt x="2181225" y="245269"/>
                </a:lnTo>
                <a:lnTo>
                  <a:pt x="2219325" y="221456"/>
                </a:lnTo>
                <a:lnTo>
                  <a:pt x="2252663" y="185738"/>
                </a:lnTo>
                <a:lnTo>
                  <a:pt x="2276475" y="150019"/>
                </a:lnTo>
                <a:lnTo>
                  <a:pt x="2297906" y="109538"/>
                </a:lnTo>
                <a:lnTo>
                  <a:pt x="2319338" y="59531"/>
                </a:lnTo>
                <a:lnTo>
                  <a:pt x="2328863" y="35719"/>
                </a:lnTo>
                <a:lnTo>
                  <a:pt x="2345531" y="16669"/>
                </a:lnTo>
                <a:lnTo>
                  <a:pt x="2364581" y="2381"/>
                </a:lnTo>
                <a:lnTo>
                  <a:pt x="2381250" y="0"/>
                </a:lnTo>
                <a:lnTo>
                  <a:pt x="2390775" y="7144"/>
                </a:lnTo>
                <a:lnTo>
                  <a:pt x="2397919" y="30956"/>
                </a:lnTo>
                <a:lnTo>
                  <a:pt x="2393156" y="135731"/>
                </a:lnTo>
                <a:lnTo>
                  <a:pt x="2383631" y="221456"/>
                </a:lnTo>
                <a:lnTo>
                  <a:pt x="2362200" y="304800"/>
                </a:lnTo>
                <a:lnTo>
                  <a:pt x="2336006" y="385763"/>
                </a:lnTo>
                <a:lnTo>
                  <a:pt x="2297906" y="481013"/>
                </a:lnTo>
                <a:lnTo>
                  <a:pt x="2247900" y="569119"/>
                </a:lnTo>
                <a:lnTo>
                  <a:pt x="2226469" y="592931"/>
                </a:lnTo>
                <a:lnTo>
                  <a:pt x="2195513" y="611981"/>
                </a:lnTo>
                <a:lnTo>
                  <a:pt x="2169319" y="611981"/>
                </a:lnTo>
                <a:lnTo>
                  <a:pt x="2138363" y="600075"/>
                </a:lnTo>
                <a:lnTo>
                  <a:pt x="2112169" y="585788"/>
                </a:lnTo>
                <a:lnTo>
                  <a:pt x="2085975" y="559594"/>
                </a:lnTo>
                <a:lnTo>
                  <a:pt x="2059781" y="535781"/>
                </a:lnTo>
                <a:lnTo>
                  <a:pt x="2021681" y="519113"/>
                </a:lnTo>
                <a:lnTo>
                  <a:pt x="1981200" y="509588"/>
                </a:lnTo>
                <a:lnTo>
                  <a:pt x="1762125" y="509588"/>
                </a:lnTo>
                <a:lnTo>
                  <a:pt x="1388269" y="514350"/>
                </a:lnTo>
                <a:lnTo>
                  <a:pt x="1235869" y="509588"/>
                </a:lnTo>
                <a:lnTo>
                  <a:pt x="7310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F2CB32C-64AC-445E-B021-F3317E74D3E8}"/>
              </a:ext>
            </a:extLst>
          </p:cNvPr>
          <p:cNvSpPr/>
          <p:nvPr/>
        </p:nvSpPr>
        <p:spPr>
          <a:xfrm>
            <a:off x="5127625" y="5146676"/>
            <a:ext cx="3049588" cy="563563"/>
          </a:xfrm>
          <a:custGeom>
            <a:avLst/>
            <a:gdLst>
              <a:gd name="connsiteX0" fmla="*/ 2014256 w 3049718"/>
              <a:gd name="connsiteY0" fmla="*/ 316820 h 564094"/>
              <a:gd name="connsiteX1" fmla="*/ 1499101 w 3049718"/>
              <a:gd name="connsiteY1" fmla="*/ 342578 h 564094"/>
              <a:gd name="connsiteX2" fmla="*/ 1228645 w 3049718"/>
              <a:gd name="connsiteY2" fmla="*/ 373487 h 564094"/>
              <a:gd name="connsiteX3" fmla="*/ 945310 w 3049718"/>
              <a:gd name="connsiteY3" fmla="*/ 419851 h 564094"/>
              <a:gd name="connsiteX4" fmla="*/ 680005 w 3049718"/>
              <a:gd name="connsiteY4" fmla="*/ 481670 h 564094"/>
              <a:gd name="connsiteX5" fmla="*/ 540913 w 3049718"/>
              <a:gd name="connsiteY5" fmla="*/ 530609 h 564094"/>
              <a:gd name="connsiteX6" fmla="*/ 466216 w 3049718"/>
              <a:gd name="connsiteY6" fmla="*/ 564094 h 564094"/>
              <a:gd name="connsiteX7" fmla="*/ 432731 w 3049718"/>
              <a:gd name="connsiteY7" fmla="*/ 556367 h 564094"/>
              <a:gd name="connsiteX8" fmla="*/ 350306 w 3049718"/>
              <a:gd name="connsiteY8" fmla="*/ 530609 h 564094"/>
              <a:gd name="connsiteX9" fmla="*/ 303942 w 3049718"/>
              <a:gd name="connsiteY9" fmla="*/ 510003 h 564094"/>
              <a:gd name="connsiteX10" fmla="*/ 234396 w 3049718"/>
              <a:gd name="connsiteY10" fmla="*/ 473942 h 564094"/>
              <a:gd name="connsiteX11" fmla="*/ 121062 w 3049718"/>
              <a:gd name="connsiteY11" fmla="*/ 396669 h 564094"/>
              <a:gd name="connsiteX12" fmla="*/ 48940 w 3049718"/>
              <a:gd name="connsiteY12" fmla="*/ 345154 h 564094"/>
              <a:gd name="connsiteX13" fmla="*/ 23182 w 3049718"/>
              <a:gd name="connsiteY13" fmla="*/ 324547 h 564094"/>
              <a:gd name="connsiteX14" fmla="*/ 7728 w 3049718"/>
              <a:gd name="connsiteY14" fmla="*/ 306517 h 564094"/>
              <a:gd name="connsiteX15" fmla="*/ 0 w 3049718"/>
              <a:gd name="connsiteY15" fmla="*/ 283335 h 564094"/>
              <a:gd name="connsiteX16" fmla="*/ 10303 w 3049718"/>
              <a:gd name="connsiteY16" fmla="*/ 262729 h 564094"/>
              <a:gd name="connsiteX17" fmla="*/ 36061 w 3049718"/>
              <a:gd name="connsiteY17" fmla="*/ 249850 h 564094"/>
              <a:gd name="connsiteX18" fmla="*/ 56667 w 3049718"/>
              <a:gd name="connsiteY18" fmla="*/ 249850 h 564094"/>
              <a:gd name="connsiteX19" fmla="*/ 113334 w 3049718"/>
              <a:gd name="connsiteY19" fmla="*/ 267880 h 564094"/>
              <a:gd name="connsiteX20" fmla="*/ 172577 w 3049718"/>
              <a:gd name="connsiteY20" fmla="*/ 280759 h 564094"/>
              <a:gd name="connsiteX21" fmla="*/ 267881 w 3049718"/>
              <a:gd name="connsiteY21" fmla="*/ 293638 h 564094"/>
              <a:gd name="connsiteX22" fmla="*/ 355457 w 3049718"/>
              <a:gd name="connsiteY22" fmla="*/ 301365 h 564094"/>
              <a:gd name="connsiteX23" fmla="*/ 453337 w 3049718"/>
              <a:gd name="connsiteY23" fmla="*/ 296214 h 564094"/>
              <a:gd name="connsiteX24" fmla="*/ 556368 w 3049718"/>
              <a:gd name="connsiteY24" fmla="*/ 283335 h 564094"/>
              <a:gd name="connsiteX25" fmla="*/ 860309 w 3049718"/>
              <a:gd name="connsiteY25" fmla="*/ 236971 h 564094"/>
              <a:gd name="connsiteX26" fmla="*/ 1416676 w 3049718"/>
              <a:gd name="connsiteY26" fmla="*/ 154546 h 564094"/>
              <a:gd name="connsiteX27" fmla="*/ 1555768 w 3049718"/>
              <a:gd name="connsiteY27" fmla="*/ 139092 h 564094"/>
              <a:gd name="connsiteX28" fmla="*/ 1980771 w 3049718"/>
              <a:gd name="connsiteY28" fmla="*/ 115910 h 564094"/>
              <a:gd name="connsiteX29" fmla="*/ 2413501 w 3049718"/>
              <a:gd name="connsiteY29" fmla="*/ 90152 h 564094"/>
              <a:gd name="connsiteX30" fmla="*/ 2475320 w 3049718"/>
              <a:gd name="connsiteY30" fmla="*/ 66970 h 564094"/>
              <a:gd name="connsiteX31" fmla="*/ 2560320 w 3049718"/>
              <a:gd name="connsiteY31" fmla="*/ 33485 h 564094"/>
              <a:gd name="connsiteX32" fmla="*/ 2653048 w 3049718"/>
              <a:gd name="connsiteY32" fmla="*/ 0 h 564094"/>
              <a:gd name="connsiteX33" fmla="*/ 2704564 w 3049718"/>
              <a:gd name="connsiteY33" fmla="*/ 18030 h 564094"/>
              <a:gd name="connsiteX34" fmla="*/ 2817898 w 3049718"/>
              <a:gd name="connsiteY34" fmla="*/ 64394 h 564094"/>
              <a:gd name="connsiteX35" fmla="*/ 2900323 w 3049718"/>
              <a:gd name="connsiteY35" fmla="*/ 105607 h 564094"/>
              <a:gd name="connsiteX36" fmla="*/ 2951838 w 3049718"/>
              <a:gd name="connsiteY36" fmla="*/ 136516 h 564094"/>
              <a:gd name="connsiteX37" fmla="*/ 3003354 w 3049718"/>
              <a:gd name="connsiteY37" fmla="*/ 172577 h 564094"/>
              <a:gd name="connsiteX38" fmla="*/ 3029111 w 3049718"/>
              <a:gd name="connsiteY38" fmla="*/ 198334 h 564094"/>
              <a:gd name="connsiteX39" fmla="*/ 3041990 w 3049718"/>
              <a:gd name="connsiteY39" fmla="*/ 229244 h 564094"/>
              <a:gd name="connsiteX40" fmla="*/ 3049718 w 3049718"/>
              <a:gd name="connsiteY40" fmla="*/ 260153 h 564094"/>
              <a:gd name="connsiteX41" fmla="*/ 3047142 w 3049718"/>
              <a:gd name="connsiteY41" fmla="*/ 280759 h 564094"/>
              <a:gd name="connsiteX42" fmla="*/ 3036839 w 3049718"/>
              <a:gd name="connsiteY42" fmla="*/ 298790 h 564094"/>
              <a:gd name="connsiteX43" fmla="*/ 3013657 w 3049718"/>
              <a:gd name="connsiteY43" fmla="*/ 316820 h 564094"/>
              <a:gd name="connsiteX44" fmla="*/ 2977596 w 3049718"/>
              <a:gd name="connsiteY44" fmla="*/ 332275 h 564094"/>
              <a:gd name="connsiteX45" fmla="*/ 2944111 w 3049718"/>
              <a:gd name="connsiteY45" fmla="*/ 337426 h 564094"/>
              <a:gd name="connsiteX46" fmla="*/ 2843656 w 3049718"/>
              <a:gd name="connsiteY46" fmla="*/ 324547 h 564094"/>
              <a:gd name="connsiteX47" fmla="*/ 2534563 w 3049718"/>
              <a:gd name="connsiteY47" fmla="*/ 303941 h 564094"/>
              <a:gd name="connsiteX48" fmla="*/ 2256379 w 3049718"/>
              <a:gd name="connsiteY48" fmla="*/ 306517 h 564094"/>
              <a:gd name="connsiteX49" fmla="*/ 2014256 w 3049718"/>
              <a:gd name="connsiteY49" fmla="*/ 316820 h 56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049718" h="564094">
                <a:moveTo>
                  <a:pt x="2014256" y="316820"/>
                </a:moveTo>
                <a:lnTo>
                  <a:pt x="1499101" y="342578"/>
                </a:lnTo>
                <a:lnTo>
                  <a:pt x="1228645" y="373487"/>
                </a:lnTo>
                <a:lnTo>
                  <a:pt x="945310" y="419851"/>
                </a:lnTo>
                <a:lnTo>
                  <a:pt x="680005" y="481670"/>
                </a:lnTo>
                <a:lnTo>
                  <a:pt x="540913" y="530609"/>
                </a:lnTo>
                <a:lnTo>
                  <a:pt x="466216" y="564094"/>
                </a:lnTo>
                <a:lnTo>
                  <a:pt x="432731" y="556367"/>
                </a:lnTo>
                <a:lnTo>
                  <a:pt x="350306" y="530609"/>
                </a:lnTo>
                <a:lnTo>
                  <a:pt x="303942" y="510003"/>
                </a:lnTo>
                <a:lnTo>
                  <a:pt x="234396" y="473942"/>
                </a:lnTo>
                <a:lnTo>
                  <a:pt x="121062" y="396669"/>
                </a:lnTo>
                <a:lnTo>
                  <a:pt x="48940" y="345154"/>
                </a:lnTo>
                <a:lnTo>
                  <a:pt x="23182" y="324547"/>
                </a:lnTo>
                <a:lnTo>
                  <a:pt x="7728" y="306517"/>
                </a:lnTo>
                <a:lnTo>
                  <a:pt x="0" y="283335"/>
                </a:lnTo>
                <a:lnTo>
                  <a:pt x="10303" y="262729"/>
                </a:lnTo>
                <a:lnTo>
                  <a:pt x="36061" y="249850"/>
                </a:lnTo>
                <a:lnTo>
                  <a:pt x="56667" y="249850"/>
                </a:lnTo>
                <a:lnTo>
                  <a:pt x="113334" y="267880"/>
                </a:lnTo>
                <a:lnTo>
                  <a:pt x="172577" y="280759"/>
                </a:lnTo>
                <a:lnTo>
                  <a:pt x="267881" y="293638"/>
                </a:lnTo>
                <a:lnTo>
                  <a:pt x="355457" y="301365"/>
                </a:lnTo>
                <a:lnTo>
                  <a:pt x="453337" y="296214"/>
                </a:lnTo>
                <a:lnTo>
                  <a:pt x="556368" y="283335"/>
                </a:lnTo>
                <a:lnTo>
                  <a:pt x="860309" y="236971"/>
                </a:lnTo>
                <a:lnTo>
                  <a:pt x="1416676" y="154546"/>
                </a:lnTo>
                <a:lnTo>
                  <a:pt x="1555768" y="139092"/>
                </a:lnTo>
                <a:lnTo>
                  <a:pt x="1980771" y="115910"/>
                </a:lnTo>
                <a:lnTo>
                  <a:pt x="2413501" y="90152"/>
                </a:lnTo>
                <a:lnTo>
                  <a:pt x="2475320" y="66970"/>
                </a:lnTo>
                <a:lnTo>
                  <a:pt x="2560320" y="33485"/>
                </a:lnTo>
                <a:lnTo>
                  <a:pt x="2653048" y="0"/>
                </a:lnTo>
                <a:lnTo>
                  <a:pt x="2704564" y="18030"/>
                </a:lnTo>
                <a:lnTo>
                  <a:pt x="2817898" y="64394"/>
                </a:lnTo>
                <a:lnTo>
                  <a:pt x="2900323" y="105607"/>
                </a:lnTo>
                <a:lnTo>
                  <a:pt x="2951838" y="136516"/>
                </a:lnTo>
                <a:lnTo>
                  <a:pt x="3003354" y="172577"/>
                </a:lnTo>
                <a:lnTo>
                  <a:pt x="3029111" y="198334"/>
                </a:lnTo>
                <a:lnTo>
                  <a:pt x="3041990" y="229244"/>
                </a:lnTo>
                <a:lnTo>
                  <a:pt x="3049718" y="260153"/>
                </a:lnTo>
                <a:lnTo>
                  <a:pt x="3047142" y="280759"/>
                </a:lnTo>
                <a:lnTo>
                  <a:pt x="3036839" y="298790"/>
                </a:lnTo>
                <a:lnTo>
                  <a:pt x="3013657" y="316820"/>
                </a:lnTo>
                <a:lnTo>
                  <a:pt x="2977596" y="332275"/>
                </a:lnTo>
                <a:lnTo>
                  <a:pt x="2944111" y="337426"/>
                </a:lnTo>
                <a:lnTo>
                  <a:pt x="2843656" y="324547"/>
                </a:lnTo>
                <a:lnTo>
                  <a:pt x="2534563" y="303941"/>
                </a:lnTo>
                <a:lnTo>
                  <a:pt x="2256379" y="306517"/>
                </a:lnTo>
                <a:lnTo>
                  <a:pt x="2014256" y="3168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2A7C752B-658E-4D51-BE08-75139BB69BA9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7F7320F-DE94-4334-9A0F-476508D88B6E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2C4C6D72-1880-4E1B-BBE8-63AE7B07621D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0569C7F2-28AD-45AC-86E2-F9D6EC351FF2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0E2F1C4E-762C-468A-9AC3-14DCE151AD77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57D5160-6233-4494-B857-509B1AEA8AB3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FDB2179B-4E47-4CD5-930F-A9FA7C525BE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B48979EE-64DC-450E-9FE2-089483C773A2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3E0C1AA-3128-4959-876D-A77695C57661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38E90638-8911-45DE-BEAE-428E76E586A8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492BA13-3EE1-41E3-9E91-7A8D655FF76A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62E1ED-DB8A-45A4-8C5D-E61D9E896619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702084A-DC85-47FC-81A6-FF22784F2F27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50A053FE-F3B2-442A-9603-66A0DC1D3A5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7795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2" grpId="0" animBg="1"/>
      <p:bldP spid="8" grpId="0" animBg="1"/>
      <p:bldP spid="11" grpId="0" animBg="1"/>
      <p:bldP spid="9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8567B719-07F1-4C86-8070-B96576D0EB8B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D9275F5-F445-44A1-8D73-2F3927C6A99C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9259FBE9-53BE-4CB4-9B2E-8A7DAFFAAD19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D15CCCF-8F65-473D-87E8-19777BB743F9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C32DE23A-F4B2-4959-BE90-465ED0A50628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0CEF1E1D-62F8-47ED-B25D-529FF93D3BDB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27E6B5B-0555-4FEA-B205-68BFA1315C17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330261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49A41BA-B496-4923-B584-43E0FDB08847}"/>
              </a:ext>
            </a:extLst>
          </p:cNvPr>
          <p:cNvSpPr/>
          <p:nvPr/>
        </p:nvSpPr>
        <p:spPr>
          <a:xfrm>
            <a:off x="4224337" y="2152650"/>
            <a:ext cx="3743325" cy="676275"/>
          </a:xfrm>
          <a:custGeom>
            <a:avLst/>
            <a:gdLst>
              <a:gd name="connsiteX0" fmla="*/ 2549525 w 3743325"/>
              <a:gd name="connsiteY0" fmla="*/ 365125 h 676275"/>
              <a:gd name="connsiteX1" fmla="*/ 2000250 w 3743325"/>
              <a:gd name="connsiteY1" fmla="*/ 406400 h 676275"/>
              <a:gd name="connsiteX2" fmla="*/ 1784350 w 3743325"/>
              <a:gd name="connsiteY2" fmla="*/ 422275 h 676275"/>
              <a:gd name="connsiteX3" fmla="*/ 1285875 w 3743325"/>
              <a:gd name="connsiteY3" fmla="*/ 492125 h 676275"/>
              <a:gd name="connsiteX4" fmla="*/ 1019175 w 3743325"/>
              <a:gd name="connsiteY4" fmla="*/ 533400 h 676275"/>
              <a:gd name="connsiteX5" fmla="*/ 704850 w 3743325"/>
              <a:gd name="connsiteY5" fmla="*/ 584200 h 676275"/>
              <a:gd name="connsiteX6" fmla="*/ 568325 w 3743325"/>
              <a:gd name="connsiteY6" fmla="*/ 606425 h 676275"/>
              <a:gd name="connsiteX7" fmla="*/ 504825 w 3743325"/>
              <a:gd name="connsiteY7" fmla="*/ 628650 h 676275"/>
              <a:gd name="connsiteX8" fmla="*/ 419100 w 3743325"/>
              <a:gd name="connsiteY8" fmla="*/ 657225 h 676275"/>
              <a:gd name="connsiteX9" fmla="*/ 339725 w 3743325"/>
              <a:gd name="connsiteY9" fmla="*/ 676275 h 676275"/>
              <a:gd name="connsiteX10" fmla="*/ 317500 w 3743325"/>
              <a:gd name="connsiteY10" fmla="*/ 673100 h 676275"/>
              <a:gd name="connsiteX11" fmla="*/ 266700 w 3743325"/>
              <a:gd name="connsiteY11" fmla="*/ 657225 h 676275"/>
              <a:gd name="connsiteX12" fmla="*/ 215900 w 3743325"/>
              <a:gd name="connsiteY12" fmla="*/ 631825 h 676275"/>
              <a:gd name="connsiteX13" fmla="*/ 168275 w 3743325"/>
              <a:gd name="connsiteY13" fmla="*/ 596900 h 676275"/>
              <a:gd name="connsiteX14" fmla="*/ 130175 w 3743325"/>
              <a:gd name="connsiteY14" fmla="*/ 558800 h 676275"/>
              <a:gd name="connsiteX15" fmla="*/ 88900 w 3743325"/>
              <a:gd name="connsiteY15" fmla="*/ 501650 h 676275"/>
              <a:gd name="connsiteX16" fmla="*/ 66675 w 3743325"/>
              <a:gd name="connsiteY16" fmla="*/ 469900 h 676275"/>
              <a:gd name="connsiteX17" fmla="*/ 34925 w 3743325"/>
              <a:gd name="connsiteY17" fmla="*/ 422275 h 676275"/>
              <a:gd name="connsiteX18" fmla="*/ 9525 w 3743325"/>
              <a:gd name="connsiteY18" fmla="*/ 377825 h 676275"/>
              <a:gd name="connsiteX19" fmla="*/ 0 w 3743325"/>
              <a:gd name="connsiteY19" fmla="*/ 352425 h 676275"/>
              <a:gd name="connsiteX20" fmla="*/ 3175 w 3743325"/>
              <a:gd name="connsiteY20" fmla="*/ 333375 h 676275"/>
              <a:gd name="connsiteX21" fmla="*/ 15875 w 3743325"/>
              <a:gd name="connsiteY21" fmla="*/ 327025 h 676275"/>
              <a:gd name="connsiteX22" fmla="*/ 31750 w 3743325"/>
              <a:gd name="connsiteY22" fmla="*/ 327025 h 676275"/>
              <a:gd name="connsiteX23" fmla="*/ 66675 w 3743325"/>
              <a:gd name="connsiteY23" fmla="*/ 339725 h 676275"/>
              <a:gd name="connsiteX24" fmla="*/ 123825 w 3743325"/>
              <a:gd name="connsiteY24" fmla="*/ 368300 h 676275"/>
              <a:gd name="connsiteX25" fmla="*/ 165100 w 3743325"/>
              <a:gd name="connsiteY25" fmla="*/ 387350 h 676275"/>
              <a:gd name="connsiteX26" fmla="*/ 206375 w 3743325"/>
              <a:gd name="connsiteY26" fmla="*/ 403225 h 676275"/>
              <a:gd name="connsiteX27" fmla="*/ 247650 w 3743325"/>
              <a:gd name="connsiteY27" fmla="*/ 409575 h 676275"/>
              <a:gd name="connsiteX28" fmla="*/ 323850 w 3743325"/>
              <a:gd name="connsiteY28" fmla="*/ 412750 h 676275"/>
              <a:gd name="connsiteX29" fmla="*/ 650875 w 3743325"/>
              <a:gd name="connsiteY29" fmla="*/ 381000 h 676275"/>
              <a:gd name="connsiteX30" fmla="*/ 1244600 w 3743325"/>
              <a:gd name="connsiteY30" fmla="*/ 314325 h 676275"/>
              <a:gd name="connsiteX31" fmla="*/ 1778000 w 3743325"/>
              <a:gd name="connsiteY31" fmla="*/ 244475 h 676275"/>
              <a:gd name="connsiteX32" fmla="*/ 1987550 w 3743325"/>
              <a:gd name="connsiteY32" fmla="*/ 228600 h 676275"/>
              <a:gd name="connsiteX33" fmla="*/ 2527300 w 3743325"/>
              <a:gd name="connsiteY33" fmla="*/ 171450 h 676275"/>
              <a:gd name="connsiteX34" fmla="*/ 2917825 w 3743325"/>
              <a:gd name="connsiteY34" fmla="*/ 114300 h 676275"/>
              <a:gd name="connsiteX35" fmla="*/ 2994025 w 3743325"/>
              <a:gd name="connsiteY35" fmla="*/ 88900 h 676275"/>
              <a:gd name="connsiteX36" fmla="*/ 3130550 w 3743325"/>
              <a:gd name="connsiteY36" fmla="*/ 38100 h 676275"/>
              <a:gd name="connsiteX37" fmla="*/ 3194050 w 3743325"/>
              <a:gd name="connsiteY37" fmla="*/ 9525 h 676275"/>
              <a:gd name="connsiteX38" fmla="*/ 3222625 w 3743325"/>
              <a:gd name="connsiteY38" fmla="*/ 0 h 676275"/>
              <a:gd name="connsiteX39" fmla="*/ 3311525 w 3743325"/>
              <a:gd name="connsiteY39" fmla="*/ 0 h 676275"/>
              <a:gd name="connsiteX40" fmla="*/ 3371850 w 3743325"/>
              <a:gd name="connsiteY40" fmla="*/ 9525 h 676275"/>
              <a:gd name="connsiteX41" fmla="*/ 3470275 w 3743325"/>
              <a:gd name="connsiteY41" fmla="*/ 34925 h 676275"/>
              <a:gd name="connsiteX42" fmla="*/ 3571875 w 3743325"/>
              <a:gd name="connsiteY42" fmla="*/ 69850 h 676275"/>
              <a:gd name="connsiteX43" fmla="*/ 3651250 w 3743325"/>
              <a:gd name="connsiteY43" fmla="*/ 98425 h 676275"/>
              <a:gd name="connsiteX44" fmla="*/ 3689350 w 3743325"/>
              <a:gd name="connsiteY44" fmla="*/ 120650 h 676275"/>
              <a:gd name="connsiteX45" fmla="*/ 3711575 w 3743325"/>
              <a:gd name="connsiteY45" fmla="*/ 139700 h 676275"/>
              <a:gd name="connsiteX46" fmla="*/ 3727450 w 3743325"/>
              <a:gd name="connsiteY46" fmla="*/ 158750 h 676275"/>
              <a:gd name="connsiteX47" fmla="*/ 3736975 w 3743325"/>
              <a:gd name="connsiteY47" fmla="*/ 184150 h 676275"/>
              <a:gd name="connsiteX48" fmla="*/ 3743325 w 3743325"/>
              <a:gd name="connsiteY48" fmla="*/ 203200 h 676275"/>
              <a:gd name="connsiteX49" fmla="*/ 3743325 w 3743325"/>
              <a:gd name="connsiteY49" fmla="*/ 231775 h 676275"/>
              <a:gd name="connsiteX50" fmla="*/ 3733800 w 3743325"/>
              <a:gd name="connsiteY50" fmla="*/ 263525 h 676275"/>
              <a:gd name="connsiteX51" fmla="*/ 3711575 w 3743325"/>
              <a:gd name="connsiteY51" fmla="*/ 285750 h 676275"/>
              <a:gd name="connsiteX52" fmla="*/ 3670300 w 3743325"/>
              <a:gd name="connsiteY52" fmla="*/ 304800 h 676275"/>
              <a:gd name="connsiteX53" fmla="*/ 3625850 w 3743325"/>
              <a:gd name="connsiteY53" fmla="*/ 314325 h 676275"/>
              <a:gd name="connsiteX54" fmla="*/ 3390900 w 3743325"/>
              <a:gd name="connsiteY54" fmla="*/ 317500 h 676275"/>
              <a:gd name="connsiteX55" fmla="*/ 3070225 w 3743325"/>
              <a:gd name="connsiteY55" fmla="*/ 333375 h 676275"/>
              <a:gd name="connsiteX56" fmla="*/ 2549525 w 3743325"/>
              <a:gd name="connsiteY56" fmla="*/ 36512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43325" h="676275">
                <a:moveTo>
                  <a:pt x="2549525" y="365125"/>
                </a:moveTo>
                <a:lnTo>
                  <a:pt x="2000250" y="406400"/>
                </a:lnTo>
                <a:lnTo>
                  <a:pt x="1784350" y="422275"/>
                </a:lnTo>
                <a:lnTo>
                  <a:pt x="1285875" y="492125"/>
                </a:lnTo>
                <a:lnTo>
                  <a:pt x="1019175" y="533400"/>
                </a:lnTo>
                <a:lnTo>
                  <a:pt x="704850" y="584200"/>
                </a:lnTo>
                <a:lnTo>
                  <a:pt x="568325" y="606425"/>
                </a:lnTo>
                <a:lnTo>
                  <a:pt x="504825" y="628650"/>
                </a:lnTo>
                <a:lnTo>
                  <a:pt x="419100" y="657225"/>
                </a:lnTo>
                <a:lnTo>
                  <a:pt x="339725" y="676275"/>
                </a:lnTo>
                <a:lnTo>
                  <a:pt x="317500" y="673100"/>
                </a:lnTo>
                <a:lnTo>
                  <a:pt x="266700" y="657225"/>
                </a:lnTo>
                <a:lnTo>
                  <a:pt x="215900" y="631825"/>
                </a:lnTo>
                <a:lnTo>
                  <a:pt x="168275" y="596900"/>
                </a:lnTo>
                <a:lnTo>
                  <a:pt x="130175" y="558800"/>
                </a:lnTo>
                <a:lnTo>
                  <a:pt x="88900" y="501650"/>
                </a:lnTo>
                <a:lnTo>
                  <a:pt x="66675" y="469900"/>
                </a:lnTo>
                <a:lnTo>
                  <a:pt x="34925" y="422275"/>
                </a:lnTo>
                <a:lnTo>
                  <a:pt x="9525" y="377825"/>
                </a:lnTo>
                <a:lnTo>
                  <a:pt x="0" y="352425"/>
                </a:lnTo>
                <a:lnTo>
                  <a:pt x="3175" y="333375"/>
                </a:lnTo>
                <a:lnTo>
                  <a:pt x="15875" y="327025"/>
                </a:lnTo>
                <a:lnTo>
                  <a:pt x="31750" y="327025"/>
                </a:lnTo>
                <a:lnTo>
                  <a:pt x="66675" y="339725"/>
                </a:lnTo>
                <a:lnTo>
                  <a:pt x="123825" y="368300"/>
                </a:lnTo>
                <a:lnTo>
                  <a:pt x="165100" y="387350"/>
                </a:lnTo>
                <a:lnTo>
                  <a:pt x="206375" y="403225"/>
                </a:lnTo>
                <a:lnTo>
                  <a:pt x="247650" y="409575"/>
                </a:lnTo>
                <a:lnTo>
                  <a:pt x="323850" y="412750"/>
                </a:lnTo>
                <a:lnTo>
                  <a:pt x="650875" y="381000"/>
                </a:lnTo>
                <a:lnTo>
                  <a:pt x="1244600" y="314325"/>
                </a:lnTo>
                <a:lnTo>
                  <a:pt x="1778000" y="244475"/>
                </a:lnTo>
                <a:lnTo>
                  <a:pt x="1987550" y="228600"/>
                </a:lnTo>
                <a:lnTo>
                  <a:pt x="2527300" y="171450"/>
                </a:lnTo>
                <a:lnTo>
                  <a:pt x="2917825" y="114300"/>
                </a:lnTo>
                <a:lnTo>
                  <a:pt x="2994025" y="88900"/>
                </a:lnTo>
                <a:lnTo>
                  <a:pt x="3130550" y="38100"/>
                </a:lnTo>
                <a:lnTo>
                  <a:pt x="3194050" y="9525"/>
                </a:lnTo>
                <a:lnTo>
                  <a:pt x="3222625" y="0"/>
                </a:lnTo>
                <a:lnTo>
                  <a:pt x="3311525" y="0"/>
                </a:lnTo>
                <a:lnTo>
                  <a:pt x="3371850" y="9525"/>
                </a:lnTo>
                <a:lnTo>
                  <a:pt x="3470275" y="34925"/>
                </a:lnTo>
                <a:lnTo>
                  <a:pt x="3571875" y="69850"/>
                </a:lnTo>
                <a:lnTo>
                  <a:pt x="3651250" y="98425"/>
                </a:lnTo>
                <a:lnTo>
                  <a:pt x="3689350" y="120650"/>
                </a:lnTo>
                <a:lnTo>
                  <a:pt x="3711575" y="139700"/>
                </a:lnTo>
                <a:lnTo>
                  <a:pt x="3727450" y="158750"/>
                </a:lnTo>
                <a:lnTo>
                  <a:pt x="3736975" y="184150"/>
                </a:lnTo>
                <a:lnTo>
                  <a:pt x="3743325" y="203200"/>
                </a:lnTo>
                <a:lnTo>
                  <a:pt x="3743325" y="231775"/>
                </a:lnTo>
                <a:lnTo>
                  <a:pt x="3733800" y="263525"/>
                </a:lnTo>
                <a:lnTo>
                  <a:pt x="3711575" y="285750"/>
                </a:lnTo>
                <a:lnTo>
                  <a:pt x="3670300" y="304800"/>
                </a:lnTo>
                <a:lnTo>
                  <a:pt x="3625850" y="314325"/>
                </a:lnTo>
                <a:lnTo>
                  <a:pt x="3390900" y="317500"/>
                </a:lnTo>
                <a:lnTo>
                  <a:pt x="3070225" y="333375"/>
                </a:lnTo>
                <a:lnTo>
                  <a:pt x="2549525" y="365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8898B07-5DFC-461D-ABE8-D090F38E2707}"/>
              </a:ext>
            </a:extLst>
          </p:cNvPr>
          <p:cNvSpPr/>
          <p:nvPr/>
        </p:nvSpPr>
        <p:spPr>
          <a:xfrm>
            <a:off x="5727700" y="1441450"/>
            <a:ext cx="584200" cy="2063750"/>
          </a:xfrm>
          <a:custGeom>
            <a:avLst/>
            <a:gdLst>
              <a:gd name="connsiteX0" fmla="*/ 234950 w 584200"/>
              <a:gd name="connsiteY0" fmla="*/ 1301750 h 2063750"/>
              <a:gd name="connsiteX1" fmla="*/ 228600 w 584200"/>
              <a:gd name="connsiteY1" fmla="*/ 876300 h 2063750"/>
              <a:gd name="connsiteX2" fmla="*/ 228600 w 584200"/>
              <a:gd name="connsiteY2" fmla="*/ 514350 h 2063750"/>
              <a:gd name="connsiteX3" fmla="*/ 222250 w 584200"/>
              <a:gd name="connsiteY3" fmla="*/ 339725 h 2063750"/>
              <a:gd name="connsiteX4" fmla="*/ 212725 w 584200"/>
              <a:gd name="connsiteY4" fmla="*/ 282575 h 2063750"/>
              <a:gd name="connsiteX5" fmla="*/ 193675 w 584200"/>
              <a:gd name="connsiteY5" fmla="*/ 215900 h 2063750"/>
              <a:gd name="connsiteX6" fmla="*/ 168275 w 584200"/>
              <a:gd name="connsiteY6" fmla="*/ 171450 h 2063750"/>
              <a:gd name="connsiteX7" fmla="*/ 136525 w 584200"/>
              <a:gd name="connsiteY7" fmla="*/ 136525 h 2063750"/>
              <a:gd name="connsiteX8" fmla="*/ 98425 w 584200"/>
              <a:gd name="connsiteY8" fmla="*/ 104775 h 2063750"/>
              <a:gd name="connsiteX9" fmla="*/ 41275 w 584200"/>
              <a:gd name="connsiteY9" fmla="*/ 76200 h 2063750"/>
              <a:gd name="connsiteX10" fmla="*/ 19050 w 584200"/>
              <a:gd name="connsiteY10" fmla="*/ 66675 h 2063750"/>
              <a:gd name="connsiteX11" fmla="*/ 9525 w 584200"/>
              <a:gd name="connsiteY11" fmla="*/ 57150 h 2063750"/>
              <a:gd name="connsiteX12" fmla="*/ 0 w 584200"/>
              <a:gd name="connsiteY12" fmla="*/ 47625 h 2063750"/>
              <a:gd name="connsiteX13" fmla="*/ 3175 w 584200"/>
              <a:gd name="connsiteY13" fmla="*/ 34925 h 2063750"/>
              <a:gd name="connsiteX14" fmla="*/ 22225 w 584200"/>
              <a:gd name="connsiteY14" fmla="*/ 22225 h 2063750"/>
              <a:gd name="connsiteX15" fmla="*/ 73025 w 584200"/>
              <a:gd name="connsiteY15" fmla="*/ 9525 h 2063750"/>
              <a:gd name="connsiteX16" fmla="*/ 142875 w 584200"/>
              <a:gd name="connsiteY16" fmla="*/ 0 h 2063750"/>
              <a:gd name="connsiteX17" fmla="*/ 215900 w 584200"/>
              <a:gd name="connsiteY17" fmla="*/ 0 h 2063750"/>
              <a:gd name="connsiteX18" fmla="*/ 282575 w 584200"/>
              <a:gd name="connsiteY18" fmla="*/ 3175 h 2063750"/>
              <a:gd name="connsiteX19" fmla="*/ 327025 w 584200"/>
              <a:gd name="connsiteY19" fmla="*/ 12700 h 2063750"/>
              <a:gd name="connsiteX20" fmla="*/ 400050 w 584200"/>
              <a:gd name="connsiteY20" fmla="*/ 47625 h 2063750"/>
              <a:gd name="connsiteX21" fmla="*/ 469900 w 584200"/>
              <a:gd name="connsiteY21" fmla="*/ 82550 h 2063750"/>
              <a:gd name="connsiteX22" fmla="*/ 527050 w 584200"/>
              <a:gd name="connsiteY22" fmla="*/ 120650 h 2063750"/>
              <a:gd name="connsiteX23" fmla="*/ 561975 w 584200"/>
              <a:gd name="connsiteY23" fmla="*/ 149225 h 2063750"/>
              <a:gd name="connsiteX24" fmla="*/ 577850 w 584200"/>
              <a:gd name="connsiteY24" fmla="*/ 168275 h 2063750"/>
              <a:gd name="connsiteX25" fmla="*/ 584200 w 584200"/>
              <a:gd name="connsiteY25" fmla="*/ 184150 h 2063750"/>
              <a:gd name="connsiteX26" fmla="*/ 584200 w 584200"/>
              <a:gd name="connsiteY26" fmla="*/ 203200 h 2063750"/>
              <a:gd name="connsiteX27" fmla="*/ 571500 w 584200"/>
              <a:gd name="connsiteY27" fmla="*/ 231775 h 2063750"/>
              <a:gd name="connsiteX28" fmla="*/ 542925 w 584200"/>
              <a:gd name="connsiteY28" fmla="*/ 273050 h 2063750"/>
              <a:gd name="connsiteX29" fmla="*/ 514350 w 584200"/>
              <a:gd name="connsiteY29" fmla="*/ 311150 h 2063750"/>
              <a:gd name="connsiteX30" fmla="*/ 501650 w 584200"/>
              <a:gd name="connsiteY30" fmla="*/ 346075 h 2063750"/>
              <a:gd name="connsiteX31" fmla="*/ 495300 w 584200"/>
              <a:gd name="connsiteY31" fmla="*/ 415925 h 2063750"/>
              <a:gd name="connsiteX32" fmla="*/ 492125 w 584200"/>
              <a:gd name="connsiteY32" fmla="*/ 984250 h 2063750"/>
              <a:gd name="connsiteX33" fmla="*/ 495300 w 584200"/>
              <a:gd name="connsiteY33" fmla="*/ 1123950 h 2063750"/>
              <a:gd name="connsiteX34" fmla="*/ 495300 w 584200"/>
              <a:gd name="connsiteY34" fmla="*/ 1990725 h 2063750"/>
              <a:gd name="connsiteX35" fmla="*/ 254000 w 584200"/>
              <a:gd name="connsiteY35" fmla="*/ 2063750 h 2063750"/>
              <a:gd name="connsiteX36" fmla="*/ 234950 w 584200"/>
              <a:gd name="connsiteY36" fmla="*/ 1301750 h 206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4200" h="2063750">
                <a:moveTo>
                  <a:pt x="234950" y="1301750"/>
                </a:moveTo>
                <a:cubicBezTo>
                  <a:pt x="232833" y="1159933"/>
                  <a:pt x="230717" y="1018117"/>
                  <a:pt x="228600" y="876300"/>
                </a:cubicBezTo>
                <a:lnTo>
                  <a:pt x="228600" y="514350"/>
                </a:lnTo>
                <a:lnTo>
                  <a:pt x="222250" y="339725"/>
                </a:lnTo>
                <a:lnTo>
                  <a:pt x="212725" y="282575"/>
                </a:lnTo>
                <a:lnTo>
                  <a:pt x="193675" y="215900"/>
                </a:lnTo>
                <a:lnTo>
                  <a:pt x="168275" y="171450"/>
                </a:lnTo>
                <a:lnTo>
                  <a:pt x="136525" y="136525"/>
                </a:lnTo>
                <a:lnTo>
                  <a:pt x="98425" y="104775"/>
                </a:lnTo>
                <a:lnTo>
                  <a:pt x="41275" y="76200"/>
                </a:lnTo>
                <a:lnTo>
                  <a:pt x="19050" y="66675"/>
                </a:lnTo>
                <a:lnTo>
                  <a:pt x="9525" y="57150"/>
                </a:lnTo>
                <a:lnTo>
                  <a:pt x="0" y="47625"/>
                </a:lnTo>
                <a:lnTo>
                  <a:pt x="3175" y="34925"/>
                </a:lnTo>
                <a:lnTo>
                  <a:pt x="22225" y="22225"/>
                </a:lnTo>
                <a:lnTo>
                  <a:pt x="73025" y="9525"/>
                </a:lnTo>
                <a:lnTo>
                  <a:pt x="142875" y="0"/>
                </a:lnTo>
                <a:lnTo>
                  <a:pt x="215900" y="0"/>
                </a:lnTo>
                <a:lnTo>
                  <a:pt x="282575" y="3175"/>
                </a:lnTo>
                <a:lnTo>
                  <a:pt x="327025" y="12700"/>
                </a:lnTo>
                <a:lnTo>
                  <a:pt x="400050" y="47625"/>
                </a:lnTo>
                <a:lnTo>
                  <a:pt x="469900" y="82550"/>
                </a:lnTo>
                <a:lnTo>
                  <a:pt x="527050" y="120650"/>
                </a:lnTo>
                <a:lnTo>
                  <a:pt x="561975" y="149225"/>
                </a:lnTo>
                <a:lnTo>
                  <a:pt x="577850" y="168275"/>
                </a:lnTo>
                <a:lnTo>
                  <a:pt x="584200" y="184150"/>
                </a:lnTo>
                <a:lnTo>
                  <a:pt x="584200" y="203200"/>
                </a:lnTo>
                <a:lnTo>
                  <a:pt x="571500" y="231775"/>
                </a:lnTo>
                <a:lnTo>
                  <a:pt x="542925" y="273050"/>
                </a:lnTo>
                <a:lnTo>
                  <a:pt x="514350" y="311150"/>
                </a:lnTo>
                <a:lnTo>
                  <a:pt x="501650" y="346075"/>
                </a:lnTo>
                <a:lnTo>
                  <a:pt x="495300" y="415925"/>
                </a:lnTo>
                <a:cubicBezTo>
                  <a:pt x="494242" y="605367"/>
                  <a:pt x="493183" y="794808"/>
                  <a:pt x="492125" y="984250"/>
                </a:cubicBezTo>
                <a:cubicBezTo>
                  <a:pt x="493183" y="1030817"/>
                  <a:pt x="494242" y="1077383"/>
                  <a:pt x="495300" y="1123950"/>
                </a:cubicBezTo>
                <a:lnTo>
                  <a:pt x="495300" y="1990725"/>
                </a:lnTo>
                <a:lnTo>
                  <a:pt x="254000" y="2063750"/>
                </a:lnTo>
                <a:lnTo>
                  <a:pt x="234950" y="1301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53E637-A00C-47C4-8F30-48D611B15145}"/>
              </a:ext>
            </a:extLst>
          </p:cNvPr>
          <p:cNvSpPr/>
          <p:nvPr/>
        </p:nvSpPr>
        <p:spPr>
          <a:xfrm>
            <a:off x="4776788" y="3224214"/>
            <a:ext cx="2305050" cy="612775"/>
          </a:xfrm>
          <a:custGeom>
            <a:avLst/>
            <a:gdLst>
              <a:gd name="connsiteX0" fmla="*/ 1528762 w 2305050"/>
              <a:gd name="connsiteY0" fmla="*/ 278606 h 611981"/>
              <a:gd name="connsiteX1" fmla="*/ 1176337 w 2305050"/>
              <a:gd name="connsiteY1" fmla="*/ 357187 h 611981"/>
              <a:gd name="connsiteX2" fmla="*/ 850106 w 2305050"/>
              <a:gd name="connsiteY2" fmla="*/ 447675 h 611981"/>
              <a:gd name="connsiteX3" fmla="*/ 569118 w 2305050"/>
              <a:gd name="connsiteY3" fmla="*/ 540543 h 611981"/>
              <a:gd name="connsiteX4" fmla="*/ 390525 w 2305050"/>
              <a:gd name="connsiteY4" fmla="*/ 609600 h 611981"/>
              <a:gd name="connsiteX5" fmla="*/ 366712 w 2305050"/>
              <a:gd name="connsiteY5" fmla="*/ 611981 h 611981"/>
              <a:gd name="connsiteX6" fmla="*/ 328612 w 2305050"/>
              <a:gd name="connsiteY6" fmla="*/ 609600 h 611981"/>
              <a:gd name="connsiteX7" fmla="*/ 302418 w 2305050"/>
              <a:gd name="connsiteY7" fmla="*/ 602456 h 611981"/>
              <a:gd name="connsiteX8" fmla="*/ 261937 w 2305050"/>
              <a:gd name="connsiteY8" fmla="*/ 583406 h 611981"/>
              <a:gd name="connsiteX9" fmla="*/ 200025 w 2305050"/>
              <a:gd name="connsiteY9" fmla="*/ 538162 h 611981"/>
              <a:gd name="connsiteX10" fmla="*/ 140493 w 2305050"/>
              <a:gd name="connsiteY10" fmla="*/ 481012 h 611981"/>
              <a:gd name="connsiteX11" fmla="*/ 80962 w 2305050"/>
              <a:gd name="connsiteY11" fmla="*/ 414337 h 611981"/>
              <a:gd name="connsiteX12" fmla="*/ 23812 w 2305050"/>
              <a:gd name="connsiteY12" fmla="*/ 338137 h 611981"/>
              <a:gd name="connsiteX13" fmla="*/ 4762 w 2305050"/>
              <a:gd name="connsiteY13" fmla="*/ 304800 h 611981"/>
              <a:gd name="connsiteX14" fmla="*/ 0 w 2305050"/>
              <a:gd name="connsiteY14" fmla="*/ 271462 h 611981"/>
              <a:gd name="connsiteX15" fmla="*/ 7143 w 2305050"/>
              <a:gd name="connsiteY15" fmla="*/ 252412 h 611981"/>
              <a:gd name="connsiteX16" fmla="*/ 19050 w 2305050"/>
              <a:gd name="connsiteY16" fmla="*/ 245268 h 611981"/>
              <a:gd name="connsiteX17" fmla="*/ 35718 w 2305050"/>
              <a:gd name="connsiteY17" fmla="*/ 245268 h 611981"/>
              <a:gd name="connsiteX18" fmla="*/ 64293 w 2305050"/>
              <a:gd name="connsiteY18" fmla="*/ 257175 h 611981"/>
              <a:gd name="connsiteX19" fmla="*/ 88106 w 2305050"/>
              <a:gd name="connsiteY19" fmla="*/ 271462 h 611981"/>
              <a:gd name="connsiteX20" fmla="*/ 92868 w 2305050"/>
              <a:gd name="connsiteY20" fmla="*/ 285750 h 611981"/>
              <a:gd name="connsiteX21" fmla="*/ 104775 w 2305050"/>
              <a:gd name="connsiteY21" fmla="*/ 307181 h 611981"/>
              <a:gd name="connsiteX22" fmla="*/ 123825 w 2305050"/>
              <a:gd name="connsiteY22" fmla="*/ 323850 h 611981"/>
              <a:gd name="connsiteX23" fmla="*/ 154781 w 2305050"/>
              <a:gd name="connsiteY23" fmla="*/ 338137 h 611981"/>
              <a:gd name="connsiteX24" fmla="*/ 188118 w 2305050"/>
              <a:gd name="connsiteY24" fmla="*/ 347662 h 611981"/>
              <a:gd name="connsiteX25" fmla="*/ 228600 w 2305050"/>
              <a:gd name="connsiteY25" fmla="*/ 352425 h 611981"/>
              <a:gd name="connsiteX26" fmla="*/ 266700 w 2305050"/>
              <a:gd name="connsiteY26" fmla="*/ 350043 h 611981"/>
              <a:gd name="connsiteX27" fmla="*/ 342900 w 2305050"/>
              <a:gd name="connsiteY27" fmla="*/ 340518 h 611981"/>
              <a:gd name="connsiteX28" fmla="*/ 528637 w 2305050"/>
              <a:gd name="connsiteY28" fmla="*/ 314325 h 611981"/>
              <a:gd name="connsiteX29" fmla="*/ 804862 w 2305050"/>
              <a:gd name="connsiteY29" fmla="*/ 266700 h 611981"/>
              <a:gd name="connsiteX30" fmla="*/ 1028700 w 2305050"/>
              <a:gd name="connsiteY30" fmla="*/ 223837 h 611981"/>
              <a:gd name="connsiteX31" fmla="*/ 1219200 w 2305050"/>
              <a:gd name="connsiteY31" fmla="*/ 178593 h 611981"/>
              <a:gd name="connsiteX32" fmla="*/ 1426368 w 2305050"/>
              <a:gd name="connsiteY32" fmla="*/ 145256 h 611981"/>
              <a:gd name="connsiteX33" fmla="*/ 1800225 w 2305050"/>
              <a:gd name="connsiteY33" fmla="*/ 47625 h 611981"/>
              <a:gd name="connsiteX34" fmla="*/ 1978818 w 2305050"/>
              <a:gd name="connsiteY34" fmla="*/ 0 h 611981"/>
              <a:gd name="connsiteX35" fmla="*/ 1997868 w 2305050"/>
              <a:gd name="connsiteY35" fmla="*/ 4762 h 611981"/>
              <a:gd name="connsiteX36" fmla="*/ 2105025 w 2305050"/>
              <a:gd name="connsiteY36" fmla="*/ 69056 h 611981"/>
              <a:gd name="connsiteX37" fmla="*/ 2176462 w 2305050"/>
              <a:gd name="connsiteY37" fmla="*/ 121443 h 611981"/>
              <a:gd name="connsiteX38" fmla="*/ 2247900 w 2305050"/>
              <a:gd name="connsiteY38" fmla="*/ 176212 h 611981"/>
              <a:gd name="connsiteX39" fmla="*/ 2283618 w 2305050"/>
              <a:gd name="connsiteY39" fmla="*/ 216693 h 611981"/>
              <a:gd name="connsiteX40" fmla="*/ 2297906 w 2305050"/>
              <a:gd name="connsiteY40" fmla="*/ 233362 h 611981"/>
              <a:gd name="connsiteX41" fmla="*/ 2300287 w 2305050"/>
              <a:gd name="connsiteY41" fmla="*/ 240506 h 611981"/>
              <a:gd name="connsiteX42" fmla="*/ 2305050 w 2305050"/>
              <a:gd name="connsiteY42" fmla="*/ 254793 h 611981"/>
              <a:gd name="connsiteX43" fmla="*/ 2305050 w 2305050"/>
              <a:gd name="connsiteY43" fmla="*/ 271462 h 611981"/>
              <a:gd name="connsiteX44" fmla="*/ 2290762 w 2305050"/>
              <a:gd name="connsiteY44" fmla="*/ 297656 h 611981"/>
              <a:gd name="connsiteX45" fmla="*/ 2269331 w 2305050"/>
              <a:gd name="connsiteY45" fmla="*/ 321468 h 611981"/>
              <a:gd name="connsiteX46" fmla="*/ 2243137 w 2305050"/>
              <a:gd name="connsiteY46" fmla="*/ 340518 h 611981"/>
              <a:gd name="connsiteX47" fmla="*/ 2197893 w 2305050"/>
              <a:gd name="connsiteY47" fmla="*/ 371475 h 611981"/>
              <a:gd name="connsiteX48" fmla="*/ 1907381 w 2305050"/>
              <a:gd name="connsiteY48" fmla="*/ 221456 h 611981"/>
              <a:gd name="connsiteX49" fmla="*/ 1528762 w 2305050"/>
              <a:gd name="connsiteY49" fmla="*/ 278606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05050" h="611981">
                <a:moveTo>
                  <a:pt x="1528762" y="278606"/>
                </a:moveTo>
                <a:lnTo>
                  <a:pt x="1176337" y="357187"/>
                </a:lnTo>
                <a:lnTo>
                  <a:pt x="850106" y="447675"/>
                </a:lnTo>
                <a:lnTo>
                  <a:pt x="569118" y="540543"/>
                </a:lnTo>
                <a:lnTo>
                  <a:pt x="390525" y="609600"/>
                </a:lnTo>
                <a:lnTo>
                  <a:pt x="366712" y="611981"/>
                </a:lnTo>
                <a:lnTo>
                  <a:pt x="328612" y="609600"/>
                </a:lnTo>
                <a:lnTo>
                  <a:pt x="302418" y="602456"/>
                </a:lnTo>
                <a:lnTo>
                  <a:pt x="261937" y="583406"/>
                </a:lnTo>
                <a:lnTo>
                  <a:pt x="200025" y="538162"/>
                </a:lnTo>
                <a:lnTo>
                  <a:pt x="140493" y="481012"/>
                </a:lnTo>
                <a:lnTo>
                  <a:pt x="80962" y="414337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71462"/>
                </a:lnTo>
                <a:lnTo>
                  <a:pt x="7143" y="252412"/>
                </a:lnTo>
                <a:lnTo>
                  <a:pt x="19050" y="245268"/>
                </a:lnTo>
                <a:lnTo>
                  <a:pt x="35718" y="245268"/>
                </a:lnTo>
                <a:lnTo>
                  <a:pt x="64293" y="257175"/>
                </a:lnTo>
                <a:lnTo>
                  <a:pt x="88106" y="271462"/>
                </a:lnTo>
                <a:lnTo>
                  <a:pt x="92868" y="285750"/>
                </a:lnTo>
                <a:lnTo>
                  <a:pt x="104775" y="307181"/>
                </a:lnTo>
                <a:lnTo>
                  <a:pt x="123825" y="323850"/>
                </a:lnTo>
                <a:lnTo>
                  <a:pt x="154781" y="338137"/>
                </a:lnTo>
                <a:lnTo>
                  <a:pt x="188118" y="347662"/>
                </a:lnTo>
                <a:lnTo>
                  <a:pt x="228600" y="352425"/>
                </a:lnTo>
                <a:lnTo>
                  <a:pt x="266700" y="350043"/>
                </a:lnTo>
                <a:lnTo>
                  <a:pt x="342900" y="340518"/>
                </a:lnTo>
                <a:lnTo>
                  <a:pt x="528637" y="314325"/>
                </a:lnTo>
                <a:lnTo>
                  <a:pt x="804862" y="266700"/>
                </a:lnTo>
                <a:lnTo>
                  <a:pt x="1028700" y="223837"/>
                </a:lnTo>
                <a:lnTo>
                  <a:pt x="1219200" y="178593"/>
                </a:lnTo>
                <a:lnTo>
                  <a:pt x="1426368" y="145256"/>
                </a:lnTo>
                <a:lnTo>
                  <a:pt x="1800225" y="47625"/>
                </a:lnTo>
                <a:lnTo>
                  <a:pt x="1978818" y="0"/>
                </a:lnTo>
                <a:lnTo>
                  <a:pt x="1997868" y="4762"/>
                </a:lnTo>
                <a:lnTo>
                  <a:pt x="2105025" y="69056"/>
                </a:lnTo>
                <a:lnTo>
                  <a:pt x="2176462" y="121443"/>
                </a:lnTo>
                <a:lnTo>
                  <a:pt x="2247900" y="176212"/>
                </a:lnTo>
                <a:lnTo>
                  <a:pt x="2283618" y="216693"/>
                </a:lnTo>
                <a:lnTo>
                  <a:pt x="2297906" y="233362"/>
                </a:lnTo>
                <a:lnTo>
                  <a:pt x="2300287" y="240506"/>
                </a:lnTo>
                <a:lnTo>
                  <a:pt x="2305050" y="254793"/>
                </a:lnTo>
                <a:lnTo>
                  <a:pt x="2305050" y="271462"/>
                </a:lnTo>
                <a:lnTo>
                  <a:pt x="2290762" y="297656"/>
                </a:lnTo>
                <a:lnTo>
                  <a:pt x="2269331" y="321468"/>
                </a:lnTo>
                <a:lnTo>
                  <a:pt x="2243137" y="340518"/>
                </a:lnTo>
                <a:lnTo>
                  <a:pt x="2197893" y="371475"/>
                </a:lnTo>
                <a:lnTo>
                  <a:pt x="1907381" y="221456"/>
                </a:lnTo>
                <a:lnTo>
                  <a:pt x="1528762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1A917F-4735-4A8C-B3EF-35D3A47F7D24}"/>
              </a:ext>
            </a:extLst>
          </p:cNvPr>
          <p:cNvSpPr/>
          <p:nvPr/>
        </p:nvSpPr>
        <p:spPr>
          <a:xfrm>
            <a:off x="4070350" y="3382964"/>
            <a:ext cx="2922588" cy="2528887"/>
          </a:xfrm>
          <a:custGeom>
            <a:avLst/>
            <a:gdLst>
              <a:gd name="connsiteX0" fmla="*/ 1492273 w 2923360"/>
              <a:gd name="connsiteY0" fmla="*/ 1818602 h 2529047"/>
              <a:gd name="connsiteX1" fmla="*/ 1254326 w 2923360"/>
              <a:gd name="connsiteY1" fmla="*/ 1985166 h 2529047"/>
              <a:gd name="connsiteX2" fmla="*/ 1006180 w 2923360"/>
              <a:gd name="connsiteY2" fmla="*/ 2131334 h 2529047"/>
              <a:gd name="connsiteX3" fmla="*/ 819221 w 2923360"/>
              <a:gd name="connsiteY3" fmla="*/ 2226513 h 2529047"/>
              <a:gd name="connsiteX4" fmla="*/ 594870 w 2923360"/>
              <a:gd name="connsiteY4" fmla="*/ 2325092 h 2529047"/>
              <a:gd name="connsiteX5" fmla="*/ 350123 w 2923360"/>
              <a:gd name="connsiteY5" fmla="*/ 2423670 h 2529047"/>
              <a:gd name="connsiteX6" fmla="*/ 210754 w 2923360"/>
              <a:gd name="connsiteY6" fmla="*/ 2474659 h 2529047"/>
              <a:gd name="connsiteX7" fmla="*/ 54388 w 2923360"/>
              <a:gd name="connsiteY7" fmla="*/ 2525648 h 2529047"/>
              <a:gd name="connsiteX8" fmla="*/ 16996 w 2923360"/>
              <a:gd name="connsiteY8" fmla="*/ 2529047 h 2529047"/>
              <a:gd name="connsiteX9" fmla="*/ 0 w 2923360"/>
              <a:gd name="connsiteY9" fmla="*/ 2522249 h 2529047"/>
              <a:gd name="connsiteX10" fmla="*/ 0 w 2923360"/>
              <a:gd name="connsiteY10" fmla="*/ 2505252 h 2529047"/>
              <a:gd name="connsiteX11" fmla="*/ 10198 w 2923360"/>
              <a:gd name="connsiteY11" fmla="*/ 2478058 h 2529047"/>
              <a:gd name="connsiteX12" fmla="*/ 40791 w 2923360"/>
              <a:gd name="connsiteY12" fmla="*/ 2454263 h 2529047"/>
              <a:gd name="connsiteX13" fmla="*/ 234549 w 2923360"/>
              <a:gd name="connsiteY13" fmla="*/ 2372681 h 2529047"/>
              <a:gd name="connsiteX14" fmla="*/ 441903 w 2923360"/>
              <a:gd name="connsiteY14" fmla="*/ 2274103 h 2529047"/>
              <a:gd name="connsiteX15" fmla="*/ 615265 w 2923360"/>
              <a:gd name="connsiteY15" fmla="*/ 2182323 h 2529047"/>
              <a:gd name="connsiteX16" fmla="*/ 788627 w 2923360"/>
              <a:gd name="connsiteY16" fmla="*/ 2083744 h 2529047"/>
              <a:gd name="connsiteX17" fmla="*/ 992583 w 2923360"/>
              <a:gd name="connsiteY17" fmla="*/ 1951173 h 2529047"/>
              <a:gd name="connsiteX18" fmla="*/ 1169344 w 2923360"/>
              <a:gd name="connsiteY18" fmla="*/ 1828800 h 2529047"/>
              <a:gd name="connsiteX19" fmla="*/ 1298516 w 2923360"/>
              <a:gd name="connsiteY19" fmla="*/ 1730222 h 2529047"/>
              <a:gd name="connsiteX20" fmla="*/ 1454882 w 2923360"/>
              <a:gd name="connsiteY20" fmla="*/ 1601050 h 2529047"/>
              <a:gd name="connsiteX21" fmla="*/ 1604449 w 2923360"/>
              <a:gd name="connsiteY21" fmla="*/ 1468479 h 2529047"/>
              <a:gd name="connsiteX22" fmla="*/ 1760815 w 2923360"/>
              <a:gd name="connsiteY22" fmla="*/ 1315512 h 2529047"/>
              <a:gd name="connsiteX23" fmla="*/ 1845796 w 2923360"/>
              <a:gd name="connsiteY23" fmla="*/ 1223733 h 2529047"/>
              <a:gd name="connsiteX24" fmla="*/ 1947774 w 2923360"/>
              <a:gd name="connsiteY24" fmla="*/ 1121755 h 2529047"/>
              <a:gd name="connsiteX25" fmla="*/ 2080345 w 2923360"/>
              <a:gd name="connsiteY25" fmla="*/ 968788 h 2529047"/>
              <a:gd name="connsiteX26" fmla="*/ 2195920 w 2923360"/>
              <a:gd name="connsiteY26" fmla="*/ 826020 h 2529047"/>
              <a:gd name="connsiteX27" fmla="*/ 2274102 w 2923360"/>
              <a:gd name="connsiteY27" fmla="*/ 713844 h 2529047"/>
              <a:gd name="connsiteX28" fmla="*/ 2342088 w 2923360"/>
              <a:gd name="connsiteY28" fmla="*/ 615266 h 2529047"/>
              <a:gd name="connsiteX29" fmla="*/ 2413472 w 2923360"/>
              <a:gd name="connsiteY29" fmla="*/ 496292 h 2529047"/>
              <a:gd name="connsiteX30" fmla="*/ 2474659 w 2923360"/>
              <a:gd name="connsiteY30" fmla="*/ 384116 h 2529047"/>
              <a:gd name="connsiteX31" fmla="*/ 2525647 w 2923360"/>
              <a:gd name="connsiteY31" fmla="*/ 282139 h 2529047"/>
              <a:gd name="connsiteX32" fmla="*/ 2576636 w 2923360"/>
              <a:gd name="connsiteY32" fmla="*/ 176762 h 2529047"/>
              <a:gd name="connsiteX33" fmla="*/ 2597032 w 2923360"/>
              <a:gd name="connsiteY33" fmla="*/ 115575 h 2529047"/>
              <a:gd name="connsiteX34" fmla="*/ 2563039 w 2923360"/>
              <a:gd name="connsiteY34" fmla="*/ 0 h 2529047"/>
              <a:gd name="connsiteX35" fmla="*/ 2923360 w 2923360"/>
              <a:gd name="connsiteY35" fmla="*/ 169963 h 2529047"/>
              <a:gd name="connsiteX36" fmla="*/ 2916562 w 2923360"/>
              <a:gd name="connsiteY36" fmla="*/ 197157 h 2529047"/>
              <a:gd name="connsiteX37" fmla="*/ 2916562 w 2923360"/>
              <a:gd name="connsiteY37" fmla="*/ 203956 h 2529047"/>
              <a:gd name="connsiteX38" fmla="*/ 2865573 w 2923360"/>
              <a:gd name="connsiteY38" fmla="*/ 258344 h 2529047"/>
              <a:gd name="connsiteX39" fmla="*/ 2817983 w 2923360"/>
              <a:gd name="connsiteY39" fmla="*/ 322930 h 2529047"/>
              <a:gd name="connsiteX40" fmla="*/ 2753398 w 2923360"/>
              <a:gd name="connsiteY40" fmla="*/ 431706 h 2529047"/>
              <a:gd name="connsiteX41" fmla="*/ 2695610 w 2923360"/>
              <a:gd name="connsiteY41" fmla="*/ 533683 h 2529047"/>
              <a:gd name="connsiteX42" fmla="*/ 2566439 w 2923360"/>
              <a:gd name="connsiteY42" fmla="*/ 724042 h 2529047"/>
              <a:gd name="connsiteX43" fmla="*/ 2423670 w 2923360"/>
              <a:gd name="connsiteY43" fmla="*/ 927997 h 2529047"/>
              <a:gd name="connsiteX44" fmla="*/ 2233311 w 2923360"/>
              <a:gd name="connsiteY44" fmla="*/ 1165945 h 2529047"/>
              <a:gd name="connsiteX45" fmla="*/ 2141531 w 2923360"/>
              <a:gd name="connsiteY45" fmla="*/ 1264524 h 2529047"/>
              <a:gd name="connsiteX46" fmla="*/ 2025957 w 2923360"/>
              <a:gd name="connsiteY46" fmla="*/ 1380098 h 2529047"/>
              <a:gd name="connsiteX47" fmla="*/ 1842397 w 2923360"/>
              <a:gd name="connsiteY47" fmla="*/ 1543263 h 2529047"/>
              <a:gd name="connsiteX48" fmla="*/ 1614647 w 2923360"/>
              <a:gd name="connsiteY48" fmla="*/ 1726823 h 2529047"/>
              <a:gd name="connsiteX49" fmla="*/ 1492273 w 2923360"/>
              <a:gd name="connsiteY49" fmla="*/ 1818602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23360" h="2529047">
                <a:moveTo>
                  <a:pt x="1492273" y="1818602"/>
                </a:moveTo>
                <a:lnTo>
                  <a:pt x="1254326" y="1985166"/>
                </a:lnTo>
                <a:lnTo>
                  <a:pt x="1006180" y="2131334"/>
                </a:lnTo>
                <a:lnTo>
                  <a:pt x="819221" y="2226513"/>
                </a:lnTo>
                <a:lnTo>
                  <a:pt x="594870" y="2325092"/>
                </a:lnTo>
                <a:lnTo>
                  <a:pt x="350123" y="2423670"/>
                </a:lnTo>
                <a:lnTo>
                  <a:pt x="210754" y="2474659"/>
                </a:lnTo>
                <a:lnTo>
                  <a:pt x="54388" y="2525648"/>
                </a:lnTo>
                <a:lnTo>
                  <a:pt x="16996" y="2529047"/>
                </a:lnTo>
                <a:lnTo>
                  <a:pt x="0" y="2522249"/>
                </a:lnTo>
                <a:lnTo>
                  <a:pt x="0" y="2505252"/>
                </a:lnTo>
                <a:lnTo>
                  <a:pt x="10198" y="2478058"/>
                </a:lnTo>
                <a:lnTo>
                  <a:pt x="40791" y="2454263"/>
                </a:lnTo>
                <a:lnTo>
                  <a:pt x="234549" y="2372681"/>
                </a:lnTo>
                <a:lnTo>
                  <a:pt x="441903" y="2274103"/>
                </a:lnTo>
                <a:lnTo>
                  <a:pt x="615265" y="2182323"/>
                </a:lnTo>
                <a:lnTo>
                  <a:pt x="788627" y="2083744"/>
                </a:lnTo>
                <a:lnTo>
                  <a:pt x="992583" y="1951173"/>
                </a:lnTo>
                <a:lnTo>
                  <a:pt x="1169344" y="1828800"/>
                </a:lnTo>
                <a:lnTo>
                  <a:pt x="1298516" y="1730222"/>
                </a:lnTo>
                <a:lnTo>
                  <a:pt x="1454882" y="1601050"/>
                </a:lnTo>
                <a:lnTo>
                  <a:pt x="1604449" y="1468479"/>
                </a:lnTo>
                <a:lnTo>
                  <a:pt x="1760815" y="1315512"/>
                </a:lnTo>
                <a:lnTo>
                  <a:pt x="1845796" y="1223733"/>
                </a:lnTo>
                <a:lnTo>
                  <a:pt x="1947774" y="1121755"/>
                </a:lnTo>
                <a:lnTo>
                  <a:pt x="2080345" y="968788"/>
                </a:lnTo>
                <a:lnTo>
                  <a:pt x="2195920" y="826020"/>
                </a:lnTo>
                <a:lnTo>
                  <a:pt x="2274102" y="713844"/>
                </a:lnTo>
                <a:lnTo>
                  <a:pt x="2342088" y="615266"/>
                </a:lnTo>
                <a:lnTo>
                  <a:pt x="2413472" y="496292"/>
                </a:lnTo>
                <a:lnTo>
                  <a:pt x="2474659" y="384116"/>
                </a:lnTo>
                <a:lnTo>
                  <a:pt x="2525647" y="282139"/>
                </a:lnTo>
                <a:lnTo>
                  <a:pt x="2576636" y="176762"/>
                </a:lnTo>
                <a:lnTo>
                  <a:pt x="2597032" y="115575"/>
                </a:lnTo>
                <a:lnTo>
                  <a:pt x="2563039" y="0"/>
                </a:lnTo>
                <a:lnTo>
                  <a:pt x="2923360" y="169963"/>
                </a:lnTo>
                <a:lnTo>
                  <a:pt x="2916562" y="197157"/>
                </a:lnTo>
                <a:lnTo>
                  <a:pt x="2916562" y="203956"/>
                </a:lnTo>
                <a:lnTo>
                  <a:pt x="2865573" y="258344"/>
                </a:lnTo>
                <a:lnTo>
                  <a:pt x="2817983" y="322930"/>
                </a:lnTo>
                <a:lnTo>
                  <a:pt x="2753398" y="431706"/>
                </a:lnTo>
                <a:lnTo>
                  <a:pt x="2695610" y="533683"/>
                </a:lnTo>
                <a:lnTo>
                  <a:pt x="2566439" y="724042"/>
                </a:lnTo>
                <a:lnTo>
                  <a:pt x="2423670" y="927997"/>
                </a:lnTo>
                <a:lnTo>
                  <a:pt x="2233311" y="1165945"/>
                </a:lnTo>
                <a:lnTo>
                  <a:pt x="2141531" y="1264524"/>
                </a:lnTo>
                <a:lnTo>
                  <a:pt x="2025957" y="1380098"/>
                </a:lnTo>
                <a:lnTo>
                  <a:pt x="1842397" y="1543263"/>
                </a:lnTo>
                <a:lnTo>
                  <a:pt x="1614647" y="1726823"/>
                </a:lnTo>
                <a:lnTo>
                  <a:pt x="1492273" y="18186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4810E7-D17A-4413-9EEA-B8DBEEA08CB4}"/>
              </a:ext>
            </a:extLst>
          </p:cNvPr>
          <p:cNvSpPr/>
          <p:nvPr/>
        </p:nvSpPr>
        <p:spPr>
          <a:xfrm>
            <a:off x="5045075" y="4029075"/>
            <a:ext cx="3455988" cy="1924050"/>
          </a:xfrm>
          <a:custGeom>
            <a:avLst/>
            <a:gdLst>
              <a:gd name="connsiteX0" fmla="*/ 1848992 w 3455682"/>
              <a:gd name="connsiteY0" fmla="*/ 1427849 h 1923990"/>
              <a:gd name="connsiteX1" fmla="*/ 1580729 w 3455682"/>
              <a:gd name="connsiteY1" fmla="*/ 1202854 h 1923990"/>
              <a:gd name="connsiteX2" fmla="*/ 1205739 w 3455682"/>
              <a:gd name="connsiteY2" fmla="*/ 879785 h 1923990"/>
              <a:gd name="connsiteX3" fmla="*/ 1021128 w 3455682"/>
              <a:gd name="connsiteY3" fmla="*/ 721136 h 1923990"/>
              <a:gd name="connsiteX4" fmla="*/ 885555 w 3455682"/>
              <a:gd name="connsiteY4" fmla="*/ 599985 h 1923990"/>
              <a:gd name="connsiteX5" fmla="*/ 657676 w 3455682"/>
              <a:gd name="connsiteY5" fmla="*/ 412490 h 1923990"/>
              <a:gd name="connsiteX6" fmla="*/ 504795 w 3455682"/>
              <a:gd name="connsiteY6" fmla="*/ 297108 h 1923990"/>
              <a:gd name="connsiteX7" fmla="*/ 418259 w 3455682"/>
              <a:gd name="connsiteY7" fmla="*/ 239417 h 1923990"/>
              <a:gd name="connsiteX8" fmla="*/ 343261 w 3455682"/>
              <a:gd name="connsiteY8" fmla="*/ 199033 h 1923990"/>
              <a:gd name="connsiteX9" fmla="*/ 250955 w 3455682"/>
              <a:gd name="connsiteY9" fmla="*/ 158650 h 1923990"/>
              <a:gd name="connsiteX10" fmla="*/ 184611 w 3455682"/>
              <a:gd name="connsiteY10" fmla="*/ 138458 h 1923990"/>
              <a:gd name="connsiteX11" fmla="*/ 95190 w 3455682"/>
              <a:gd name="connsiteY11" fmla="*/ 121151 h 1923990"/>
              <a:gd name="connsiteX12" fmla="*/ 57691 w 3455682"/>
              <a:gd name="connsiteY12" fmla="*/ 118266 h 1923990"/>
              <a:gd name="connsiteX13" fmla="*/ 31730 w 3455682"/>
              <a:gd name="connsiteY13" fmla="*/ 109613 h 1923990"/>
              <a:gd name="connsiteX14" fmla="*/ 5769 w 3455682"/>
              <a:gd name="connsiteY14" fmla="*/ 89421 h 1923990"/>
              <a:gd name="connsiteX15" fmla="*/ 0 w 3455682"/>
              <a:gd name="connsiteY15" fmla="*/ 63460 h 1923990"/>
              <a:gd name="connsiteX16" fmla="*/ 5769 w 3455682"/>
              <a:gd name="connsiteY16" fmla="*/ 46153 h 1923990"/>
              <a:gd name="connsiteX17" fmla="*/ 20192 w 3455682"/>
              <a:gd name="connsiteY17" fmla="*/ 28845 h 1923990"/>
              <a:gd name="connsiteX18" fmla="*/ 57691 w 3455682"/>
              <a:gd name="connsiteY18" fmla="*/ 5769 h 1923990"/>
              <a:gd name="connsiteX19" fmla="*/ 121151 w 3455682"/>
              <a:gd name="connsiteY19" fmla="*/ 0 h 1923990"/>
              <a:gd name="connsiteX20" fmla="*/ 187495 w 3455682"/>
              <a:gd name="connsiteY20" fmla="*/ 8654 h 1923990"/>
              <a:gd name="connsiteX21" fmla="*/ 282685 w 3455682"/>
              <a:gd name="connsiteY21" fmla="*/ 31730 h 1923990"/>
              <a:gd name="connsiteX22" fmla="*/ 354799 w 3455682"/>
              <a:gd name="connsiteY22" fmla="*/ 60575 h 1923990"/>
              <a:gd name="connsiteX23" fmla="*/ 449989 w 3455682"/>
              <a:gd name="connsiteY23" fmla="*/ 106728 h 1923990"/>
              <a:gd name="connsiteX24" fmla="*/ 522102 w 3455682"/>
              <a:gd name="connsiteY24" fmla="*/ 147112 h 1923990"/>
              <a:gd name="connsiteX25" fmla="*/ 672099 w 3455682"/>
              <a:gd name="connsiteY25" fmla="*/ 253840 h 1923990"/>
              <a:gd name="connsiteX26" fmla="*/ 824979 w 3455682"/>
              <a:gd name="connsiteY26" fmla="*/ 363452 h 1923990"/>
              <a:gd name="connsiteX27" fmla="*/ 992283 w 3455682"/>
              <a:gd name="connsiteY27" fmla="*/ 481719 h 1923990"/>
              <a:gd name="connsiteX28" fmla="*/ 1153817 w 3455682"/>
              <a:gd name="connsiteY28" fmla="*/ 588447 h 1923990"/>
              <a:gd name="connsiteX29" fmla="*/ 1349966 w 3455682"/>
              <a:gd name="connsiteY29" fmla="*/ 724020 h 1923990"/>
              <a:gd name="connsiteX30" fmla="*/ 1531692 w 3455682"/>
              <a:gd name="connsiteY30" fmla="*/ 853825 h 1923990"/>
              <a:gd name="connsiteX31" fmla="*/ 1840338 w 3455682"/>
              <a:gd name="connsiteY31" fmla="*/ 1064396 h 1923990"/>
              <a:gd name="connsiteX32" fmla="*/ 2050910 w 3455682"/>
              <a:gd name="connsiteY32" fmla="*/ 1208623 h 1923990"/>
              <a:gd name="connsiteX33" fmla="*/ 2258597 w 3455682"/>
              <a:gd name="connsiteY33" fmla="*/ 1338428 h 1923990"/>
              <a:gd name="connsiteX34" fmla="*/ 2362440 w 3455682"/>
              <a:gd name="connsiteY34" fmla="*/ 1396119 h 1923990"/>
              <a:gd name="connsiteX35" fmla="*/ 2469169 w 3455682"/>
              <a:gd name="connsiteY35" fmla="*/ 1453809 h 1923990"/>
              <a:gd name="connsiteX36" fmla="*/ 2636472 w 3455682"/>
              <a:gd name="connsiteY36" fmla="*/ 1525923 h 1923990"/>
              <a:gd name="connsiteX37" fmla="*/ 2809545 w 3455682"/>
              <a:gd name="connsiteY37" fmla="*/ 1595152 h 1923990"/>
              <a:gd name="connsiteX38" fmla="*/ 3080692 w 3455682"/>
              <a:gd name="connsiteY38" fmla="*/ 1681688 h 1923990"/>
              <a:gd name="connsiteX39" fmla="*/ 3279725 w 3455682"/>
              <a:gd name="connsiteY39" fmla="*/ 1739379 h 1923990"/>
              <a:gd name="connsiteX40" fmla="*/ 3372030 w 3455682"/>
              <a:gd name="connsiteY40" fmla="*/ 1762456 h 1923990"/>
              <a:gd name="connsiteX41" fmla="*/ 3415299 w 3455682"/>
              <a:gd name="connsiteY41" fmla="*/ 1776878 h 1923990"/>
              <a:gd name="connsiteX42" fmla="*/ 3441259 w 3455682"/>
              <a:gd name="connsiteY42" fmla="*/ 1788416 h 1923990"/>
              <a:gd name="connsiteX43" fmla="*/ 3452798 w 3455682"/>
              <a:gd name="connsiteY43" fmla="*/ 1797070 h 1923990"/>
              <a:gd name="connsiteX44" fmla="*/ 3455682 w 3455682"/>
              <a:gd name="connsiteY44" fmla="*/ 1808608 h 1923990"/>
              <a:gd name="connsiteX45" fmla="*/ 3444144 w 3455682"/>
              <a:gd name="connsiteY45" fmla="*/ 1828800 h 1923990"/>
              <a:gd name="connsiteX46" fmla="*/ 3421068 w 3455682"/>
              <a:gd name="connsiteY46" fmla="*/ 1848992 h 1923990"/>
              <a:gd name="connsiteX47" fmla="*/ 3322993 w 3455682"/>
              <a:gd name="connsiteY47" fmla="*/ 1863415 h 1923990"/>
              <a:gd name="connsiteX48" fmla="*/ 2973964 w 3455682"/>
              <a:gd name="connsiteY48" fmla="*/ 1892260 h 1923990"/>
              <a:gd name="connsiteX49" fmla="*/ 2653779 w 3455682"/>
              <a:gd name="connsiteY49" fmla="*/ 1923990 h 1923990"/>
              <a:gd name="connsiteX50" fmla="*/ 2596088 w 3455682"/>
              <a:gd name="connsiteY50" fmla="*/ 1921105 h 1923990"/>
              <a:gd name="connsiteX51" fmla="*/ 2506668 w 3455682"/>
              <a:gd name="connsiteY51" fmla="*/ 1915336 h 1923990"/>
              <a:gd name="connsiteX52" fmla="*/ 2446092 w 3455682"/>
              <a:gd name="connsiteY52" fmla="*/ 1900914 h 1923990"/>
              <a:gd name="connsiteX53" fmla="*/ 2379748 w 3455682"/>
              <a:gd name="connsiteY53" fmla="*/ 1863415 h 1923990"/>
              <a:gd name="connsiteX54" fmla="*/ 2146100 w 3455682"/>
              <a:gd name="connsiteY54" fmla="*/ 1670150 h 1923990"/>
              <a:gd name="connsiteX55" fmla="*/ 1848992 w 3455682"/>
              <a:gd name="connsiteY55" fmla="*/ 1427849 h 192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55682" h="1923990">
                <a:moveTo>
                  <a:pt x="1848992" y="1427849"/>
                </a:moveTo>
                <a:lnTo>
                  <a:pt x="1580729" y="1202854"/>
                </a:lnTo>
                <a:lnTo>
                  <a:pt x="1205739" y="879785"/>
                </a:lnTo>
                <a:lnTo>
                  <a:pt x="1021128" y="721136"/>
                </a:lnTo>
                <a:lnTo>
                  <a:pt x="885555" y="599985"/>
                </a:lnTo>
                <a:lnTo>
                  <a:pt x="657676" y="412490"/>
                </a:lnTo>
                <a:lnTo>
                  <a:pt x="504795" y="297108"/>
                </a:lnTo>
                <a:lnTo>
                  <a:pt x="418259" y="239417"/>
                </a:lnTo>
                <a:lnTo>
                  <a:pt x="343261" y="199033"/>
                </a:lnTo>
                <a:lnTo>
                  <a:pt x="250955" y="158650"/>
                </a:lnTo>
                <a:lnTo>
                  <a:pt x="184611" y="138458"/>
                </a:lnTo>
                <a:lnTo>
                  <a:pt x="95190" y="121151"/>
                </a:lnTo>
                <a:lnTo>
                  <a:pt x="57691" y="118266"/>
                </a:lnTo>
                <a:lnTo>
                  <a:pt x="31730" y="109613"/>
                </a:lnTo>
                <a:lnTo>
                  <a:pt x="5769" y="89421"/>
                </a:lnTo>
                <a:lnTo>
                  <a:pt x="0" y="63460"/>
                </a:lnTo>
                <a:lnTo>
                  <a:pt x="5769" y="46153"/>
                </a:lnTo>
                <a:lnTo>
                  <a:pt x="20192" y="28845"/>
                </a:lnTo>
                <a:lnTo>
                  <a:pt x="57691" y="5769"/>
                </a:lnTo>
                <a:lnTo>
                  <a:pt x="121151" y="0"/>
                </a:lnTo>
                <a:lnTo>
                  <a:pt x="187495" y="8654"/>
                </a:lnTo>
                <a:lnTo>
                  <a:pt x="282685" y="31730"/>
                </a:lnTo>
                <a:lnTo>
                  <a:pt x="354799" y="60575"/>
                </a:lnTo>
                <a:lnTo>
                  <a:pt x="449989" y="106728"/>
                </a:lnTo>
                <a:lnTo>
                  <a:pt x="522102" y="147112"/>
                </a:lnTo>
                <a:lnTo>
                  <a:pt x="672099" y="253840"/>
                </a:lnTo>
                <a:lnTo>
                  <a:pt x="824979" y="363452"/>
                </a:lnTo>
                <a:lnTo>
                  <a:pt x="992283" y="481719"/>
                </a:lnTo>
                <a:lnTo>
                  <a:pt x="1153817" y="588447"/>
                </a:lnTo>
                <a:lnTo>
                  <a:pt x="1349966" y="724020"/>
                </a:lnTo>
                <a:lnTo>
                  <a:pt x="1531692" y="853825"/>
                </a:lnTo>
                <a:lnTo>
                  <a:pt x="1840338" y="1064396"/>
                </a:lnTo>
                <a:lnTo>
                  <a:pt x="2050910" y="1208623"/>
                </a:lnTo>
                <a:lnTo>
                  <a:pt x="2258597" y="1338428"/>
                </a:lnTo>
                <a:lnTo>
                  <a:pt x="2362440" y="1396119"/>
                </a:lnTo>
                <a:lnTo>
                  <a:pt x="2469169" y="1453809"/>
                </a:lnTo>
                <a:lnTo>
                  <a:pt x="2636472" y="1525923"/>
                </a:lnTo>
                <a:lnTo>
                  <a:pt x="2809545" y="1595152"/>
                </a:lnTo>
                <a:lnTo>
                  <a:pt x="3080692" y="1681688"/>
                </a:lnTo>
                <a:lnTo>
                  <a:pt x="3279725" y="1739379"/>
                </a:lnTo>
                <a:lnTo>
                  <a:pt x="3372030" y="1762456"/>
                </a:lnTo>
                <a:lnTo>
                  <a:pt x="3415299" y="1776878"/>
                </a:lnTo>
                <a:lnTo>
                  <a:pt x="3441259" y="1788416"/>
                </a:lnTo>
                <a:lnTo>
                  <a:pt x="3452798" y="1797070"/>
                </a:lnTo>
                <a:lnTo>
                  <a:pt x="3455682" y="1808608"/>
                </a:lnTo>
                <a:lnTo>
                  <a:pt x="3444144" y="1828800"/>
                </a:lnTo>
                <a:lnTo>
                  <a:pt x="3421068" y="1848992"/>
                </a:lnTo>
                <a:lnTo>
                  <a:pt x="3322993" y="1863415"/>
                </a:lnTo>
                <a:lnTo>
                  <a:pt x="2973964" y="1892260"/>
                </a:lnTo>
                <a:lnTo>
                  <a:pt x="2653779" y="1923990"/>
                </a:lnTo>
                <a:lnTo>
                  <a:pt x="2596088" y="1921105"/>
                </a:lnTo>
                <a:lnTo>
                  <a:pt x="2506668" y="1915336"/>
                </a:lnTo>
                <a:lnTo>
                  <a:pt x="2446092" y="1900914"/>
                </a:lnTo>
                <a:lnTo>
                  <a:pt x="2379748" y="1863415"/>
                </a:lnTo>
                <a:lnTo>
                  <a:pt x="2146100" y="1670150"/>
                </a:lnTo>
                <a:lnTo>
                  <a:pt x="1848992" y="142784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444B932-AF11-40CB-97DA-B84907A014AA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A2FA07B-29AE-47E4-95C1-5F6BFEB3ACC9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0F2239-F37D-4971-8F3A-E63C75E6CE24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565FD93-9065-478D-B772-D4C587B77F34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A9D4FA42-2F5E-4C80-ABBD-E8F4ACFDDE6D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E5C4998-B767-4BAD-BDCD-0BF7AAC8B24E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70DE239-405B-4D2C-90BB-A92C6FEE0605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E9B6A616-AF5B-450D-A04C-AFA33E29AE40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A4F3CA5-D045-4473-A130-47B4A85AFD4D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8B39F02-27EB-4858-8B97-CF5EB224522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DB1B840-3208-4459-A418-5EA84CD2538C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2EF7B096-6D4B-4E66-A2AC-5FAD6A8C777F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009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AF51E15B-6C82-49DF-BFF8-D58029E8A0B8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3C49C07-00B8-4DA3-944D-DB08B6A76D61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80064B9-B05D-4F2C-81F0-73F9E002104E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01142E9-618C-4FAF-AA19-D4A0B388DE5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9688A437-619D-4D65-A07C-94610BDD0225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2B64AD9-BDCE-4643-A180-6603AA14FEAA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504113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AAE0558-0775-4B41-A01D-88FA32AFC882}"/>
              </a:ext>
            </a:extLst>
          </p:cNvPr>
          <p:cNvSpPr/>
          <p:nvPr/>
        </p:nvSpPr>
        <p:spPr>
          <a:xfrm>
            <a:off x="4383089" y="1451769"/>
            <a:ext cx="1322388" cy="947738"/>
          </a:xfrm>
          <a:custGeom>
            <a:avLst/>
            <a:gdLst>
              <a:gd name="connsiteX0" fmla="*/ 757238 w 1321594"/>
              <a:gd name="connsiteY0" fmla="*/ 616744 h 947738"/>
              <a:gd name="connsiteX1" fmla="*/ 928688 w 1321594"/>
              <a:gd name="connsiteY1" fmla="*/ 531019 h 947738"/>
              <a:gd name="connsiteX2" fmla="*/ 1083469 w 1321594"/>
              <a:gd name="connsiteY2" fmla="*/ 450056 h 947738"/>
              <a:gd name="connsiteX3" fmla="*/ 1200150 w 1321594"/>
              <a:gd name="connsiteY3" fmla="*/ 390525 h 947738"/>
              <a:gd name="connsiteX4" fmla="*/ 1228725 w 1321594"/>
              <a:gd name="connsiteY4" fmla="*/ 373856 h 947738"/>
              <a:gd name="connsiteX5" fmla="*/ 1247775 w 1321594"/>
              <a:gd name="connsiteY5" fmla="*/ 366713 h 947738"/>
              <a:gd name="connsiteX6" fmla="*/ 1281113 w 1321594"/>
              <a:gd name="connsiteY6" fmla="*/ 354806 h 947738"/>
              <a:gd name="connsiteX7" fmla="*/ 1307306 w 1321594"/>
              <a:gd name="connsiteY7" fmla="*/ 340519 h 947738"/>
              <a:gd name="connsiteX8" fmla="*/ 1321594 w 1321594"/>
              <a:gd name="connsiteY8" fmla="*/ 321469 h 947738"/>
              <a:gd name="connsiteX9" fmla="*/ 1321594 w 1321594"/>
              <a:gd name="connsiteY9" fmla="*/ 307181 h 947738"/>
              <a:gd name="connsiteX10" fmla="*/ 1316831 w 1321594"/>
              <a:gd name="connsiteY10" fmla="*/ 288131 h 947738"/>
              <a:gd name="connsiteX11" fmla="*/ 1307306 w 1321594"/>
              <a:gd name="connsiteY11" fmla="*/ 266700 h 947738"/>
              <a:gd name="connsiteX12" fmla="*/ 1285875 w 1321594"/>
              <a:gd name="connsiteY12" fmla="*/ 238125 h 947738"/>
              <a:gd name="connsiteX13" fmla="*/ 1245394 w 1321594"/>
              <a:gd name="connsiteY13" fmla="*/ 200025 h 947738"/>
              <a:gd name="connsiteX14" fmla="*/ 1171575 w 1321594"/>
              <a:gd name="connsiteY14" fmla="*/ 147638 h 947738"/>
              <a:gd name="connsiteX15" fmla="*/ 1083469 w 1321594"/>
              <a:gd name="connsiteY15" fmla="*/ 88106 h 947738"/>
              <a:gd name="connsiteX16" fmla="*/ 1028700 w 1321594"/>
              <a:gd name="connsiteY16" fmla="*/ 54769 h 947738"/>
              <a:gd name="connsiteX17" fmla="*/ 969169 w 1321594"/>
              <a:gd name="connsiteY17" fmla="*/ 28575 h 947738"/>
              <a:gd name="connsiteX18" fmla="*/ 912019 w 1321594"/>
              <a:gd name="connsiteY18" fmla="*/ 11906 h 947738"/>
              <a:gd name="connsiteX19" fmla="*/ 871538 w 1321594"/>
              <a:gd name="connsiteY19" fmla="*/ 0 h 947738"/>
              <a:gd name="connsiteX20" fmla="*/ 850106 w 1321594"/>
              <a:gd name="connsiteY20" fmla="*/ 0 h 947738"/>
              <a:gd name="connsiteX21" fmla="*/ 838200 w 1321594"/>
              <a:gd name="connsiteY21" fmla="*/ 4763 h 947738"/>
              <a:gd name="connsiteX22" fmla="*/ 835819 w 1321594"/>
              <a:gd name="connsiteY22" fmla="*/ 16669 h 947738"/>
              <a:gd name="connsiteX23" fmla="*/ 847725 w 1321594"/>
              <a:gd name="connsiteY23" fmla="*/ 45244 h 947738"/>
              <a:gd name="connsiteX24" fmla="*/ 885825 w 1321594"/>
              <a:gd name="connsiteY24" fmla="*/ 92869 h 947738"/>
              <a:gd name="connsiteX25" fmla="*/ 902494 w 1321594"/>
              <a:gd name="connsiteY25" fmla="*/ 114300 h 947738"/>
              <a:gd name="connsiteX26" fmla="*/ 909638 w 1321594"/>
              <a:gd name="connsiteY26" fmla="*/ 130969 h 947738"/>
              <a:gd name="connsiteX27" fmla="*/ 914400 w 1321594"/>
              <a:gd name="connsiteY27" fmla="*/ 145256 h 947738"/>
              <a:gd name="connsiteX28" fmla="*/ 919163 w 1321594"/>
              <a:gd name="connsiteY28" fmla="*/ 166688 h 947738"/>
              <a:gd name="connsiteX29" fmla="*/ 916781 w 1321594"/>
              <a:gd name="connsiteY29" fmla="*/ 188119 h 947738"/>
              <a:gd name="connsiteX30" fmla="*/ 897731 w 1321594"/>
              <a:gd name="connsiteY30" fmla="*/ 216694 h 947738"/>
              <a:gd name="connsiteX31" fmla="*/ 847725 w 1321594"/>
              <a:gd name="connsiteY31" fmla="*/ 261938 h 947738"/>
              <a:gd name="connsiteX32" fmla="*/ 742950 w 1321594"/>
              <a:gd name="connsiteY32" fmla="*/ 359569 h 947738"/>
              <a:gd name="connsiteX33" fmla="*/ 621506 w 1321594"/>
              <a:gd name="connsiteY33" fmla="*/ 461963 h 947738"/>
              <a:gd name="connsiteX34" fmla="*/ 511969 w 1321594"/>
              <a:gd name="connsiteY34" fmla="*/ 545306 h 947738"/>
              <a:gd name="connsiteX35" fmla="*/ 383381 w 1321594"/>
              <a:gd name="connsiteY35" fmla="*/ 635794 h 947738"/>
              <a:gd name="connsiteX36" fmla="*/ 221456 w 1321594"/>
              <a:gd name="connsiteY36" fmla="*/ 738188 h 947738"/>
              <a:gd name="connsiteX37" fmla="*/ 0 w 1321594"/>
              <a:gd name="connsiteY37" fmla="*/ 857250 h 947738"/>
              <a:gd name="connsiteX38" fmla="*/ 52388 w 1321594"/>
              <a:gd name="connsiteY38" fmla="*/ 947738 h 947738"/>
              <a:gd name="connsiteX39" fmla="*/ 290513 w 1321594"/>
              <a:gd name="connsiteY39" fmla="*/ 838200 h 947738"/>
              <a:gd name="connsiteX40" fmla="*/ 483394 w 1321594"/>
              <a:gd name="connsiteY40" fmla="*/ 747713 h 947738"/>
              <a:gd name="connsiteX41" fmla="*/ 757238 w 1321594"/>
              <a:gd name="connsiteY41" fmla="*/ 6167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21594" h="947738">
                <a:moveTo>
                  <a:pt x="757238" y="616744"/>
                </a:moveTo>
                <a:lnTo>
                  <a:pt x="928688" y="531019"/>
                </a:lnTo>
                <a:lnTo>
                  <a:pt x="1083469" y="450056"/>
                </a:lnTo>
                <a:lnTo>
                  <a:pt x="1200150" y="390525"/>
                </a:lnTo>
                <a:lnTo>
                  <a:pt x="1228725" y="373856"/>
                </a:lnTo>
                <a:lnTo>
                  <a:pt x="1247775" y="366713"/>
                </a:lnTo>
                <a:lnTo>
                  <a:pt x="1281113" y="354806"/>
                </a:lnTo>
                <a:lnTo>
                  <a:pt x="1307306" y="340519"/>
                </a:lnTo>
                <a:lnTo>
                  <a:pt x="1321594" y="321469"/>
                </a:lnTo>
                <a:lnTo>
                  <a:pt x="1321594" y="307181"/>
                </a:lnTo>
                <a:lnTo>
                  <a:pt x="1316831" y="288131"/>
                </a:lnTo>
                <a:lnTo>
                  <a:pt x="1307306" y="266700"/>
                </a:lnTo>
                <a:lnTo>
                  <a:pt x="1285875" y="238125"/>
                </a:lnTo>
                <a:lnTo>
                  <a:pt x="1245394" y="200025"/>
                </a:lnTo>
                <a:lnTo>
                  <a:pt x="1171575" y="147638"/>
                </a:lnTo>
                <a:lnTo>
                  <a:pt x="1083469" y="88106"/>
                </a:lnTo>
                <a:lnTo>
                  <a:pt x="1028700" y="54769"/>
                </a:lnTo>
                <a:lnTo>
                  <a:pt x="969169" y="28575"/>
                </a:lnTo>
                <a:lnTo>
                  <a:pt x="912019" y="11906"/>
                </a:lnTo>
                <a:lnTo>
                  <a:pt x="871538" y="0"/>
                </a:lnTo>
                <a:lnTo>
                  <a:pt x="850106" y="0"/>
                </a:lnTo>
                <a:lnTo>
                  <a:pt x="838200" y="4763"/>
                </a:lnTo>
                <a:lnTo>
                  <a:pt x="835819" y="16669"/>
                </a:lnTo>
                <a:lnTo>
                  <a:pt x="847725" y="45244"/>
                </a:lnTo>
                <a:lnTo>
                  <a:pt x="885825" y="92869"/>
                </a:lnTo>
                <a:lnTo>
                  <a:pt x="902494" y="114300"/>
                </a:lnTo>
                <a:lnTo>
                  <a:pt x="909638" y="130969"/>
                </a:lnTo>
                <a:lnTo>
                  <a:pt x="914400" y="145256"/>
                </a:lnTo>
                <a:lnTo>
                  <a:pt x="919163" y="166688"/>
                </a:lnTo>
                <a:lnTo>
                  <a:pt x="916781" y="188119"/>
                </a:lnTo>
                <a:lnTo>
                  <a:pt x="897731" y="216694"/>
                </a:lnTo>
                <a:lnTo>
                  <a:pt x="847725" y="261938"/>
                </a:lnTo>
                <a:lnTo>
                  <a:pt x="742950" y="359569"/>
                </a:lnTo>
                <a:lnTo>
                  <a:pt x="621506" y="461963"/>
                </a:lnTo>
                <a:lnTo>
                  <a:pt x="511969" y="545306"/>
                </a:lnTo>
                <a:lnTo>
                  <a:pt x="383381" y="635794"/>
                </a:lnTo>
                <a:lnTo>
                  <a:pt x="221456" y="738188"/>
                </a:lnTo>
                <a:lnTo>
                  <a:pt x="0" y="857250"/>
                </a:lnTo>
                <a:lnTo>
                  <a:pt x="52388" y="947738"/>
                </a:lnTo>
                <a:lnTo>
                  <a:pt x="290513" y="838200"/>
                </a:lnTo>
                <a:lnTo>
                  <a:pt x="483394" y="747713"/>
                </a:lnTo>
                <a:lnTo>
                  <a:pt x="757238" y="616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B21E9E1-7B97-45CC-A980-7659CE7EE5ED}"/>
              </a:ext>
            </a:extLst>
          </p:cNvPr>
          <p:cNvSpPr/>
          <p:nvPr/>
        </p:nvSpPr>
        <p:spPr>
          <a:xfrm>
            <a:off x="5934076" y="1685925"/>
            <a:ext cx="2214563" cy="477838"/>
          </a:xfrm>
          <a:custGeom>
            <a:avLst/>
            <a:gdLst>
              <a:gd name="connsiteX0" fmla="*/ 1035844 w 2214563"/>
              <a:gd name="connsiteY0" fmla="*/ 142875 h 478631"/>
              <a:gd name="connsiteX1" fmla="*/ 871538 w 2214563"/>
              <a:gd name="connsiteY1" fmla="*/ 161925 h 478631"/>
              <a:gd name="connsiteX2" fmla="*/ 738188 w 2214563"/>
              <a:gd name="connsiteY2" fmla="*/ 176213 h 478631"/>
              <a:gd name="connsiteX3" fmla="*/ 614363 w 2214563"/>
              <a:gd name="connsiteY3" fmla="*/ 188119 h 478631"/>
              <a:gd name="connsiteX4" fmla="*/ 492919 w 2214563"/>
              <a:gd name="connsiteY4" fmla="*/ 200025 h 478631"/>
              <a:gd name="connsiteX5" fmla="*/ 426244 w 2214563"/>
              <a:gd name="connsiteY5" fmla="*/ 204788 h 478631"/>
              <a:gd name="connsiteX6" fmla="*/ 302419 w 2214563"/>
              <a:gd name="connsiteY6" fmla="*/ 202406 h 478631"/>
              <a:gd name="connsiteX7" fmla="*/ 226219 w 2214563"/>
              <a:gd name="connsiteY7" fmla="*/ 200025 h 478631"/>
              <a:gd name="connsiteX8" fmla="*/ 164306 w 2214563"/>
              <a:gd name="connsiteY8" fmla="*/ 192881 h 478631"/>
              <a:gd name="connsiteX9" fmla="*/ 119063 w 2214563"/>
              <a:gd name="connsiteY9" fmla="*/ 183356 h 478631"/>
              <a:gd name="connsiteX10" fmla="*/ 85725 w 2214563"/>
              <a:gd name="connsiteY10" fmla="*/ 171450 h 478631"/>
              <a:gd name="connsiteX11" fmla="*/ 40481 w 2214563"/>
              <a:gd name="connsiteY11" fmla="*/ 147638 h 478631"/>
              <a:gd name="connsiteX12" fmla="*/ 23813 w 2214563"/>
              <a:gd name="connsiteY12" fmla="*/ 135731 h 478631"/>
              <a:gd name="connsiteX13" fmla="*/ 7144 w 2214563"/>
              <a:gd name="connsiteY13" fmla="*/ 133350 h 478631"/>
              <a:gd name="connsiteX14" fmla="*/ 0 w 2214563"/>
              <a:gd name="connsiteY14" fmla="*/ 145256 h 478631"/>
              <a:gd name="connsiteX15" fmla="*/ 0 w 2214563"/>
              <a:gd name="connsiteY15" fmla="*/ 164306 h 478631"/>
              <a:gd name="connsiteX16" fmla="*/ 23813 w 2214563"/>
              <a:gd name="connsiteY16" fmla="*/ 209550 h 478631"/>
              <a:gd name="connsiteX17" fmla="*/ 66675 w 2214563"/>
              <a:gd name="connsiteY17" fmla="*/ 266700 h 478631"/>
              <a:gd name="connsiteX18" fmla="*/ 104775 w 2214563"/>
              <a:gd name="connsiteY18" fmla="*/ 311944 h 478631"/>
              <a:gd name="connsiteX19" fmla="*/ 152400 w 2214563"/>
              <a:gd name="connsiteY19" fmla="*/ 361950 h 478631"/>
              <a:gd name="connsiteX20" fmla="*/ 197644 w 2214563"/>
              <a:gd name="connsiteY20" fmla="*/ 402431 h 478631"/>
              <a:gd name="connsiteX21" fmla="*/ 250031 w 2214563"/>
              <a:gd name="connsiteY21" fmla="*/ 438150 h 478631"/>
              <a:gd name="connsiteX22" fmla="*/ 283369 w 2214563"/>
              <a:gd name="connsiteY22" fmla="*/ 457200 h 478631"/>
              <a:gd name="connsiteX23" fmla="*/ 326231 w 2214563"/>
              <a:gd name="connsiteY23" fmla="*/ 471488 h 478631"/>
              <a:gd name="connsiteX24" fmla="*/ 364331 w 2214563"/>
              <a:gd name="connsiteY24" fmla="*/ 478631 h 478631"/>
              <a:gd name="connsiteX25" fmla="*/ 397669 w 2214563"/>
              <a:gd name="connsiteY25" fmla="*/ 478631 h 478631"/>
              <a:gd name="connsiteX26" fmla="*/ 526256 w 2214563"/>
              <a:gd name="connsiteY26" fmla="*/ 447675 h 478631"/>
              <a:gd name="connsiteX27" fmla="*/ 721519 w 2214563"/>
              <a:gd name="connsiteY27" fmla="*/ 400050 h 478631"/>
              <a:gd name="connsiteX28" fmla="*/ 973931 w 2214563"/>
              <a:gd name="connsiteY28" fmla="*/ 345281 h 478631"/>
              <a:gd name="connsiteX29" fmla="*/ 1193006 w 2214563"/>
              <a:gd name="connsiteY29" fmla="*/ 309563 h 478631"/>
              <a:gd name="connsiteX30" fmla="*/ 1366838 w 2214563"/>
              <a:gd name="connsiteY30" fmla="*/ 283369 h 478631"/>
              <a:gd name="connsiteX31" fmla="*/ 1493044 w 2214563"/>
              <a:gd name="connsiteY31" fmla="*/ 264319 h 478631"/>
              <a:gd name="connsiteX32" fmla="*/ 1626394 w 2214563"/>
              <a:gd name="connsiteY32" fmla="*/ 247650 h 478631"/>
              <a:gd name="connsiteX33" fmla="*/ 1719263 w 2214563"/>
              <a:gd name="connsiteY33" fmla="*/ 245269 h 478631"/>
              <a:gd name="connsiteX34" fmla="*/ 1781175 w 2214563"/>
              <a:gd name="connsiteY34" fmla="*/ 250031 h 478631"/>
              <a:gd name="connsiteX35" fmla="*/ 1833563 w 2214563"/>
              <a:gd name="connsiteY35" fmla="*/ 264319 h 478631"/>
              <a:gd name="connsiteX36" fmla="*/ 2183606 w 2214563"/>
              <a:gd name="connsiteY36" fmla="*/ 295275 h 478631"/>
              <a:gd name="connsiteX37" fmla="*/ 2205038 w 2214563"/>
              <a:gd name="connsiteY37" fmla="*/ 273844 h 478631"/>
              <a:gd name="connsiteX38" fmla="*/ 2212181 w 2214563"/>
              <a:gd name="connsiteY38" fmla="*/ 257175 h 478631"/>
              <a:gd name="connsiteX39" fmla="*/ 2214563 w 2214563"/>
              <a:gd name="connsiteY39" fmla="*/ 230981 h 478631"/>
              <a:gd name="connsiteX40" fmla="*/ 2202656 w 2214563"/>
              <a:gd name="connsiteY40" fmla="*/ 204788 h 478631"/>
              <a:gd name="connsiteX41" fmla="*/ 2185988 w 2214563"/>
              <a:gd name="connsiteY41" fmla="*/ 180975 h 478631"/>
              <a:gd name="connsiteX42" fmla="*/ 2143125 w 2214563"/>
              <a:gd name="connsiteY42" fmla="*/ 145256 h 478631"/>
              <a:gd name="connsiteX43" fmla="*/ 2078831 w 2214563"/>
              <a:gd name="connsiteY43" fmla="*/ 102394 h 478631"/>
              <a:gd name="connsiteX44" fmla="*/ 1985963 w 2214563"/>
              <a:gd name="connsiteY44" fmla="*/ 45244 h 478631"/>
              <a:gd name="connsiteX45" fmla="*/ 1916906 w 2214563"/>
              <a:gd name="connsiteY45" fmla="*/ 9525 h 478631"/>
              <a:gd name="connsiteX46" fmla="*/ 1885950 w 2214563"/>
              <a:gd name="connsiteY46" fmla="*/ 0 h 478631"/>
              <a:gd name="connsiteX47" fmla="*/ 1859756 w 2214563"/>
              <a:gd name="connsiteY47" fmla="*/ 0 h 478631"/>
              <a:gd name="connsiteX48" fmla="*/ 1766888 w 2214563"/>
              <a:gd name="connsiteY48" fmla="*/ 21431 h 478631"/>
              <a:gd name="connsiteX49" fmla="*/ 1638300 w 2214563"/>
              <a:gd name="connsiteY49" fmla="*/ 52388 h 478631"/>
              <a:gd name="connsiteX50" fmla="*/ 1566863 w 2214563"/>
              <a:gd name="connsiteY50" fmla="*/ 71438 h 478631"/>
              <a:gd name="connsiteX51" fmla="*/ 1464469 w 2214563"/>
              <a:gd name="connsiteY51" fmla="*/ 85725 h 478631"/>
              <a:gd name="connsiteX52" fmla="*/ 1176338 w 2214563"/>
              <a:gd name="connsiteY52" fmla="*/ 126206 h 478631"/>
              <a:gd name="connsiteX53" fmla="*/ 1035844 w 2214563"/>
              <a:gd name="connsiteY53" fmla="*/ 142875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14563" h="478631">
                <a:moveTo>
                  <a:pt x="1035844" y="142875"/>
                </a:moveTo>
                <a:lnTo>
                  <a:pt x="871538" y="161925"/>
                </a:lnTo>
                <a:lnTo>
                  <a:pt x="738188" y="176213"/>
                </a:lnTo>
                <a:lnTo>
                  <a:pt x="614363" y="188119"/>
                </a:lnTo>
                <a:lnTo>
                  <a:pt x="492919" y="200025"/>
                </a:lnTo>
                <a:lnTo>
                  <a:pt x="426244" y="204788"/>
                </a:lnTo>
                <a:lnTo>
                  <a:pt x="302419" y="202406"/>
                </a:lnTo>
                <a:lnTo>
                  <a:pt x="226219" y="200025"/>
                </a:lnTo>
                <a:lnTo>
                  <a:pt x="164306" y="192881"/>
                </a:lnTo>
                <a:lnTo>
                  <a:pt x="119063" y="183356"/>
                </a:lnTo>
                <a:lnTo>
                  <a:pt x="85725" y="171450"/>
                </a:lnTo>
                <a:lnTo>
                  <a:pt x="40481" y="147638"/>
                </a:lnTo>
                <a:lnTo>
                  <a:pt x="23813" y="135731"/>
                </a:lnTo>
                <a:lnTo>
                  <a:pt x="7144" y="133350"/>
                </a:lnTo>
                <a:lnTo>
                  <a:pt x="0" y="145256"/>
                </a:lnTo>
                <a:lnTo>
                  <a:pt x="0" y="164306"/>
                </a:lnTo>
                <a:lnTo>
                  <a:pt x="23813" y="209550"/>
                </a:lnTo>
                <a:lnTo>
                  <a:pt x="66675" y="266700"/>
                </a:lnTo>
                <a:lnTo>
                  <a:pt x="104775" y="311944"/>
                </a:lnTo>
                <a:lnTo>
                  <a:pt x="152400" y="361950"/>
                </a:lnTo>
                <a:lnTo>
                  <a:pt x="197644" y="402431"/>
                </a:lnTo>
                <a:lnTo>
                  <a:pt x="250031" y="438150"/>
                </a:lnTo>
                <a:lnTo>
                  <a:pt x="283369" y="457200"/>
                </a:lnTo>
                <a:lnTo>
                  <a:pt x="326231" y="471488"/>
                </a:lnTo>
                <a:lnTo>
                  <a:pt x="364331" y="478631"/>
                </a:lnTo>
                <a:lnTo>
                  <a:pt x="397669" y="478631"/>
                </a:lnTo>
                <a:lnTo>
                  <a:pt x="526256" y="447675"/>
                </a:lnTo>
                <a:lnTo>
                  <a:pt x="721519" y="400050"/>
                </a:lnTo>
                <a:lnTo>
                  <a:pt x="973931" y="345281"/>
                </a:lnTo>
                <a:lnTo>
                  <a:pt x="1193006" y="309563"/>
                </a:lnTo>
                <a:lnTo>
                  <a:pt x="1366838" y="283369"/>
                </a:lnTo>
                <a:lnTo>
                  <a:pt x="1493044" y="264319"/>
                </a:lnTo>
                <a:lnTo>
                  <a:pt x="1626394" y="247650"/>
                </a:lnTo>
                <a:lnTo>
                  <a:pt x="1719263" y="245269"/>
                </a:lnTo>
                <a:lnTo>
                  <a:pt x="1781175" y="250031"/>
                </a:lnTo>
                <a:lnTo>
                  <a:pt x="1833563" y="264319"/>
                </a:lnTo>
                <a:lnTo>
                  <a:pt x="2183606" y="295275"/>
                </a:lnTo>
                <a:lnTo>
                  <a:pt x="2205038" y="273844"/>
                </a:lnTo>
                <a:lnTo>
                  <a:pt x="2212181" y="257175"/>
                </a:lnTo>
                <a:lnTo>
                  <a:pt x="2214563" y="230981"/>
                </a:lnTo>
                <a:lnTo>
                  <a:pt x="2202656" y="204788"/>
                </a:lnTo>
                <a:lnTo>
                  <a:pt x="2185988" y="180975"/>
                </a:lnTo>
                <a:lnTo>
                  <a:pt x="2143125" y="145256"/>
                </a:lnTo>
                <a:lnTo>
                  <a:pt x="2078831" y="102394"/>
                </a:lnTo>
                <a:lnTo>
                  <a:pt x="1985963" y="45244"/>
                </a:lnTo>
                <a:lnTo>
                  <a:pt x="1916906" y="9525"/>
                </a:lnTo>
                <a:lnTo>
                  <a:pt x="1885950" y="0"/>
                </a:lnTo>
                <a:lnTo>
                  <a:pt x="1859756" y="0"/>
                </a:lnTo>
                <a:lnTo>
                  <a:pt x="1766888" y="21431"/>
                </a:lnTo>
                <a:lnTo>
                  <a:pt x="1638300" y="52388"/>
                </a:lnTo>
                <a:lnTo>
                  <a:pt x="1566863" y="71438"/>
                </a:lnTo>
                <a:lnTo>
                  <a:pt x="1464469" y="85725"/>
                </a:lnTo>
                <a:lnTo>
                  <a:pt x="1176338" y="126206"/>
                </a:lnTo>
                <a:lnTo>
                  <a:pt x="1035844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FE709B1-9051-4C95-86FA-A40ED86324D9}"/>
              </a:ext>
            </a:extLst>
          </p:cNvPr>
          <p:cNvSpPr/>
          <p:nvPr/>
        </p:nvSpPr>
        <p:spPr>
          <a:xfrm>
            <a:off x="4478338" y="3940176"/>
            <a:ext cx="493712" cy="2035175"/>
          </a:xfrm>
          <a:custGeom>
            <a:avLst/>
            <a:gdLst>
              <a:gd name="connsiteX0" fmla="*/ 383202 w 494198"/>
              <a:gd name="connsiteY0" fmla="*/ 473057 h 2034936"/>
              <a:gd name="connsiteX1" fmla="*/ 359417 w 494198"/>
              <a:gd name="connsiteY1" fmla="*/ 245778 h 2034936"/>
              <a:gd name="connsiteX2" fmla="*/ 335632 w 494198"/>
              <a:gd name="connsiteY2" fmla="*/ 92497 h 2034936"/>
              <a:gd name="connsiteX3" fmla="*/ 272205 w 494198"/>
              <a:gd name="connsiteY3" fmla="*/ 60784 h 2034936"/>
              <a:gd name="connsiteX4" fmla="*/ 195565 w 494198"/>
              <a:gd name="connsiteY4" fmla="*/ 31713 h 2034936"/>
              <a:gd name="connsiteX5" fmla="*/ 142709 w 494198"/>
              <a:gd name="connsiteY5" fmla="*/ 18499 h 2034936"/>
              <a:gd name="connsiteX6" fmla="*/ 95139 w 494198"/>
              <a:gd name="connsiteY6" fmla="*/ 5285 h 2034936"/>
              <a:gd name="connsiteX7" fmla="*/ 55498 w 494198"/>
              <a:gd name="connsiteY7" fmla="*/ 0 h 2034936"/>
              <a:gd name="connsiteX8" fmla="*/ 29070 w 494198"/>
              <a:gd name="connsiteY8" fmla="*/ 0 h 2034936"/>
              <a:gd name="connsiteX9" fmla="*/ 13213 w 494198"/>
              <a:gd name="connsiteY9" fmla="*/ 0 h 2034936"/>
              <a:gd name="connsiteX10" fmla="*/ 0 w 494198"/>
              <a:gd name="connsiteY10" fmla="*/ 7928 h 2034936"/>
              <a:gd name="connsiteX11" fmla="*/ 2642 w 494198"/>
              <a:gd name="connsiteY11" fmla="*/ 21142 h 2034936"/>
              <a:gd name="connsiteX12" fmla="*/ 26427 w 494198"/>
              <a:gd name="connsiteY12" fmla="*/ 52855 h 2034936"/>
              <a:gd name="connsiteX13" fmla="*/ 55498 w 494198"/>
              <a:gd name="connsiteY13" fmla="*/ 100425 h 2034936"/>
              <a:gd name="connsiteX14" fmla="*/ 81926 w 494198"/>
              <a:gd name="connsiteY14" fmla="*/ 158566 h 2034936"/>
              <a:gd name="connsiteX15" fmla="*/ 113639 w 494198"/>
              <a:gd name="connsiteY15" fmla="*/ 245778 h 2034936"/>
              <a:gd name="connsiteX16" fmla="*/ 132138 w 494198"/>
              <a:gd name="connsiteY16" fmla="*/ 314490 h 2034936"/>
              <a:gd name="connsiteX17" fmla="*/ 150638 w 494198"/>
              <a:gd name="connsiteY17" fmla="*/ 396416 h 2034936"/>
              <a:gd name="connsiteX18" fmla="*/ 161209 w 494198"/>
              <a:gd name="connsiteY18" fmla="*/ 459843 h 2034936"/>
              <a:gd name="connsiteX19" fmla="*/ 174423 w 494198"/>
              <a:gd name="connsiteY19" fmla="*/ 565554 h 2034936"/>
              <a:gd name="connsiteX20" fmla="*/ 182351 w 494198"/>
              <a:gd name="connsiteY20" fmla="*/ 665979 h 2034936"/>
              <a:gd name="connsiteX21" fmla="*/ 192922 w 494198"/>
              <a:gd name="connsiteY21" fmla="*/ 832474 h 2034936"/>
              <a:gd name="connsiteX22" fmla="*/ 200850 w 494198"/>
              <a:gd name="connsiteY22" fmla="*/ 1025396 h 2034936"/>
              <a:gd name="connsiteX23" fmla="*/ 208779 w 494198"/>
              <a:gd name="connsiteY23" fmla="*/ 1205105 h 2034936"/>
              <a:gd name="connsiteX24" fmla="*/ 214064 w 494198"/>
              <a:gd name="connsiteY24" fmla="*/ 1302888 h 2034936"/>
              <a:gd name="connsiteX25" fmla="*/ 219350 w 494198"/>
              <a:gd name="connsiteY25" fmla="*/ 1416527 h 2034936"/>
              <a:gd name="connsiteX26" fmla="*/ 224635 w 494198"/>
              <a:gd name="connsiteY26" fmla="*/ 1585665 h 2034936"/>
              <a:gd name="connsiteX27" fmla="*/ 227278 w 494198"/>
              <a:gd name="connsiteY27" fmla="*/ 1678162 h 2034936"/>
              <a:gd name="connsiteX28" fmla="*/ 229921 w 494198"/>
              <a:gd name="connsiteY28" fmla="*/ 1725732 h 2034936"/>
              <a:gd name="connsiteX29" fmla="*/ 240492 w 494198"/>
              <a:gd name="connsiteY29" fmla="*/ 1775944 h 2034936"/>
              <a:gd name="connsiteX30" fmla="*/ 253706 w 494198"/>
              <a:gd name="connsiteY30" fmla="*/ 1815586 h 2034936"/>
              <a:gd name="connsiteX31" fmla="*/ 272205 w 494198"/>
              <a:gd name="connsiteY31" fmla="*/ 1852585 h 2034936"/>
              <a:gd name="connsiteX32" fmla="*/ 295990 w 494198"/>
              <a:gd name="connsiteY32" fmla="*/ 1892226 h 2034936"/>
              <a:gd name="connsiteX33" fmla="*/ 327704 w 494198"/>
              <a:gd name="connsiteY33" fmla="*/ 1934511 h 2034936"/>
              <a:gd name="connsiteX34" fmla="*/ 348846 w 494198"/>
              <a:gd name="connsiteY34" fmla="*/ 1958296 h 2034936"/>
              <a:gd name="connsiteX35" fmla="*/ 383202 w 494198"/>
              <a:gd name="connsiteY35" fmla="*/ 1990009 h 2034936"/>
              <a:gd name="connsiteX36" fmla="*/ 404344 w 494198"/>
              <a:gd name="connsiteY36" fmla="*/ 2013794 h 2034936"/>
              <a:gd name="connsiteX37" fmla="*/ 425486 w 494198"/>
              <a:gd name="connsiteY37" fmla="*/ 2027008 h 2034936"/>
              <a:gd name="connsiteX38" fmla="*/ 443986 w 494198"/>
              <a:gd name="connsiteY38" fmla="*/ 2034936 h 2034936"/>
              <a:gd name="connsiteX39" fmla="*/ 457200 w 494198"/>
              <a:gd name="connsiteY39" fmla="*/ 2034936 h 2034936"/>
              <a:gd name="connsiteX40" fmla="*/ 470413 w 494198"/>
              <a:gd name="connsiteY40" fmla="*/ 2021722 h 2034936"/>
              <a:gd name="connsiteX41" fmla="*/ 486270 w 494198"/>
              <a:gd name="connsiteY41" fmla="*/ 1997937 h 2034936"/>
              <a:gd name="connsiteX42" fmla="*/ 494198 w 494198"/>
              <a:gd name="connsiteY42" fmla="*/ 1947725 h 2034936"/>
              <a:gd name="connsiteX43" fmla="*/ 494198 w 494198"/>
              <a:gd name="connsiteY43" fmla="*/ 1857870 h 2034936"/>
              <a:gd name="connsiteX44" fmla="*/ 494198 w 494198"/>
              <a:gd name="connsiteY44" fmla="*/ 1683447 h 2034936"/>
              <a:gd name="connsiteX45" fmla="*/ 473056 w 494198"/>
              <a:gd name="connsiteY45" fmla="*/ 1382171 h 2034936"/>
              <a:gd name="connsiteX46" fmla="*/ 446628 w 494198"/>
              <a:gd name="connsiteY46" fmla="*/ 980469 h 2034936"/>
              <a:gd name="connsiteX47" fmla="*/ 428129 w 494198"/>
              <a:gd name="connsiteY47" fmla="*/ 853616 h 2034936"/>
              <a:gd name="connsiteX48" fmla="*/ 383202 w 494198"/>
              <a:gd name="connsiteY48" fmla="*/ 47305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94198" h="2034936">
                <a:moveTo>
                  <a:pt x="383202" y="473057"/>
                </a:moveTo>
                <a:lnTo>
                  <a:pt x="359417" y="245778"/>
                </a:lnTo>
                <a:lnTo>
                  <a:pt x="335632" y="92497"/>
                </a:lnTo>
                <a:lnTo>
                  <a:pt x="272205" y="60784"/>
                </a:lnTo>
                <a:lnTo>
                  <a:pt x="195565" y="31713"/>
                </a:lnTo>
                <a:lnTo>
                  <a:pt x="142709" y="18499"/>
                </a:lnTo>
                <a:lnTo>
                  <a:pt x="95139" y="5285"/>
                </a:lnTo>
                <a:lnTo>
                  <a:pt x="55498" y="0"/>
                </a:lnTo>
                <a:lnTo>
                  <a:pt x="29070" y="0"/>
                </a:lnTo>
                <a:lnTo>
                  <a:pt x="13213" y="0"/>
                </a:lnTo>
                <a:lnTo>
                  <a:pt x="0" y="7928"/>
                </a:lnTo>
                <a:lnTo>
                  <a:pt x="2642" y="21142"/>
                </a:lnTo>
                <a:lnTo>
                  <a:pt x="26427" y="52855"/>
                </a:lnTo>
                <a:lnTo>
                  <a:pt x="55498" y="100425"/>
                </a:lnTo>
                <a:lnTo>
                  <a:pt x="81926" y="158566"/>
                </a:lnTo>
                <a:lnTo>
                  <a:pt x="113639" y="245778"/>
                </a:lnTo>
                <a:lnTo>
                  <a:pt x="132138" y="314490"/>
                </a:lnTo>
                <a:lnTo>
                  <a:pt x="150638" y="396416"/>
                </a:lnTo>
                <a:lnTo>
                  <a:pt x="161209" y="459843"/>
                </a:lnTo>
                <a:lnTo>
                  <a:pt x="174423" y="565554"/>
                </a:lnTo>
                <a:lnTo>
                  <a:pt x="182351" y="665979"/>
                </a:lnTo>
                <a:lnTo>
                  <a:pt x="192922" y="832474"/>
                </a:lnTo>
                <a:lnTo>
                  <a:pt x="200850" y="1025396"/>
                </a:lnTo>
                <a:lnTo>
                  <a:pt x="208779" y="1205105"/>
                </a:lnTo>
                <a:lnTo>
                  <a:pt x="214064" y="1302888"/>
                </a:lnTo>
                <a:lnTo>
                  <a:pt x="219350" y="1416527"/>
                </a:lnTo>
                <a:lnTo>
                  <a:pt x="224635" y="1585665"/>
                </a:lnTo>
                <a:lnTo>
                  <a:pt x="227278" y="1678162"/>
                </a:lnTo>
                <a:lnTo>
                  <a:pt x="229921" y="1725732"/>
                </a:lnTo>
                <a:lnTo>
                  <a:pt x="240492" y="1775944"/>
                </a:lnTo>
                <a:lnTo>
                  <a:pt x="253706" y="1815586"/>
                </a:lnTo>
                <a:lnTo>
                  <a:pt x="272205" y="1852585"/>
                </a:lnTo>
                <a:lnTo>
                  <a:pt x="295990" y="1892226"/>
                </a:lnTo>
                <a:lnTo>
                  <a:pt x="327704" y="1934511"/>
                </a:lnTo>
                <a:lnTo>
                  <a:pt x="348846" y="1958296"/>
                </a:lnTo>
                <a:lnTo>
                  <a:pt x="383202" y="1990009"/>
                </a:lnTo>
                <a:lnTo>
                  <a:pt x="404344" y="2013794"/>
                </a:lnTo>
                <a:lnTo>
                  <a:pt x="425486" y="2027008"/>
                </a:lnTo>
                <a:lnTo>
                  <a:pt x="443986" y="2034936"/>
                </a:lnTo>
                <a:lnTo>
                  <a:pt x="457200" y="2034936"/>
                </a:lnTo>
                <a:lnTo>
                  <a:pt x="470413" y="2021722"/>
                </a:lnTo>
                <a:lnTo>
                  <a:pt x="486270" y="1997937"/>
                </a:lnTo>
                <a:lnTo>
                  <a:pt x="494198" y="1947725"/>
                </a:lnTo>
                <a:lnTo>
                  <a:pt x="494198" y="1857870"/>
                </a:lnTo>
                <a:lnTo>
                  <a:pt x="494198" y="1683447"/>
                </a:lnTo>
                <a:lnTo>
                  <a:pt x="473056" y="1382171"/>
                </a:lnTo>
                <a:lnTo>
                  <a:pt x="446628" y="980469"/>
                </a:lnTo>
                <a:lnTo>
                  <a:pt x="428129" y="853616"/>
                </a:lnTo>
                <a:lnTo>
                  <a:pt x="383202" y="473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CB253E9-4E3F-4879-85B1-70BB59BAF97F}"/>
              </a:ext>
            </a:extLst>
          </p:cNvPr>
          <p:cNvSpPr/>
          <p:nvPr/>
        </p:nvSpPr>
        <p:spPr>
          <a:xfrm>
            <a:off x="4186238" y="2138364"/>
            <a:ext cx="406400" cy="1558925"/>
          </a:xfrm>
          <a:custGeom>
            <a:avLst/>
            <a:gdLst>
              <a:gd name="connsiteX0" fmla="*/ 400050 w 407193"/>
              <a:gd name="connsiteY0" fmla="*/ 414337 h 1559718"/>
              <a:gd name="connsiteX1" fmla="*/ 407193 w 407193"/>
              <a:gd name="connsiteY1" fmla="*/ 171450 h 1559718"/>
              <a:gd name="connsiteX2" fmla="*/ 345281 w 407193"/>
              <a:gd name="connsiteY2" fmla="*/ 88106 h 1559718"/>
              <a:gd name="connsiteX3" fmla="*/ 285750 w 407193"/>
              <a:gd name="connsiteY3" fmla="*/ 59531 h 1559718"/>
              <a:gd name="connsiteX4" fmla="*/ 238125 w 407193"/>
              <a:gd name="connsiteY4" fmla="*/ 40481 h 1559718"/>
              <a:gd name="connsiteX5" fmla="*/ 180975 w 407193"/>
              <a:gd name="connsiteY5" fmla="*/ 19050 h 1559718"/>
              <a:gd name="connsiteX6" fmla="*/ 140493 w 407193"/>
              <a:gd name="connsiteY6" fmla="*/ 7143 h 1559718"/>
              <a:gd name="connsiteX7" fmla="*/ 90487 w 407193"/>
              <a:gd name="connsiteY7" fmla="*/ 0 h 1559718"/>
              <a:gd name="connsiteX8" fmla="*/ 47625 w 407193"/>
              <a:gd name="connsiteY8" fmla="*/ 0 h 1559718"/>
              <a:gd name="connsiteX9" fmla="*/ 11906 w 407193"/>
              <a:gd name="connsiteY9" fmla="*/ 4762 h 1559718"/>
              <a:gd name="connsiteX10" fmla="*/ 2381 w 407193"/>
              <a:gd name="connsiteY10" fmla="*/ 11906 h 1559718"/>
              <a:gd name="connsiteX11" fmla="*/ 0 w 407193"/>
              <a:gd name="connsiteY11" fmla="*/ 23812 h 1559718"/>
              <a:gd name="connsiteX12" fmla="*/ 11906 w 407193"/>
              <a:gd name="connsiteY12" fmla="*/ 47625 h 1559718"/>
              <a:gd name="connsiteX13" fmla="*/ 38100 w 407193"/>
              <a:gd name="connsiteY13" fmla="*/ 73818 h 1559718"/>
              <a:gd name="connsiteX14" fmla="*/ 73818 w 407193"/>
              <a:gd name="connsiteY14" fmla="*/ 102393 h 1559718"/>
              <a:gd name="connsiteX15" fmla="*/ 92868 w 407193"/>
              <a:gd name="connsiteY15" fmla="*/ 119062 h 1559718"/>
              <a:gd name="connsiteX16" fmla="*/ 119062 w 407193"/>
              <a:gd name="connsiteY16" fmla="*/ 145256 h 1559718"/>
              <a:gd name="connsiteX17" fmla="*/ 145256 w 407193"/>
              <a:gd name="connsiteY17" fmla="*/ 180975 h 1559718"/>
              <a:gd name="connsiteX18" fmla="*/ 161925 w 407193"/>
              <a:gd name="connsiteY18" fmla="*/ 211931 h 1559718"/>
              <a:gd name="connsiteX19" fmla="*/ 173831 w 407193"/>
              <a:gd name="connsiteY19" fmla="*/ 250031 h 1559718"/>
              <a:gd name="connsiteX20" fmla="*/ 180975 w 407193"/>
              <a:gd name="connsiteY20" fmla="*/ 285750 h 1559718"/>
              <a:gd name="connsiteX21" fmla="*/ 183356 w 407193"/>
              <a:gd name="connsiteY21" fmla="*/ 400050 h 1559718"/>
              <a:gd name="connsiteX22" fmla="*/ 180975 w 407193"/>
              <a:gd name="connsiteY22" fmla="*/ 723900 h 1559718"/>
              <a:gd name="connsiteX23" fmla="*/ 183356 w 407193"/>
              <a:gd name="connsiteY23" fmla="*/ 1050131 h 1559718"/>
              <a:gd name="connsiteX24" fmla="*/ 178593 w 407193"/>
              <a:gd name="connsiteY24" fmla="*/ 1114425 h 1559718"/>
              <a:gd name="connsiteX25" fmla="*/ 164306 w 407193"/>
              <a:gd name="connsiteY25" fmla="*/ 1207293 h 1559718"/>
              <a:gd name="connsiteX26" fmla="*/ 142875 w 407193"/>
              <a:gd name="connsiteY26" fmla="*/ 1321593 h 1559718"/>
              <a:gd name="connsiteX27" fmla="*/ 140493 w 407193"/>
              <a:gd name="connsiteY27" fmla="*/ 1333500 h 1559718"/>
              <a:gd name="connsiteX28" fmla="*/ 154781 w 407193"/>
              <a:gd name="connsiteY28" fmla="*/ 1376362 h 1559718"/>
              <a:gd name="connsiteX29" fmla="*/ 183356 w 407193"/>
              <a:gd name="connsiteY29" fmla="*/ 1447800 h 1559718"/>
              <a:gd name="connsiteX30" fmla="*/ 211931 w 407193"/>
              <a:gd name="connsiteY30" fmla="*/ 1502568 h 1559718"/>
              <a:gd name="connsiteX31" fmla="*/ 230981 w 407193"/>
              <a:gd name="connsiteY31" fmla="*/ 1531143 h 1559718"/>
              <a:gd name="connsiteX32" fmla="*/ 250031 w 407193"/>
              <a:gd name="connsiteY32" fmla="*/ 1550193 h 1559718"/>
              <a:gd name="connsiteX33" fmla="*/ 271462 w 407193"/>
              <a:gd name="connsiteY33" fmla="*/ 1559718 h 1559718"/>
              <a:gd name="connsiteX34" fmla="*/ 292893 w 407193"/>
              <a:gd name="connsiteY34" fmla="*/ 1559718 h 1559718"/>
              <a:gd name="connsiteX35" fmla="*/ 328612 w 407193"/>
              <a:gd name="connsiteY35" fmla="*/ 1550193 h 1559718"/>
              <a:gd name="connsiteX36" fmla="*/ 371475 w 407193"/>
              <a:gd name="connsiteY36" fmla="*/ 1524000 h 1559718"/>
              <a:gd name="connsiteX37" fmla="*/ 385762 w 407193"/>
              <a:gd name="connsiteY37" fmla="*/ 1181100 h 1559718"/>
              <a:gd name="connsiteX38" fmla="*/ 388143 w 407193"/>
              <a:gd name="connsiteY38" fmla="*/ 957262 h 1559718"/>
              <a:gd name="connsiteX39" fmla="*/ 400050 w 407193"/>
              <a:gd name="connsiteY39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07193" h="1559718">
                <a:moveTo>
                  <a:pt x="400050" y="414337"/>
                </a:moveTo>
                <a:lnTo>
                  <a:pt x="407193" y="171450"/>
                </a:lnTo>
                <a:lnTo>
                  <a:pt x="345281" y="88106"/>
                </a:lnTo>
                <a:lnTo>
                  <a:pt x="285750" y="59531"/>
                </a:lnTo>
                <a:lnTo>
                  <a:pt x="238125" y="40481"/>
                </a:lnTo>
                <a:lnTo>
                  <a:pt x="180975" y="19050"/>
                </a:lnTo>
                <a:lnTo>
                  <a:pt x="140493" y="7143"/>
                </a:lnTo>
                <a:lnTo>
                  <a:pt x="90487" y="0"/>
                </a:lnTo>
                <a:lnTo>
                  <a:pt x="47625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11906" y="47625"/>
                </a:lnTo>
                <a:lnTo>
                  <a:pt x="38100" y="73818"/>
                </a:lnTo>
                <a:lnTo>
                  <a:pt x="73818" y="102393"/>
                </a:lnTo>
                <a:lnTo>
                  <a:pt x="92868" y="119062"/>
                </a:lnTo>
                <a:lnTo>
                  <a:pt x="119062" y="145256"/>
                </a:lnTo>
                <a:lnTo>
                  <a:pt x="145256" y="180975"/>
                </a:lnTo>
                <a:lnTo>
                  <a:pt x="161925" y="211931"/>
                </a:lnTo>
                <a:lnTo>
                  <a:pt x="173831" y="250031"/>
                </a:lnTo>
                <a:lnTo>
                  <a:pt x="180975" y="285750"/>
                </a:lnTo>
                <a:cubicBezTo>
                  <a:pt x="181769" y="323850"/>
                  <a:pt x="182562" y="361950"/>
                  <a:pt x="183356" y="400050"/>
                </a:cubicBezTo>
                <a:cubicBezTo>
                  <a:pt x="182562" y="508000"/>
                  <a:pt x="181769" y="615950"/>
                  <a:pt x="180975" y="723900"/>
                </a:cubicBezTo>
                <a:cubicBezTo>
                  <a:pt x="181769" y="832644"/>
                  <a:pt x="182562" y="941387"/>
                  <a:pt x="183356" y="1050131"/>
                </a:cubicBezTo>
                <a:lnTo>
                  <a:pt x="178593" y="1114425"/>
                </a:lnTo>
                <a:lnTo>
                  <a:pt x="164306" y="1207293"/>
                </a:lnTo>
                <a:lnTo>
                  <a:pt x="142875" y="1321593"/>
                </a:lnTo>
                <a:lnTo>
                  <a:pt x="140493" y="1333500"/>
                </a:lnTo>
                <a:lnTo>
                  <a:pt x="154781" y="1376362"/>
                </a:lnTo>
                <a:lnTo>
                  <a:pt x="183356" y="1447800"/>
                </a:lnTo>
                <a:lnTo>
                  <a:pt x="211931" y="1502568"/>
                </a:lnTo>
                <a:lnTo>
                  <a:pt x="230981" y="1531143"/>
                </a:lnTo>
                <a:lnTo>
                  <a:pt x="250031" y="1550193"/>
                </a:lnTo>
                <a:lnTo>
                  <a:pt x="271462" y="1559718"/>
                </a:lnTo>
                <a:lnTo>
                  <a:pt x="292893" y="1559718"/>
                </a:lnTo>
                <a:lnTo>
                  <a:pt x="328612" y="1550193"/>
                </a:lnTo>
                <a:lnTo>
                  <a:pt x="371475" y="1524000"/>
                </a:lnTo>
                <a:lnTo>
                  <a:pt x="385762" y="1181100"/>
                </a:lnTo>
                <a:cubicBezTo>
                  <a:pt x="386556" y="1106487"/>
                  <a:pt x="387349" y="1031875"/>
                  <a:pt x="388143" y="957262"/>
                </a:cubicBezTo>
                <a:lnTo>
                  <a:pt x="400050" y="414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7C8D65F-31B9-45AE-9F92-117DCE088841}"/>
              </a:ext>
            </a:extLst>
          </p:cNvPr>
          <p:cNvSpPr/>
          <p:nvPr/>
        </p:nvSpPr>
        <p:spPr>
          <a:xfrm>
            <a:off x="4467225" y="2779713"/>
            <a:ext cx="1150938" cy="908050"/>
          </a:xfrm>
          <a:custGeom>
            <a:avLst/>
            <a:gdLst>
              <a:gd name="connsiteX0" fmla="*/ 388144 w 1150144"/>
              <a:gd name="connsiteY0" fmla="*/ 421481 h 909637"/>
              <a:gd name="connsiteX1" fmla="*/ 242888 w 1150144"/>
              <a:gd name="connsiteY1" fmla="*/ 497681 h 909637"/>
              <a:gd name="connsiteX2" fmla="*/ 59531 w 1150144"/>
              <a:gd name="connsiteY2" fmla="*/ 578644 h 909637"/>
              <a:gd name="connsiteX3" fmla="*/ 0 w 1150144"/>
              <a:gd name="connsiteY3" fmla="*/ 611981 h 909637"/>
              <a:gd name="connsiteX4" fmla="*/ 35719 w 1150144"/>
              <a:gd name="connsiteY4" fmla="*/ 909637 h 909637"/>
              <a:gd name="connsiteX5" fmla="*/ 90488 w 1150144"/>
              <a:gd name="connsiteY5" fmla="*/ 881062 h 909637"/>
              <a:gd name="connsiteX6" fmla="*/ 128588 w 1150144"/>
              <a:gd name="connsiteY6" fmla="*/ 850106 h 909637"/>
              <a:gd name="connsiteX7" fmla="*/ 204788 w 1150144"/>
              <a:gd name="connsiteY7" fmla="*/ 788194 h 909637"/>
              <a:gd name="connsiteX8" fmla="*/ 288131 w 1150144"/>
              <a:gd name="connsiteY8" fmla="*/ 719137 h 909637"/>
              <a:gd name="connsiteX9" fmla="*/ 395288 w 1150144"/>
              <a:gd name="connsiteY9" fmla="*/ 631031 h 909637"/>
              <a:gd name="connsiteX10" fmla="*/ 531019 w 1150144"/>
              <a:gd name="connsiteY10" fmla="*/ 523875 h 909637"/>
              <a:gd name="connsiteX11" fmla="*/ 740569 w 1150144"/>
              <a:gd name="connsiteY11" fmla="*/ 361950 h 909637"/>
              <a:gd name="connsiteX12" fmla="*/ 859631 w 1150144"/>
              <a:gd name="connsiteY12" fmla="*/ 269081 h 909637"/>
              <a:gd name="connsiteX13" fmla="*/ 978694 w 1150144"/>
              <a:gd name="connsiteY13" fmla="*/ 178594 h 909637"/>
              <a:gd name="connsiteX14" fmla="*/ 1100138 w 1150144"/>
              <a:gd name="connsiteY14" fmla="*/ 80962 h 909637"/>
              <a:gd name="connsiteX15" fmla="*/ 1150144 w 1150144"/>
              <a:gd name="connsiteY15" fmla="*/ 40481 h 909637"/>
              <a:gd name="connsiteX16" fmla="*/ 1123950 w 1150144"/>
              <a:gd name="connsiteY16" fmla="*/ 0 h 909637"/>
              <a:gd name="connsiteX17" fmla="*/ 1016794 w 1150144"/>
              <a:gd name="connsiteY17" fmla="*/ 50006 h 909637"/>
              <a:gd name="connsiteX18" fmla="*/ 866775 w 1150144"/>
              <a:gd name="connsiteY18" fmla="*/ 142875 h 909637"/>
              <a:gd name="connsiteX19" fmla="*/ 704850 w 1150144"/>
              <a:gd name="connsiteY19" fmla="*/ 242887 h 909637"/>
              <a:gd name="connsiteX20" fmla="*/ 538163 w 1150144"/>
              <a:gd name="connsiteY20" fmla="*/ 340519 h 909637"/>
              <a:gd name="connsiteX21" fmla="*/ 440531 w 1150144"/>
              <a:gd name="connsiteY21" fmla="*/ 395287 h 909637"/>
              <a:gd name="connsiteX22" fmla="*/ 388144 w 1150144"/>
              <a:gd name="connsiteY22" fmla="*/ 42148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50144" h="909637">
                <a:moveTo>
                  <a:pt x="388144" y="421481"/>
                </a:moveTo>
                <a:lnTo>
                  <a:pt x="242888" y="497681"/>
                </a:lnTo>
                <a:lnTo>
                  <a:pt x="59531" y="578644"/>
                </a:lnTo>
                <a:lnTo>
                  <a:pt x="0" y="611981"/>
                </a:lnTo>
                <a:lnTo>
                  <a:pt x="35719" y="909637"/>
                </a:lnTo>
                <a:lnTo>
                  <a:pt x="90488" y="881062"/>
                </a:lnTo>
                <a:lnTo>
                  <a:pt x="128588" y="850106"/>
                </a:lnTo>
                <a:lnTo>
                  <a:pt x="204788" y="788194"/>
                </a:lnTo>
                <a:lnTo>
                  <a:pt x="288131" y="719137"/>
                </a:lnTo>
                <a:lnTo>
                  <a:pt x="395288" y="631031"/>
                </a:lnTo>
                <a:lnTo>
                  <a:pt x="531019" y="523875"/>
                </a:lnTo>
                <a:lnTo>
                  <a:pt x="740569" y="361950"/>
                </a:lnTo>
                <a:lnTo>
                  <a:pt x="859631" y="269081"/>
                </a:lnTo>
                <a:lnTo>
                  <a:pt x="978694" y="178594"/>
                </a:lnTo>
                <a:lnTo>
                  <a:pt x="1100138" y="80962"/>
                </a:lnTo>
                <a:lnTo>
                  <a:pt x="1150144" y="40481"/>
                </a:lnTo>
                <a:lnTo>
                  <a:pt x="1123950" y="0"/>
                </a:lnTo>
                <a:lnTo>
                  <a:pt x="1016794" y="50006"/>
                </a:lnTo>
                <a:lnTo>
                  <a:pt x="866775" y="142875"/>
                </a:lnTo>
                <a:lnTo>
                  <a:pt x="704850" y="242887"/>
                </a:lnTo>
                <a:lnTo>
                  <a:pt x="538163" y="340519"/>
                </a:lnTo>
                <a:lnTo>
                  <a:pt x="440531" y="395287"/>
                </a:lnTo>
                <a:lnTo>
                  <a:pt x="388144" y="4214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4B0494E-6967-4576-ACFA-72523F4C845F}"/>
              </a:ext>
            </a:extLst>
          </p:cNvPr>
          <p:cNvSpPr/>
          <p:nvPr/>
        </p:nvSpPr>
        <p:spPr>
          <a:xfrm>
            <a:off x="5230814" y="2314575"/>
            <a:ext cx="669925" cy="1047750"/>
          </a:xfrm>
          <a:custGeom>
            <a:avLst/>
            <a:gdLst>
              <a:gd name="connsiteX0" fmla="*/ 159544 w 669132"/>
              <a:gd name="connsiteY0" fmla="*/ 323850 h 1047750"/>
              <a:gd name="connsiteX1" fmla="*/ 104775 w 669132"/>
              <a:gd name="connsiteY1" fmla="*/ 230981 h 1047750"/>
              <a:gd name="connsiteX2" fmla="*/ 52388 w 669132"/>
              <a:gd name="connsiteY2" fmla="*/ 147638 h 1047750"/>
              <a:gd name="connsiteX3" fmla="*/ 33338 w 669132"/>
              <a:gd name="connsiteY3" fmla="*/ 116681 h 1047750"/>
              <a:gd name="connsiteX4" fmla="*/ 11907 w 669132"/>
              <a:gd name="connsiteY4" fmla="*/ 73819 h 1047750"/>
              <a:gd name="connsiteX5" fmla="*/ 0 w 669132"/>
              <a:gd name="connsiteY5" fmla="*/ 33338 h 1047750"/>
              <a:gd name="connsiteX6" fmla="*/ 0 w 669132"/>
              <a:gd name="connsiteY6" fmla="*/ 16669 h 1047750"/>
              <a:gd name="connsiteX7" fmla="*/ 2382 w 669132"/>
              <a:gd name="connsiteY7" fmla="*/ 7144 h 1047750"/>
              <a:gd name="connsiteX8" fmla="*/ 7144 w 669132"/>
              <a:gd name="connsiteY8" fmla="*/ 0 h 1047750"/>
              <a:gd name="connsiteX9" fmla="*/ 30957 w 669132"/>
              <a:gd name="connsiteY9" fmla="*/ 2381 h 1047750"/>
              <a:gd name="connsiteX10" fmla="*/ 64294 w 669132"/>
              <a:gd name="connsiteY10" fmla="*/ 16669 h 1047750"/>
              <a:gd name="connsiteX11" fmla="*/ 102394 w 669132"/>
              <a:gd name="connsiteY11" fmla="*/ 42863 h 1047750"/>
              <a:gd name="connsiteX12" fmla="*/ 147638 w 669132"/>
              <a:gd name="connsiteY12" fmla="*/ 88106 h 1047750"/>
              <a:gd name="connsiteX13" fmla="*/ 276225 w 669132"/>
              <a:gd name="connsiteY13" fmla="*/ 209550 h 1047750"/>
              <a:gd name="connsiteX14" fmla="*/ 411957 w 669132"/>
              <a:gd name="connsiteY14" fmla="*/ 347663 h 1047750"/>
              <a:gd name="connsiteX15" fmla="*/ 523875 w 669132"/>
              <a:gd name="connsiteY15" fmla="*/ 464344 h 1047750"/>
              <a:gd name="connsiteX16" fmla="*/ 578644 w 669132"/>
              <a:gd name="connsiteY16" fmla="*/ 523875 h 1047750"/>
              <a:gd name="connsiteX17" fmla="*/ 588169 w 669132"/>
              <a:gd name="connsiteY17" fmla="*/ 535781 h 1047750"/>
              <a:gd name="connsiteX18" fmla="*/ 602457 w 669132"/>
              <a:gd name="connsiteY18" fmla="*/ 571500 h 1047750"/>
              <a:gd name="connsiteX19" fmla="*/ 626269 w 669132"/>
              <a:gd name="connsiteY19" fmla="*/ 640556 h 1047750"/>
              <a:gd name="connsiteX20" fmla="*/ 642938 w 669132"/>
              <a:gd name="connsiteY20" fmla="*/ 695325 h 1047750"/>
              <a:gd name="connsiteX21" fmla="*/ 654844 w 669132"/>
              <a:gd name="connsiteY21" fmla="*/ 750094 h 1047750"/>
              <a:gd name="connsiteX22" fmla="*/ 664369 w 669132"/>
              <a:gd name="connsiteY22" fmla="*/ 802481 h 1047750"/>
              <a:gd name="connsiteX23" fmla="*/ 669132 w 669132"/>
              <a:gd name="connsiteY23" fmla="*/ 838200 h 1047750"/>
              <a:gd name="connsiteX24" fmla="*/ 669132 w 669132"/>
              <a:gd name="connsiteY24" fmla="*/ 873919 h 1047750"/>
              <a:gd name="connsiteX25" fmla="*/ 666750 w 669132"/>
              <a:gd name="connsiteY25" fmla="*/ 919163 h 1047750"/>
              <a:gd name="connsiteX26" fmla="*/ 654844 w 669132"/>
              <a:gd name="connsiteY26" fmla="*/ 959644 h 1047750"/>
              <a:gd name="connsiteX27" fmla="*/ 635794 w 669132"/>
              <a:gd name="connsiteY27" fmla="*/ 997744 h 1047750"/>
              <a:gd name="connsiteX28" fmla="*/ 616744 w 669132"/>
              <a:gd name="connsiteY28" fmla="*/ 1028700 h 1047750"/>
              <a:gd name="connsiteX29" fmla="*/ 595313 w 669132"/>
              <a:gd name="connsiteY29" fmla="*/ 1045369 h 1047750"/>
              <a:gd name="connsiteX30" fmla="*/ 578644 w 669132"/>
              <a:gd name="connsiteY30" fmla="*/ 1047750 h 1047750"/>
              <a:gd name="connsiteX31" fmla="*/ 552450 w 669132"/>
              <a:gd name="connsiteY31" fmla="*/ 1042988 h 1047750"/>
              <a:gd name="connsiteX32" fmla="*/ 523875 w 669132"/>
              <a:gd name="connsiteY32" fmla="*/ 1016794 h 1047750"/>
              <a:gd name="connsiteX33" fmla="*/ 495300 w 669132"/>
              <a:gd name="connsiteY33" fmla="*/ 978694 h 1047750"/>
              <a:gd name="connsiteX34" fmla="*/ 454819 w 669132"/>
              <a:gd name="connsiteY34" fmla="*/ 902494 h 1047750"/>
              <a:gd name="connsiteX35" fmla="*/ 400050 w 669132"/>
              <a:gd name="connsiteY35" fmla="*/ 781050 h 1047750"/>
              <a:gd name="connsiteX36" fmla="*/ 338138 w 669132"/>
              <a:gd name="connsiteY36" fmla="*/ 657225 h 1047750"/>
              <a:gd name="connsiteX37" fmla="*/ 285750 w 669132"/>
              <a:gd name="connsiteY37" fmla="*/ 557213 h 1047750"/>
              <a:gd name="connsiteX38" fmla="*/ 257175 w 669132"/>
              <a:gd name="connsiteY38" fmla="*/ 516731 h 1047750"/>
              <a:gd name="connsiteX39" fmla="*/ 159544 w 669132"/>
              <a:gd name="connsiteY39" fmla="*/ 3238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9132" h="1047750">
                <a:moveTo>
                  <a:pt x="159544" y="323850"/>
                </a:moveTo>
                <a:lnTo>
                  <a:pt x="104775" y="230981"/>
                </a:lnTo>
                <a:lnTo>
                  <a:pt x="52388" y="147638"/>
                </a:lnTo>
                <a:lnTo>
                  <a:pt x="33338" y="116681"/>
                </a:lnTo>
                <a:lnTo>
                  <a:pt x="11907" y="73819"/>
                </a:lnTo>
                <a:lnTo>
                  <a:pt x="0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7144" y="0"/>
                </a:lnTo>
                <a:lnTo>
                  <a:pt x="30957" y="2381"/>
                </a:lnTo>
                <a:lnTo>
                  <a:pt x="64294" y="16669"/>
                </a:lnTo>
                <a:lnTo>
                  <a:pt x="102394" y="42863"/>
                </a:lnTo>
                <a:lnTo>
                  <a:pt x="147638" y="88106"/>
                </a:lnTo>
                <a:lnTo>
                  <a:pt x="276225" y="209550"/>
                </a:lnTo>
                <a:lnTo>
                  <a:pt x="411957" y="347663"/>
                </a:lnTo>
                <a:lnTo>
                  <a:pt x="523875" y="464344"/>
                </a:lnTo>
                <a:lnTo>
                  <a:pt x="578644" y="523875"/>
                </a:lnTo>
                <a:lnTo>
                  <a:pt x="588169" y="535781"/>
                </a:lnTo>
                <a:lnTo>
                  <a:pt x="602457" y="571500"/>
                </a:lnTo>
                <a:lnTo>
                  <a:pt x="626269" y="640556"/>
                </a:lnTo>
                <a:lnTo>
                  <a:pt x="642938" y="695325"/>
                </a:lnTo>
                <a:lnTo>
                  <a:pt x="654844" y="750094"/>
                </a:lnTo>
                <a:lnTo>
                  <a:pt x="664369" y="802481"/>
                </a:lnTo>
                <a:lnTo>
                  <a:pt x="669132" y="838200"/>
                </a:lnTo>
                <a:lnTo>
                  <a:pt x="669132" y="873919"/>
                </a:lnTo>
                <a:lnTo>
                  <a:pt x="666750" y="919163"/>
                </a:lnTo>
                <a:lnTo>
                  <a:pt x="654844" y="959644"/>
                </a:lnTo>
                <a:lnTo>
                  <a:pt x="635794" y="997744"/>
                </a:lnTo>
                <a:lnTo>
                  <a:pt x="616744" y="1028700"/>
                </a:lnTo>
                <a:lnTo>
                  <a:pt x="595313" y="1045369"/>
                </a:lnTo>
                <a:lnTo>
                  <a:pt x="578644" y="1047750"/>
                </a:lnTo>
                <a:lnTo>
                  <a:pt x="552450" y="1042988"/>
                </a:lnTo>
                <a:lnTo>
                  <a:pt x="523875" y="1016794"/>
                </a:lnTo>
                <a:lnTo>
                  <a:pt x="495300" y="978694"/>
                </a:lnTo>
                <a:lnTo>
                  <a:pt x="454819" y="902494"/>
                </a:lnTo>
                <a:lnTo>
                  <a:pt x="400050" y="781050"/>
                </a:lnTo>
                <a:lnTo>
                  <a:pt x="338138" y="657225"/>
                </a:lnTo>
                <a:lnTo>
                  <a:pt x="285750" y="557213"/>
                </a:lnTo>
                <a:lnTo>
                  <a:pt x="257175" y="516731"/>
                </a:lnTo>
                <a:lnTo>
                  <a:pt x="159544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4C94D8B-ECA2-418A-8002-0FF04F1AC1D4}"/>
              </a:ext>
            </a:extLst>
          </p:cNvPr>
          <p:cNvSpPr/>
          <p:nvPr/>
        </p:nvSpPr>
        <p:spPr>
          <a:xfrm>
            <a:off x="7343775" y="1925638"/>
            <a:ext cx="801688" cy="1784350"/>
          </a:xfrm>
          <a:custGeom>
            <a:avLst/>
            <a:gdLst>
              <a:gd name="connsiteX0" fmla="*/ 361950 w 802481"/>
              <a:gd name="connsiteY0" fmla="*/ 492919 h 1783557"/>
              <a:gd name="connsiteX1" fmla="*/ 440531 w 802481"/>
              <a:gd name="connsiteY1" fmla="*/ 202407 h 1783557"/>
              <a:gd name="connsiteX2" fmla="*/ 459581 w 802481"/>
              <a:gd name="connsiteY2" fmla="*/ 130969 h 1783557"/>
              <a:gd name="connsiteX3" fmla="*/ 464344 w 802481"/>
              <a:gd name="connsiteY3" fmla="*/ 85725 h 1783557"/>
              <a:gd name="connsiteX4" fmla="*/ 457200 w 802481"/>
              <a:gd name="connsiteY4" fmla="*/ 61913 h 1783557"/>
              <a:gd name="connsiteX5" fmla="*/ 447675 w 802481"/>
              <a:gd name="connsiteY5" fmla="*/ 47625 h 1783557"/>
              <a:gd name="connsiteX6" fmla="*/ 438150 w 802481"/>
              <a:gd name="connsiteY6" fmla="*/ 33338 h 1783557"/>
              <a:gd name="connsiteX7" fmla="*/ 421481 w 802481"/>
              <a:gd name="connsiteY7" fmla="*/ 19050 h 1783557"/>
              <a:gd name="connsiteX8" fmla="*/ 369094 w 802481"/>
              <a:gd name="connsiteY8" fmla="*/ 4763 h 1783557"/>
              <a:gd name="connsiteX9" fmla="*/ 802481 w 802481"/>
              <a:gd name="connsiteY9" fmla="*/ 0 h 1783557"/>
              <a:gd name="connsiteX10" fmla="*/ 797719 w 802481"/>
              <a:gd name="connsiteY10" fmla="*/ 26194 h 1783557"/>
              <a:gd name="connsiteX11" fmla="*/ 771525 w 802481"/>
              <a:gd name="connsiteY11" fmla="*/ 57150 h 1783557"/>
              <a:gd name="connsiteX12" fmla="*/ 752475 w 802481"/>
              <a:gd name="connsiteY12" fmla="*/ 88107 h 1783557"/>
              <a:gd name="connsiteX13" fmla="*/ 721519 w 802481"/>
              <a:gd name="connsiteY13" fmla="*/ 164307 h 1783557"/>
              <a:gd name="connsiteX14" fmla="*/ 678656 w 802481"/>
              <a:gd name="connsiteY14" fmla="*/ 304800 h 1783557"/>
              <a:gd name="connsiteX15" fmla="*/ 607219 w 802481"/>
              <a:gd name="connsiteY15" fmla="*/ 528638 h 1783557"/>
              <a:gd name="connsiteX16" fmla="*/ 514350 w 802481"/>
              <a:gd name="connsiteY16" fmla="*/ 816769 h 1783557"/>
              <a:gd name="connsiteX17" fmla="*/ 445294 w 802481"/>
              <a:gd name="connsiteY17" fmla="*/ 1021557 h 1783557"/>
              <a:gd name="connsiteX18" fmla="*/ 381000 w 802481"/>
              <a:gd name="connsiteY18" fmla="*/ 1209675 h 1783557"/>
              <a:gd name="connsiteX19" fmla="*/ 330994 w 802481"/>
              <a:gd name="connsiteY19" fmla="*/ 1350169 h 1783557"/>
              <a:gd name="connsiteX20" fmla="*/ 276225 w 802481"/>
              <a:gd name="connsiteY20" fmla="*/ 1485900 h 1783557"/>
              <a:gd name="connsiteX21" fmla="*/ 228600 w 802481"/>
              <a:gd name="connsiteY21" fmla="*/ 1585913 h 1783557"/>
              <a:gd name="connsiteX22" fmla="*/ 188119 w 802481"/>
              <a:gd name="connsiteY22" fmla="*/ 1654969 h 1783557"/>
              <a:gd name="connsiteX23" fmla="*/ 154781 w 802481"/>
              <a:gd name="connsiteY23" fmla="*/ 1704975 h 1783557"/>
              <a:gd name="connsiteX24" fmla="*/ 123825 w 802481"/>
              <a:gd name="connsiteY24" fmla="*/ 1735932 h 1783557"/>
              <a:gd name="connsiteX25" fmla="*/ 100013 w 802481"/>
              <a:gd name="connsiteY25" fmla="*/ 1766888 h 1783557"/>
              <a:gd name="connsiteX26" fmla="*/ 85725 w 802481"/>
              <a:gd name="connsiteY26" fmla="*/ 1778794 h 1783557"/>
              <a:gd name="connsiteX27" fmla="*/ 69056 w 802481"/>
              <a:gd name="connsiteY27" fmla="*/ 1783557 h 1783557"/>
              <a:gd name="connsiteX28" fmla="*/ 47625 w 802481"/>
              <a:gd name="connsiteY28" fmla="*/ 1778794 h 1783557"/>
              <a:gd name="connsiteX29" fmla="*/ 23813 w 802481"/>
              <a:gd name="connsiteY29" fmla="*/ 1762125 h 1783557"/>
              <a:gd name="connsiteX30" fmla="*/ 0 w 802481"/>
              <a:gd name="connsiteY30" fmla="*/ 1735932 h 1783557"/>
              <a:gd name="connsiteX31" fmla="*/ 135731 w 802481"/>
              <a:gd name="connsiteY31" fmla="*/ 1207294 h 1783557"/>
              <a:gd name="connsiteX32" fmla="*/ 159544 w 802481"/>
              <a:gd name="connsiteY32" fmla="*/ 1154907 h 1783557"/>
              <a:gd name="connsiteX33" fmla="*/ 202406 w 802481"/>
              <a:gd name="connsiteY33" fmla="*/ 1040607 h 1783557"/>
              <a:gd name="connsiteX34" fmla="*/ 247650 w 802481"/>
              <a:gd name="connsiteY34" fmla="*/ 888207 h 1783557"/>
              <a:gd name="connsiteX35" fmla="*/ 323850 w 802481"/>
              <a:gd name="connsiteY35" fmla="*/ 635794 h 1783557"/>
              <a:gd name="connsiteX36" fmla="*/ 361950 w 802481"/>
              <a:gd name="connsiteY36" fmla="*/ 492919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02481" h="1783557">
                <a:moveTo>
                  <a:pt x="361950" y="492919"/>
                </a:moveTo>
                <a:lnTo>
                  <a:pt x="440531" y="202407"/>
                </a:lnTo>
                <a:lnTo>
                  <a:pt x="459581" y="130969"/>
                </a:lnTo>
                <a:lnTo>
                  <a:pt x="464344" y="85725"/>
                </a:lnTo>
                <a:lnTo>
                  <a:pt x="457200" y="61913"/>
                </a:lnTo>
                <a:lnTo>
                  <a:pt x="447675" y="47625"/>
                </a:lnTo>
                <a:lnTo>
                  <a:pt x="438150" y="33338"/>
                </a:lnTo>
                <a:lnTo>
                  <a:pt x="421481" y="19050"/>
                </a:lnTo>
                <a:lnTo>
                  <a:pt x="369094" y="4763"/>
                </a:lnTo>
                <a:lnTo>
                  <a:pt x="802481" y="0"/>
                </a:lnTo>
                <a:lnTo>
                  <a:pt x="797719" y="26194"/>
                </a:lnTo>
                <a:lnTo>
                  <a:pt x="771525" y="57150"/>
                </a:lnTo>
                <a:lnTo>
                  <a:pt x="752475" y="88107"/>
                </a:lnTo>
                <a:lnTo>
                  <a:pt x="721519" y="164307"/>
                </a:lnTo>
                <a:lnTo>
                  <a:pt x="678656" y="304800"/>
                </a:lnTo>
                <a:lnTo>
                  <a:pt x="607219" y="528638"/>
                </a:lnTo>
                <a:lnTo>
                  <a:pt x="514350" y="816769"/>
                </a:lnTo>
                <a:lnTo>
                  <a:pt x="445294" y="1021557"/>
                </a:lnTo>
                <a:lnTo>
                  <a:pt x="381000" y="1209675"/>
                </a:lnTo>
                <a:lnTo>
                  <a:pt x="330994" y="1350169"/>
                </a:lnTo>
                <a:lnTo>
                  <a:pt x="276225" y="1485900"/>
                </a:lnTo>
                <a:lnTo>
                  <a:pt x="228600" y="1585913"/>
                </a:lnTo>
                <a:lnTo>
                  <a:pt x="188119" y="1654969"/>
                </a:lnTo>
                <a:lnTo>
                  <a:pt x="154781" y="1704975"/>
                </a:lnTo>
                <a:lnTo>
                  <a:pt x="123825" y="1735932"/>
                </a:lnTo>
                <a:lnTo>
                  <a:pt x="100013" y="1766888"/>
                </a:lnTo>
                <a:lnTo>
                  <a:pt x="85725" y="1778794"/>
                </a:lnTo>
                <a:lnTo>
                  <a:pt x="69056" y="1783557"/>
                </a:lnTo>
                <a:lnTo>
                  <a:pt x="47625" y="1778794"/>
                </a:lnTo>
                <a:lnTo>
                  <a:pt x="23813" y="1762125"/>
                </a:lnTo>
                <a:lnTo>
                  <a:pt x="0" y="1735932"/>
                </a:lnTo>
                <a:lnTo>
                  <a:pt x="135731" y="1207294"/>
                </a:lnTo>
                <a:lnTo>
                  <a:pt x="159544" y="1154907"/>
                </a:lnTo>
                <a:lnTo>
                  <a:pt x="202406" y="1040607"/>
                </a:lnTo>
                <a:lnTo>
                  <a:pt x="247650" y="888207"/>
                </a:lnTo>
                <a:lnTo>
                  <a:pt x="323850" y="635794"/>
                </a:lnTo>
                <a:lnTo>
                  <a:pt x="361950" y="492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F9C4A80-3E95-4C85-92A7-F7036AC07390}"/>
              </a:ext>
            </a:extLst>
          </p:cNvPr>
          <p:cNvSpPr/>
          <p:nvPr/>
        </p:nvSpPr>
        <p:spPr>
          <a:xfrm>
            <a:off x="6877051" y="3055939"/>
            <a:ext cx="639763" cy="649287"/>
          </a:xfrm>
          <a:custGeom>
            <a:avLst/>
            <a:gdLst>
              <a:gd name="connsiteX0" fmla="*/ 180975 w 640556"/>
              <a:gd name="connsiteY0" fmla="*/ 140494 h 650081"/>
              <a:gd name="connsiteX1" fmla="*/ 300038 w 640556"/>
              <a:gd name="connsiteY1" fmla="*/ 176212 h 650081"/>
              <a:gd name="connsiteX2" fmla="*/ 381000 w 640556"/>
              <a:gd name="connsiteY2" fmla="*/ 197644 h 650081"/>
              <a:gd name="connsiteX3" fmla="*/ 423863 w 640556"/>
              <a:gd name="connsiteY3" fmla="*/ 202406 h 650081"/>
              <a:gd name="connsiteX4" fmla="*/ 457200 w 640556"/>
              <a:gd name="connsiteY4" fmla="*/ 200025 h 650081"/>
              <a:gd name="connsiteX5" fmla="*/ 488156 w 640556"/>
              <a:gd name="connsiteY5" fmla="*/ 190500 h 650081"/>
              <a:gd name="connsiteX6" fmla="*/ 514350 w 640556"/>
              <a:gd name="connsiteY6" fmla="*/ 176212 h 650081"/>
              <a:gd name="connsiteX7" fmla="*/ 542925 w 640556"/>
              <a:gd name="connsiteY7" fmla="*/ 157162 h 650081"/>
              <a:gd name="connsiteX8" fmla="*/ 561975 w 640556"/>
              <a:gd name="connsiteY8" fmla="*/ 140494 h 650081"/>
              <a:gd name="connsiteX9" fmla="*/ 588169 w 640556"/>
              <a:gd name="connsiteY9" fmla="*/ 104775 h 650081"/>
              <a:gd name="connsiteX10" fmla="*/ 602456 w 640556"/>
              <a:gd name="connsiteY10" fmla="*/ 78581 h 650081"/>
              <a:gd name="connsiteX11" fmla="*/ 640556 w 640556"/>
              <a:gd name="connsiteY11" fmla="*/ 0 h 650081"/>
              <a:gd name="connsiteX12" fmla="*/ 533400 w 640556"/>
              <a:gd name="connsiteY12" fmla="*/ 650081 h 650081"/>
              <a:gd name="connsiteX13" fmla="*/ 500063 w 640556"/>
              <a:gd name="connsiteY13" fmla="*/ 633412 h 650081"/>
              <a:gd name="connsiteX14" fmla="*/ 466725 w 640556"/>
              <a:gd name="connsiteY14" fmla="*/ 607219 h 650081"/>
              <a:gd name="connsiteX15" fmla="*/ 447675 w 640556"/>
              <a:gd name="connsiteY15" fmla="*/ 578644 h 650081"/>
              <a:gd name="connsiteX16" fmla="*/ 421481 w 640556"/>
              <a:gd name="connsiteY16" fmla="*/ 528637 h 650081"/>
              <a:gd name="connsiteX17" fmla="*/ 402431 w 640556"/>
              <a:gd name="connsiteY17" fmla="*/ 483394 h 650081"/>
              <a:gd name="connsiteX18" fmla="*/ 392906 w 640556"/>
              <a:gd name="connsiteY18" fmla="*/ 457200 h 650081"/>
              <a:gd name="connsiteX19" fmla="*/ 361950 w 640556"/>
              <a:gd name="connsiteY19" fmla="*/ 416719 h 650081"/>
              <a:gd name="connsiteX20" fmla="*/ 319088 w 640556"/>
              <a:gd name="connsiteY20" fmla="*/ 373856 h 650081"/>
              <a:gd name="connsiteX21" fmla="*/ 266700 w 640556"/>
              <a:gd name="connsiteY21" fmla="*/ 330994 h 650081"/>
              <a:gd name="connsiteX22" fmla="*/ 211931 w 640556"/>
              <a:gd name="connsiteY22" fmla="*/ 290512 h 650081"/>
              <a:gd name="connsiteX23" fmla="*/ 128588 w 640556"/>
              <a:gd name="connsiteY23" fmla="*/ 230981 h 650081"/>
              <a:gd name="connsiteX24" fmla="*/ 73819 w 640556"/>
              <a:gd name="connsiteY24" fmla="*/ 197644 h 650081"/>
              <a:gd name="connsiteX25" fmla="*/ 40481 w 640556"/>
              <a:gd name="connsiteY25" fmla="*/ 176212 h 650081"/>
              <a:gd name="connsiteX26" fmla="*/ 14288 w 640556"/>
              <a:gd name="connsiteY26" fmla="*/ 150019 h 650081"/>
              <a:gd name="connsiteX27" fmla="*/ 0 w 640556"/>
              <a:gd name="connsiteY27" fmla="*/ 126206 h 650081"/>
              <a:gd name="connsiteX28" fmla="*/ 0 w 640556"/>
              <a:gd name="connsiteY28" fmla="*/ 109537 h 650081"/>
              <a:gd name="connsiteX29" fmla="*/ 16669 w 640556"/>
              <a:gd name="connsiteY29" fmla="*/ 102394 h 650081"/>
              <a:gd name="connsiteX30" fmla="*/ 61913 w 640556"/>
              <a:gd name="connsiteY30" fmla="*/ 107156 h 650081"/>
              <a:gd name="connsiteX31" fmla="*/ 180975 w 640556"/>
              <a:gd name="connsiteY31" fmla="*/ 140494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0556" h="650081">
                <a:moveTo>
                  <a:pt x="180975" y="140494"/>
                </a:moveTo>
                <a:lnTo>
                  <a:pt x="300038" y="176212"/>
                </a:lnTo>
                <a:lnTo>
                  <a:pt x="381000" y="197644"/>
                </a:lnTo>
                <a:lnTo>
                  <a:pt x="423863" y="202406"/>
                </a:lnTo>
                <a:lnTo>
                  <a:pt x="457200" y="200025"/>
                </a:lnTo>
                <a:lnTo>
                  <a:pt x="488156" y="190500"/>
                </a:lnTo>
                <a:lnTo>
                  <a:pt x="514350" y="176212"/>
                </a:lnTo>
                <a:lnTo>
                  <a:pt x="542925" y="157162"/>
                </a:lnTo>
                <a:lnTo>
                  <a:pt x="561975" y="140494"/>
                </a:lnTo>
                <a:lnTo>
                  <a:pt x="588169" y="104775"/>
                </a:lnTo>
                <a:lnTo>
                  <a:pt x="602456" y="78581"/>
                </a:lnTo>
                <a:lnTo>
                  <a:pt x="640556" y="0"/>
                </a:lnTo>
                <a:lnTo>
                  <a:pt x="533400" y="650081"/>
                </a:lnTo>
                <a:lnTo>
                  <a:pt x="500063" y="633412"/>
                </a:lnTo>
                <a:lnTo>
                  <a:pt x="466725" y="607219"/>
                </a:lnTo>
                <a:lnTo>
                  <a:pt x="447675" y="578644"/>
                </a:lnTo>
                <a:lnTo>
                  <a:pt x="421481" y="528637"/>
                </a:lnTo>
                <a:lnTo>
                  <a:pt x="402431" y="483394"/>
                </a:lnTo>
                <a:lnTo>
                  <a:pt x="392906" y="457200"/>
                </a:lnTo>
                <a:lnTo>
                  <a:pt x="361950" y="416719"/>
                </a:lnTo>
                <a:lnTo>
                  <a:pt x="319088" y="373856"/>
                </a:lnTo>
                <a:lnTo>
                  <a:pt x="266700" y="330994"/>
                </a:lnTo>
                <a:lnTo>
                  <a:pt x="211931" y="290512"/>
                </a:lnTo>
                <a:lnTo>
                  <a:pt x="128588" y="230981"/>
                </a:lnTo>
                <a:lnTo>
                  <a:pt x="73819" y="197644"/>
                </a:lnTo>
                <a:lnTo>
                  <a:pt x="40481" y="176212"/>
                </a:lnTo>
                <a:lnTo>
                  <a:pt x="14288" y="150019"/>
                </a:lnTo>
                <a:lnTo>
                  <a:pt x="0" y="126206"/>
                </a:lnTo>
                <a:lnTo>
                  <a:pt x="0" y="109537"/>
                </a:lnTo>
                <a:lnTo>
                  <a:pt x="16669" y="102394"/>
                </a:lnTo>
                <a:lnTo>
                  <a:pt x="61913" y="107156"/>
                </a:lnTo>
                <a:lnTo>
                  <a:pt x="1809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4AE59C-0C0D-4A20-933B-7C43D1FD0CA9}"/>
              </a:ext>
            </a:extLst>
          </p:cNvPr>
          <p:cNvSpPr/>
          <p:nvPr/>
        </p:nvSpPr>
        <p:spPr>
          <a:xfrm>
            <a:off x="5846764" y="2019300"/>
            <a:ext cx="1144587" cy="1785938"/>
          </a:xfrm>
          <a:custGeom>
            <a:avLst/>
            <a:gdLst>
              <a:gd name="connsiteX0" fmla="*/ 669131 w 1145381"/>
              <a:gd name="connsiteY0" fmla="*/ 728663 h 1785938"/>
              <a:gd name="connsiteX1" fmla="*/ 723900 w 1145381"/>
              <a:gd name="connsiteY1" fmla="*/ 619125 h 1785938"/>
              <a:gd name="connsiteX2" fmla="*/ 771525 w 1145381"/>
              <a:gd name="connsiteY2" fmla="*/ 509588 h 1785938"/>
              <a:gd name="connsiteX3" fmla="*/ 804862 w 1145381"/>
              <a:gd name="connsiteY3" fmla="*/ 409575 h 1785938"/>
              <a:gd name="connsiteX4" fmla="*/ 823912 w 1145381"/>
              <a:gd name="connsiteY4" fmla="*/ 335756 h 1785938"/>
              <a:gd name="connsiteX5" fmla="*/ 838200 w 1145381"/>
              <a:gd name="connsiteY5" fmla="*/ 273844 h 1785938"/>
              <a:gd name="connsiteX6" fmla="*/ 854869 w 1145381"/>
              <a:gd name="connsiteY6" fmla="*/ 200025 h 1785938"/>
              <a:gd name="connsiteX7" fmla="*/ 859631 w 1145381"/>
              <a:gd name="connsiteY7" fmla="*/ 159544 h 1785938"/>
              <a:gd name="connsiteX8" fmla="*/ 857250 w 1145381"/>
              <a:gd name="connsiteY8" fmla="*/ 126206 h 1785938"/>
              <a:gd name="connsiteX9" fmla="*/ 850106 w 1145381"/>
              <a:gd name="connsiteY9" fmla="*/ 102394 h 1785938"/>
              <a:gd name="connsiteX10" fmla="*/ 840581 w 1145381"/>
              <a:gd name="connsiteY10" fmla="*/ 85725 h 1785938"/>
              <a:gd name="connsiteX11" fmla="*/ 823912 w 1145381"/>
              <a:gd name="connsiteY11" fmla="*/ 73819 h 1785938"/>
              <a:gd name="connsiteX12" fmla="*/ 735806 w 1145381"/>
              <a:gd name="connsiteY12" fmla="*/ 35719 h 1785938"/>
              <a:gd name="connsiteX13" fmla="*/ 957262 w 1145381"/>
              <a:gd name="connsiteY13" fmla="*/ 0 h 1785938"/>
              <a:gd name="connsiteX14" fmla="*/ 1009650 w 1145381"/>
              <a:gd name="connsiteY14" fmla="*/ 57150 h 1785938"/>
              <a:gd name="connsiteX15" fmla="*/ 1064419 w 1145381"/>
              <a:gd name="connsiteY15" fmla="*/ 102394 h 1785938"/>
              <a:gd name="connsiteX16" fmla="*/ 1092994 w 1145381"/>
              <a:gd name="connsiteY16" fmla="*/ 121444 h 1785938"/>
              <a:gd name="connsiteX17" fmla="*/ 1109662 w 1145381"/>
              <a:gd name="connsiteY17" fmla="*/ 133350 h 1785938"/>
              <a:gd name="connsiteX18" fmla="*/ 1126331 w 1145381"/>
              <a:gd name="connsiteY18" fmla="*/ 147638 h 1785938"/>
              <a:gd name="connsiteX19" fmla="*/ 1135856 w 1145381"/>
              <a:gd name="connsiteY19" fmla="*/ 166688 h 1785938"/>
              <a:gd name="connsiteX20" fmla="*/ 1140619 w 1145381"/>
              <a:gd name="connsiteY20" fmla="*/ 190500 h 1785938"/>
              <a:gd name="connsiteX21" fmla="*/ 1145381 w 1145381"/>
              <a:gd name="connsiteY21" fmla="*/ 228600 h 1785938"/>
              <a:gd name="connsiteX22" fmla="*/ 1143000 w 1145381"/>
              <a:gd name="connsiteY22" fmla="*/ 269081 h 1785938"/>
              <a:gd name="connsiteX23" fmla="*/ 1128712 w 1145381"/>
              <a:gd name="connsiteY23" fmla="*/ 326231 h 1785938"/>
              <a:gd name="connsiteX24" fmla="*/ 1107281 w 1145381"/>
              <a:gd name="connsiteY24" fmla="*/ 378619 h 1785938"/>
              <a:gd name="connsiteX25" fmla="*/ 1052512 w 1145381"/>
              <a:gd name="connsiteY25" fmla="*/ 481013 h 1785938"/>
              <a:gd name="connsiteX26" fmla="*/ 978694 w 1145381"/>
              <a:gd name="connsiteY26" fmla="*/ 621506 h 1785938"/>
              <a:gd name="connsiteX27" fmla="*/ 862012 w 1145381"/>
              <a:gd name="connsiteY27" fmla="*/ 826294 h 1785938"/>
              <a:gd name="connsiteX28" fmla="*/ 733425 w 1145381"/>
              <a:gd name="connsiteY28" fmla="*/ 1033463 h 1785938"/>
              <a:gd name="connsiteX29" fmla="*/ 619125 w 1145381"/>
              <a:gd name="connsiteY29" fmla="*/ 1197769 h 1785938"/>
              <a:gd name="connsiteX30" fmla="*/ 535781 w 1145381"/>
              <a:gd name="connsiteY30" fmla="*/ 1304925 h 1785938"/>
              <a:gd name="connsiteX31" fmla="*/ 454819 w 1145381"/>
              <a:gd name="connsiteY31" fmla="*/ 1407319 h 1785938"/>
              <a:gd name="connsiteX32" fmla="*/ 342900 w 1145381"/>
              <a:gd name="connsiteY32" fmla="*/ 1528763 h 1785938"/>
              <a:gd name="connsiteX33" fmla="*/ 238125 w 1145381"/>
              <a:gd name="connsiteY33" fmla="*/ 1628775 h 1785938"/>
              <a:gd name="connsiteX34" fmla="*/ 116681 w 1145381"/>
              <a:gd name="connsiteY34" fmla="*/ 1728788 h 1785938"/>
              <a:gd name="connsiteX35" fmla="*/ 66675 w 1145381"/>
              <a:gd name="connsiteY35" fmla="*/ 1766888 h 1785938"/>
              <a:gd name="connsiteX36" fmla="*/ 47625 w 1145381"/>
              <a:gd name="connsiteY36" fmla="*/ 1778794 h 1785938"/>
              <a:gd name="connsiteX37" fmla="*/ 26194 w 1145381"/>
              <a:gd name="connsiteY37" fmla="*/ 1785938 h 1785938"/>
              <a:gd name="connsiteX38" fmla="*/ 9525 w 1145381"/>
              <a:gd name="connsiteY38" fmla="*/ 1785938 h 1785938"/>
              <a:gd name="connsiteX39" fmla="*/ 2381 w 1145381"/>
              <a:gd name="connsiteY39" fmla="*/ 1781175 h 1785938"/>
              <a:gd name="connsiteX40" fmla="*/ 0 w 1145381"/>
              <a:gd name="connsiteY40" fmla="*/ 1769269 h 1785938"/>
              <a:gd name="connsiteX41" fmla="*/ 7144 w 1145381"/>
              <a:gd name="connsiteY41" fmla="*/ 1745456 h 1785938"/>
              <a:gd name="connsiteX42" fmla="*/ 42862 w 1145381"/>
              <a:gd name="connsiteY42" fmla="*/ 1688306 h 1785938"/>
              <a:gd name="connsiteX43" fmla="*/ 104775 w 1145381"/>
              <a:gd name="connsiteY43" fmla="*/ 1607344 h 1785938"/>
              <a:gd name="connsiteX44" fmla="*/ 183356 w 1145381"/>
              <a:gd name="connsiteY44" fmla="*/ 1500188 h 1785938"/>
              <a:gd name="connsiteX45" fmla="*/ 254794 w 1145381"/>
              <a:gd name="connsiteY45" fmla="*/ 1402556 h 1785938"/>
              <a:gd name="connsiteX46" fmla="*/ 330994 w 1145381"/>
              <a:gd name="connsiteY46" fmla="*/ 1293019 h 1785938"/>
              <a:gd name="connsiteX47" fmla="*/ 428625 w 1145381"/>
              <a:gd name="connsiteY47" fmla="*/ 1145381 h 1785938"/>
              <a:gd name="connsiteX48" fmla="*/ 528637 w 1145381"/>
              <a:gd name="connsiteY48" fmla="*/ 985838 h 1785938"/>
              <a:gd name="connsiteX49" fmla="*/ 604837 w 1145381"/>
              <a:gd name="connsiteY49" fmla="*/ 854869 h 1785938"/>
              <a:gd name="connsiteX50" fmla="*/ 669131 w 1145381"/>
              <a:gd name="connsiteY50" fmla="*/ 728663 h 178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5381" h="1785938">
                <a:moveTo>
                  <a:pt x="669131" y="728663"/>
                </a:moveTo>
                <a:lnTo>
                  <a:pt x="723900" y="619125"/>
                </a:lnTo>
                <a:lnTo>
                  <a:pt x="771525" y="509588"/>
                </a:lnTo>
                <a:lnTo>
                  <a:pt x="804862" y="409575"/>
                </a:lnTo>
                <a:lnTo>
                  <a:pt x="823912" y="335756"/>
                </a:lnTo>
                <a:lnTo>
                  <a:pt x="838200" y="273844"/>
                </a:lnTo>
                <a:lnTo>
                  <a:pt x="854869" y="200025"/>
                </a:lnTo>
                <a:lnTo>
                  <a:pt x="859631" y="159544"/>
                </a:lnTo>
                <a:cubicBezTo>
                  <a:pt x="857189" y="127796"/>
                  <a:pt x="857250" y="138937"/>
                  <a:pt x="857250" y="126206"/>
                </a:cubicBezTo>
                <a:lnTo>
                  <a:pt x="850106" y="102394"/>
                </a:lnTo>
                <a:lnTo>
                  <a:pt x="840581" y="85725"/>
                </a:lnTo>
                <a:lnTo>
                  <a:pt x="823912" y="73819"/>
                </a:lnTo>
                <a:lnTo>
                  <a:pt x="735806" y="35719"/>
                </a:lnTo>
                <a:lnTo>
                  <a:pt x="957262" y="0"/>
                </a:lnTo>
                <a:lnTo>
                  <a:pt x="1009650" y="57150"/>
                </a:lnTo>
                <a:lnTo>
                  <a:pt x="1064419" y="102394"/>
                </a:lnTo>
                <a:lnTo>
                  <a:pt x="1092994" y="121444"/>
                </a:lnTo>
                <a:lnTo>
                  <a:pt x="1109662" y="133350"/>
                </a:lnTo>
                <a:lnTo>
                  <a:pt x="1126331" y="147638"/>
                </a:lnTo>
                <a:lnTo>
                  <a:pt x="1135856" y="166688"/>
                </a:lnTo>
                <a:lnTo>
                  <a:pt x="1140619" y="190500"/>
                </a:lnTo>
                <a:lnTo>
                  <a:pt x="1145381" y="228600"/>
                </a:lnTo>
                <a:lnTo>
                  <a:pt x="1143000" y="269081"/>
                </a:lnTo>
                <a:lnTo>
                  <a:pt x="1128712" y="326231"/>
                </a:lnTo>
                <a:lnTo>
                  <a:pt x="1107281" y="378619"/>
                </a:lnTo>
                <a:lnTo>
                  <a:pt x="1052512" y="481013"/>
                </a:lnTo>
                <a:lnTo>
                  <a:pt x="978694" y="621506"/>
                </a:lnTo>
                <a:lnTo>
                  <a:pt x="862012" y="826294"/>
                </a:lnTo>
                <a:lnTo>
                  <a:pt x="733425" y="1033463"/>
                </a:lnTo>
                <a:lnTo>
                  <a:pt x="619125" y="1197769"/>
                </a:lnTo>
                <a:lnTo>
                  <a:pt x="535781" y="1304925"/>
                </a:lnTo>
                <a:lnTo>
                  <a:pt x="454819" y="1407319"/>
                </a:lnTo>
                <a:lnTo>
                  <a:pt x="342900" y="1528763"/>
                </a:lnTo>
                <a:lnTo>
                  <a:pt x="238125" y="1628775"/>
                </a:lnTo>
                <a:lnTo>
                  <a:pt x="116681" y="1728788"/>
                </a:lnTo>
                <a:lnTo>
                  <a:pt x="66675" y="1766888"/>
                </a:lnTo>
                <a:lnTo>
                  <a:pt x="47625" y="1778794"/>
                </a:lnTo>
                <a:lnTo>
                  <a:pt x="26194" y="1785938"/>
                </a:lnTo>
                <a:lnTo>
                  <a:pt x="9525" y="1785938"/>
                </a:lnTo>
                <a:lnTo>
                  <a:pt x="2381" y="1781175"/>
                </a:lnTo>
                <a:lnTo>
                  <a:pt x="0" y="1769269"/>
                </a:lnTo>
                <a:lnTo>
                  <a:pt x="7144" y="1745456"/>
                </a:lnTo>
                <a:lnTo>
                  <a:pt x="42862" y="1688306"/>
                </a:lnTo>
                <a:lnTo>
                  <a:pt x="104775" y="1607344"/>
                </a:lnTo>
                <a:lnTo>
                  <a:pt x="183356" y="1500188"/>
                </a:lnTo>
                <a:lnTo>
                  <a:pt x="254794" y="1402556"/>
                </a:lnTo>
                <a:lnTo>
                  <a:pt x="330994" y="1293019"/>
                </a:lnTo>
                <a:lnTo>
                  <a:pt x="428625" y="1145381"/>
                </a:lnTo>
                <a:lnTo>
                  <a:pt x="528637" y="985838"/>
                </a:lnTo>
                <a:lnTo>
                  <a:pt x="604837" y="854869"/>
                </a:lnTo>
                <a:lnTo>
                  <a:pt x="669131" y="728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66821608-AE6A-424B-B8D8-FD07E8DC5E8D}"/>
              </a:ext>
            </a:extLst>
          </p:cNvPr>
          <p:cNvSpPr/>
          <p:nvPr/>
        </p:nvSpPr>
        <p:spPr>
          <a:xfrm>
            <a:off x="4730750" y="3771901"/>
            <a:ext cx="3035300" cy="2168525"/>
          </a:xfrm>
          <a:custGeom>
            <a:avLst/>
            <a:gdLst>
              <a:gd name="connsiteX0" fmla="*/ 824643 w 3034911"/>
              <a:gd name="connsiteY0" fmla="*/ 378663 h 2168194"/>
              <a:gd name="connsiteX1" fmla="*/ 1192086 w 3034911"/>
              <a:gd name="connsiteY1" fmla="*/ 347809 h 2168194"/>
              <a:gd name="connsiteX2" fmla="*/ 1525870 w 3034911"/>
              <a:gd name="connsiteY2" fmla="*/ 316955 h 2168194"/>
              <a:gd name="connsiteX3" fmla="*/ 1758678 w 3034911"/>
              <a:gd name="connsiteY3" fmla="*/ 288906 h 2168194"/>
              <a:gd name="connsiteX4" fmla="*/ 2047583 w 3034911"/>
              <a:gd name="connsiteY4" fmla="*/ 263662 h 2168194"/>
              <a:gd name="connsiteX5" fmla="*/ 2263561 w 3034911"/>
              <a:gd name="connsiteY5" fmla="*/ 249637 h 2168194"/>
              <a:gd name="connsiteX6" fmla="*/ 2429051 w 3034911"/>
              <a:gd name="connsiteY6" fmla="*/ 238417 h 2168194"/>
              <a:gd name="connsiteX7" fmla="*/ 2501978 w 3034911"/>
              <a:gd name="connsiteY7" fmla="*/ 238417 h 2168194"/>
              <a:gd name="connsiteX8" fmla="*/ 2541247 w 3034911"/>
              <a:gd name="connsiteY8" fmla="*/ 241222 h 2168194"/>
              <a:gd name="connsiteX9" fmla="*/ 2558076 w 3034911"/>
              <a:gd name="connsiteY9" fmla="*/ 246832 h 2168194"/>
              <a:gd name="connsiteX10" fmla="*/ 2577711 w 3034911"/>
              <a:gd name="connsiteY10" fmla="*/ 255247 h 2168194"/>
              <a:gd name="connsiteX11" fmla="*/ 2594540 w 3034911"/>
              <a:gd name="connsiteY11" fmla="*/ 269271 h 2168194"/>
              <a:gd name="connsiteX12" fmla="*/ 2605760 w 3034911"/>
              <a:gd name="connsiteY12" fmla="*/ 283296 h 2168194"/>
              <a:gd name="connsiteX13" fmla="*/ 2614175 w 3034911"/>
              <a:gd name="connsiteY13" fmla="*/ 300125 h 2168194"/>
              <a:gd name="connsiteX14" fmla="*/ 2622589 w 3034911"/>
              <a:gd name="connsiteY14" fmla="*/ 322565 h 2168194"/>
              <a:gd name="connsiteX15" fmla="*/ 2628199 w 3034911"/>
              <a:gd name="connsiteY15" fmla="*/ 350614 h 2168194"/>
              <a:gd name="connsiteX16" fmla="*/ 2631004 w 3034911"/>
              <a:gd name="connsiteY16" fmla="*/ 375858 h 2168194"/>
              <a:gd name="connsiteX17" fmla="*/ 2628199 w 3034911"/>
              <a:gd name="connsiteY17" fmla="*/ 440371 h 2168194"/>
              <a:gd name="connsiteX18" fmla="*/ 2608565 w 3034911"/>
              <a:gd name="connsiteY18" fmla="*/ 647934 h 2168194"/>
              <a:gd name="connsiteX19" fmla="*/ 2586125 w 3034911"/>
              <a:gd name="connsiteY19" fmla="*/ 920010 h 2168194"/>
              <a:gd name="connsiteX20" fmla="*/ 2566491 w 3034911"/>
              <a:gd name="connsiteY20" fmla="*/ 1043426 h 2168194"/>
              <a:gd name="connsiteX21" fmla="*/ 2471124 w 3034911"/>
              <a:gd name="connsiteY21" fmla="*/ 1792336 h 2168194"/>
              <a:gd name="connsiteX22" fmla="*/ 2457100 w 3034911"/>
              <a:gd name="connsiteY22" fmla="*/ 1971851 h 2168194"/>
              <a:gd name="connsiteX23" fmla="*/ 2465514 w 3034911"/>
              <a:gd name="connsiteY23" fmla="*/ 2033559 h 2168194"/>
              <a:gd name="connsiteX24" fmla="*/ 2485149 w 3034911"/>
              <a:gd name="connsiteY24" fmla="*/ 2100876 h 2168194"/>
              <a:gd name="connsiteX25" fmla="*/ 2501978 w 3034911"/>
              <a:gd name="connsiteY25" fmla="*/ 2137340 h 2168194"/>
              <a:gd name="connsiteX26" fmla="*/ 2518808 w 3034911"/>
              <a:gd name="connsiteY26" fmla="*/ 2159779 h 2168194"/>
              <a:gd name="connsiteX27" fmla="*/ 2532832 w 3034911"/>
              <a:gd name="connsiteY27" fmla="*/ 2165389 h 2168194"/>
              <a:gd name="connsiteX28" fmla="*/ 2546857 w 3034911"/>
              <a:gd name="connsiteY28" fmla="*/ 2168194 h 2168194"/>
              <a:gd name="connsiteX29" fmla="*/ 2566491 w 3034911"/>
              <a:gd name="connsiteY29" fmla="*/ 2159779 h 2168194"/>
              <a:gd name="connsiteX30" fmla="*/ 2602955 w 3034911"/>
              <a:gd name="connsiteY30" fmla="*/ 2131730 h 2168194"/>
              <a:gd name="connsiteX31" fmla="*/ 2625394 w 3034911"/>
              <a:gd name="connsiteY31" fmla="*/ 2103681 h 2168194"/>
              <a:gd name="connsiteX32" fmla="*/ 2642224 w 3034911"/>
              <a:gd name="connsiteY32" fmla="*/ 2064412 h 2168194"/>
              <a:gd name="connsiteX33" fmla="*/ 2703932 w 3034911"/>
              <a:gd name="connsiteY33" fmla="*/ 1845630 h 2168194"/>
              <a:gd name="connsiteX34" fmla="*/ 2720761 w 3034911"/>
              <a:gd name="connsiteY34" fmla="*/ 1767092 h 2168194"/>
              <a:gd name="connsiteX35" fmla="*/ 2757225 w 3034911"/>
              <a:gd name="connsiteY35" fmla="*/ 1556724 h 2168194"/>
              <a:gd name="connsiteX36" fmla="*/ 2810518 w 3034911"/>
              <a:gd name="connsiteY36" fmla="*/ 1217330 h 2168194"/>
              <a:gd name="connsiteX37" fmla="*/ 2872226 w 3034911"/>
              <a:gd name="connsiteY37" fmla="*/ 835863 h 2168194"/>
              <a:gd name="connsiteX38" fmla="*/ 2908690 w 3034911"/>
              <a:gd name="connsiteY38" fmla="*/ 611470 h 2168194"/>
              <a:gd name="connsiteX39" fmla="*/ 2928324 w 3034911"/>
              <a:gd name="connsiteY39" fmla="*/ 490859 h 2168194"/>
              <a:gd name="connsiteX40" fmla="*/ 2947959 w 3034911"/>
              <a:gd name="connsiteY40" fmla="*/ 429151 h 2168194"/>
              <a:gd name="connsiteX41" fmla="*/ 2970398 w 3034911"/>
              <a:gd name="connsiteY41" fmla="*/ 375858 h 2168194"/>
              <a:gd name="connsiteX42" fmla="*/ 2987227 w 3034911"/>
              <a:gd name="connsiteY42" fmla="*/ 347809 h 2168194"/>
              <a:gd name="connsiteX43" fmla="*/ 3009667 w 3034911"/>
              <a:gd name="connsiteY43" fmla="*/ 333784 h 2168194"/>
              <a:gd name="connsiteX44" fmla="*/ 3023691 w 3034911"/>
              <a:gd name="connsiteY44" fmla="*/ 319760 h 2168194"/>
              <a:gd name="connsiteX45" fmla="*/ 3029301 w 3034911"/>
              <a:gd name="connsiteY45" fmla="*/ 311345 h 2168194"/>
              <a:gd name="connsiteX46" fmla="*/ 3034911 w 3034911"/>
              <a:gd name="connsiteY46" fmla="*/ 291711 h 2168194"/>
              <a:gd name="connsiteX47" fmla="*/ 3034911 w 3034911"/>
              <a:gd name="connsiteY47" fmla="*/ 277686 h 2168194"/>
              <a:gd name="connsiteX48" fmla="*/ 3026496 w 3034911"/>
              <a:gd name="connsiteY48" fmla="*/ 255247 h 2168194"/>
              <a:gd name="connsiteX49" fmla="*/ 3009667 w 3034911"/>
              <a:gd name="connsiteY49" fmla="*/ 227198 h 2168194"/>
              <a:gd name="connsiteX50" fmla="*/ 2976008 w 3034911"/>
              <a:gd name="connsiteY50" fmla="*/ 193539 h 2168194"/>
              <a:gd name="connsiteX51" fmla="*/ 2939544 w 3034911"/>
              <a:gd name="connsiteY51" fmla="*/ 165490 h 2168194"/>
              <a:gd name="connsiteX52" fmla="*/ 2875031 w 3034911"/>
              <a:gd name="connsiteY52" fmla="*/ 123416 h 2168194"/>
              <a:gd name="connsiteX53" fmla="*/ 2788079 w 3034911"/>
              <a:gd name="connsiteY53" fmla="*/ 72928 h 2168194"/>
              <a:gd name="connsiteX54" fmla="*/ 2698322 w 3034911"/>
              <a:gd name="connsiteY54" fmla="*/ 28049 h 2168194"/>
              <a:gd name="connsiteX55" fmla="*/ 2631004 w 3034911"/>
              <a:gd name="connsiteY55" fmla="*/ 5610 h 2168194"/>
              <a:gd name="connsiteX56" fmla="*/ 2580516 w 3034911"/>
              <a:gd name="connsiteY56" fmla="*/ 0 h 2168194"/>
              <a:gd name="connsiteX57" fmla="*/ 2544052 w 3034911"/>
              <a:gd name="connsiteY57" fmla="*/ 11220 h 2168194"/>
              <a:gd name="connsiteX58" fmla="*/ 2454295 w 3034911"/>
              <a:gd name="connsiteY58" fmla="*/ 30854 h 2168194"/>
              <a:gd name="connsiteX59" fmla="*/ 2328074 w 3034911"/>
              <a:gd name="connsiteY59" fmla="*/ 58903 h 2168194"/>
              <a:gd name="connsiteX60" fmla="*/ 2137340 w 3034911"/>
              <a:gd name="connsiteY60" fmla="*/ 84147 h 2168194"/>
              <a:gd name="connsiteX61" fmla="*/ 1685750 w 3034911"/>
              <a:gd name="connsiteY61" fmla="*/ 140246 h 2168194"/>
              <a:gd name="connsiteX62" fmla="*/ 1211721 w 3034911"/>
              <a:gd name="connsiteY62" fmla="*/ 187929 h 2168194"/>
              <a:gd name="connsiteX63" fmla="*/ 830253 w 3034911"/>
              <a:gd name="connsiteY63" fmla="*/ 218783 h 2168194"/>
              <a:gd name="connsiteX64" fmla="*/ 563787 w 3034911"/>
              <a:gd name="connsiteY64" fmla="*/ 235612 h 2168194"/>
              <a:gd name="connsiteX65" fmla="*/ 207563 w 3034911"/>
              <a:gd name="connsiteY65" fmla="*/ 255247 h 2168194"/>
              <a:gd name="connsiteX66" fmla="*/ 0 w 3034911"/>
              <a:gd name="connsiteY66" fmla="*/ 266466 h 2168194"/>
              <a:gd name="connsiteX67" fmla="*/ 22440 w 3034911"/>
              <a:gd name="connsiteY67" fmla="*/ 448786 h 2168194"/>
              <a:gd name="connsiteX68" fmla="*/ 417932 w 3034911"/>
              <a:gd name="connsiteY68" fmla="*/ 412322 h 2168194"/>
              <a:gd name="connsiteX69" fmla="*/ 824643 w 3034911"/>
              <a:gd name="connsiteY69" fmla="*/ 378663 h 216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34911" h="2168194">
                <a:moveTo>
                  <a:pt x="824643" y="378663"/>
                </a:moveTo>
                <a:lnTo>
                  <a:pt x="1192086" y="347809"/>
                </a:lnTo>
                <a:lnTo>
                  <a:pt x="1525870" y="316955"/>
                </a:lnTo>
                <a:lnTo>
                  <a:pt x="1758678" y="288906"/>
                </a:lnTo>
                <a:lnTo>
                  <a:pt x="2047583" y="263662"/>
                </a:lnTo>
                <a:lnTo>
                  <a:pt x="2263561" y="249637"/>
                </a:lnTo>
                <a:lnTo>
                  <a:pt x="2429051" y="238417"/>
                </a:lnTo>
                <a:lnTo>
                  <a:pt x="2501978" y="238417"/>
                </a:lnTo>
                <a:lnTo>
                  <a:pt x="2541247" y="241222"/>
                </a:lnTo>
                <a:lnTo>
                  <a:pt x="2558076" y="246832"/>
                </a:lnTo>
                <a:lnTo>
                  <a:pt x="2577711" y="255247"/>
                </a:lnTo>
                <a:lnTo>
                  <a:pt x="2594540" y="269271"/>
                </a:lnTo>
                <a:lnTo>
                  <a:pt x="2605760" y="283296"/>
                </a:lnTo>
                <a:lnTo>
                  <a:pt x="2614175" y="300125"/>
                </a:lnTo>
                <a:lnTo>
                  <a:pt x="2622589" y="322565"/>
                </a:lnTo>
                <a:lnTo>
                  <a:pt x="2628199" y="350614"/>
                </a:lnTo>
                <a:lnTo>
                  <a:pt x="2631004" y="375858"/>
                </a:lnTo>
                <a:lnTo>
                  <a:pt x="2628199" y="440371"/>
                </a:lnTo>
                <a:lnTo>
                  <a:pt x="2608565" y="647934"/>
                </a:lnTo>
                <a:lnTo>
                  <a:pt x="2586125" y="920010"/>
                </a:lnTo>
                <a:lnTo>
                  <a:pt x="2566491" y="1043426"/>
                </a:lnTo>
                <a:lnTo>
                  <a:pt x="2471124" y="1792336"/>
                </a:lnTo>
                <a:lnTo>
                  <a:pt x="2457100" y="1971851"/>
                </a:lnTo>
                <a:lnTo>
                  <a:pt x="2465514" y="2033559"/>
                </a:lnTo>
                <a:lnTo>
                  <a:pt x="2485149" y="2100876"/>
                </a:lnTo>
                <a:lnTo>
                  <a:pt x="2501978" y="2137340"/>
                </a:lnTo>
                <a:lnTo>
                  <a:pt x="2518808" y="2159779"/>
                </a:lnTo>
                <a:lnTo>
                  <a:pt x="2532832" y="2165389"/>
                </a:lnTo>
                <a:lnTo>
                  <a:pt x="2546857" y="2168194"/>
                </a:lnTo>
                <a:lnTo>
                  <a:pt x="2566491" y="2159779"/>
                </a:lnTo>
                <a:lnTo>
                  <a:pt x="2602955" y="2131730"/>
                </a:lnTo>
                <a:lnTo>
                  <a:pt x="2625394" y="2103681"/>
                </a:lnTo>
                <a:lnTo>
                  <a:pt x="2642224" y="2064412"/>
                </a:lnTo>
                <a:lnTo>
                  <a:pt x="2703932" y="1845630"/>
                </a:lnTo>
                <a:lnTo>
                  <a:pt x="2720761" y="1767092"/>
                </a:lnTo>
                <a:lnTo>
                  <a:pt x="2757225" y="1556724"/>
                </a:lnTo>
                <a:lnTo>
                  <a:pt x="2810518" y="1217330"/>
                </a:lnTo>
                <a:lnTo>
                  <a:pt x="2872226" y="835863"/>
                </a:lnTo>
                <a:lnTo>
                  <a:pt x="2908690" y="611470"/>
                </a:lnTo>
                <a:lnTo>
                  <a:pt x="2928324" y="490859"/>
                </a:lnTo>
                <a:lnTo>
                  <a:pt x="2947959" y="429151"/>
                </a:lnTo>
                <a:lnTo>
                  <a:pt x="2970398" y="375858"/>
                </a:lnTo>
                <a:lnTo>
                  <a:pt x="2987227" y="347809"/>
                </a:lnTo>
                <a:lnTo>
                  <a:pt x="3009667" y="333784"/>
                </a:lnTo>
                <a:lnTo>
                  <a:pt x="3023691" y="319760"/>
                </a:lnTo>
                <a:lnTo>
                  <a:pt x="3029301" y="311345"/>
                </a:lnTo>
                <a:lnTo>
                  <a:pt x="3034911" y="291711"/>
                </a:lnTo>
                <a:lnTo>
                  <a:pt x="3034911" y="277686"/>
                </a:lnTo>
                <a:lnTo>
                  <a:pt x="3026496" y="255247"/>
                </a:lnTo>
                <a:lnTo>
                  <a:pt x="3009667" y="227198"/>
                </a:lnTo>
                <a:lnTo>
                  <a:pt x="2976008" y="193539"/>
                </a:lnTo>
                <a:lnTo>
                  <a:pt x="2939544" y="165490"/>
                </a:lnTo>
                <a:lnTo>
                  <a:pt x="2875031" y="123416"/>
                </a:lnTo>
                <a:lnTo>
                  <a:pt x="2788079" y="72928"/>
                </a:lnTo>
                <a:lnTo>
                  <a:pt x="2698322" y="28049"/>
                </a:lnTo>
                <a:lnTo>
                  <a:pt x="2631004" y="5610"/>
                </a:lnTo>
                <a:lnTo>
                  <a:pt x="2580516" y="0"/>
                </a:lnTo>
                <a:lnTo>
                  <a:pt x="2544052" y="11220"/>
                </a:lnTo>
                <a:lnTo>
                  <a:pt x="2454295" y="30854"/>
                </a:lnTo>
                <a:lnTo>
                  <a:pt x="2328074" y="58903"/>
                </a:lnTo>
                <a:lnTo>
                  <a:pt x="2137340" y="84147"/>
                </a:lnTo>
                <a:lnTo>
                  <a:pt x="1685750" y="140246"/>
                </a:lnTo>
                <a:lnTo>
                  <a:pt x="1211721" y="187929"/>
                </a:lnTo>
                <a:lnTo>
                  <a:pt x="830253" y="218783"/>
                </a:lnTo>
                <a:lnTo>
                  <a:pt x="563787" y="235612"/>
                </a:lnTo>
                <a:lnTo>
                  <a:pt x="207563" y="255247"/>
                </a:lnTo>
                <a:lnTo>
                  <a:pt x="0" y="266466"/>
                </a:lnTo>
                <a:lnTo>
                  <a:pt x="22440" y="448786"/>
                </a:lnTo>
                <a:lnTo>
                  <a:pt x="417932" y="412322"/>
                </a:lnTo>
                <a:lnTo>
                  <a:pt x="824643" y="37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C3C3C4E-54F4-4060-9E4B-A990D8642EAF}"/>
              </a:ext>
            </a:extLst>
          </p:cNvPr>
          <p:cNvSpPr/>
          <p:nvPr/>
        </p:nvSpPr>
        <p:spPr>
          <a:xfrm>
            <a:off x="5926138" y="4056063"/>
            <a:ext cx="311150" cy="1644650"/>
          </a:xfrm>
          <a:custGeom>
            <a:avLst/>
            <a:gdLst>
              <a:gd name="connsiteX0" fmla="*/ 14288 w 309563"/>
              <a:gd name="connsiteY0" fmla="*/ 416719 h 1645444"/>
              <a:gd name="connsiteX1" fmla="*/ 14288 w 309563"/>
              <a:gd name="connsiteY1" fmla="*/ 269081 h 1645444"/>
              <a:gd name="connsiteX2" fmla="*/ 9525 w 309563"/>
              <a:gd name="connsiteY2" fmla="*/ 135731 h 1645444"/>
              <a:gd name="connsiteX3" fmla="*/ 0 w 309563"/>
              <a:gd name="connsiteY3" fmla="*/ 9525 h 1645444"/>
              <a:gd name="connsiteX4" fmla="*/ 230982 w 309563"/>
              <a:gd name="connsiteY4" fmla="*/ 0 h 1645444"/>
              <a:gd name="connsiteX5" fmla="*/ 273844 w 309563"/>
              <a:gd name="connsiteY5" fmla="*/ 61912 h 1645444"/>
              <a:gd name="connsiteX6" fmla="*/ 288132 w 309563"/>
              <a:gd name="connsiteY6" fmla="*/ 80962 h 1645444"/>
              <a:gd name="connsiteX7" fmla="*/ 295275 w 309563"/>
              <a:gd name="connsiteY7" fmla="*/ 95250 h 1645444"/>
              <a:gd name="connsiteX8" fmla="*/ 304800 w 309563"/>
              <a:gd name="connsiteY8" fmla="*/ 121444 h 1645444"/>
              <a:gd name="connsiteX9" fmla="*/ 309563 w 309563"/>
              <a:gd name="connsiteY9" fmla="*/ 138112 h 1645444"/>
              <a:gd name="connsiteX10" fmla="*/ 309563 w 309563"/>
              <a:gd name="connsiteY10" fmla="*/ 164306 h 1645444"/>
              <a:gd name="connsiteX11" fmla="*/ 307182 w 309563"/>
              <a:gd name="connsiteY11" fmla="*/ 204787 h 1645444"/>
              <a:gd name="connsiteX12" fmla="*/ 297657 w 309563"/>
              <a:gd name="connsiteY12" fmla="*/ 252412 h 1645444"/>
              <a:gd name="connsiteX13" fmla="*/ 280988 w 309563"/>
              <a:gd name="connsiteY13" fmla="*/ 309562 h 1645444"/>
              <a:gd name="connsiteX14" fmla="*/ 266700 w 309563"/>
              <a:gd name="connsiteY14" fmla="*/ 378619 h 1645444"/>
              <a:gd name="connsiteX15" fmla="*/ 257175 w 309563"/>
              <a:gd name="connsiteY15" fmla="*/ 452437 h 1645444"/>
              <a:gd name="connsiteX16" fmla="*/ 250032 w 309563"/>
              <a:gd name="connsiteY16" fmla="*/ 611981 h 1645444"/>
              <a:gd name="connsiteX17" fmla="*/ 250032 w 309563"/>
              <a:gd name="connsiteY17" fmla="*/ 673894 h 1645444"/>
              <a:gd name="connsiteX18" fmla="*/ 250032 w 309563"/>
              <a:gd name="connsiteY18" fmla="*/ 1633537 h 1645444"/>
              <a:gd name="connsiteX19" fmla="*/ 2382 w 309563"/>
              <a:gd name="connsiteY19" fmla="*/ 1645444 h 1645444"/>
              <a:gd name="connsiteX20" fmla="*/ 4763 w 309563"/>
              <a:gd name="connsiteY20" fmla="*/ 1397794 h 1645444"/>
              <a:gd name="connsiteX21" fmla="*/ 4763 w 309563"/>
              <a:gd name="connsiteY21" fmla="*/ 809625 h 1645444"/>
              <a:gd name="connsiteX22" fmla="*/ 4763 w 309563"/>
              <a:gd name="connsiteY22" fmla="*/ 650081 h 1645444"/>
              <a:gd name="connsiteX23" fmla="*/ 11907 w 309563"/>
              <a:gd name="connsiteY23" fmla="*/ 552450 h 1645444"/>
              <a:gd name="connsiteX24" fmla="*/ 14288 w 309563"/>
              <a:gd name="connsiteY24" fmla="*/ 416719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645444">
                <a:moveTo>
                  <a:pt x="14288" y="416719"/>
                </a:moveTo>
                <a:lnTo>
                  <a:pt x="14288" y="269081"/>
                </a:lnTo>
                <a:lnTo>
                  <a:pt x="9525" y="135731"/>
                </a:lnTo>
                <a:lnTo>
                  <a:pt x="0" y="9525"/>
                </a:lnTo>
                <a:lnTo>
                  <a:pt x="230982" y="0"/>
                </a:lnTo>
                <a:lnTo>
                  <a:pt x="273844" y="61912"/>
                </a:lnTo>
                <a:lnTo>
                  <a:pt x="288132" y="80962"/>
                </a:lnTo>
                <a:lnTo>
                  <a:pt x="295275" y="95250"/>
                </a:lnTo>
                <a:lnTo>
                  <a:pt x="304800" y="121444"/>
                </a:lnTo>
                <a:lnTo>
                  <a:pt x="309563" y="138112"/>
                </a:lnTo>
                <a:lnTo>
                  <a:pt x="309563" y="164306"/>
                </a:lnTo>
                <a:lnTo>
                  <a:pt x="307182" y="204787"/>
                </a:lnTo>
                <a:lnTo>
                  <a:pt x="297657" y="252412"/>
                </a:lnTo>
                <a:lnTo>
                  <a:pt x="280988" y="309562"/>
                </a:lnTo>
                <a:lnTo>
                  <a:pt x="266700" y="378619"/>
                </a:lnTo>
                <a:lnTo>
                  <a:pt x="257175" y="452437"/>
                </a:lnTo>
                <a:lnTo>
                  <a:pt x="250032" y="611981"/>
                </a:lnTo>
                <a:lnTo>
                  <a:pt x="250032" y="673894"/>
                </a:lnTo>
                <a:lnTo>
                  <a:pt x="250032" y="1633537"/>
                </a:lnTo>
                <a:lnTo>
                  <a:pt x="2382" y="1645444"/>
                </a:lnTo>
                <a:cubicBezTo>
                  <a:pt x="3176" y="1562894"/>
                  <a:pt x="3969" y="1480344"/>
                  <a:pt x="4763" y="1397794"/>
                </a:cubicBezTo>
                <a:lnTo>
                  <a:pt x="4763" y="809625"/>
                </a:lnTo>
                <a:lnTo>
                  <a:pt x="4763" y="650081"/>
                </a:lnTo>
                <a:lnTo>
                  <a:pt x="11907" y="552450"/>
                </a:lnTo>
                <a:cubicBezTo>
                  <a:pt x="12701" y="507206"/>
                  <a:pt x="13494" y="461963"/>
                  <a:pt x="14288" y="41671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41195F75-81D6-4CDA-9DAE-C73BC202142E}"/>
              </a:ext>
            </a:extLst>
          </p:cNvPr>
          <p:cNvSpPr/>
          <p:nvPr/>
        </p:nvSpPr>
        <p:spPr>
          <a:xfrm>
            <a:off x="4859338" y="4637088"/>
            <a:ext cx="2495550" cy="311150"/>
          </a:xfrm>
          <a:custGeom>
            <a:avLst/>
            <a:gdLst>
              <a:gd name="connsiteX0" fmla="*/ 881063 w 2495550"/>
              <a:gd name="connsiteY0" fmla="*/ 276225 h 311944"/>
              <a:gd name="connsiteX1" fmla="*/ 483394 w 2495550"/>
              <a:gd name="connsiteY1" fmla="*/ 292894 h 311944"/>
              <a:gd name="connsiteX2" fmla="*/ 7144 w 2495550"/>
              <a:gd name="connsiteY2" fmla="*/ 311944 h 311944"/>
              <a:gd name="connsiteX3" fmla="*/ 0 w 2495550"/>
              <a:gd name="connsiteY3" fmla="*/ 157162 h 311944"/>
              <a:gd name="connsiteX4" fmla="*/ 464344 w 2495550"/>
              <a:gd name="connsiteY4" fmla="*/ 128587 h 311944"/>
              <a:gd name="connsiteX5" fmla="*/ 804863 w 2495550"/>
              <a:gd name="connsiteY5" fmla="*/ 104775 h 311944"/>
              <a:gd name="connsiteX6" fmla="*/ 1109663 w 2495550"/>
              <a:gd name="connsiteY6" fmla="*/ 83344 h 311944"/>
              <a:gd name="connsiteX7" fmla="*/ 1445419 w 2495550"/>
              <a:gd name="connsiteY7" fmla="*/ 57150 h 311944"/>
              <a:gd name="connsiteX8" fmla="*/ 1774032 w 2495550"/>
              <a:gd name="connsiteY8" fmla="*/ 28575 h 311944"/>
              <a:gd name="connsiteX9" fmla="*/ 2152650 w 2495550"/>
              <a:gd name="connsiteY9" fmla="*/ 0 h 311944"/>
              <a:gd name="connsiteX10" fmla="*/ 2171700 w 2495550"/>
              <a:gd name="connsiteY10" fmla="*/ 0 h 311944"/>
              <a:gd name="connsiteX11" fmla="*/ 2216944 w 2495550"/>
              <a:gd name="connsiteY11" fmla="*/ 4762 h 311944"/>
              <a:gd name="connsiteX12" fmla="*/ 2419350 w 2495550"/>
              <a:gd name="connsiteY12" fmla="*/ 38100 h 311944"/>
              <a:gd name="connsiteX13" fmla="*/ 2495550 w 2495550"/>
              <a:gd name="connsiteY13" fmla="*/ 50006 h 311944"/>
              <a:gd name="connsiteX14" fmla="*/ 2478882 w 2495550"/>
              <a:gd name="connsiteY14" fmla="*/ 200025 h 311944"/>
              <a:gd name="connsiteX15" fmla="*/ 2262188 w 2495550"/>
              <a:gd name="connsiteY15" fmla="*/ 209550 h 311944"/>
              <a:gd name="connsiteX16" fmla="*/ 2038350 w 2495550"/>
              <a:gd name="connsiteY16" fmla="*/ 216694 h 311944"/>
              <a:gd name="connsiteX17" fmla="*/ 1747838 w 2495550"/>
              <a:gd name="connsiteY17" fmla="*/ 226219 h 311944"/>
              <a:gd name="connsiteX18" fmla="*/ 1488282 w 2495550"/>
              <a:gd name="connsiteY18" fmla="*/ 238125 h 311944"/>
              <a:gd name="connsiteX19" fmla="*/ 1290638 w 2495550"/>
              <a:gd name="connsiteY19" fmla="*/ 247650 h 311944"/>
              <a:gd name="connsiteX20" fmla="*/ 1066800 w 2495550"/>
              <a:gd name="connsiteY20" fmla="*/ 269081 h 311944"/>
              <a:gd name="connsiteX21" fmla="*/ 881063 w 2495550"/>
              <a:gd name="connsiteY21" fmla="*/ 27622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95550" h="311944">
                <a:moveTo>
                  <a:pt x="881063" y="276225"/>
                </a:moveTo>
                <a:lnTo>
                  <a:pt x="483394" y="292894"/>
                </a:lnTo>
                <a:lnTo>
                  <a:pt x="7144" y="311944"/>
                </a:lnTo>
                <a:lnTo>
                  <a:pt x="0" y="157162"/>
                </a:lnTo>
                <a:lnTo>
                  <a:pt x="464344" y="128587"/>
                </a:lnTo>
                <a:lnTo>
                  <a:pt x="804863" y="104775"/>
                </a:lnTo>
                <a:lnTo>
                  <a:pt x="1109663" y="83344"/>
                </a:lnTo>
                <a:lnTo>
                  <a:pt x="1445419" y="57150"/>
                </a:lnTo>
                <a:lnTo>
                  <a:pt x="1774032" y="28575"/>
                </a:lnTo>
                <a:lnTo>
                  <a:pt x="2152650" y="0"/>
                </a:lnTo>
                <a:lnTo>
                  <a:pt x="2171700" y="0"/>
                </a:lnTo>
                <a:lnTo>
                  <a:pt x="2216944" y="4762"/>
                </a:lnTo>
                <a:lnTo>
                  <a:pt x="2419350" y="38100"/>
                </a:lnTo>
                <a:lnTo>
                  <a:pt x="2495550" y="50006"/>
                </a:lnTo>
                <a:lnTo>
                  <a:pt x="2478882" y="200025"/>
                </a:lnTo>
                <a:lnTo>
                  <a:pt x="2262188" y="209550"/>
                </a:lnTo>
                <a:lnTo>
                  <a:pt x="2038350" y="216694"/>
                </a:lnTo>
                <a:lnTo>
                  <a:pt x="1747838" y="226219"/>
                </a:lnTo>
                <a:lnTo>
                  <a:pt x="1488282" y="238125"/>
                </a:lnTo>
                <a:lnTo>
                  <a:pt x="1290638" y="247650"/>
                </a:lnTo>
                <a:lnTo>
                  <a:pt x="1066800" y="269081"/>
                </a:lnTo>
                <a:lnTo>
                  <a:pt x="881063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8CA7479-195F-45FC-87FA-974E05A55D99}"/>
              </a:ext>
            </a:extLst>
          </p:cNvPr>
          <p:cNvSpPr/>
          <p:nvPr/>
        </p:nvSpPr>
        <p:spPr>
          <a:xfrm>
            <a:off x="4916488" y="5524501"/>
            <a:ext cx="2343150" cy="295275"/>
          </a:xfrm>
          <a:custGeom>
            <a:avLst/>
            <a:gdLst>
              <a:gd name="connsiteX0" fmla="*/ 678657 w 2343150"/>
              <a:gd name="connsiteY0" fmla="*/ 107156 h 295275"/>
              <a:gd name="connsiteX1" fmla="*/ 1028700 w 2343150"/>
              <a:gd name="connsiteY1" fmla="*/ 92869 h 295275"/>
              <a:gd name="connsiteX2" fmla="*/ 1250157 w 2343150"/>
              <a:gd name="connsiteY2" fmla="*/ 71438 h 295275"/>
              <a:gd name="connsiteX3" fmla="*/ 1500188 w 2343150"/>
              <a:gd name="connsiteY3" fmla="*/ 59531 h 295275"/>
              <a:gd name="connsiteX4" fmla="*/ 1716882 w 2343150"/>
              <a:gd name="connsiteY4" fmla="*/ 47625 h 295275"/>
              <a:gd name="connsiteX5" fmla="*/ 1974057 w 2343150"/>
              <a:gd name="connsiteY5" fmla="*/ 30956 h 295275"/>
              <a:gd name="connsiteX6" fmla="*/ 2343150 w 2343150"/>
              <a:gd name="connsiteY6" fmla="*/ 0 h 295275"/>
              <a:gd name="connsiteX7" fmla="*/ 2324100 w 2343150"/>
              <a:gd name="connsiteY7" fmla="*/ 204788 h 295275"/>
              <a:gd name="connsiteX8" fmla="*/ 2083594 w 2343150"/>
              <a:gd name="connsiteY8" fmla="*/ 211931 h 295275"/>
              <a:gd name="connsiteX9" fmla="*/ 1864519 w 2343150"/>
              <a:gd name="connsiteY9" fmla="*/ 221456 h 295275"/>
              <a:gd name="connsiteX10" fmla="*/ 1526382 w 2343150"/>
              <a:gd name="connsiteY10" fmla="*/ 235744 h 295275"/>
              <a:gd name="connsiteX11" fmla="*/ 1173957 w 2343150"/>
              <a:gd name="connsiteY11" fmla="*/ 250031 h 295275"/>
              <a:gd name="connsiteX12" fmla="*/ 964407 w 2343150"/>
              <a:gd name="connsiteY12" fmla="*/ 257175 h 295275"/>
              <a:gd name="connsiteX13" fmla="*/ 738188 w 2343150"/>
              <a:gd name="connsiteY13" fmla="*/ 266700 h 295275"/>
              <a:gd name="connsiteX14" fmla="*/ 483394 w 2343150"/>
              <a:gd name="connsiteY14" fmla="*/ 276225 h 295275"/>
              <a:gd name="connsiteX15" fmla="*/ 195263 w 2343150"/>
              <a:gd name="connsiteY15" fmla="*/ 288131 h 295275"/>
              <a:gd name="connsiteX16" fmla="*/ 0 w 2343150"/>
              <a:gd name="connsiteY16" fmla="*/ 295275 h 295275"/>
              <a:gd name="connsiteX17" fmla="*/ 2382 w 2343150"/>
              <a:gd name="connsiteY17" fmla="*/ 116681 h 295275"/>
              <a:gd name="connsiteX18" fmla="*/ 257175 w 2343150"/>
              <a:gd name="connsiteY18" fmla="*/ 114300 h 295275"/>
              <a:gd name="connsiteX19" fmla="*/ 678657 w 2343150"/>
              <a:gd name="connsiteY19" fmla="*/ 107156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3150" h="295275">
                <a:moveTo>
                  <a:pt x="678657" y="107156"/>
                </a:moveTo>
                <a:lnTo>
                  <a:pt x="1028700" y="92869"/>
                </a:lnTo>
                <a:lnTo>
                  <a:pt x="1250157" y="71438"/>
                </a:lnTo>
                <a:lnTo>
                  <a:pt x="1500188" y="59531"/>
                </a:lnTo>
                <a:lnTo>
                  <a:pt x="1716882" y="47625"/>
                </a:lnTo>
                <a:lnTo>
                  <a:pt x="1974057" y="30956"/>
                </a:lnTo>
                <a:lnTo>
                  <a:pt x="2343150" y="0"/>
                </a:lnTo>
                <a:lnTo>
                  <a:pt x="2324100" y="204788"/>
                </a:lnTo>
                <a:lnTo>
                  <a:pt x="2083594" y="211931"/>
                </a:lnTo>
                <a:lnTo>
                  <a:pt x="1864519" y="221456"/>
                </a:lnTo>
                <a:lnTo>
                  <a:pt x="1526382" y="235744"/>
                </a:lnTo>
                <a:lnTo>
                  <a:pt x="1173957" y="250031"/>
                </a:lnTo>
                <a:lnTo>
                  <a:pt x="964407" y="257175"/>
                </a:lnTo>
                <a:lnTo>
                  <a:pt x="738188" y="266700"/>
                </a:lnTo>
                <a:lnTo>
                  <a:pt x="483394" y="276225"/>
                </a:lnTo>
                <a:lnTo>
                  <a:pt x="195263" y="288131"/>
                </a:lnTo>
                <a:lnTo>
                  <a:pt x="0" y="295275"/>
                </a:lnTo>
                <a:lnTo>
                  <a:pt x="2382" y="116681"/>
                </a:lnTo>
                <a:lnTo>
                  <a:pt x="257175" y="114300"/>
                </a:lnTo>
                <a:lnTo>
                  <a:pt x="678657" y="107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EB9495B-4EB7-4A7B-8AF6-28AEA2ACF52C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</p:grpSpPr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9688D31-9A41-4ADB-B8E9-FC012BFF9F23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58D4D5DA-362F-4B90-AD48-2743BBE5DB3F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A90E1698-2C03-4B61-B54F-5CA979ACF089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ECEB4104-3FD4-4106-96DC-437B5922F127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13A94B11-11D5-48CA-B4A6-E67E4E4F1629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8BB5B7C4-BE6A-4268-B6CA-72D94C45965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51D5668D-D693-4889-8D7B-969C2452ACA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A0E1BAA3-0AB5-4AFB-B7AD-3D4B4ED9EDDE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585CC024-C5E7-4211-BCC9-41DAAFDF906A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1CA79387-9C09-4905-A288-A8D3719DD12B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2B50E559-130D-48F8-8B25-281715721AA0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79DA99E3-D60B-420D-8EBD-62B8184FB3DC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492F3D13-DD29-483E-B9EB-7C53FD9E6E9F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DDD069F-9774-4502-B0D8-72430808821E}"/>
              </a:ext>
            </a:extLst>
          </p:cNvPr>
          <p:cNvGrpSpPr/>
          <p:nvPr/>
        </p:nvGrpSpPr>
        <p:grpSpPr>
          <a:xfrm>
            <a:off x="4183062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5F637C53-9A08-4EA0-A2FC-940A30246F3F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CBF7F967-45A5-4278-B8AE-991FD810554C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591753BA-B16C-475C-B1DC-F7FA5AE0D7B8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2BBFEA7A-C863-4F20-BCEE-4AFC02B62EBB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F8160510-2203-495C-B276-180E8494EA7C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7735442B-446F-45D4-8E67-61A87FBDDA0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C29E8F86-41A8-4BC9-9527-7778B83EF9CD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8">
              <a:extLst>
                <a:ext uri="{FF2B5EF4-FFF2-40B4-BE49-F238E27FC236}">
                  <a16:creationId xmlns:a16="http://schemas.microsoft.com/office/drawing/2014/main" id="{201B6019-BD16-4251-A7F2-42FC793D7D8C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9">
              <a:extLst>
                <a:ext uri="{FF2B5EF4-FFF2-40B4-BE49-F238E27FC236}">
                  <a16:creationId xmlns:a16="http://schemas.microsoft.com/office/drawing/2014/main" id="{D8ABC201-BB4A-4B46-8F14-D687A1464E28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0455A990-018A-48C6-B1D0-02467A7E45FF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059BAE20-4595-493E-B27B-A40353CB384C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2">
              <a:extLst>
                <a:ext uri="{FF2B5EF4-FFF2-40B4-BE49-F238E27FC236}">
                  <a16:creationId xmlns:a16="http://schemas.microsoft.com/office/drawing/2014/main" id="{4622A790-59F8-4248-897C-62C83587C947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4">
              <a:extLst>
                <a:ext uri="{FF2B5EF4-FFF2-40B4-BE49-F238E27FC236}">
                  <a16:creationId xmlns:a16="http://schemas.microsoft.com/office/drawing/2014/main" id="{FD3899C4-B27A-49B3-988F-1A609360A487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395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7" grpId="0" animBg="1"/>
      <p:bldP spid="51" grpId="0" animBg="1"/>
      <p:bldP spid="44" grpId="0" animBg="1"/>
      <p:bldP spid="45" grpId="0" animBg="1"/>
      <p:bldP spid="46" grpId="0" animBg="1"/>
      <p:bldP spid="48" grpId="0" animBg="1"/>
      <p:bldP spid="49" grpId="0" animBg="1"/>
      <p:bldP spid="50" grpId="0" animBg="1"/>
      <p:bldP spid="52" grpId="0" animBg="1"/>
      <p:bldP spid="54" grpId="0" animBg="1"/>
      <p:bldP spid="53" grpId="0" animBg="1"/>
      <p:bldP spid="55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70F40DD1-B1FF-4288-B1E5-B7CA59859D48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" name="フリーフォーム 42">
              <a:extLst>
                <a:ext uri="{FF2B5EF4-FFF2-40B4-BE49-F238E27FC236}">
                  <a16:creationId xmlns:a16="http://schemas.microsoft.com/office/drawing/2014/main" id="{B0289554-628F-4C69-96BC-015930DA0447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74ED86C2-31FA-4CAC-AE4F-179E092E9381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C4822466-7310-406E-B77E-0150CB826897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67A2FD18-ADF5-442E-852A-327D0EC14129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6D41F5E9-DDA5-4389-B621-9A44BBB3CD64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5">
              <a:extLst>
                <a:ext uri="{FF2B5EF4-FFF2-40B4-BE49-F238E27FC236}">
                  <a16:creationId xmlns:a16="http://schemas.microsoft.com/office/drawing/2014/main" id="{CAA70A8F-BF41-4B23-8CD2-CA998AC4420B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D2C69C0B-3289-4A15-B842-D039561F240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84C5562E-8C4F-4F02-BC13-352634C8A4E3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4D843BDF-3A2D-4DB7-A9D0-2F19D427148E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5F6C00A1-7D80-400B-956D-8B7C8A14A240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1298D9-DAE9-4BD1-AB56-37863D547EE2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639031E7-5B85-4D1E-8A10-A3F0965D2328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06DADF6B-3577-4A46-8D7E-474D4A89F789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610473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D041707-7A04-490A-BFCC-7B125935554B}"/>
              </a:ext>
            </a:extLst>
          </p:cNvPr>
          <p:cNvSpPr/>
          <p:nvPr/>
        </p:nvSpPr>
        <p:spPr>
          <a:xfrm>
            <a:off x="6276975" y="1347789"/>
            <a:ext cx="592138" cy="738187"/>
          </a:xfrm>
          <a:custGeom>
            <a:avLst/>
            <a:gdLst>
              <a:gd name="connsiteX0" fmla="*/ 257175 w 592931"/>
              <a:gd name="connsiteY0" fmla="*/ 442912 h 738187"/>
              <a:gd name="connsiteX1" fmla="*/ 257175 w 592931"/>
              <a:gd name="connsiteY1" fmla="*/ 342900 h 738187"/>
              <a:gd name="connsiteX2" fmla="*/ 259556 w 592931"/>
              <a:gd name="connsiteY2" fmla="*/ 321468 h 738187"/>
              <a:gd name="connsiteX3" fmla="*/ 264319 w 592931"/>
              <a:gd name="connsiteY3" fmla="*/ 292893 h 738187"/>
              <a:gd name="connsiteX4" fmla="*/ 264319 w 592931"/>
              <a:gd name="connsiteY4" fmla="*/ 273843 h 738187"/>
              <a:gd name="connsiteX5" fmla="*/ 259556 w 592931"/>
              <a:gd name="connsiteY5" fmla="*/ 240506 h 738187"/>
              <a:gd name="connsiteX6" fmla="*/ 247650 w 592931"/>
              <a:gd name="connsiteY6" fmla="*/ 204787 h 738187"/>
              <a:gd name="connsiteX7" fmla="*/ 230981 w 592931"/>
              <a:gd name="connsiteY7" fmla="*/ 176212 h 738187"/>
              <a:gd name="connsiteX8" fmla="*/ 204788 w 592931"/>
              <a:gd name="connsiteY8" fmla="*/ 150018 h 738187"/>
              <a:gd name="connsiteX9" fmla="*/ 178594 w 592931"/>
              <a:gd name="connsiteY9" fmla="*/ 135731 h 738187"/>
              <a:gd name="connsiteX10" fmla="*/ 138113 w 592931"/>
              <a:gd name="connsiteY10" fmla="*/ 119062 h 738187"/>
              <a:gd name="connsiteX11" fmla="*/ 73819 w 592931"/>
              <a:gd name="connsiteY11" fmla="*/ 104775 h 738187"/>
              <a:gd name="connsiteX12" fmla="*/ 40481 w 592931"/>
              <a:gd name="connsiteY12" fmla="*/ 97631 h 738187"/>
              <a:gd name="connsiteX13" fmla="*/ 19050 w 592931"/>
              <a:gd name="connsiteY13" fmla="*/ 88106 h 738187"/>
              <a:gd name="connsiteX14" fmla="*/ 7144 w 592931"/>
              <a:gd name="connsiteY14" fmla="*/ 76200 h 738187"/>
              <a:gd name="connsiteX15" fmla="*/ 0 w 592931"/>
              <a:gd name="connsiteY15" fmla="*/ 57150 h 738187"/>
              <a:gd name="connsiteX16" fmla="*/ 2381 w 592931"/>
              <a:gd name="connsiteY16" fmla="*/ 45243 h 738187"/>
              <a:gd name="connsiteX17" fmla="*/ 9525 w 592931"/>
              <a:gd name="connsiteY17" fmla="*/ 28575 h 738187"/>
              <a:gd name="connsiteX18" fmla="*/ 30956 w 592931"/>
              <a:gd name="connsiteY18" fmla="*/ 16668 h 738187"/>
              <a:gd name="connsiteX19" fmla="*/ 78581 w 592931"/>
              <a:gd name="connsiteY19" fmla="*/ 4762 h 738187"/>
              <a:gd name="connsiteX20" fmla="*/ 142875 w 592931"/>
              <a:gd name="connsiteY20" fmla="*/ 0 h 738187"/>
              <a:gd name="connsiteX21" fmla="*/ 214313 w 592931"/>
              <a:gd name="connsiteY21" fmla="*/ 4762 h 738187"/>
              <a:gd name="connsiteX22" fmla="*/ 276225 w 592931"/>
              <a:gd name="connsiteY22" fmla="*/ 11906 h 738187"/>
              <a:gd name="connsiteX23" fmla="*/ 369094 w 592931"/>
              <a:gd name="connsiteY23" fmla="*/ 35718 h 738187"/>
              <a:gd name="connsiteX24" fmla="*/ 433388 w 592931"/>
              <a:gd name="connsiteY24" fmla="*/ 57150 h 738187"/>
              <a:gd name="connsiteX25" fmla="*/ 500063 w 592931"/>
              <a:gd name="connsiteY25" fmla="*/ 88106 h 738187"/>
              <a:gd name="connsiteX26" fmla="*/ 545306 w 592931"/>
              <a:gd name="connsiteY26" fmla="*/ 116681 h 738187"/>
              <a:gd name="connsiteX27" fmla="*/ 569119 w 592931"/>
              <a:gd name="connsiteY27" fmla="*/ 135731 h 738187"/>
              <a:gd name="connsiteX28" fmla="*/ 583406 w 592931"/>
              <a:gd name="connsiteY28" fmla="*/ 154781 h 738187"/>
              <a:gd name="connsiteX29" fmla="*/ 588169 w 592931"/>
              <a:gd name="connsiteY29" fmla="*/ 164306 h 738187"/>
              <a:gd name="connsiteX30" fmla="*/ 592931 w 592931"/>
              <a:gd name="connsiteY30" fmla="*/ 183356 h 738187"/>
              <a:gd name="connsiteX31" fmla="*/ 592931 w 592931"/>
              <a:gd name="connsiteY31" fmla="*/ 197643 h 738187"/>
              <a:gd name="connsiteX32" fmla="*/ 585788 w 592931"/>
              <a:gd name="connsiteY32" fmla="*/ 216693 h 738187"/>
              <a:gd name="connsiteX33" fmla="*/ 566738 w 592931"/>
              <a:gd name="connsiteY33" fmla="*/ 238125 h 738187"/>
              <a:gd name="connsiteX34" fmla="*/ 552450 w 592931"/>
              <a:gd name="connsiteY34" fmla="*/ 247650 h 738187"/>
              <a:gd name="connsiteX35" fmla="*/ 533400 w 592931"/>
              <a:gd name="connsiteY35" fmla="*/ 273843 h 738187"/>
              <a:gd name="connsiteX36" fmla="*/ 514350 w 592931"/>
              <a:gd name="connsiteY36" fmla="*/ 311943 h 738187"/>
              <a:gd name="connsiteX37" fmla="*/ 507206 w 592931"/>
              <a:gd name="connsiteY37" fmla="*/ 330993 h 738187"/>
              <a:gd name="connsiteX38" fmla="*/ 504825 w 592931"/>
              <a:gd name="connsiteY38" fmla="*/ 361950 h 738187"/>
              <a:gd name="connsiteX39" fmla="*/ 504825 w 592931"/>
              <a:gd name="connsiteY39" fmla="*/ 454818 h 738187"/>
              <a:gd name="connsiteX40" fmla="*/ 504825 w 592931"/>
              <a:gd name="connsiteY40" fmla="*/ 704850 h 738187"/>
              <a:gd name="connsiteX41" fmla="*/ 257175 w 592931"/>
              <a:gd name="connsiteY41" fmla="*/ 738187 h 738187"/>
              <a:gd name="connsiteX42" fmla="*/ 257175 w 592931"/>
              <a:gd name="connsiteY42" fmla="*/ 44291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738187">
                <a:moveTo>
                  <a:pt x="257175" y="442912"/>
                </a:moveTo>
                <a:lnTo>
                  <a:pt x="257175" y="342900"/>
                </a:lnTo>
                <a:lnTo>
                  <a:pt x="259556" y="321468"/>
                </a:lnTo>
                <a:lnTo>
                  <a:pt x="264319" y="292893"/>
                </a:lnTo>
                <a:lnTo>
                  <a:pt x="264319" y="273843"/>
                </a:lnTo>
                <a:lnTo>
                  <a:pt x="259556" y="240506"/>
                </a:lnTo>
                <a:lnTo>
                  <a:pt x="247650" y="204787"/>
                </a:lnTo>
                <a:lnTo>
                  <a:pt x="230981" y="176212"/>
                </a:lnTo>
                <a:lnTo>
                  <a:pt x="204788" y="150018"/>
                </a:lnTo>
                <a:lnTo>
                  <a:pt x="178594" y="135731"/>
                </a:lnTo>
                <a:lnTo>
                  <a:pt x="138113" y="119062"/>
                </a:lnTo>
                <a:lnTo>
                  <a:pt x="73819" y="104775"/>
                </a:lnTo>
                <a:lnTo>
                  <a:pt x="40481" y="97631"/>
                </a:lnTo>
                <a:lnTo>
                  <a:pt x="19050" y="88106"/>
                </a:lnTo>
                <a:lnTo>
                  <a:pt x="7144" y="76200"/>
                </a:lnTo>
                <a:lnTo>
                  <a:pt x="0" y="57150"/>
                </a:lnTo>
                <a:lnTo>
                  <a:pt x="2381" y="45243"/>
                </a:lnTo>
                <a:lnTo>
                  <a:pt x="9525" y="28575"/>
                </a:lnTo>
                <a:lnTo>
                  <a:pt x="30956" y="16668"/>
                </a:lnTo>
                <a:lnTo>
                  <a:pt x="78581" y="4762"/>
                </a:lnTo>
                <a:lnTo>
                  <a:pt x="142875" y="0"/>
                </a:lnTo>
                <a:lnTo>
                  <a:pt x="214313" y="4762"/>
                </a:lnTo>
                <a:lnTo>
                  <a:pt x="276225" y="11906"/>
                </a:lnTo>
                <a:lnTo>
                  <a:pt x="369094" y="35718"/>
                </a:lnTo>
                <a:lnTo>
                  <a:pt x="433388" y="57150"/>
                </a:lnTo>
                <a:lnTo>
                  <a:pt x="500063" y="88106"/>
                </a:lnTo>
                <a:lnTo>
                  <a:pt x="545306" y="116681"/>
                </a:lnTo>
                <a:lnTo>
                  <a:pt x="569119" y="135731"/>
                </a:lnTo>
                <a:lnTo>
                  <a:pt x="583406" y="154781"/>
                </a:lnTo>
                <a:lnTo>
                  <a:pt x="588169" y="164306"/>
                </a:lnTo>
                <a:lnTo>
                  <a:pt x="592931" y="183356"/>
                </a:lnTo>
                <a:lnTo>
                  <a:pt x="592931" y="197643"/>
                </a:lnTo>
                <a:lnTo>
                  <a:pt x="585788" y="216693"/>
                </a:lnTo>
                <a:lnTo>
                  <a:pt x="566738" y="238125"/>
                </a:lnTo>
                <a:lnTo>
                  <a:pt x="552450" y="247650"/>
                </a:lnTo>
                <a:lnTo>
                  <a:pt x="533400" y="273843"/>
                </a:lnTo>
                <a:lnTo>
                  <a:pt x="514350" y="311943"/>
                </a:lnTo>
                <a:lnTo>
                  <a:pt x="507206" y="330993"/>
                </a:lnTo>
                <a:lnTo>
                  <a:pt x="504825" y="361950"/>
                </a:lnTo>
                <a:lnTo>
                  <a:pt x="504825" y="454818"/>
                </a:lnTo>
                <a:lnTo>
                  <a:pt x="504825" y="704850"/>
                </a:lnTo>
                <a:lnTo>
                  <a:pt x="257175" y="738187"/>
                </a:lnTo>
                <a:lnTo>
                  <a:pt x="257175" y="4429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1C9B4E0-CEE7-4043-9B4E-D0F10E1CEBA9}"/>
              </a:ext>
            </a:extLst>
          </p:cNvPr>
          <p:cNvSpPr/>
          <p:nvPr/>
        </p:nvSpPr>
        <p:spPr>
          <a:xfrm>
            <a:off x="5300664" y="2847975"/>
            <a:ext cx="363537" cy="2254250"/>
          </a:xfrm>
          <a:custGeom>
            <a:avLst/>
            <a:gdLst>
              <a:gd name="connsiteX0" fmla="*/ 363377 w 363377"/>
              <a:gd name="connsiteY0" fmla="*/ 750582 h 2254725"/>
              <a:gd name="connsiteX1" fmla="*/ 363377 w 363377"/>
              <a:gd name="connsiteY1" fmla="*/ 610592 h 2254725"/>
              <a:gd name="connsiteX2" fmla="*/ 357420 w 363377"/>
              <a:gd name="connsiteY2" fmla="*/ 449753 h 2254725"/>
              <a:gd name="connsiteX3" fmla="*/ 342528 w 363377"/>
              <a:gd name="connsiteY3" fmla="*/ 229344 h 2254725"/>
              <a:gd name="connsiteX4" fmla="*/ 336571 w 363377"/>
              <a:gd name="connsiteY4" fmla="*/ 113183 h 2254725"/>
              <a:gd name="connsiteX5" fmla="*/ 309764 w 363377"/>
              <a:gd name="connsiteY5" fmla="*/ 92333 h 2254725"/>
              <a:gd name="connsiteX6" fmla="*/ 256151 w 363377"/>
              <a:gd name="connsiteY6" fmla="*/ 59570 h 2254725"/>
              <a:gd name="connsiteX7" fmla="*/ 223388 w 363377"/>
              <a:gd name="connsiteY7" fmla="*/ 44677 h 2254725"/>
              <a:gd name="connsiteX8" fmla="*/ 181689 w 363377"/>
              <a:gd name="connsiteY8" fmla="*/ 26806 h 2254725"/>
              <a:gd name="connsiteX9" fmla="*/ 145947 w 363377"/>
              <a:gd name="connsiteY9" fmla="*/ 14892 h 2254725"/>
              <a:gd name="connsiteX10" fmla="*/ 83398 w 363377"/>
              <a:gd name="connsiteY10" fmla="*/ 2978 h 2254725"/>
              <a:gd name="connsiteX11" fmla="*/ 47656 w 363377"/>
              <a:gd name="connsiteY11" fmla="*/ 2978 h 2254725"/>
              <a:gd name="connsiteX12" fmla="*/ 29785 w 363377"/>
              <a:gd name="connsiteY12" fmla="*/ 0 h 2254725"/>
              <a:gd name="connsiteX13" fmla="*/ 8936 w 363377"/>
              <a:gd name="connsiteY13" fmla="*/ 0 h 2254725"/>
              <a:gd name="connsiteX14" fmla="*/ 0 w 363377"/>
              <a:gd name="connsiteY14" fmla="*/ 8935 h 2254725"/>
              <a:gd name="connsiteX15" fmla="*/ 0 w 363377"/>
              <a:gd name="connsiteY15" fmla="*/ 17871 h 2254725"/>
              <a:gd name="connsiteX16" fmla="*/ 11914 w 363377"/>
              <a:gd name="connsiteY16" fmla="*/ 44677 h 2254725"/>
              <a:gd name="connsiteX17" fmla="*/ 29785 w 363377"/>
              <a:gd name="connsiteY17" fmla="*/ 68505 h 2254725"/>
              <a:gd name="connsiteX18" fmla="*/ 62549 w 363377"/>
              <a:gd name="connsiteY18" fmla="*/ 95312 h 2254725"/>
              <a:gd name="connsiteX19" fmla="*/ 83398 w 363377"/>
              <a:gd name="connsiteY19" fmla="*/ 113183 h 2254725"/>
              <a:gd name="connsiteX20" fmla="*/ 101269 w 363377"/>
              <a:gd name="connsiteY20" fmla="*/ 134032 h 2254725"/>
              <a:gd name="connsiteX21" fmla="*/ 128076 w 363377"/>
              <a:gd name="connsiteY21" fmla="*/ 175731 h 2254725"/>
              <a:gd name="connsiteX22" fmla="*/ 142968 w 363377"/>
              <a:gd name="connsiteY22" fmla="*/ 211473 h 2254725"/>
              <a:gd name="connsiteX23" fmla="*/ 154882 w 363377"/>
              <a:gd name="connsiteY23" fmla="*/ 256151 h 2254725"/>
              <a:gd name="connsiteX24" fmla="*/ 160839 w 363377"/>
              <a:gd name="connsiteY24" fmla="*/ 297850 h 2254725"/>
              <a:gd name="connsiteX25" fmla="*/ 163818 w 363377"/>
              <a:gd name="connsiteY25" fmla="*/ 372312 h 2254725"/>
              <a:gd name="connsiteX26" fmla="*/ 160839 w 363377"/>
              <a:gd name="connsiteY26" fmla="*/ 580807 h 2254725"/>
              <a:gd name="connsiteX27" fmla="*/ 157861 w 363377"/>
              <a:gd name="connsiteY27" fmla="*/ 893550 h 2254725"/>
              <a:gd name="connsiteX28" fmla="*/ 151904 w 363377"/>
              <a:gd name="connsiteY28" fmla="*/ 1105024 h 2254725"/>
              <a:gd name="connsiteX29" fmla="*/ 142968 w 363377"/>
              <a:gd name="connsiteY29" fmla="*/ 1212250 h 2254725"/>
              <a:gd name="connsiteX30" fmla="*/ 122119 w 363377"/>
              <a:gd name="connsiteY30" fmla="*/ 1387981 h 2254725"/>
              <a:gd name="connsiteX31" fmla="*/ 107226 w 363377"/>
              <a:gd name="connsiteY31" fmla="*/ 1563713 h 2254725"/>
              <a:gd name="connsiteX32" fmla="*/ 89355 w 363377"/>
              <a:gd name="connsiteY32" fmla="*/ 1793058 h 2254725"/>
              <a:gd name="connsiteX33" fmla="*/ 77441 w 363377"/>
              <a:gd name="connsiteY33" fmla="*/ 1947940 h 2254725"/>
              <a:gd name="connsiteX34" fmla="*/ 74463 w 363377"/>
              <a:gd name="connsiteY34" fmla="*/ 2037295 h 2254725"/>
              <a:gd name="connsiteX35" fmla="*/ 86377 w 363377"/>
              <a:gd name="connsiteY35" fmla="*/ 2123671 h 2254725"/>
              <a:gd name="connsiteX36" fmla="*/ 104248 w 363377"/>
              <a:gd name="connsiteY36" fmla="*/ 2192177 h 2254725"/>
              <a:gd name="connsiteX37" fmla="*/ 125097 w 363377"/>
              <a:gd name="connsiteY37" fmla="*/ 2230897 h 2254725"/>
              <a:gd name="connsiteX38" fmla="*/ 139990 w 363377"/>
              <a:gd name="connsiteY38" fmla="*/ 2248768 h 2254725"/>
              <a:gd name="connsiteX39" fmla="*/ 157861 w 363377"/>
              <a:gd name="connsiteY39" fmla="*/ 2254725 h 2254725"/>
              <a:gd name="connsiteX40" fmla="*/ 187646 w 363377"/>
              <a:gd name="connsiteY40" fmla="*/ 2254725 h 2254725"/>
              <a:gd name="connsiteX41" fmla="*/ 208495 w 363377"/>
              <a:gd name="connsiteY41" fmla="*/ 2245790 h 2254725"/>
              <a:gd name="connsiteX42" fmla="*/ 232323 w 363377"/>
              <a:gd name="connsiteY42" fmla="*/ 2227919 h 2254725"/>
              <a:gd name="connsiteX43" fmla="*/ 250194 w 363377"/>
              <a:gd name="connsiteY43" fmla="*/ 2204091 h 2254725"/>
              <a:gd name="connsiteX44" fmla="*/ 265087 w 363377"/>
              <a:gd name="connsiteY44" fmla="*/ 2168349 h 2254725"/>
              <a:gd name="connsiteX45" fmla="*/ 285936 w 363377"/>
              <a:gd name="connsiteY45" fmla="*/ 2081972 h 2254725"/>
              <a:gd name="connsiteX46" fmla="*/ 309764 w 363377"/>
              <a:gd name="connsiteY46" fmla="*/ 1936026 h 2254725"/>
              <a:gd name="connsiteX47" fmla="*/ 330614 w 363377"/>
              <a:gd name="connsiteY47" fmla="*/ 1736466 h 2254725"/>
              <a:gd name="connsiteX48" fmla="*/ 342528 w 363377"/>
              <a:gd name="connsiteY48" fmla="*/ 1536906 h 2254725"/>
              <a:gd name="connsiteX49" fmla="*/ 354442 w 363377"/>
              <a:gd name="connsiteY49" fmla="*/ 1298626 h 2254725"/>
              <a:gd name="connsiteX50" fmla="*/ 363377 w 363377"/>
              <a:gd name="connsiteY50" fmla="*/ 1006733 h 2254725"/>
              <a:gd name="connsiteX51" fmla="*/ 363377 w 363377"/>
              <a:gd name="connsiteY51" fmla="*/ 750582 h 225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3377" h="2254725">
                <a:moveTo>
                  <a:pt x="363377" y="750582"/>
                </a:moveTo>
                <a:lnTo>
                  <a:pt x="363377" y="610592"/>
                </a:lnTo>
                <a:lnTo>
                  <a:pt x="357420" y="449753"/>
                </a:lnTo>
                <a:lnTo>
                  <a:pt x="342528" y="229344"/>
                </a:lnTo>
                <a:lnTo>
                  <a:pt x="336571" y="113183"/>
                </a:lnTo>
                <a:lnTo>
                  <a:pt x="309764" y="92333"/>
                </a:lnTo>
                <a:lnTo>
                  <a:pt x="256151" y="59570"/>
                </a:lnTo>
                <a:lnTo>
                  <a:pt x="223388" y="44677"/>
                </a:lnTo>
                <a:lnTo>
                  <a:pt x="181689" y="26806"/>
                </a:lnTo>
                <a:lnTo>
                  <a:pt x="145947" y="14892"/>
                </a:lnTo>
                <a:lnTo>
                  <a:pt x="83398" y="2978"/>
                </a:lnTo>
                <a:lnTo>
                  <a:pt x="47656" y="2978"/>
                </a:lnTo>
                <a:lnTo>
                  <a:pt x="29785" y="0"/>
                </a:lnTo>
                <a:lnTo>
                  <a:pt x="8936" y="0"/>
                </a:lnTo>
                <a:lnTo>
                  <a:pt x="0" y="8935"/>
                </a:lnTo>
                <a:lnTo>
                  <a:pt x="0" y="17871"/>
                </a:lnTo>
                <a:lnTo>
                  <a:pt x="11914" y="44677"/>
                </a:lnTo>
                <a:lnTo>
                  <a:pt x="29785" y="68505"/>
                </a:lnTo>
                <a:lnTo>
                  <a:pt x="62549" y="95312"/>
                </a:lnTo>
                <a:lnTo>
                  <a:pt x="83398" y="113183"/>
                </a:lnTo>
                <a:lnTo>
                  <a:pt x="101269" y="134032"/>
                </a:lnTo>
                <a:lnTo>
                  <a:pt x="128076" y="175731"/>
                </a:lnTo>
                <a:lnTo>
                  <a:pt x="142968" y="211473"/>
                </a:lnTo>
                <a:lnTo>
                  <a:pt x="154882" y="256151"/>
                </a:lnTo>
                <a:lnTo>
                  <a:pt x="160839" y="297850"/>
                </a:lnTo>
                <a:lnTo>
                  <a:pt x="163818" y="372312"/>
                </a:lnTo>
                <a:lnTo>
                  <a:pt x="160839" y="580807"/>
                </a:lnTo>
                <a:cubicBezTo>
                  <a:pt x="159846" y="685055"/>
                  <a:pt x="158854" y="789302"/>
                  <a:pt x="157861" y="893550"/>
                </a:cubicBezTo>
                <a:lnTo>
                  <a:pt x="151904" y="1105024"/>
                </a:lnTo>
                <a:lnTo>
                  <a:pt x="142968" y="1212250"/>
                </a:lnTo>
                <a:lnTo>
                  <a:pt x="122119" y="1387981"/>
                </a:lnTo>
                <a:lnTo>
                  <a:pt x="107226" y="1563713"/>
                </a:lnTo>
                <a:lnTo>
                  <a:pt x="89355" y="1793058"/>
                </a:lnTo>
                <a:lnTo>
                  <a:pt x="77441" y="1947940"/>
                </a:lnTo>
                <a:cubicBezTo>
                  <a:pt x="76448" y="1977725"/>
                  <a:pt x="75456" y="2007510"/>
                  <a:pt x="74463" y="2037295"/>
                </a:cubicBezTo>
                <a:lnTo>
                  <a:pt x="86377" y="2123671"/>
                </a:lnTo>
                <a:lnTo>
                  <a:pt x="104248" y="2192177"/>
                </a:lnTo>
                <a:lnTo>
                  <a:pt x="125097" y="2230897"/>
                </a:lnTo>
                <a:lnTo>
                  <a:pt x="139990" y="2248768"/>
                </a:lnTo>
                <a:lnTo>
                  <a:pt x="157861" y="2254725"/>
                </a:lnTo>
                <a:lnTo>
                  <a:pt x="187646" y="2254725"/>
                </a:lnTo>
                <a:lnTo>
                  <a:pt x="208495" y="2245790"/>
                </a:lnTo>
                <a:lnTo>
                  <a:pt x="232323" y="2227919"/>
                </a:lnTo>
                <a:lnTo>
                  <a:pt x="250194" y="2204091"/>
                </a:lnTo>
                <a:lnTo>
                  <a:pt x="265087" y="2168349"/>
                </a:lnTo>
                <a:lnTo>
                  <a:pt x="285936" y="2081972"/>
                </a:lnTo>
                <a:lnTo>
                  <a:pt x="309764" y="1936026"/>
                </a:lnTo>
                <a:lnTo>
                  <a:pt x="330614" y="1736466"/>
                </a:lnTo>
                <a:lnTo>
                  <a:pt x="342528" y="1536906"/>
                </a:lnTo>
                <a:lnTo>
                  <a:pt x="354442" y="1298626"/>
                </a:lnTo>
                <a:lnTo>
                  <a:pt x="363377" y="1006733"/>
                </a:lnTo>
                <a:lnTo>
                  <a:pt x="363377" y="750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45CDADAC-776A-4822-8542-3E95F9A4A4AD}"/>
              </a:ext>
            </a:extLst>
          </p:cNvPr>
          <p:cNvSpPr/>
          <p:nvPr/>
        </p:nvSpPr>
        <p:spPr>
          <a:xfrm>
            <a:off x="5776913" y="3252788"/>
            <a:ext cx="1714500" cy="444500"/>
          </a:xfrm>
          <a:custGeom>
            <a:avLst/>
            <a:gdLst>
              <a:gd name="connsiteX0" fmla="*/ 571500 w 1714500"/>
              <a:gd name="connsiteY0" fmla="*/ 378618 h 445293"/>
              <a:gd name="connsiteX1" fmla="*/ 773906 w 1714500"/>
              <a:gd name="connsiteY1" fmla="*/ 330993 h 445293"/>
              <a:gd name="connsiteX2" fmla="*/ 952500 w 1714500"/>
              <a:gd name="connsiteY2" fmla="*/ 311943 h 445293"/>
              <a:gd name="connsiteX3" fmla="*/ 1078706 w 1714500"/>
              <a:gd name="connsiteY3" fmla="*/ 288131 h 445293"/>
              <a:gd name="connsiteX4" fmla="*/ 1188243 w 1714500"/>
              <a:gd name="connsiteY4" fmla="*/ 269081 h 445293"/>
              <a:gd name="connsiteX5" fmla="*/ 1264443 w 1714500"/>
              <a:gd name="connsiteY5" fmla="*/ 257175 h 445293"/>
              <a:gd name="connsiteX6" fmla="*/ 1393031 w 1714500"/>
              <a:gd name="connsiteY6" fmla="*/ 242887 h 445293"/>
              <a:gd name="connsiteX7" fmla="*/ 1493043 w 1714500"/>
              <a:gd name="connsiteY7" fmla="*/ 233362 h 445293"/>
              <a:gd name="connsiteX8" fmla="*/ 1616868 w 1714500"/>
              <a:gd name="connsiteY8" fmla="*/ 221456 h 445293"/>
              <a:gd name="connsiteX9" fmla="*/ 1647825 w 1714500"/>
              <a:gd name="connsiteY9" fmla="*/ 214312 h 445293"/>
              <a:gd name="connsiteX10" fmla="*/ 1678781 w 1714500"/>
              <a:gd name="connsiteY10" fmla="*/ 195262 h 445293"/>
              <a:gd name="connsiteX11" fmla="*/ 1702593 w 1714500"/>
              <a:gd name="connsiteY11" fmla="*/ 176212 h 445293"/>
              <a:gd name="connsiteX12" fmla="*/ 1712118 w 1714500"/>
              <a:gd name="connsiteY12" fmla="*/ 161925 h 445293"/>
              <a:gd name="connsiteX13" fmla="*/ 1714500 w 1714500"/>
              <a:gd name="connsiteY13" fmla="*/ 145256 h 445293"/>
              <a:gd name="connsiteX14" fmla="*/ 1712118 w 1714500"/>
              <a:gd name="connsiteY14" fmla="*/ 126206 h 445293"/>
              <a:gd name="connsiteX15" fmla="*/ 1707356 w 1714500"/>
              <a:gd name="connsiteY15" fmla="*/ 114300 h 445293"/>
              <a:gd name="connsiteX16" fmla="*/ 1688306 w 1714500"/>
              <a:gd name="connsiteY16" fmla="*/ 92868 h 445293"/>
              <a:gd name="connsiteX17" fmla="*/ 1659731 w 1714500"/>
              <a:gd name="connsiteY17" fmla="*/ 71437 h 445293"/>
              <a:gd name="connsiteX18" fmla="*/ 1619250 w 1714500"/>
              <a:gd name="connsiteY18" fmla="*/ 54768 h 445293"/>
              <a:gd name="connsiteX19" fmla="*/ 1533525 w 1714500"/>
              <a:gd name="connsiteY19" fmla="*/ 28575 h 445293"/>
              <a:gd name="connsiteX20" fmla="*/ 1431131 w 1714500"/>
              <a:gd name="connsiteY20" fmla="*/ 4762 h 445293"/>
              <a:gd name="connsiteX21" fmla="*/ 1407318 w 1714500"/>
              <a:gd name="connsiteY21" fmla="*/ 0 h 445293"/>
              <a:gd name="connsiteX22" fmla="*/ 1364456 w 1714500"/>
              <a:gd name="connsiteY22" fmla="*/ 19050 h 445293"/>
              <a:gd name="connsiteX23" fmla="*/ 1278731 w 1714500"/>
              <a:gd name="connsiteY23" fmla="*/ 59531 h 445293"/>
              <a:gd name="connsiteX24" fmla="*/ 1207293 w 1714500"/>
              <a:gd name="connsiteY24" fmla="*/ 88106 h 445293"/>
              <a:gd name="connsiteX25" fmla="*/ 1095375 w 1714500"/>
              <a:gd name="connsiteY25" fmla="*/ 119062 h 445293"/>
              <a:gd name="connsiteX26" fmla="*/ 950118 w 1714500"/>
              <a:gd name="connsiteY26" fmla="*/ 154781 h 445293"/>
              <a:gd name="connsiteX27" fmla="*/ 764381 w 1714500"/>
              <a:gd name="connsiteY27" fmla="*/ 176212 h 445293"/>
              <a:gd name="connsiteX28" fmla="*/ 626268 w 1714500"/>
              <a:gd name="connsiteY28" fmla="*/ 204787 h 445293"/>
              <a:gd name="connsiteX29" fmla="*/ 528637 w 1714500"/>
              <a:gd name="connsiteY29" fmla="*/ 223837 h 445293"/>
              <a:gd name="connsiteX30" fmla="*/ 433387 w 1714500"/>
              <a:gd name="connsiteY30" fmla="*/ 235743 h 445293"/>
              <a:gd name="connsiteX31" fmla="*/ 373856 w 1714500"/>
              <a:gd name="connsiteY31" fmla="*/ 240506 h 445293"/>
              <a:gd name="connsiteX32" fmla="*/ 297656 w 1714500"/>
              <a:gd name="connsiteY32" fmla="*/ 242887 h 445293"/>
              <a:gd name="connsiteX33" fmla="*/ 216693 w 1714500"/>
              <a:gd name="connsiteY33" fmla="*/ 242887 h 445293"/>
              <a:gd name="connsiteX34" fmla="*/ 128587 w 1714500"/>
              <a:gd name="connsiteY34" fmla="*/ 233362 h 445293"/>
              <a:gd name="connsiteX35" fmla="*/ 64293 w 1714500"/>
              <a:gd name="connsiteY35" fmla="*/ 216693 h 445293"/>
              <a:gd name="connsiteX36" fmla="*/ 45243 w 1714500"/>
              <a:gd name="connsiteY36" fmla="*/ 209550 h 445293"/>
              <a:gd name="connsiteX37" fmla="*/ 33337 w 1714500"/>
              <a:gd name="connsiteY37" fmla="*/ 207168 h 445293"/>
              <a:gd name="connsiteX38" fmla="*/ 21431 w 1714500"/>
              <a:gd name="connsiteY38" fmla="*/ 207168 h 445293"/>
              <a:gd name="connsiteX39" fmla="*/ 7143 w 1714500"/>
              <a:gd name="connsiteY39" fmla="*/ 219075 h 445293"/>
              <a:gd name="connsiteX40" fmla="*/ 0 w 1714500"/>
              <a:gd name="connsiteY40" fmla="*/ 238125 h 445293"/>
              <a:gd name="connsiteX41" fmla="*/ 4762 w 1714500"/>
              <a:gd name="connsiteY41" fmla="*/ 257175 h 445293"/>
              <a:gd name="connsiteX42" fmla="*/ 23812 w 1714500"/>
              <a:gd name="connsiteY42" fmla="*/ 285750 h 445293"/>
              <a:gd name="connsiteX43" fmla="*/ 47625 w 1714500"/>
              <a:gd name="connsiteY43" fmla="*/ 309562 h 445293"/>
              <a:gd name="connsiteX44" fmla="*/ 80962 w 1714500"/>
              <a:gd name="connsiteY44" fmla="*/ 335756 h 445293"/>
              <a:gd name="connsiteX45" fmla="*/ 145256 w 1714500"/>
              <a:gd name="connsiteY45" fmla="*/ 371475 h 445293"/>
              <a:gd name="connsiteX46" fmla="*/ 204787 w 1714500"/>
              <a:gd name="connsiteY46" fmla="*/ 402431 h 445293"/>
              <a:gd name="connsiteX47" fmla="*/ 273843 w 1714500"/>
              <a:gd name="connsiteY47" fmla="*/ 428625 h 445293"/>
              <a:gd name="connsiteX48" fmla="*/ 326231 w 1714500"/>
              <a:gd name="connsiteY48" fmla="*/ 445293 h 445293"/>
              <a:gd name="connsiteX49" fmla="*/ 340518 w 1714500"/>
              <a:gd name="connsiteY49" fmla="*/ 445293 h 445293"/>
              <a:gd name="connsiteX50" fmla="*/ 395287 w 1714500"/>
              <a:gd name="connsiteY50" fmla="*/ 426243 h 445293"/>
              <a:gd name="connsiteX51" fmla="*/ 571500 w 1714500"/>
              <a:gd name="connsiteY51" fmla="*/ 3786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14500" h="445293">
                <a:moveTo>
                  <a:pt x="571500" y="378618"/>
                </a:moveTo>
                <a:lnTo>
                  <a:pt x="773906" y="330993"/>
                </a:lnTo>
                <a:lnTo>
                  <a:pt x="952500" y="311943"/>
                </a:lnTo>
                <a:lnTo>
                  <a:pt x="1078706" y="288131"/>
                </a:lnTo>
                <a:lnTo>
                  <a:pt x="1188243" y="269081"/>
                </a:lnTo>
                <a:lnTo>
                  <a:pt x="1264443" y="257175"/>
                </a:lnTo>
                <a:lnTo>
                  <a:pt x="1393031" y="242887"/>
                </a:lnTo>
                <a:lnTo>
                  <a:pt x="1493043" y="233362"/>
                </a:lnTo>
                <a:lnTo>
                  <a:pt x="1616868" y="221456"/>
                </a:lnTo>
                <a:lnTo>
                  <a:pt x="1647825" y="214312"/>
                </a:lnTo>
                <a:lnTo>
                  <a:pt x="1678781" y="195262"/>
                </a:lnTo>
                <a:lnTo>
                  <a:pt x="1702593" y="176212"/>
                </a:lnTo>
                <a:lnTo>
                  <a:pt x="1712118" y="161925"/>
                </a:lnTo>
                <a:lnTo>
                  <a:pt x="1714500" y="145256"/>
                </a:lnTo>
                <a:lnTo>
                  <a:pt x="1712118" y="126206"/>
                </a:lnTo>
                <a:lnTo>
                  <a:pt x="1707356" y="114300"/>
                </a:lnTo>
                <a:lnTo>
                  <a:pt x="1688306" y="92868"/>
                </a:lnTo>
                <a:lnTo>
                  <a:pt x="1659731" y="71437"/>
                </a:lnTo>
                <a:lnTo>
                  <a:pt x="1619250" y="54768"/>
                </a:lnTo>
                <a:lnTo>
                  <a:pt x="1533525" y="28575"/>
                </a:lnTo>
                <a:lnTo>
                  <a:pt x="1431131" y="4762"/>
                </a:lnTo>
                <a:lnTo>
                  <a:pt x="1407318" y="0"/>
                </a:lnTo>
                <a:lnTo>
                  <a:pt x="1364456" y="19050"/>
                </a:lnTo>
                <a:lnTo>
                  <a:pt x="1278731" y="59531"/>
                </a:lnTo>
                <a:lnTo>
                  <a:pt x="1207293" y="88106"/>
                </a:lnTo>
                <a:lnTo>
                  <a:pt x="1095375" y="119062"/>
                </a:lnTo>
                <a:lnTo>
                  <a:pt x="950118" y="154781"/>
                </a:lnTo>
                <a:lnTo>
                  <a:pt x="764381" y="176212"/>
                </a:lnTo>
                <a:lnTo>
                  <a:pt x="626268" y="204787"/>
                </a:lnTo>
                <a:lnTo>
                  <a:pt x="528637" y="223837"/>
                </a:lnTo>
                <a:lnTo>
                  <a:pt x="433387" y="235743"/>
                </a:lnTo>
                <a:lnTo>
                  <a:pt x="373856" y="240506"/>
                </a:lnTo>
                <a:lnTo>
                  <a:pt x="297656" y="242887"/>
                </a:lnTo>
                <a:lnTo>
                  <a:pt x="216693" y="242887"/>
                </a:lnTo>
                <a:lnTo>
                  <a:pt x="128587" y="233362"/>
                </a:lnTo>
                <a:lnTo>
                  <a:pt x="64293" y="216693"/>
                </a:lnTo>
                <a:lnTo>
                  <a:pt x="45243" y="209550"/>
                </a:lnTo>
                <a:lnTo>
                  <a:pt x="33337" y="207168"/>
                </a:lnTo>
                <a:lnTo>
                  <a:pt x="21431" y="207168"/>
                </a:lnTo>
                <a:lnTo>
                  <a:pt x="7143" y="219075"/>
                </a:lnTo>
                <a:lnTo>
                  <a:pt x="0" y="238125"/>
                </a:lnTo>
                <a:lnTo>
                  <a:pt x="4762" y="257175"/>
                </a:lnTo>
                <a:lnTo>
                  <a:pt x="23812" y="285750"/>
                </a:lnTo>
                <a:lnTo>
                  <a:pt x="47625" y="309562"/>
                </a:lnTo>
                <a:lnTo>
                  <a:pt x="80962" y="335756"/>
                </a:lnTo>
                <a:lnTo>
                  <a:pt x="145256" y="371475"/>
                </a:lnTo>
                <a:lnTo>
                  <a:pt x="204787" y="402431"/>
                </a:lnTo>
                <a:lnTo>
                  <a:pt x="273843" y="428625"/>
                </a:lnTo>
                <a:lnTo>
                  <a:pt x="326231" y="445293"/>
                </a:lnTo>
                <a:lnTo>
                  <a:pt x="340518" y="445293"/>
                </a:lnTo>
                <a:lnTo>
                  <a:pt x="395287" y="426243"/>
                </a:lnTo>
                <a:lnTo>
                  <a:pt x="571500" y="3786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DE98EB2-D469-4683-B144-84AF5DD7E207}"/>
              </a:ext>
            </a:extLst>
          </p:cNvPr>
          <p:cNvSpPr/>
          <p:nvPr/>
        </p:nvSpPr>
        <p:spPr>
          <a:xfrm>
            <a:off x="5897563" y="4005264"/>
            <a:ext cx="436562" cy="936625"/>
          </a:xfrm>
          <a:custGeom>
            <a:avLst/>
            <a:gdLst>
              <a:gd name="connsiteX0" fmla="*/ 369094 w 435769"/>
              <a:gd name="connsiteY0" fmla="*/ 407193 h 935831"/>
              <a:gd name="connsiteX1" fmla="*/ 359569 w 435769"/>
              <a:gd name="connsiteY1" fmla="*/ 354806 h 935831"/>
              <a:gd name="connsiteX2" fmla="*/ 352425 w 435769"/>
              <a:gd name="connsiteY2" fmla="*/ 311943 h 935831"/>
              <a:gd name="connsiteX3" fmla="*/ 347663 w 435769"/>
              <a:gd name="connsiteY3" fmla="*/ 266700 h 935831"/>
              <a:gd name="connsiteX4" fmla="*/ 347663 w 435769"/>
              <a:gd name="connsiteY4" fmla="*/ 200025 h 935831"/>
              <a:gd name="connsiteX5" fmla="*/ 300038 w 435769"/>
              <a:gd name="connsiteY5" fmla="*/ 73818 h 935831"/>
              <a:gd name="connsiteX6" fmla="*/ 271463 w 435769"/>
              <a:gd name="connsiteY6" fmla="*/ 57150 h 935831"/>
              <a:gd name="connsiteX7" fmla="*/ 247650 w 435769"/>
              <a:gd name="connsiteY7" fmla="*/ 45243 h 935831"/>
              <a:gd name="connsiteX8" fmla="*/ 195263 w 435769"/>
              <a:gd name="connsiteY8" fmla="*/ 26193 h 935831"/>
              <a:gd name="connsiteX9" fmla="*/ 150019 w 435769"/>
              <a:gd name="connsiteY9" fmla="*/ 14287 h 935831"/>
              <a:gd name="connsiteX10" fmla="*/ 109538 w 435769"/>
              <a:gd name="connsiteY10" fmla="*/ 9525 h 935831"/>
              <a:gd name="connsiteX11" fmla="*/ 64294 w 435769"/>
              <a:gd name="connsiteY11" fmla="*/ 4762 h 935831"/>
              <a:gd name="connsiteX12" fmla="*/ 38100 w 435769"/>
              <a:gd name="connsiteY12" fmla="*/ 0 h 935831"/>
              <a:gd name="connsiteX13" fmla="*/ 21432 w 435769"/>
              <a:gd name="connsiteY13" fmla="*/ 0 h 935831"/>
              <a:gd name="connsiteX14" fmla="*/ 4763 w 435769"/>
              <a:gd name="connsiteY14" fmla="*/ 2381 h 935831"/>
              <a:gd name="connsiteX15" fmla="*/ 0 w 435769"/>
              <a:gd name="connsiteY15" fmla="*/ 14287 h 935831"/>
              <a:gd name="connsiteX16" fmla="*/ 2382 w 435769"/>
              <a:gd name="connsiteY16" fmla="*/ 28575 h 935831"/>
              <a:gd name="connsiteX17" fmla="*/ 14288 w 435769"/>
              <a:gd name="connsiteY17" fmla="*/ 50006 h 935831"/>
              <a:gd name="connsiteX18" fmla="*/ 38100 w 435769"/>
              <a:gd name="connsiteY18" fmla="*/ 61912 h 935831"/>
              <a:gd name="connsiteX19" fmla="*/ 66675 w 435769"/>
              <a:gd name="connsiteY19" fmla="*/ 78581 h 935831"/>
              <a:gd name="connsiteX20" fmla="*/ 97632 w 435769"/>
              <a:gd name="connsiteY20" fmla="*/ 109537 h 935831"/>
              <a:gd name="connsiteX21" fmla="*/ 126207 w 435769"/>
              <a:gd name="connsiteY21" fmla="*/ 150018 h 935831"/>
              <a:gd name="connsiteX22" fmla="*/ 142875 w 435769"/>
              <a:gd name="connsiteY22" fmla="*/ 183356 h 935831"/>
              <a:gd name="connsiteX23" fmla="*/ 161925 w 435769"/>
              <a:gd name="connsiteY23" fmla="*/ 233362 h 935831"/>
              <a:gd name="connsiteX24" fmla="*/ 178594 w 435769"/>
              <a:gd name="connsiteY24" fmla="*/ 304800 h 935831"/>
              <a:gd name="connsiteX25" fmla="*/ 190500 w 435769"/>
              <a:gd name="connsiteY25" fmla="*/ 400050 h 935831"/>
              <a:gd name="connsiteX26" fmla="*/ 200025 w 435769"/>
              <a:gd name="connsiteY26" fmla="*/ 469106 h 935831"/>
              <a:gd name="connsiteX27" fmla="*/ 211932 w 435769"/>
              <a:gd name="connsiteY27" fmla="*/ 540543 h 935831"/>
              <a:gd name="connsiteX28" fmla="*/ 226219 w 435769"/>
              <a:gd name="connsiteY28" fmla="*/ 614362 h 935831"/>
              <a:gd name="connsiteX29" fmla="*/ 247650 w 435769"/>
              <a:gd name="connsiteY29" fmla="*/ 700087 h 935831"/>
              <a:gd name="connsiteX30" fmla="*/ 264319 w 435769"/>
              <a:gd name="connsiteY30" fmla="*/ 759618 h 935831"/>
              <a:gd name="connsiteX31" fmla="*/ 295275 w 435769"/>
              <a:gd name="connsiteY31" fmla="*/ 835818 h 935831"/>
              <a:gd name="connsiteX32" fmla="*/ 321469 w 435769"/>
              <a:gd name="connsiteY32" fmla="*/ 888206 h 935831"/>
              <a:gd name="connsiteX33" fmla="*/ 342900 w 435769"/>
              <a:gd name="connsiteY33" fmla="*/ 926306 h 935831"/>
              <a:gd name="connsiteX34" fmla="*/ 354807 w 435769"/>
              <a:gd name="connsiteY34" fmla="*/ 933450 h 935831"/>
              <a:gd name="connsiteX35" fmla="*/ 366713 w 435769"/>
              <a:gd name="connsiteY35" fmla="*/ 935831 h 935831"/>
              <a:gd name="connsiteX36" fmla="*/ 381000 w 435769"/>
              <a:gd name="connsiteY36" fmla="*/ 933450 h 935831"/>
              <a:gd name="connsiteX37" fmla="*/ 397669 w 435769"/>
              <a:gd name="connsiteY37" fmla="*/ 912018 h 935831"/>
              <a:gd name="connsiteX38" fmla="*/ 414338 w 435769"/>
              <a:gd name="connsiteY38" fmla="*/ 881062 h 935831"/>
              <a:gd name="connsiteX39" fmla="*/ 423863 w 435769"/>
              <a:gd name="connsiteY39" fmla="*/ 842962 h 935831"/>
              <a:gd name="connsiteX40" fmla="*/ 433388 w 435769"/>
              <a:gd name="connsiteY40" fmla="*/ 795337 h 935831"/>
              <a:gd name="connsiteX41" fmla="*/ 435769 w 435769"/>
              <a:gd name="connsiteY41" fmla="*/ 726281 h 935831"/>
              <a:gd name="connsiteX42" fmla="*/ 414338 w 435769"/>
              <a:gd name="connsiteY42" fmla="*/ 597693 h 935831"/>
              <a:gd name="connsiteX43" fmla="*/ 369094 w 435769"/>
              <a:gd name="connsiteY43" fmla="*/ 40719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5769" h="935831">
                <a:moveTo>
                  <a:pt x="369094" y="407193"/>
                </a:moveTo>
                <a:lnTo>
                  <a:pt x="359569" y="354806"/>
                </a:lnTo>
                <a:lnTo>
                  <a:pt x="352425" y="311943"/>
                </a:lnTo>
                <a:lnTo>
                  <a:pt x="347663" y="266700"/>
                </a:lnTo>
                <a:lnTo>
                  <a:pt x="347663" y="200025"/>
                </a:lnTo>
                <a:lnTo>
                  <a:pt x="300038" y="73818"/>
                </a:lnTo>
                <a:lnTo>
                  <a:pt x="271463" y="57150"/>
                </a:lnTo>
                <a:lnTo>
                  <a:pt x="247650" y="45243"/>
                </a:lnTo>
                <a:lnTo>
                  <a:pt x="195263" y="26193"/>
                </a:lnTo>
                <a:lnTo>
                  <a:pt x="150019" y="14287"/>
                </a:lnTo>
                <a:lnTo>
                  <a:pt x="109538" y="9525"/>
                </a:lnTo>
                <a:lnTo>
                  <a:pt x="64294" y="4762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28575"/>
                </a:lnTo>
                <a:lnTo>
                  <a:pt x="14288" y="50006"/>
                </a:lnTo>
                <a:lnTo>
                  <a:pt x="38100" y="61912"/>
                </a:lnTo>
                <a:lnTo>
                  <a:pt x="66675" y="78581"/>
                </a:lnTo>
                <a:lnTo>
                  <a:pt x="97632" y="109537"/>
                </a:lnTo>
                <a:lnTo>
                  <a:pt x="126207" y="150018"/>
                </a:lnTo>
                <a:lnTo>
                  <a:pt x="142875" y="183356"/>
                </a:lnTo>
                <a:lnTo>
                  <a:pt x="161925" y="233362"/>
                </a:lnTo>
                <a:lnTo>
                  <a:pt x="178594" y="304800"/>
                </a:lnTo>
                <a:lnTo>
                  <a:pt x="190500" y="400050"/>
                </a:lnTo>
                <a:lnTo>
                  <a:pt x="200025" y="469106"/>
                </a:lnTo>
                <a:lnTo>
                  <a:pt x="211932" y="540543"/>
                </a:lnTo>
                <a:lnTo>
                  <a:pt x="226219" y="614362"/>
                </a:lnTo>
                <a:lnTo>
                  <a:pt x="247650" y="700087"/>
                </a:lnTo>
                <a:lnTo>
                  <a:pt x="264319" y="759618"/>
                </a:lnTo>
                <a:lnTo>
                  <a:pt x="295275" y="835818"/>
                </a:lnTo>
                <a:lnTo>
                  <a:pt x="321469" y="888206"/>
                </a:lnTo>
                <a:lnTo>
                  <a:pt x="342900" y="926306"/>
                </a:lnTo>
                <a:lnTo>
                  <a:pt x="354807" y="933450"/>
                </a:lnTo>
                <a:lnTo>
                  <a:pt x="366713" y="935831"/>
                </a:lnTo>
                <a:lnTo>
                  <a:pt x="381000" y="933450"/>
                </a:lnTo>
                <a:lnTo>
                  <a:pt x="397669" y="912018"/>
                </a:lnTo>
                <a:lnTo>
                  <a:pt x="414338" y="881062"/>
                </a:lnTo>
                <a:lnTo>
                  <a:pt x="423863" y="842962"/>
                </a:lnTo>
                <a:lnTo>
                  <a:pt x="433388" y="795337"/>
                </a:lnTo>
                <a:cubicBezTo>
                  <a:pt x="434182" y="772318"/>
                  <a:pt x="434975" y="749300"/>
                  <a:pt x="435769" y="726281"/>
                </a:cubicBezTo>
                <a:lnTo>
                  <a:pt x="414338" y="597693"/>
                </a:lnTo>
                <a:lnTo>
                  <a:pt x="369094" y="4071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D2EA0CD-84F8-4D25-AF81-5EFB87216983}"/>
              </a:ext>
            </a:extLst>
          </p:cNvPr>
          <p:cNvSpPr/>
          <p:nvPr/>
        </p:nvSpPr>
        <p:spPr>
          <a:xfrm>
            <a:off x="4095750" y="1781175"/>
            <a:ext cx="763588" cy="642938"/>
          </a:xfrm>
          <a:custGeom>
            <a:avLst/>
            <a:gdLst>
              <a:gd name="connsiteX0" fmla="*/ 330994 w 764381"/>
              <a:gd name="connsiteY0" fmla="*/ 140494 h 642938"/>
              <a:gd name="connsiteX1" fmla="*/ 383381 w 764381"/>
              <a:gd name="connsiteY1" fmla="*/ 159544 h 642938"/>
              <a:gd name="connsiteX2" fmla="*/ 483394 w 764381"/>
              <a:gd name="connsiteY2" fmla="*/ 195263 h 642938"/>
              <a:gd name="connsiteX3" fmla="*/ 554831 w 764381"/>
              <a:gd name="connsiteY3" fmla="*/ 219075 h 642938"/>
              <a:gd name="connsiteX4" fmla="*/ 631031 w 764381"/>
              <a:gd name="connsiteY4" fmla="*/ 240506 h 642938"/>
              <a:gd name="connsiteX5" fmla="*/ 650081 w 764381"/>
              <a:gd name="connsiteY5" fmla="*/ 261938 h 642938"/>
              <a:gd name="connsiteX6" fmla="*/ 688181 w 764381"/>
              <a:gd name="connsiteY6" fmla="*/ 311944 h 642938"/>
              <a:gd name="connsiteX7" fmla="*/ 721519 w 764381"/>
              <a:gd name="connsiteY7" fmla="*/ 361950 h 642938"/>
              <a:gd name="connsiteX8" fmla="*/ 752475 w 764381"/>
              <a:gd name="connsiteY8" fmla="*/ 416719 h 642938"/>
              <a:gd name="connsiteX9" fmla="*/ 762000 w 764381"/>
              <a:gd name="connsiteY9" fmla="*/ 438150 h 642938"/>
              <a:gd name="connsiteX10" fmla="*/ 764381 w 764381"/>
              <a:gd name="connsiteY10" fmla="*/ 469106 h 642938"/>
              <a:gd name="connsiteX11" fmla="*/ 759619 w 764381"/>
              <a:gd name="connsiteY11" fmla="*/ 540544 h 642938"/>
              <a:gd name="connsiteX12" fmla="*/ 750094 w 764381"/>
              <a:gd name="connsiteY12" fmla="*/ 578644 h 642938"/>
              <a:gd name="connsiteX13" fmla="*/ 738188 w 764381"/>
              <a:gd name="connsiteY13" fmla="*/ 604838 h 642938"/>
              <a:gd name="connsiteX14" fmla="*/ 719138 w 764381"/>
              <a:gd name="connsiteY14" fmla="*/ 623888 h 642938"/>
              <a:gd name="connsiteX15" fmla="*/ 692944 w 764381"/>
              <a:gd name="connsiteY15" fmla="*/ 635794 h 642938"/>
              <a:gd name="connsiteX16" fmla="*/ 666750 w 764381"/>
              <a:gd name="connsiteY16" fmla="*/ 642938 h 642938"/>
              <a:gd name="connsiteX17" fmla="*/ 633413 w 764381"/>
              <a:gd name="connsiteY17" fmla="*/ 642938 h 642938"/>
              <a:gd name="connsiteX18" fmla="*/ 595313 w 764381"/>
              <a:gd name="connsiteY18" fmla="*/ 628650 h 642938"/>
              <a:gd name="connsiteX19" fmla="*/ 545306 w 764381"/>
              <a:gd name="connsiteY19" fmla="*/ 592931 h 642938"/>
              <a:gd name="connsiteX20" fmla="*/ 471488 w 764381"/>
              <a:gd name="connsiteY20" fmla="*/ 538163 h 642938"/>
              <a:gd name="connsiteX21" fmla="*/ 369094 w 764381"/>
              <a:gd name="connsiteY21" fmla="*/ 457200 h 642938"/>
              <a:gd name="connsiteX22" fmla="*/ 273844 w 764381"/>
              <a:gd name="connsiteY22" fmla="*/ 373856 h 642938"/>
              <a:gd name="connsiteX23" fmla="*/ 173831 w 764381"/>
              <a:gd name="connsiteY23" fmla="*/ 276225 h 642938"/>
              <a:gd name="connsiteX24" fmla="*/ 102394 w 764381"/>
              <a:gd name="connsiteY24" fmla="*/ 190500 h 642938"/>
              <a:gd name="connsiteX25" fmla="*/ 45244 w 764381"/>
              <a:gd name="connsiteY25" fmla="*/ 107156 h 642938"/>
              <a:gd name="connsiteX26" fmla="*/ 9525 w 764381"/>
              <a:gd name="connsiteY26" fmla="*/ 47625 h 642938"/>
              <a:gd name="connsiteX27" fmla="*/ 0 w 764381"/>
              <a:gd name="connsiteY27" fmla="*/ 23813 h 642938"/>
              <a:gd name="connsiteX28" fmla="*/ 0 w 764381"/>
              <a:gd name="connsiteY28" fmla="*/ 9525 h 642938"/>
              <a:gd name="connsiteX29" fmla="*/ 4763 w 764381"/>
              <a:gd name="connsiteY29" fmla="*/ 2381 h 642938"/>
              <a:gd name="connsiteX30" fmla="*/ 21431 w 764381"/>
              <a:gd name="connsiteY30" fmla="*/ 0 h 642938"/>
              <a:gd name="connsiteX31" fmla="*/ 50006 w 764381"/>
              <a:gd name="connsiteY31" fmla="*/ 9525 h 642938"/>
              <a:gd name="connsiteX32" fmla="*/ 128588 w 764381"/>
              <a:gd name="connsiteY32" fmla="*/ 50006 h 642938"/>
              <a:gd name="connsiteX33" fmla="*/ 252413 w 764381"/>
              <a:gd name="connsiteY33" fmla="*/ 109538 h 642938"/>
              <a:gd name="connsiteX34" fmla="*/ 330994 w 764381"/>
              <a:gd name="connsiteY34" fmla="*/ 140494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42938">
                <a:moveTo>
                  <a:pt x="330994" y="140494"/>
                </a:moveTo>
                <a:lnTo>
                  <a:pt x="383381" y="159544"/>
                </a:lnTo>
                <a:lnTo>
                  <a:pt x="483394" y="195263"/>
                </a:lnTo>
                <a:lnTo>
                  <a:pt x="554831" y="219075"/>
                </a:lnTo>
                <a:lnTo>
                  <a:pt x="631031" y="240506"/>
                </a:lnTo>
                <a:lnTo>
                  <a:pt x="650081" y="261938"/>
                </a:lnTo>
                <a:lnTo>
                  <a:pt x="688181" y="311944"/>
                </a:lnTo>
                <a:lnTo>
                  <a:pt x="721519" y="361950"/>
                </a:lnTo>
                <a:lnTo>
                  <a:pt x="752475" y="416719"/>
                </a:lnTo>
                <a:lnTo>
                  <a:pt x="762000" y="438150"/>
                </a:lnTo>
                <a:lnTo>
                  <a:pt x="764381" y="469106"/>
                </a:lnTo>
                <a:lnTo>
                  <a:pt x="759619" y="540544"/>
                </a:lnTo>
                <a:lnTo>
                  <a:pt x="750094" y="578644"/>
                </a:lnTo>
                <a:lnTo>
                  <a:pt x="738188" y="604838"/>
                </a:lnTo>
                <a:lnTo>
                  <a:pt x="719138" y="623888"/>
                </a:lnTo>
                <a:lnTo>
                  <a:pt x="692944" y="635794"/>
                </a:lnTo>
                <a:lnTo>
                  <a:pt x="666750" y="642938"/>
                </a:lnTo>
                <a:lnTo>
                  <a:pt x="633413" y="642938"/>
                </a:lnTo>
                <a:lnTo>
                  <a:pt x="595313" y="628650"/>
                </a:lnTo>
                <a:lnTo>
                  <a:pt x="545306" y="592931"/>
                </a:lnTo>
                <a:lnTo>
                  <a:pt x="471488" y="538163"/>
                </a:lnTo>
                <a:lnTo>
                  <a:pt x="369094" y="457200"/>
                </a:lnTo>
                <a:lnTo>
                  <a:pt x="273844" y="373856"/>
                </a:lnTo>
                <a:lnTo>
                  <a:pt x="173831" y="276225"/>
                </a:lnTo>
                <a:lnTo>
                  <a:pt x="102394" y="190500"/>
                </a:lnTo>
                <a:lnTo>
                  <a:pt x="45244" y="107156"/>
                </a:lnTo>
                <a:lnTo>
                  <a:pt x="9525" y="47625"/>
                </a:lnTo>
                <a:lnTo>
                  <a:pt x="0" y="23813"/>
                </a:lnTo>
                <a:lnTo>
                  <a:pt x="0" y="9525"/>
                </a:lnTo>
                <a:lnTo>
                  <a:pt x="4763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128588" y="50006"/>
                </a:lnTo>
                <a:lnTo>
                  <a:pt x="252413" y="109538"/>
                </a:lnTo>
                <a:lnTo>
                  <a:pt x="330994" y="140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D67D4E3-C7BB-4F81-A686-0315804BEBAF}"/>
              </a:ext>
            </a:extLst>
          </p:cNvPr>
          <p:cNvSpPr/>
          <p:nvPr/>
        </p:nvSpPr>
        <p:spPr>
          <a:xfrm>
            <a:off x="5395914" y="1800225"/>
            <a:ext cx="2416175" cy="533400"/>
          </a:xfrm>
          <a:custGeom>
            <a:avLst/>
            <a:gdLst>
              <a:gd name="connsiteX0" fmla="*/ 750093 w 2416968"/>
              <a:gd name="connsiteY0" fmla="*/ 276225 h 533400"/>
              <a:gd name="connsiteX1" fmla="*/ 895350 w 2416968"/>
              <a:gd name="connsiteY1" fmla="*/ 250031 h 533400"/>
              <a:gd name="connsiteX2" fmla="*/ 1076325 w 2416968"/>
              <a:gd name="connsiteY2" fmla="*/ 214313 h 533400"/>
              <a:gd name="connsiteX3" fmla="*/ 1178718 w 2416968"/>
              <a:gd name="connsiteY3" fmla="*/ 192881 h 533400"/>
              <a:gd name="connsiteX4" fmla="*/ 1426368 w 2416968"/>
              <a:gd name="connsiteY4" fmla="*/ 178594 h 533400"/>
              <a:gd name="connsiteX5" fmla="*/ 1488281 w 2416968"/>
              <a:gd name="connsiteY5" fmla="*/ 171450 h 533400"/>
              <a:gd name="connsiteX6" fmla="*/ 1552575 w 2416968"/>
              <a:gd name="connsiteY6" fmla="*/ 159544 h 533400"/>
              <a:gd name="connsiteX7" fmla="*/ 1652587 w 2416968"/>
              <a:gd name="connsiteY7" fmla="*/ 135731 h 533400"/>
              <a:gd name="connsiteX8" fmla="*/ 1750218 w 2416968"/>
              <a:gd name="connsiteY8" fmla="*/ 109538 h 533400"/>
              <a:gd name="connsiteX9" fmla="*/ 1826418 w 2416968"/>
              <a:gd name="connsiteY9" fmla="*/ 85725 h 533400"/>
              <a:gd name="connsiteX10" fmla="*/ 1919287 w 2416968"/>
              <a:gd name="connsiteY10" fmla="*/ 47625 h 533400"/>
              <a:gd name="connsiteX11" fmla="*/ 1985962 w 2416968"/>
              <a:gd name="connsiteY11" fmla="*/ 14288 h 533400"/>
              <a:gd name="connsiteX12" fmla="*/ 2007393 w 2416968"/>
              <a:gd name="connsiteY12" fmla="*/ 0 h 533400"/>
              <a:gd name="connsiteX13" fmla="*/ 2033587 w 2416968"/>
              <a:gd name="connsiteY13" fmla="*/ 4763 h 533400"/>
              <a:gd name="connsiteX14" fmla="*/ 2105025 w 2416968"/>
              <a:gd name="connsiteY14" fmla="*/ 30956 h 533400"/>
              <a:gd name="connsiteX15" fmla="*/ 2219325 w 2416968"/>
              <a:gd name="connsiteY15" fmla="*/ 66675 h 533400"/>
              <a:gd name="connsiteX16" fmla="*/ 2288381 w 2416968"/>
              <a:gd name="connsiteY16" fmla="*/ 85725 h 533400"/>
              <a:gd name="connsiteX17" fmla="*/ 2309812 w 2416968"/>
              <a:gd name="connsiteY17" fmla="*/ 92869 h 533400"/>
              <a:gd name="connsiteX18" fmla="*/ 2350293 w 2416968"/>
              <a:gd name="connsiteY18" fmla="*/ 119063 h 533400"/>
              <a:gd name="connsiteX19" fmla="*/ 2374106 w 2416968"/>
              <a:gd name="connsiteY19" fmla="*/ 138113 h 533400"/>
              <a:gd name="connsiteX20" fmla="*/ 2393156 w 2416968"/>
              <a:gd name="connsiteY20" fmla="*/ 154781 h 533400"/>
              <a:gd name="connsiteX21" fmla="*/ 2407443 w 2416968"/>
              <a:gd name="connsiteY21" fmla="*/ 173831 h 533400"/>
              <a:gd name="connsiteX22" fmla="*/ 2414587 w 2416968"/>
              <a:gd name="connsiteY22" fmla="*/ 190500 h 533400"/>
              <a:gd name="connsiteX23" fmla="*/ 2416968 w 2416968"/>
              <a:gd name="connsiteY23" fmla="*/ 211931 h 533400"/>
              <a:gd name="connsiteX24" fmla="*/ 2409825 w 2416968"/>
              <a:gd name="connsiteY24" fmla="*/ 226219 h 533400"/>
              <a:gd name="connsiteX25" fmla="*/ 2390775 w 2416968"/>
              <a:gd name="connsiteY25" fmla="*/ 245269 h 533400"/>
              <a:gd name="connsiteX26" fmla="*/ 2347912 w 2416968"/>
              <a:gd name="connsiteY26" fmla="*/ 261938 h 533400"/>
              <a:gd name="connsiteX27" fmla="*/ 2316956 w 2416968"/>
              <a:gd name="connsiteY27" fmla="*/ 269081 h 533400"/>
              <a:gd name="connsiteX28" fmla="*/ 2259806 w 2416968"/>
              <a:gd name="connsiteY28" fmla="*/ 269081 h 533400"/>
              <a:gd name="connsiteX29" fmla="*/ 2116931 w 2416968"/>
              <a:gd name="connsiteY29" fmla="*/ 269081 h 533400"/>
              <a:gd name="connsiteX30" fmla="*/ 1993106 w 2416968"/>
              <a:gd name="connsiteY30" fmla="*/ 269081 h 533400"/>
              <a:gd name="connsiteX31" fmla="*/ 1890712 w 2416968"/>
              <a:gd name="connsiteY31" fmla="*/ 278606 h 533400"/>
              <a:gd name="connsiteX32" fmla="*/ 1759743 w 2416968"/>
              <a:gd name="connsiteY32" fmla="*/ 292894 h 533400"/>
              <a:gd name="connsiteX33" fmla="*/ 1533525 w 2416968"/>
              <a:gd name="connsiteY33" fmla="*/ 321469 h 533400"/>
              <a:gd name="connsiteX34" fmla="*/ 1331118 w 2416968"/>
              <a:gd name="connsiteY34" fmla="*/ 347663 h 533400"/>
              <a:gd name="connsiteX35" fmla="*/ 1081087 w 2416968"/>
              <a:gd name="connsiteY35" fmla="*/ 388144 h 533400"/>
              <a:gd name="connsiteX36" fmla="*/ 757237 w 2416968"/>
              <a:gd name="connsiteY36" fmla="*/ 440531 h 533400"/>
              <a:gd name="connsiteX37" fmla="*/ 685800 w 2416968"/>
              <a:gd name="connsiteY37" fmla="*/ 452438 h 533400"/>
              <a:gd name="connsiteX38" fmla="*/ 552450 w 2416968"/>
              <a:gd name="connsiteY38" fmla="*/ 490538 h 533400"/>
              <a:gd name="connsiteX39" fmla="*/ 492918 w 2416968"/>
              <a:gd name="connsiteY39" fmla="*/ 502444 h 533400"/>
              <a:gd name="connsiteX40" fmla="*/ 423862 w 2416968"/>
              <a:gd name="connsiteY40" fmla="*/ 526256 h 533400"/>
              <a:gd name="connsiteX41" fmla="*/ 397668 w 2416968"/>
              <a:gd name="connsiteY41" fmla="*/ 533400 h 533400"/>
              <a:gd name="connsiteX42" fmla="*/ 357187 w 2416968"/>
              <a:gd name="connsiteY42" fmla="*/ 526256 h 533400"/>
              <a:gd name="connsiteX43" fmla="*/ 290512 w 2416968"/>
              <a:gd name="connsiteY43" fmla="*/ 507206 h 533400"/>
              <a:gd name="connsiteX44" fmla="*/ 240506 w 2416968"/>
              <a:gd name="connsiteY44" fmla="*/ 488156 h 533400"/>
              <a:gd name="connsiteX45" fmla="*/ 197643 w 2416968"/>
              <a:gd name="connsiteY45" fmla="*/ 469106 h 533400"/>
              <a:gd name="connsiteX46" fmla="*/ 157162 w 2416968"/>
              <a:gd name="connsiteY46" fmla="*/ 440531 h 533400"/>
              <a:gd name="connsiteX47" fmla="*/ 100012 w 2416968"/>
              <a:gd name="connsiteY47" fmla="*/ 397669 h 533400"/>
              <a:gd name="connsiteX48" fmla="*/ 57150 w 2416968"/>
              <a:gd name="connsiteY48" fmla="*/ 361950 h 533400"/>
              <a:gd name="connsiteX49" fmla="*/ 28575 w 2416968"/>
              <a:gd name="connsiteY49" fmla="*/ 330994 h 533400"/>
              <a:gd name="connsiteX50" fmla="*/ 9525 w 2416968"/>
              <a:gd name="connsiteY50" fmla="*/ 302419 h 533400"/>
              <a:gd name="connsiteX51" fmla="*/ 0 w 2416968"/>
              <a:gd name="connsiteY51" fmla="*/ 271463 h 533400"/>
              <a:gd name="connsiteX52" fmla="*/ 2381 w 2416968"/>
              <a:gd name="connsiteY52" fmla="*/ 254794 h 533400"/>
              <a:gd name="connsiteX53" fmla="*/ 11906 w 2416968"/>
              <a:gd name="connsiteY53" fmla="*/ 247650 h 533400"/>
              <a:gd name="connsiteX54" fmla="*/ 28575 w 2416968"/>
              <a:gd name="connsiteY54" fmla="*/ 252413 h 533400"/>
              <a:gd name="connsiteX55" fmla="*/ 64293 w 2416968"/>
              <a:gd name="connsiteY55" fmla="*/ 269081 h 533400"/>
              <a:gd name="connsiteX56" fmla="*/ 107156 w 2416968"/>
              <a:gd name="connsiteY56" fmla="*/ 290513 h 533400"/>
              <a:gd name="connsiteX57" fmla="*/ 152400 w 2416968"/>
              <a:gd name="connsiteY57" fmla="*/ 307181 h 533400"/>
              <a:gd name="connsiteX58" fmla="*/ 204787 w 2416968"/>
              <a:gd name="connsiteY58" fmla="*/ 319088 h 533400"/>
              <a:gd name="connsiteX59" fmla="*/ 254793 w 2416968"/>
              <a:gd name="connsiteY59" fmla="*/ 323850 h 533400"/>
              <a:gd name="connsiteX60" fmla="*/ 330993 w 2416968"/>
              <a:gd name="connsiteY60" fmla="*/ 326231 h 533400"/>
              <a:gd name="connsiteX61" fmla="*/ 447675 w 2416968"/>
              <a:gd name="connsiteY61" fmla="*/ 314325 h 533400"/>
              <a:gd name="connsiteX62" fmla="*/ 516731 w 2416968"/>
              <a:gd name="connsiteY62" fmla="*/ 309563 h 533400"/>
              <a:gd name="connsiteX63" fmla="*/ 671512 w 2416968"/>
              <a:gd name="connsiteY63" fmla="*/ 288131 h 533400"/>
              <a:gd name="connsiteX64" fmla="*/ 750093 w 2416968"/>
              <a:gd name="connsiteY64" fmla="*/ 2762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16968" h="533400">
                <a:moveTo>
                  <a:pt x="750093" y="276225"/>
                </a:moveTo>
                <a:lnTo>
                  <a:pt x="895350" y="250031"/>
                </a:lnTo>
                <a:lnTo>
                  <a:pt x="1076325" y="214313"/>
                </a:lnTo>
                <a:lnTo>
                  <a:pt x="1178718" y="192881"/>
                </a:lnTo>
                <a:lnTo>
                  <a:pt x="1426368" y="178594"/>
                </a:lnTo>
                <a:lnTo>
                  <a:pt x="1488281" y="171450"/>
                </a:lnTo>
                <a:lnTo>
                  <a:pt x="1552575" y="159544"/>
                </a:lnTo>
                <a:lnTo>
                  <a:pt x="1652587" y="135731"/>
                </a:lnTo>
                <a:lnTo>
                  <a:pt x="1750218" y="109538"/>
                </a:lnTo>
                <a:lnTo>
                  <a:pt x="1826418" y="85725"/>
                </a:lnTo>
                <a:lnTo>
                  <a:pt x="1919287" y="47625"/>
                </a:lnTo>
                <a:lnTo>
                  <a:pt x="1985962" y="14288"/>
                </a:lnTo>
                <a:lnTo>
                  <a:pt x="2007393" y="0"/>
                </a:lnTo>
                <a:lnTo>
                  <a:pt x="2033587" y="4763"/>
                </a:lnTo>
                <a:lnTo>
                  <a:pt x="2105025" y="30956"/>
                </a:lnTo>
                <a:lnTo>
                  <a:pt x="2219325" y="66675"/>
                </a:lnTo>
                <a:lnTo>
                  <a:pt x="2288381" y="85725"/>
                </a:lnTo>
                <a:lnTo>
                  <a:pt x="2309812" y="92869"/>
                </a:lnTo>
                <a:lnTo>
                  <a:pt x="2350293" y="119063"/>
                </a:lnTo>
                <a:lnTo>
                  <a:pt x="2374106" y="138113"/>
                </a:lnTo>
                <a:lnTo>
                  <a:pt x="2393156" y="154781"/>
                </a:lnTo>
                <a:lnTo>
                  <a:pt x="2407443" y="173831"/>
                </a:lnTo>
                <a:lnTo>
                  <a:pt x="2414587" y="190500"/>
                </a:lnTo>
                <a:lnTo>
                  <a:pt x="2416968" y="211931"/>
                </a:lnTo>
                <a:lnTo>
                  <a:pt x="2409825" y="226219"/>
                </a:lnTo>
                <a:lnTo>
                  <a:pt x="2390775" y="245269"/>
                </a:lnTo>
                <a:lnTo>
                  <a:pt x="2347912" y="261938"/>
                </a:lnTo>
                <a:lnTo>
                  <a:pt x="2316956" y="269081"/>
                </a:lnTo>
                <a:lnTo>
                  <a:pt x="2259806" y="269081"/>
                </a:lnTo>
                <a:lnTo>
                  <a:pt x="2116931" y="269081"/>
                </a:lnTo>
                <a:lnTo>
                  <a:pt x="1993106" y="269081"/>
                </a:lnTo>
                <a:lnTo>
                  <a:pt x="1890712" y="278606"/>
                </a:lnTo>
                <a:lnTo>
                  <a:pt x="1759743" y="292894"/>
                </a:lnTo>
                <a:lnTo>
                  <a:pt x="1533525" y="321469"/>
                </a:lnTo>
                <a:lnTo>
                  <a:pt x="1331118" y="347663"/>
                </a:lnTo>
                <a:lnTo>
                  <a:pt x="1081087" y="388144"/>
                </a:lnTo>
                <a:lnTo>
                  <a:pt x="757237" y="440531"/>
                </a:lnTo>
                <a:lnTo>
                  <a:pt x="685800" y="452438"/>
                </a:lnTo>
                <a:lnTo>
                  <a:pt x="552450" y="490538"/>
                </a:lnTo>
                <a:lnTo>
                  <a:pt x="492918" y="502444"/>
                </a:lnTo>
                <a:lnTo>
                  <a:pt x="423862" y="526256"/>
                </a:lnTo>
                <a:lnTo>
                  <a:pt x="397668" y="533400"/>
                </a:lnTo>
                <a:lnTo>
                  <a:pt x="357187" y="526256"/>
                </a:lnTo>
                <a:lnTo>
                  <a:pt x="290512" y="507206"/>
                </a:lnTo>
                <a:lnTo>
                  <a:pt x="240506" y="488156"/>
                </a:lnTo>
                <a:lnTo>
                  <a:pt x="197643" y="469106"/>
                </a:lnTo>
                <a:lnTo>
                  <a:pt x="157162" y="440531"/>
                </a:lnTo>
                <a:lnTo>
                  <a:pt x="100012" y="397669"/>
                </a:lnTo>
                <a:lnTo>
                  <a:pt x="57150" y="361950"/>
                </a:lnTo>
                <a:lnTo>
                  <a:pt x="28575" y="330994"/>
                </a:lnTo>
                <a:lnTo>
                  <a:pt x="9525" y="302419"/>
                </a:lnTo>
                <a:lnTo>
                  <a:pt x="0" y="271463"/>
                </a:lnTo>
                <a:lnTo>
                  <a:pt x="2381" y="254794"/>
                </a:lnTo>
                <a:lnTo>
                  <a:pt x="11906" y="247650"/>
                </a:lnTo>
                <a:lnTo>
                  <a:pt x="28575" y="252413"/>
                </a:lnTo>
                <a:lnTo>
                  <a:pt x="64293" y="269081"/>
                </a:lnTo>
                <a:lnTo>
                  <a:pt x="107156" y="290513"/>
                </a:lnTo>
                <a:lnTo>
                  <a:pt x="152400" y="307181"/>
                </a:lnTo>
                <a:lnTo>
                  <a:pt x="204787" y="319088"/>
                </a:lnTo>
                <a:lnTo>
                  <a:pt x="254793" y="323850"/>
                </a:lnTo>
                <a:lnTo>
                  <a:pt x="330993" y="326231"/>
                </a:lnTo>
                <a:lnTo>
                  <a:pt x="447675" y="314325"/>
                </a:lnTo>
                <a:lnTo>
                  <a:pt x="516731" y="309563"/>
                </a:lnTo>
                <a:lnTo>
                  <a:pt x="671512" y="288131"/>
                </a:lnTo>
                <a:lnTo>
                  <a:pt x="750093" y="276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C350F7C-5571-4A4D-860D-0AFEE911C9A8}"/>
              </a:ext>
            </a:extLst>
          </p:cNvPr>
          <p:cNvSpPr/>
          <p:nvPr/>
        </p:nvSpPr>
        <p:spPr>
          <a:xfrm>
            <a:off x="5935664" y="2214564"/>
            <a:ext cx="377825" cy="720725"/>
          </a:xfrm>
          <a:custGeom>
            <a:avLst/>
            <a:gdLst>
              <a:gd name="connsiteX0" fmla="*/ 133350 w 376238"/>
              <a:gd name="connsiteY0" fmla="*/ 338137 h 721518"/>
              <a:gd name="connsiteX1" fmla="*/ 64294 w 376238"/>
              <a:gd name="connsiteY1" fmla="*/ 180975 h 721518"/>
              <a:gd name="connsiteX2" fmla="*/ 0 w 376238"/>
              <a:gd name="connsiteY2" fmla="*/ 40481 h 721518"/>
              <a:gd name="connsiteX3" fmla="*/ 171450 w 376238"/>
              <a:gd name="connsiteY3" fmla="*/ 0 h 721518"/>
              <a:gd name="connsiteX4" fmla="*/ 171450 w 376238"/>
              <a:gd name="connsiteY4" fmla="*/ 57150 h 721518"/>
              <a:gd name="connsiteX5" fmla="*/ 176213 w 376238"/>
              <a:gd name="connsiteY5" fmla="*/ 78581 h 721518"/>
              <a:gd name="connsiteX6" fmla="*/ 197644 w 376238"/>
              <a:gd name="connsiteY6" fmla="*/ 107156 h 721518"/>
              <a:gd name="connsiteX7" fmla="*/ 228600 w 376238"/>
              <a:gd name="connsiteY7" fmla="*/ 130968 h 721518"/>
              <a:gd name="connsiteX8" fmla="*/ 257175 w 376238"/>
              <a:gd name="connsiteY8" fmla="*/ 157162 h 721518"/>
              <a:gd name="connsiteX9" fmla="*/ 276225 w 376238"/>
              <a:gd name="connsiteY9" fmla="*/ 178593 h 721518"/>
              <a:gd name="connsiteX10" fmla="*/ 304800 w 376238"/>
              <a:gd name="connsiteY10" fmla="*/ 221456 h 721518"/>
              <a:gd name="connsiteX11" fmla="*/ 330994 w 376238"/>
              <a:gd name="connsiteY11" fmla="*/ 266700 h 721518"/>
              <a:gd name="connsiteX12" fmla="*/ 350044 w 376238"/>
              <a:gd name="connsiteY12" fmla="*/ 319087 h 721518"/>
              <a:gd name="connsiteX13" fmla="*/ 361950 w 376238"/>
              <a:gd name="connsiteY13" fmla="*/ 359568 h 721518"/>
              <a:gd name="connsiteX14" fmla="*/ 369094 w 376238"/>
              <a:gd name="connsiteY14" fmla="*/ 411956 h 721518"/>
              <a:gd name="connsiteX15" fmla="*/ 373857 w 376238"/>
              <a:gd name="connsiteY15" fmla="*/ 452437 h 721518"/>
              <a:gd name="connsiteX16" fmla="*/ 376238 w 376238"/>
              <a:gd name="connsiteY16" fmla="*/ 531018 h 721518"/>
              <a:gd name="connsiteX17" fmla="*/ 376238 w 376238"/>
              <a:gd name="connsiteY17" fmla="*/ 704850 h 721518"/>
              <a:gd name="connsiteX18" fmla="*/ 288132 w 376238"/>
              <a:gd name="connsiteY18" fmla="*/ 721518 h 721518"/>
              <a:gd name="connsiteX19" fmla="*/ 242888 w 376238"/>
              <a:gd name="connsiteY19" fmla="*/ 607218 h 721518"/>
              <a:gd name="connsiteX20" fmla="*/ 176213 w 376238"/>
              <a:gd name="connsiteY20" fmla="*/ 440531 h 721518"/>
              <a:gd name="connsiteX21" fmla="*/ 133350 w 376238"/>
              <a:gd name="connsiteY21" fmla="*/ 338137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6238" h="721518">
                <a:moveTo>
                  <a:pt x="133350" y="338137"/>
                </a:moveTo>
                <a:lnTo>
                  <a:pt x="64294" y="180975"/>
                </a:lnTo>
                <a:lnTo>
                  <a:pt x="0" y="40481"/>
                </a:lnTo>
                <a:lnTo>
                  <a:pt x="171450" y="0"/>
                </a:lnTo>
                <a:lnTo>
                  <a:pt x="171450" y="57150"/>
                </a:lnTo>
                <a:lnTo>
                  <a:pt x="176213" y="78581"/>
                </a:lnTo>
                <a:lnTo>
                  <a:pt x="197644" y="107156"/>
                </a:lnTo>
                <a:lnTo>
                  <a:pt x="228600" y="130968"/>
                </a:lnTo>
                <a:lnTo>
                  <a:pt x="257175" y="157162"/>
                </a:lnTo>
                <a:lnTo>
                  <a:pt x="276225" y="178593"/>
                </a:lnTo>
                <a:lnTo>
                  <a:pt x="304800" y="221456"/>
                </a:lnTo>
                <a:lnTo>
                  <a:pt x="330994" y="266700"/>
                </a:lnTo>
                <a:lnTo>
                  <a:pt x="350044" y="319087"/>
                </a:lnTo>
                <a:lnTo>
                  <a:pt x="361950" y="359568"/>
                </a:lnTo>
                <a:lnTo>
                  <a:pt x="369094" y="411956"/>
                </a:lnTo>
                <a:lnTo>
                  <a:pt x="373857" y="452437"/>
                </a:lnTo>
                <a:cubicBezTo>
                  <a:pt x="374651" y="478631"/>
                  <a:pt x="375444" y="504824"/>
                  <a:pt x="376238" y="531018"/>
                </a:cubicBezTo>
                <a:lnTo>
                  <a:pt x="376238" y="704850"/>
                </a:lnTo>
                <a:lnTo>
                  <a:pt x="288132" y="721518"/>
                </a:lnTo>
                <a:lnTo>
                  <a:pt x="242888" y="607218"/>
                </a:lnTo>
                <a:lnTo>
                  <a:pt x="176213" y="440531"/>
                </a:lnTo>
                <a:lnTo>
                  <a:pt x="133350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CF24298-AE30-4362-943F-E7A54AD24649}"/>
              </a:ext>
            </a:extLst>
          </p:cNvPr>
          <p:cNvSpPr/>
          <p:nvPr/>
        </p:nvSpPr>
        <p:spPr>
          <a:xfrm>
            <a:off x="6781801" y="2049464"/>
            <a:ext cx="588963" cy="809625"/>
          </a:xfrm>
          <a:custGeom>
            <a:avLst/>
            <a:gdLst>
              <a:gd name="connsiteX0" fmla="*/ 383381 w 588169"/>
              <a:gd name="connsiteY0" fmla="*/ 473869 h 809625"/>
              <a:gd name="connsiteX1" fmla="*/ 509588 w 588169"/>
              <a:gd name="connsiteY1" fmla="*/ 309563 h 809625"/>
              <a:gd name="connsiteX2" fmla="*/ 533400 w 588169"/>
              <a:gd name="connsiteY2" fmla="*/ 288132 h 809625"/>
              <a:gd name="connsiteX3" fmla="*/ 550069 w 588169"/>
              <a:gd name="connsiteY3" fmla="*/ 273844 h 809625"/>
              <a:gd name="connsiteX4" fmla="*/ 576263 w 588169"/>
              <a:gd name="connsiteY4" fmla="*/ 240507 h 809625"/>
              <a:gd name="connsiteX5" fmla="*/ 585788 w 588169"/>
              <a:gd name="connsiteY5" fmla="*/ 219075 h 809625"/>
              <a:gd name="connsiteX6" fmla="*/ 588169 w 588169"/>
              <a:gd name="connsiteY6" fmla="*/ 195263 h 809625"/>
              <a:gd name="connsiteX7" fmla="*/ 583406 w 588169"/>
              <a:gd name="connsiteY7" fmla="*/ 180975 h 809625"/>
              <a:gd name="connsiteX8" fmla="*/ 561975 w 588169"/>
              <a:gd name="connsiteY8" fmla="*/ 166688 h 809625"/>
              <a:gd name="connsiteX9" fmla="*/ 521494 w 588169"/>
              <a:gd name="connsiteY9" fmla="*/ 145257 h 809625"/>
              <a:gd name="connsiteX10" fmla="*/ 461963 w 588169"/>
              <a:gd name="connsiteY10" fmla="*/ 97632 h 809625"/>
              <a:gd name="connsiteX11" fmla="*/ 402431 w 588169"/>
              <a:gd name="connsiteY11" fmla="*/ 38100 h 809625"/>
              <a:gd name="connsiteX12" fmla="*/ 359569 w 588169"/>
              <a:gd name="connsiteY12" fmla="*/ 0 h 809625"/>
              <a:gd name="connsiteX13" fmla="*/ 207169 w 588169"/>
              <a:gd name="connsiteY13" fmla="*/ 21432 h 809625"/>
              <a:gd name="connsiteX14" fmla="*/ 230981 w 588169"/>
              <a:gd name="connsiteY14" fmla="*/ 85725 h 809625"/>
              <a:gd name="connsiteX15" fmla="*/ 242888 w 588169"/>
              <a:gd name="connsiteY15" fmla="*/ 126207 h 809625"/>
              <a:gd name="connsiteX16" fmla="*/ 250031 w 588169"/>
              <a:gd name="connsiteY16" fmla="*/ 166688 h 809625"/>
              <a:gd name="connsiteX17" fmla="*/ 250031 w 588169"/>
              <a:gd name="connsiteY17" fmla="*/ 204788 h 809625"/>
              <a:gd name="connsiteX18" fmla="*/ 247650 w 588169"/>
              <a:gd name="connsiteY18" fmla="*/ 242888 h 809625"/>
              <a:gd name="connsiteX19" fmla="*/ 238125 w 588169"/>
              <a:gd name="connsiteY19" fmla="*/ 292894 h 809625"/>
              <a:gd name="connsiteX20" fmla="*/ 216694 w 588169"/>
              <a:gd name="connsiteY20" fmla="*/ 376238 h 809625"/>
              <a:gd name="connsiteX21" fmla="*/ 192881 w 588169"/>
              <a:gd name="connsiteY21" fmla="*/ 450057 h 809625"/>
              <a:gd name="connsiteX22" fmla="*/ 164306 w 588169"/>
              <a:gd name="connsiteY22" fmla="*/ 516732 h 809625"/>
              <a:gd name="connsiteX23" fmla="*/ 121444 w 588169"/>
              <a:gd name="connsiteY23" fmla="*/ 607219 h 809625"/>
              <a:gd name="connsiteX24" fmla="*/ 80963 w 588169"/>
              <a:gd name="connsiteY24" fmla="*/ 676275 h 809625"/>
              <a:gd name="connsiteX25" fmla="*/ 0 w 588169"/>
              <a:gd name="connsiteY25" fmla="*/ 809625 h 809625"/>
              <a:gd name="connsiteX26" fmla="*/ 169069 w 588169"/>
              <a:gd name="connsiteY26" fmla="*/ 759619 h 809625"/>
              <a:gd name="connsiteX27" fmla="*/ 247650 w 588169"/>
              <a:gd name="connsiteY27" fmla="*/ 650082 h 809625"/>
              <a:gd name="connsiteX28" fmla="*/ 335756 w 588169"/>
              <a:gd name="connsiteY28" fmla="*/ 535782 h 809625"/>
              <a:gd name="connsiteX29" fmla="*/ 383381 w 588169"/>
              <a:gd name="connsiteY29" fmla="*/ 4738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8169" h="809625">
                <a:moveTo>
                  <a:pt x="383381" y="473869"/>
                </a:moveTo>
                <a:lnTo>
                  <a:pt x="509588" y="309563"/>
                </a:lnTo>
                <a:lnTo>
                  <a:pt x="533400" y="288132"/>
                </a:lnTo>
                <a:lnTo>
                  <a:pt x="550069" y="273844"/>
                </a:lnTo>
                <a:lnTo>
                  <a:pt x="576263" y="240507"/>
                </a:lnTo>
                <a:lnTo>
                  <a:pt x="585788" y="219075"/>
                </a:lnTo>
                <a:lnTo>
                  <a:pt x="588169" y="195263"/>
                </a:lnTo>
                <a:lnTo>
                  <a:pt x="583406" y="180975"/>
                </a:lnTo>
                <a:lnTo>
                  <a:pt x="561975" y="166688"/>
                </a:lnTo>
                <a:lnTo>
                  <a:pt x="521494" y="145257"/>
                </a:lnTo>
                <a:lnTo>
                  <a:pt x="461963" y="97632"/>
                </a:lnTo>
                <a:lnTo>
                  <a:pt x="402431" y="38100"/>
                </a:lnTo>
                <a:lnTo>
                  <a:pt x="359569" y="0"/>
                </a:lnTo>
                <a:lnTo>
                  <a:pt x="207169" y="21432"/>
                </a:lnTo>
                <a:lnTo>
                  <a:pt x="230981" y="85725"/>
                </a:lnTo>
                <a:lnTo>
                  <a:pt x="242888" y="126207"/>
                </a:lnTo>
                <a:lnTo>
                  <a:pt x="250031" y="166688"/>
                </a:lnTo>
                <a:lnTo>
                  <a:pt x="250031" y="204788"/>
                </a:lnTo>
                <a:lnTo>
                  <a:pt x="247650" y="242888"/>
                </a:lnTo>
                <a:lnTo>
                  <a:pt x="238125" y="292894"/>
                </a:lnTo>
                <a:lnTo>
                  <a:pt x="216694" y="376238"/>
                </a:lnTo>
                <a:lnTo>
                  <a:pt x="192881" y="450057"/>
                </a:lnTo>
                <a:lnTo>
                  <a:pt x="164306" y="516732"/>
                </a:lnTo>
                <a:lnTo>
                  <a:pt x="121444" y="607219"/>
                </a:lnTo>
                <a:lnTo>
                  <a:pt x="80963" y="676275"/>
                </a:lnTo>
                <a:lnTo>
                  <a:pt x="0" y="809625"/>
                </a:lnTo>
                <a:lnTo>
                  <a:pt x="169069" y="759619"/>
                </a:lnTo>
                <a:lnTo>
                  <a:pt x="247650" y="650082"/>
                </a:lnTo>
                <a:lnTo>
                  <a:pt x="335756" y="535782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7183E7A-0EBC-41E8-8282-8817E0A9A000}"/>
              </a:ext>
            </a:extLst>
          </p:cNvPr>
          <p:cNvSpPr/>
          <p:nvPr/>
        </p:nvSpPr>
        <p:spPr>
          <a:xfrm>
            <a:off x="5584825" y="2647950"/>
            <a:ext cx="2489200" cy="2757488"/>
          </a:xfrm>
          <a:custGeom>
            <a:avLst/>
            <a:gdLst>
              <a:gd name="connsiteX0" fmla="*/ 416600 w 2489004"/>
              <a:gd name="connsiteY0" fmla="*/ 388356 h 2757322"/>
              <a:gd name="connsiteX1" fmla="*/ 307154 w 2489004"/>
              <a:gd name="connsiteY1" fmla="*/ 409539 h 2757322"/>
              <a:gd name="connsiteX2" fmla="*/ 172995 w 2489004"/>
              <a:gd name="connsiteY2" fmla="*/ 430722 h 2757322"/>
              <a:gd name="connsiteX3" fmla="*/ 10592 w 2489004"/>
              <a:gd name="connsiteY3" fmla="*/ 451905 h 2757322"/>
              <a:gd name="connsiteX4" fmla="*/ 0 w 2489004"/>
              <a:gd name="connsiteY4" fmla="*/ 321276 h 2757322"/>
              <a:gd name="connsiteX5" fmla="*/ 204770 w 2489004"/>
              <a:gd name="connsiteY5" fmla="*/ 289502 h 2757322"/>
              <a:gd name="connsiteX6" fmla="*/ 441313 w 2489004"/>
              <a:gd name="connsiteY6" fmla="*/ 250666 h 2757322"/>
              <a:gd name="connsiteX7" fmla="*/ 628430 w 2489004"/>
              <a:gd name="connsiteY7" fmla="*/ 218892 h 2757322"/>
              <a:gd name="connsiteX8" fmla="*/ 716692 w 2489004"/>
              <a:gd name="connsiteY8" fmla="*/ 201239 h 2757322"/>
              <a:gd name="connsiteX9" fmla="*/ 843790 w 2489004"/>
              <a:gd name="connsiteY9" fmla="*/ 190648 h 2757322"/>
              <a:gd name="connsiteX10" fmla="*/ 988541 w 2489004"/>
              <a:gd name="connsiteY10" fmla="*/ 172995 h 2757322"/>
              <a:gd name="connsiteX11" fmla="*/ 1097987 w 2489004"/>
              <a:gd name="connsiteY11" fmla="*/ 158873 h 2757322"/>
              <a:gd name="connsiteX12" fmla="*/ 1239207 w 2489004"/>
              <a:gd name="connsiteY12" fmla="*/ 134160 h 2757322"/>
              <a:gd name="connsiteX13" fmla="*/ 1454567 w 2489004"/>
              <a:gd name="connsiteY13" fmla="*/ 105916 h 2757322"/>
              <a:gd name="connsiteX14" fmla="*/ 1592257 w 2489004"/>
              <a:gd name="connsiteY14" fmla="*/ 95324 h 2757322"/>
              <a:gd name="connsiteX15" fmla="*/ 1751129 w 2489004"/>
              <a:gd name="connsiteY15" fmla="*/ 77671 h 2757322"/>
              <a:gd name="connsiteX16" fmla="*/ 1906471 w 2489004"/>
              <a:gd name="connsiteY16" fmla="*/ 60019 h 2757322"/>
              <a:gd name="connsiteX17" fmla="*/ 2026509 w 2489004"/>
              <a:gd name="connsiteY17" fmla="*/ 42366 h 2757322"/>
              <a:gd name="connsiteX18" fmla="*/ 2104180 w 2489004"/>
              <a:gd name="connsiteY18" fmla="*/ 21183 h 2757322"/>
              <a:gd name="connsiteX19" fmla="*/ 2174790 w 2489004"/>
              <a:gd name="connsiteY19" fmla="*/ 0 h 2757322"/>
              <a:gd name="connsiteX20" fmla="*/ 2210095 w 2489004"/>
              <a:gd name="connsiteY20" fmla="*/ 3531 h 2757322"/>
              <a:gd name="connsiteX21" fmla="*/ 2273644 w 2489004"/>
              <a:gd name="connsiteY21" fmla="*/ 17653 h 2757322"/>
              <a:gd name="connsiteX22" fmla="*/ 2340723 w 2489004"/>
              <a:gd name="connsiteY22" fmla="*/ 52958 h 2757322"/>
              <a:gd name="connsiteX23" fmla="*/ 2400742 w 2489004"/>
              <a:gd name="connsiteY23" fmla="*/ 95324 h 2757322"/>
              <a:gd name="connsiteX24" fmla="*/ 2453699 w 2489004"/>
              <a:gd name="connsiteY24" fmla="*/ 137690 h 2757322"/>
              <a:gd name="connsiteX25" fmla="*/ 2471352 w 2489004"/>
              <a:gd name="connsiteY25" fmla="*/ 158873 h 2757322"/>
              <a:gd name="connsiteX26" fmla="*/ 2481943 w 2489004"/>
              <a:gd name="connsiteY26" fmla="*/ 180056 h 2757322"/>
              <a:gd name="connsiteX27" fmla="*/ 2489004 w 2489004"/>
              <a:gd name="connsiteY27" fmla="*/ 204770 h 2757322"/>
              <a:gd name="connsiteX28" fmla="*/ 2489004 w 2489004"/>
              <a:gd name="connsiteY28" fmla="*/ 225953 h 2757322"/>
              <a:gd name="connsiteX29" fmla="*/ 2474882 w 2489004"/>
              <a:gd name="connsiteY29" fmla="*/ 261258 h 2757322"/>
              <a:gd name="connsiteX30" fmla="*/ 2453699 w 2489004"/>
              <a:gd name="connsiteY30" fmla="*/ 293032 h 2757322"/>
              <a:gd name="connsiteX31" fmla="*/ 2432516 w 2489004"/>
              <a:gd name="connsiteY31" fmla="*/ 338929 h 2757322"/>
              <a:gd name="connsiteX32" fmla="*/ 2411333 w 2489004"/>
              <a:gd name="connsiteY32" fmla="*/ 420130 h 2757322"/>
              <a:gd name="connsiteX33" fmla="*/ 2400742 w 2489004"/>
              <a:gd name="connsiteY33" fmla="*/ 490740 h 2757322"/>
              <a:gd name="connsiteX34" fmla="*/ 2390150 w 2489004"/>
              <a:gd name="connsiteY34" fmla="*/ 699040 h 2757322"/>
              <a:gd name="connsiteX35" fmla="*/ 2383089 w 2489004"/>
              <a:gd name="connsiteY35" fmla="*/ 1034438 h 2757322"/>
              <a:gd name="connsiteX36" fmla="*/ 2383089 w 2489004"/>
              <a:gd name="connsiteY36" fmla="*/ 1394549 h 2757322"/>
              <a:gd name="connsiteX37" fmla="*/ 2386620 w 2489004"/>
              <a:gd name="connsiteY37" fmla="*/ 1606379 h 2757322"/>
              <a:gd name="connsiteX38" fmla="*/ 2393681 w 2489004"/>
              <a:gd name="connsiteY38" fmla="*/ 1768782 h 2757322"/>
              <a:gd name="connsiteX39" fmla="*/ 2404272 w 2489004"/>
              <a:gd name="connsiteY39" fmla="*/ 1934716 h 2757322"/>
              <a:gd name="connsiteX40" fmla="*/ 2425455 w 2489004"/>
              <a:gd name="connsiteY40" fmla="*/ 2082997 h 2757322"/>
              <a:gd name="connsiteX41" fmla="*/ 2443108 w 2489004"/>
              <a:gd name="connsiteY41" fmla="*/ 2195973 h 2757322"/>
              <a:gd name="connsiteX42" fmla="*/ 2446638 w 2489004"/>
              <a:gd name="connsiteY42" fmla="*/ 2234808 h 2757322"/>
              <a:gd name="connsiteX43" fmla="*/ 2425455 w 2489004"/>
              <a:gd name="connsiteY43" fmla="*/ 2333662 h 2757322"/>
              <a:gd name="connsiteX44" fmla="*/ 2397211 w 2489004"/>
              <a:gd name="connsiteY44" fmla="*/ 2439577 h 2757322"/>
              <a:gd name="connsiteX45" fmla="*/ 2368967 w 2489004"/>
              <a:gd name="connsiteY45" fmla="*/ 2520779 h 2757322"/>
              <a:gd name="connsiteX46" fmla="*/ 2326601 w 2489004"/>
              <a:gd name="connsiteY46" fmla="*/ 2612572 h 2757322"/>
              <a:gd name="connsiteX47" fmla="*/ 2294827 w 2489004"/>
              <a:gd name="connsiteY47" fmla="*/ 2661999 h 2757322"/>
              <a:gd name="connsiteX48" fmla="*/ 2270113 w 2489004"/>
              <a:gd name="connsiteY48" fmla="*/ 2697304 h 2757322"/>
              <a:gd name="connsiteX49" fmla="*/ 2234808 w 2489004"/>
              <a:gd name="connsiteY49" fmla="*/ 2736139 h 2757322"/>
              <a:gd name="connsiteX50" fmla="*/ 2213625 w 2489004"/>
              <a:gd name="connsiteY50" fmla="*/ 2750261 h 2757322"/>
              <a:gd name="connsiteX51" fmla="*/ 2195973 w 2489004"/>
              <a:gd name="connsiteY51" fmla="*/ 2757322 h 2757322"/>
              <a:gd name="connsiteX52" fmla="*/ 2181851 w 2489004"/>
              <a:gd name="connsiteY52" fmla="*/ 2757322 h 2757322"/>
              <a:gd name="connsiteX53" fmla="*/ 2167729 w 2489004"/>
              <a:gd name="connsiteY53" fmla="*/ 2753792 h 2757322"/>
              <a:gd name="connsiteX54" fmla="*/ 2139485 w 2489004"/>
              <a:gd name="connsiteY54" fmla="*/ 2732609 h 2757322"/>
              <a:gd name="connsiteX55" fmla="*/ 2121832 w 2489004"/>
              <a:gd name="connsiteY55" fmla="*/ 2700834 h 2757322"/>
              <a:gd name="connsiteX56" fmla="*/ 2104180 w 2489004"/>
              <a:gd name="connsiteY56" fmla="*/ 2647877 h 2757322"/>
              <a:gd name="connsiteX57" fmla="*/ 2153607 w 2489004"/>
              <a:gd name="connsiteY57" fmla="*/ 2266583 h 2757322"/>
              <a:gd name="connsiteX58" fmla="*/ 2160668 w 2489004"/>
              <a:gd name="connsiteY58" fmla="*/ 2033570 h 2757322"/>
              <a:gd name="connsiteX59" fmla="*/ 2157137 w 2489004"/>
              <a:gd name="connsiteY59" fmla="*/ 1648745 h 2757322"/>
              <a:gd name="connsiteX60" fmla="*/ 2157137 w 2489004"/>
              <a:gd name="connsiteY60" fmla="*/ 1242737 h 2757322"/>
              <a:gd name="connsiteX61" fmla="*/ 2157137 w 2489004"/>
              <a:gd name="connsiteY61" fmla="*/ 872034 h 2757322"/>
              <a:gd name="connsiteX62" fmla="*/ 2157137 w 2489004"/>
              <a:gd name="connsiteY62" fmla="*/ 600186 h 2757322"/>
              <a:gd name="connsiteX63" fmla="*/ 2146546 w 2489004"/>
              <a:gd name="connsiteY63" fmla="*/ 377764 h 2757322"/>
              <a:gd name="connsiteX64" fmla="*/ 2139485 w 2489004"/>
              <a:gd name="connsiteY64" fmla="*/ 303624 h 2757322"/>
              <a:gd name="connsiteX65" fmla="*/ 2132424 w 2489004"/>
              <a:gd name="connsiteY65" fmla="*/ 271849 h 2757322"/>
              <a:gd name="connsiteX66" fmla="*/ 2121832 w 2489004"/>
              <a:gd name="connsiteY66" fmla="*/ 233014 h 2757322"/>
              <a:gd name="connsiteX67" fmla="*/ 2104180 w 2489004"/>
              <a:gd name="connsiteY67" fmla="*/ 215361 h 2757322"/>
              <a:gd name="connsiteX68" fmla="*/ 2065344 w 2489004"/>
              <a:gd name="connsiteY68" fmla="*/ 194178 h 2757322"/>
              <a:gd name="connsiteX69" fmla="*/ 2015917 w 2489004"/>
              <a:gd name="connsiteY69" fmla="*/ 180056 h 2757322"/>
              <a:gd name="connsiteX70" fmla="*/ 1959429 w 2489004"/>
              <a:gd name="connsiteY70" fmla="*/ 180056 h 2757322"/>
              <a:gd name="connsiteX71" fmla="*/ 1828800 w 2489004"/>
              <a:gd name="connsiteY71" fmla="*/ 190648 h 2757322"/>
              <a:gd name="connsiteX72" fmla="*/ 1574604 w 2489004"/>
              <a:gd name="connsiteY72" fmla="*/ 218892 h 2757322"/>
              <a:gd name="connsiteX73" fmla="*/ 1288634 w 2489004"/>
              <a:gd name="connsiteY73" fmla="*/ 257727 h 2757322"/>
              <a:gd name="connsiteX74" fmla="*/ 1030907 w 2489004"/>
              <a:gd name="connsiteY74" fmla="*/ 293032 h 2757322"/>
              <a:gd name="connsiteX75" fmla="*/ 812016 w 2489004"/>
              <a:gd name="connsiteY75" fmla="*/ 317746 h 2757322"/>
              <a:gd name="connsiteX76" fmla="*/ 631960 w 2489004"/>
              <a:gd name="connsiteY76" fmla="*/ 345990 h 2757322"/>
              <a:gd name="connsiteX77" fmla="*/ 416600 w 2489004"/>
              <a:gd name="connsiteY77" fmla="*/ 388356 h 2757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489004" h="2757322">
                <a:moveTo>
                  <a:pt x="416600" y="388356"/>
                </a:moveTo>
                <a:lnTo>
                  <a:pt x="307154" y="409539"/>
                </a:lnTo>
                <a:lnTo>
                  <a:pt x="172995" y="430722"/>
                </a:lnTo>
                <a:lnTo>
                  <a:pt x="10592" y="451905"/>
                </a:lnTo>
                <a:lnTo>
                  <a:pt x="0" y="321276"/>
                </a:lnTo>
                <a:lnTo>
                  <a:pt x="204770" y="289502"/>
                </a:lnTo>
                <a:lnTo>
                  <a:pt x="441313" y="250666"/>
                </a:lnTo>
                <a:lnTo>
                  <a:pt x="628430" y="218892"/>
                </a:lnTo>
                <a:lnTo>
                  <a:pt x="716692" y="201239"/>
                </a:lnTo>
                <a:lnTo>
                  <a:pt x="843790" y="190648"/>
                </a:lnTo>
                <a:lnTo>
                  <a:pt x="988541" y="172995"/>
                </a:lnTo>
                <a:lnTo>
                  <a:pt x="1097987" y="158873"/>
                </a:lnTo>
                <a:lnTo>
                  <a:pt x="1239207" y="134160"/>
                </a:lnTo>
                <a:lnTo>
                  <a:pt x="1454567" y="105916"/>
                </a:lnTo>
                <a:lnTo>
                  <a:pt x="1592257" y="95324"/>
                </a:lnTo>
                <a:lnTo>
                  <a:pt x="1751129" y="77671"/>
                </a:lnTo>
                <a:lnTo>
                  <a:pt x="1906471" y="60019"/>
                </a:lnTo>
                <a:lnTo>
                  <a:pt x="2026509" y="42366"/>
                </a:lnTo>
                <a:lnTo>
                  <a:pt x="2104180" y="21183"/>
                </a:lnTo>
                <a:lnTo>
                  <a:pt x="2174790" y="0"/>
                </a:lnTo>
                <a:lnTo>
                  <a:pt x="2210095" y="3531"/>
                </a:lnTo>
                <a:lnTo>
                  <a:pt x="2273644" y="17653"/>
                </a:lnTo>
                <a:lnTo>
                  <a:pt x="2340723" y="52958"/>
                </a:lnTo>
                <a:lnTo>
                  <a:pt x="2400742" y="95324"/>
                </a:lnTo>
                <a:lnTo>
                  <a:pt x="2453699" y="137690"/>
                </a:lnTo>
                <a:lnTo>
                  <a:pt x="2471352" y="158873"/>
                </a:lnTo>
                <a:lnTo>
                  <a:pt x="2481943" y="180056"/>
                </a:lnTo>
                <a:lnTo>
                  <a:pt x="2489004" y="204770"/>
                </a:lnTo>
                <a:lnTo>
                  <a:pt x="2489004" y="225953"/>
                </a:lnTo>
                <a:lnTo>
                  <a:pt x="2474882" y="261258"/>
                </a:lnTo>
                <a:lnTo>
                  <a:pt x="2453699" y="293032"/>
                </a:lnTo>
                <a:lnTo>
                  <a:pt x="2432516" y="338929"/>
                </a:lnTo>
                <a:lnTo>
                  <a:pt x="2411333" y="420130"/>
                </a:lnTo>
                <a:lnTo>
                  <a:pt x="2400742" y="490740"/>
                </a:lnTo>
                <a:lnTo>
                  <a:pt x="2390150" y="699040"/>
                </a:lnTo>
                <a:lnTo>
                  <a:pt x="2383089" y="1034438"/>
                </a:lnTo>
                <a:lnTo>
                  <a:pt x="2383089" y="1394549"/>
                </a:lnTo>
                <a:lnTo>
                  <a:pt x="2386620" y="1606379"/>
                </a:lnTo>
                <a:lnTo>
                  <a:pt x="2393681" y="1768782"/>
                </a:lnTo>
                <a:lnTo>
                  <a:pt x="2404272" y="1934716"/>
                </a:lnTo>
                <a:lnTo>
                  <a:pt x="2425455" y="2082997"/>
                </a:lnTo>
                <a:lnTo>
                  <a:pt x="2443108" y="2195973"/>
                </a:lnTo>
                <a:lnTo>
                  <a:pt x="2446638" y="2234808"/>
                </a:lnTo>
                <a:lnTo>
                  <a:pt x="2425455" y="2333662"/>
                </a:lnTo>
                <a:lnTo>
                  <a:pt x="2397211" y="2439577"/>
                </a:lnTo>
                <a:lnTo>
                  <a:pt x="2368967" y="2520779"/>
                </a:lnTo>
                <a:lnTo>
                  <a:pt x="2326601" y="2612572"/>
                </a:lnTo>
                <a:lnTo>
                  <a:pt x="2294827" y="2661999"/>
                </a:lnTo>
                <a:lnTo>
                  <a:pt x="2270113" y="2697304"/>
                </a:lnTo>
                <a:lnTo>
                  <a:pt x="2234808" y="2736139"/>
                </a:lnTo>
                <a:lnTo>
                  <a:pt x="2213625" y="2750261"/>
                </a:lnTo>
                <a:lnTo>
                  <a:pt x="2195973" y="2757322"/>
                </a:lnTo>
                <a:lnTo>
                  <a:pt x="2181851" y="2757322"/>
                </a:lnTo>
                <a:lnTo>
                  <a:pt x="2167729" y="2753792"/>
                </a:lnTo>
                <a:lnTo>
                  <a:pt x="2139485" y="2732609"/>
                </a:lnTo>
                <a:lnTo>
                  <a:pt x="2121832" y="2700834"/>
                </a:lnTo>
                <a:lnTo>
                  <a:pt x="2104180" y="2647877"/>
                </a:lnTo>
                <a:lnTo>
                  <a:pt x="2153607" y="2266583"/>
                </a:lnTo>
                <a:lnTo>
                  <a:pt x="2160668" y="2033570"/>
                </a:lnTo>
                <a:lnTo>
                  <a:pt x="2157137" y="1648745"/>
                </a:lnTo>
                <a:lnTo>
                  <a:pt x="2157137" y="1242737"/>
                </a:lnTo>
                <a:lnTo>
                  <a:pt x="2157137" y="872034"/>
                </a:lnTo>
                <a:lnTo>
                  <a:pt x="2157137" y="600186"/>
                </a:lnTo>
                <a:lnTo>
                  <a:pt x="2146546" y="377764"/>
                </a:lnTo>
                <a:lnTo>
                  <a:pt x="2139485" y="303624"/>
                </a:lnTo>
                <a:lnTo>
                  <a:pt x="2132424" y="271849"/>
                </a:lnTo>
                <a:lnTo>
                  <a:pt x="2121832" y="233014"/>
                </a:lnTo>
                <a:lnTo>
                  <a:pt x="2104180" y="215361"/>
                </a:lnTo>
                <a:lnTo>
                  <a:pt x="2065344" y="194178"/>
                </a:lnTo>
                <a:lnTo>
                  <a:pt x="2015917" y="180056"/>
                </a:lnTo>
                <a:lnTo>
                  <a:pt x="1959429" y="180056"/>
                </a:lnTo>
                <a:lnTo>
                  <a:pt x="1828800" y="190648"/>
                </a:lnTo>
                <a:lnTo>
                  <a:pt x="1574604" y="218892"/>
                </a:lnTo>
                <a:lnTo>
                  <a:pt x="1288634" y="257727"/>
                </a:lnTo>
                <a:lnTo>
                  <a:pt x="1030907" y="293032"/>
                </a:lnTo>
                <a:lnTo>
                  <a:pt x="812016" y="317746"/>
                </a:lnTo>
                <a:lnTo>
                  <a:pt x="631960" y="345990"/>
                </a:lnTo>
                <a:lnTo>
                  <a:pt x="416600" y="388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5C0470B-50EA-45EB-9890-868FAA08E8DC}"/>
              </a:ext>
            </a:extLst>
          </p:cNvPr>
          <p:cNvSpPr/>
          <p:nvPr/>
        </p:nvSpPr>
        <p:spPr>
          <a:xfrm>
            <a:off x="7205663" y="4786313"/>
            <a:ext cx="552450" cy="614362"/>
          </a:xfrm>
          <a:custGeom>
            <a:avLst/>
            <a:gdLst>
              <a:gd name="connsiteX0" fmla="*/ 207168 w 552450"/>
              <a:gd name="connsiteY0" fmla="*/ 83343 h 614362"/>
              <a:gd name="connsiteX1" fmla="*/ 280987 w 552450"/>
              <a:gd name="connsiteY1" fmla="*/ 119062 h 614362"/>
              <a:gd name="connsiteX2" fmla="*/ 364331 w 552450"/>
              <a:gd name="connsiteY2" fmla="*/ 154781 h 614362"/>
              <a:gd name="connsiteX3" fmla="*/ 416718 w 552450"/>
              <a:gd name="connsiteY3" fmla="*/ 176212 h 614362"/>
              <a:gd name="connsiteX4" fmla="*/ 452437 w 552450"/>
              <a:gd name="connsiteY4" fmla="*/ 183356 h 614362"/>
              <a:gd name="connsiteX5" fmla="*/ 471487 w 552450"/>
              <a:gd name="connsiteY5" fmla="*/ 183356 h 614362"/>
              <a:gd name="connsiteX6" fmla="*/ 502443 w 552450"/>
              <a:gd name="connsiteY6" fmla="*/ 176212 h 614362"/>
              <a:gd name="connsiteX7" fmla="*/ 521493 w 552450"/>
              <a:gd name="connsiteY7" fmla="*/ 157162 h 614362"/>
              <a:gd name="connsiteX8" fmla="*/ 533400 w 552450"/>
              <a:gd name="connsiteY8" fmla="*/ 121443 h 614362"/>
              <a:gd name="connsiteX9" fmla="*/ 540543 w 552450"/>
              <a:gd name="connsiteY9" fmla="*/ 23812 h 614362"/>
              <a:gd name="connsiteX10" fmla="*/ 552450 w 552450"/>
              <a:gd name="connsiteY10" fmla="*/ 614362 h 614362"/>
              <a:gd name="connsiteX11" fmla="*/ 528637 w 552450"/>
              <a:gd name="connsiteY11" fmla="*/ 600075 h 614362"/>
              <a:gd name="connsiteX12" fmla="*/ 516731 w 552450"/>
              <a:gd name="connsiteY12" fmla="*/ 588168 h 614362"/>
              <a:gd name="connsiteX13" fmla="*/ 497681 w 552450"/>
              <a:gd name="connsiteY13" fmla="*/ 552450 h 614362"/>
              <a:gd name="connsiteX14" fmla="*/ 481012 w 552450"/>
              <a:gd name="connsiteY14" fmla="*/ 504825 h 614362"/>
              <a:gd name="connsiteX15" fmla="*/ 457200 w 552450"/>
              <a:gd name="connsiteY15" fmla="*/ 466725 h 614362"/>
              <a:gd name="connsiteX16" fmla="*/ 428625 w 552450"/>
              <a:gd name="connsiteY16" fmla="*/ 423862 h 614362"/>
              <a:gd name="connsiteX17" fmla="*/ 402431 w 552450"/>
              <a:gd name="connsiteY17" fmla="*/ 385762 h 614362"/>
              <a:gd name="connsiteX18" fmla="*/ 357187 w 552450"/>
              <a:gd name="connsiteY18" fmla="*/ 335756 h 614362"/>
              <a:gd name="connsiteX19" fmla="*/ 314325 w 552450"/>
              <a:gd name="connsiteY19" fmla="*/ 290512 h 614362"/>
              <a:gd name="connsiteX20" fmla="*/ 254793 w 552450"/>
              <a:gd name="connsiteY20" fmla="*/ 233362 h 614362"/>
              <a:gd name="connsiteX21" fmla="*/ 197643 w 552450"/>
              <a:gd name="connsiteY21" fmla="*/ 183356 h 614362"/>
              <a:gd name="connsiteX22" fmla="*/ 107156 w 552450"/>
              <a:gd name="connsiteY22" fmla="*/ 109537 h 614362"/>
              <a:gd name="connsiteX23" fmla="*/ 38100 w 552450"/>
              <a:gd name="connsiteY23" fmla="*/ 57150 h 614362"/>
              <a:gd name="connsiteX24" fmla="*/ 14287 w 552450"/>
              <a:gd name="connsiteY24" fmla="*/ 40481 h 614362"/>
              <a:gd name="connsiteX25" fmla="*/ 4762 w 552450"/>
              <a:gd name="connsiteY25" fmla="*/ 33337 h 614362"/>
              <a:gd name="connsiteX26" fmla="*/ 0 w 552450"/>
              <a:gd name="connsiteY26" fmla="*/ 26193 h 614362"/>
              <a:gd name="connsiteX27" fmla="*/ 2381 w 552450"/>
              <a:gd name="connsiteY27" fmla="*/ 9525 h 614362"/>
              <a:gd name="connsiteX28" fmla="*/ 9525 w 552450"/>
              <a:gd name="connsiteY28" fmla="*/ 0 h 614362"/>
              <a:gd name="connsiteX29" fmla="*/ 28575 w 552450"/>
              <a:gd name="connsiteY29" fmla="*/ 0 h 614362"/>
              <a:gd name="connsiteX30" fmla="*/ 64293 w 552450"/>
              <a:gd name="connsiteY30" fmla="*/ 14287 h 614362"/>
              <a:gd name="connsiteX31" fmla="*/ 207168 w 552450"/>
              <a:gd name="connsiteY31" fmla="*/ 83343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52450" h="614362">
                <a:moveTo>
                  <a:pt x="207168" y="83343"/>
                </a:moveTo>
                <a:lnTo>
                  <a:pt x="280987" y="119062"/>
                </a:lnTo>
                <a:lnTo>
                  <a:pt x="364331" y="154781"/>
                </a:lnTo>
                <a:lnTo>
                  <a:pt x="416718" y="176212"/>
                </a:lnTo>
                <a:lnTo>
                  <a:pt x="452437" y="183356"/>
                </a:lnTo>
                <a:lnTo>
                  <a:pt x="471487" y="183356"/>
                </a:lnTo>
                <a:lnTo>
                  <a:pt x="502443" y="176212"/>
                </a:lnTo>
                <a:lnTo>
                  <a:pt x="521493" y="157162"/>
                </a:lnTo>
                <a:lnTo>
                  <a:pt x="533400" y="121443"/>
                </a:lnTo>
                <a:lnTo>
                  <a:pt x="540543" y="23812"/>
                </a:lnTo>
                <a:lnTo>
                  <a:pt x="552450" y="614362"/>
                </a:lnTo>
                <a:lnTo>
                  <a:pt x="528637" y="600075"/>
                </a:lnTo>
                <a:lnTo>
                  <a:pt x="516731" y="588168"/>
                </a:lnTo>
                <a:lnTo>
                  <a:pt x="497681" y="552450"/>
                </a:lnTo>
                <a:lnTo>
                  <a:pt x="481012" y="504825"/>
                </a:lnTo>
                <a:lnTo>
                  <a:pt x="457200" y="466725"/>
                </a:lnTo>
                <a:lnTo>
                  <a:pt x="428625" y="423862"/>
                </a:lnTo>
                <a:lnTo>
                  <a:pt x="402431" y="385762"/>
                </a:lnTo>
                <a:lnTo>
                  <a:pt x="357187" y="335756"/>
                </a:lnTo>
                <a:lnTo>
                  <a:pt x="314325" y="290512"/>
                </a:lnTo>
                <a:lnTo>
                  <a:pt x="254793" y="233362"/>
                </a:lnTo>
                <a:lnTo>
                  <a:pt x="197643" y="183356"/>
                </a:lnTo>
                <a:lnTo>
                  <a:pt x="107156" y="109537"/>
                </a:lnTo>
                <a:lnTo>
                  <a:pt x="38100" y="57150"/>
                </a:lnTo>
                <a:lnTo>
                  <a:pt x="14287" y="40481"/>
                </a:lnTo>
                <a:lnTo>
                  <a:pt x="4762" y="33337"/>
                </a:lnTo>
                <a:lnTo>
                  <a:pt x="0" y="26193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64293" y="14287"/>
                </a:lnTo>
                <a:lnTo>
                  <a:pt x="207168" y="83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7931F7E-B410-4531-B88C-AF47C893335B}"/>
              </a:ext>
            </a:extLst>
          </p:cNvPr>
          <p:cNvSpPr/>
          <p:nvPr/>
        </p:nvSpPr>
        <p:spPr>
          <a:xfrm>
            <a:off x="6418264" y="2903539"/>
            <a:ext cx="363537" cy="1182687"/>
          </a:xfrm>
          <a:custGeom>
            <a:avLst/>
            <a:gdLst>
              <a:gd name="connsiteX0" fmla="*/ 116681 w 364331"/>
              <a:gd name="connsiteY0" fmla="*/ 864394 h 1183481"/>
              <a:gd name="connsiteX1" fmla="*/ 116681 w 364331"/>
              <a:gd name="connsiteY1" fmla="*/ 657225 h 1183481"/>
              <a:gd name="connsiteX2" fmla="*/ 116681 w 364331"/>
              <a:gd name="connsiteY2" fmla="*/ 442912 h 1183481"/>
              <a:gd name="connsiteX3" fmla="*/ 116681 w 364331"/>
              <a:gd name="connsiteY3" fmla="*/ 297656 h 1183481"/>
              <a:gd name="connsiteX4" fmla="*/ 116681 w 364331"/>
              <a:gd name="connsiteY4" fmla="*/ 257175 h 1183481"/>
              <a:gd name="connsiteX5" fmla="*/ 114300 w 364331"/>
              <a:gd name="connsiteY5" fmla="*/ 214312 h 1183481"/>
              <a:gd name="connsiteX6" fmla="*/ 107156 w 364331"/>
              <a:gd name="connsiteY6" fmla="*/ 173831 h 1183481"/>
              <a:gd name="connsiteX7" fmla="*/ 97631 w 364331"/>
              <a:gd name="connsiteY7" fmla="*/ 145256 h 1183481"/>
              <a:gd name="connsiteX8" fmla="*/ 85725 w 364331"/>
              <a:gd name="connsiteY8" fmla="*/ 116681 h 1183481"/>
              <a:gd name="connsiteX9" fmla="*/ 69056 w 364331"/>
              <a:gd name="connsiteY9" fmla="*/ 92869 h 1183481"/>
              <a:gd name="connsiteX10" fmla="*/ 50006 w 364331"/>
              <a:gd name="connsiteY10" fmla="*/ 69056 h 1183481"/>
              <a:gd name="connsiteX11" fmla="*/ 0 w 364331"/>
              <a:gd name="connsiteY11" fmla="*/ 21431 h 1183481"/>
              <a:gd name="connsiteX12" fmla="*/ 209550 w 364331"/>
              <a:gd name="connsiteY12" fmla="*/ 0 h 1183481"/>
              <a:gd name="connsiteX13" fmla="*/ 269081 w 364331"/>
              <a:gd name="connsiteY13" fmla="*/ 66675 h 1183481"/>
              <a:gd name="connsiteX14" fmla="*/ 307181 w 364331"/>
              <a:gd name="connsiteY14" fmla="*/ 109537 h 1183481"/>
              <a:gd name="connsiteX15" fmla="*/ 345281 w 364331"/>
              <a:gd name="connsiteY15" fmla="*/ 159544 h 1183481"/>
              <a:gd name="connsiteX16" fmla="*/ 364331 w 364331"/>
              <a:gd name="connsiteY16" fmla="*/ 190500 h 1183481"/>
              <a:gd name="connsiteX17" fmla="*/ 354806 w 364331"/>
              <a:gd name="connsiteY17" fmla="*/ 247650 h 1183481"/>
              <a:gd name="connsiteX18" fmla="*/ 338137 w 364331"/>
              <a:gd name="connsiteY18" fmla="*/ 357187 h 1183481"/>
              <a:gd name="connsiteX19" fmla="*/ 323850 w 364331"/>
              <a:gd name="connsiteY19" fmla="*/ 464344 h 1183481"/>
              <a:gd name="connsiteX20" fmla="*/ 319087 w 364331"/>
              <a:gd name="connsiteY20" fmla="*/ 538162 h 1183481"/>
              <a:gd name="connsiteX21" fmla="*/ 319087 w 364331"/>
              <a:gd name="connsiteY21" fmla="*/ 738187 h 1183481"/>
              <a:gd name="connsiteX22" fmla="*/ 321469 w 364331"/>
              <a:gd name="connsiteY22" fmla="*/ 1157287 h 1183481"/>
              <a:gd name="connsiteX23" fmla="*/ 116681 w 364331"/>
              <a:gd name="connsiteY23" fmla="*/ 1183481 h 1183481"/>
              <a:gd name="connsiteX24" fmla="*/ 116681 w 364331"/>
              <a:gd name="connsiteY24" fmla="*/ 864394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64331" h="1183481">
                <a:moveTo>
                  <a:pt x="116681" y="864394"/>
                </a:moveTo>
                <a:lnTo>
                  <a:pt x="116681" y="657225"/>
                </a:lnTo>
                <a:lnTo>
                  <a:pt x="116681" y="442912"/>
                </a:lnTo>
                <a:lnTo>
                  <a:pt x="116681" y="297656"/>
                </a:lnTo>
                <a:lnTo>
                  <a:pt x="116681" y="257175"/>
                </a:lnTo>
                <a:lnTo>
                  <a:pt x="114300" y="214312"/>
                </a:lnTo>
                <a:lnTo>
                  <a:pt x="107156" y="173831"/>
                </a:lnTo>
                <a:lnTo>
                  <a:pt x="97631" y="145256"/>
                </a:lnTo>
                <a:lnTo>
                  <a:pt x="85725" y="116681"/>
                </a:lnTo>
                <a:lnTo>
                  <a:pt x="69056" y="92869"/>
                </a:lnTo>
                <a:lnTo>
                  <a:pt x="50006" y="69056"/>
                </a:lnTo>
                <a:lnTo>
                  <a:pt x="0" y="21431"/>
                </a:lnTo>
                <a:lnTo>
                  <a:pt x="209550" y="0"/>
                </a:lnTo>
                <a:lnTo>
                  <a:pt x="269081" y="66675"/>
                </a:lnTo>
                <a:lnTo>
                  <a:pt x="307181" y="109537"/>
                </a:lnTo>
                <a:lnTo>
                  <a:pt x="345281" y="159544"/>
                </a:lnTo>
                <a:lnTo>
                  <a:pt x="364331" y="190500"/>
                </a:lnTo>
                <a:lnTo>
                  <a:pt x="354806" y="247650"/>
                </a:lnTo>
                <a:lnTo>
                  <a:pt x="338137" y="357187"/>
                </a:lnTo>
                <a:lnTo>
                  <a:pt x="323850" y="464344"/>
                </a:lnTo>
                <a:lnTo>
                  <a:pt x="319087" y="538162"/>
                </a:lnTo>
                <a:lnTo>
                  <a:pt x="319087" y="738187"/>
                </a:lnTo>
                <a:lnTo>
                  <a:pt x="321469" y="1157287"/>
                </a:lnTo>
                <a:lnTo>
                  <a:pt x="116681" y="1183481"/>
                </a:lnTo>
                <a:lnTo>
                  <a:pt x="116681" y="864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C9FFAAA-3D20-41CE-87A6-F567B42D75FD}"/>
              </a:ext>
            </a:extLst>
          </p:cNvPr>
          <p:cNvSpPr/>
          <p:nvPr/>
        </p:nvSpPr>
        <p:spPr>
          <a:xfrm>
            <a:off x="6161089" y="3924301"/>
            <a:ext cx="1260475" cy="855663"/>
          </a:xfrm>
          <a:custGeom>
            <a:avLst/>
            <a:gdLst>
              <a:gd name="connsiteX0" fmla="*/ 421481 w 1262062"/>
              <a:gd name="connsiteY0" fmla="*/ 233363 h 854869"/>
              <a:gd name="connsiteX1" fmla="*/ 290512 w 1262062"/>
              <a:gd name="connsiteY1" fmla="*/ 259556 h 854869"/>
              <a:gd name="connsiteX2" fmla="*/ 114300 w 1262062"/>
              <a:gd name="connsiteY2" fmla="*/ 300038 h 854869"/>
              <a:gd name="connsiteX3" fmla="*/ 47625 w 1262062"/>
              <a:gd name="connsiteY3" fmla="*/ 319088 h 854869"/>
              <a:gd name="connsiteX4" fmla="*/ 0 w 1262062"/>
              <a:gd name="connsiteY4" fmla="*/ 157163 h 854869"/>
              <a:gd name="connsiteX5" fmla="*/ 102394 w 1262062"/>
              <a:gd name="connsiteY5" fmla="*/ 145256 h 854869"/>
              <a:gd name="connsiteX6" fmla="*/ 200025 w 1262062"/>
              <a:gd name="connsiteY6" fmla="*/ 133350 h 854869"/>
              <a:gd name="connsiteX7" fmla="*/ 302419 w 1262062"/>
              <a:gd name="connsiteY7" fmla="*/ 119063 h 854869"/>
              <a:gd name="connsiteX8" fmla="*/ 400050 w 1262062"/>
              <a:gd name="connsiteY8" fmla="*/ 104775 h 854869"/>
              <a:gd name="connsiteX9" fmla="*/ 628650 w 1262062"/>
              <a:gd name="connsiteY9" fmla="*/ 78581 h 854869"/>
              <a:gd name="connsiteX10" fmla="*/ 700087 w 1262062"/>
              <a:gd name="connsiteY10" fmla="*/ 71438 h 854869"/>
              <a:gd name="connsiteX11" fmla="*/ 769144 w 1262062"/>
              <a:gd name="connsiteY11" fmla="*/ 61913 h 854869"/>
              <a:gd name="connsiteX12" fmla="*/ 852487 w 1262062"/>
              <a:gd name="connsiteY12" fmla="*/ 42863 h 854869"/>
              <a:gd name="connsiteX13" fmla="*/ 923925 w 1262062"/>
              <a:gd name="connsiteY13" fmla="*/ 23813 h 854869"/>
              <a:gd name="connsiteX14" fmla="*/ 988219 w 1262062"/>
              <a:gd name="connsiteY14" fmla="*/ 0 h 854869"/>
              <a:gd name="connsiteX15" fmla="*/ 1004887 w 1262062"/>
              <a:gd name="connsiteY15" fmla="*/ 0 h 854869"/>
              <a:gd name="connsiteX16" fmla="*/ 1059656 w 1262062"/>
              <a:gd name="connsiteY16" fmla="*/ 16669 h 854869"/>
              <a:gd name="connsiteX17" fmla="*/ 1116806 w 1262062"/>
              <a:gd name="connsiteY17" fmla="*/ 45244 h 854869"/>
              <a:gd name="connsiteX18" fmla="*/ 1157287 w 1262062"/>
              <a:gd name="connsiteY18" fmla="*/ 71438 h 854869"/>
              <a:gd name="connsiteX19" fmla="*/ 1197769 w 1262062"/>
              <a:gd name="connsiteY19" fmla="*/ 102394 h 854869"/>
              <a:gd name="connsiteX20" fmla="*/ 1228725 w 1262062"/>
              <a:gd name="connsiteY20" fmla="*/ 135731 h 854869"/>
              <a:gd name="connsiteX21" fmla="*/ 1245394 w 1262062"/>
              <a:gd name="connsiteY21" fmla="*/ 161925 h 854869"/>
              <a:gd name="connsiteX22" fmla="*/ 1259681 w 1262062"/>
              <a:gd name="connsiteY22" fmla="*/ 197644 h 854869"/>
              <a:gd name="connsiteX23" fmla="*/ 1262062 w 1262062"/>
              <a:gd name="connsiteY23" fmla="*/ 223838 h 854869"/>
              <a:gd name="connsiteX24" fmla="*/ 1257300 w 1262062"/>
              <a:gd name="connsiteY24" fmla="*/ 247650 h 854869"/>
              <a:gd name="connsiteX25" fmla="*/ 1238250 w 1262062"/>
              <a:gd name="connsiteY25" fmla="*/ 276225 h 854869"/>
              <a:gd name="connsiteX26" fmla="*/ 1223962 w 1262062"/>
              <a:gd name="connsiteY26" fmla="*/ 288131 h 854869"/>
              <a:gd name="connsiteX27" fmla="*/ 1204912 w 1262062"/>
              <a:gd name="connsiteY27" fmla="*/ 338138 h 854869"/>
              <a:gd name="connsiteX28" fmla="*/ 1171575 w 1262062"/>
              <a:gd name="connsiteY28" fmla="*/ 454819 h 854869"/>
              <a:gd name="connsiteX29" fmla="*/ 1131094 w 1262062"/>
              <a:gd name="connsiteY29" fmla="*/ 588169 h 854869"/>
              <a:gd name="connsiteX30" fmla="*/ 1097756 w 1262062"/>
              <a:gd name="connsiteY30" fmla="*/ 707231 h 854869"/>
              <a:gd name="connsiteX31" fmla="*/ 1085850 w 1262062"/>
              <a:gd name="connsiteY31" fmla="*/ 738188 h 854869"/>
              <a:gd name="connsiteX32" fmla="*/ 1050131 w 1262062"/>
              <a:gd name="connsiteY32" fmla="*/ 783431 h 854869"/>
              <a:gd name="connsiteX33" fmla="*/ 1009650 w 1262062"/>
              <a:gd name="connsiteY33" fmla="*/ 821531 h 854869"/>
              <a:gd name="connsiteX34" fmla="*/ 976312 w 1262062"/>
              <a:gd name="connsiteY34" fmla="*/ 847725 h 854869"/>
              <a:gd name="connsiteX35" fmla="*/ 952500 w 1262062"/>
              <a:gd name="connsiteY35" fmla="*/ 854869 h 854869"/>
              <a:gd name="connsiteX36" fmla="*/ 938212 w 1262062"/>
              <a:gd name="connsiteY36" fmla="*/ 854869 h 854869"/>
              <a:gd name="connsiteX37" fmla="*/ 926306 w 1262062"/>
              <a:gd name="connsiteY37" fmla="*/ 847725 h 854869"/>
              <a:gd name="connsiteX38" fmla="*/ 914400 w 1262062"/>
              <a:gd name="connsiteY38" fmla="*/ 823913 h 854869"/>
              <a:gd name="connsiteX39" fmla="*/ 907256 w 1262062"/>
              <a:gd name="connsiteY39" fmla="*/ 795338 h 854869"/>
              <a:gd name="connsiteX40" fmla="*/ 912019 w 1262062"/>
              <a:gd name="connsiteY40" fmla="*/ 583406 h 854869"/>
              <a:gd name="connsiteX41" fmla="*/ 923925 w 1262062"/>
              <a:gd name="connsiteY41" fmla="*/ 490538 h 854869"/>
              <a:gd name="connsiteX42" fmla="*/ 933450 w 1262062"/>
              <a:gd name="connsiteY42" fmla="*/ 309563 h 854869"/>
              <a:gd name="connsiteX43" fmla="*/ 933450 w 1262062"/>
              <a:gd name="connsiteY43" fmla="*/ 228600 h 854869"/>
              <a:gd name="connsiteX44" fmla="*/ 928687 w 1262062"/>
              <a:gd name="connsiteY44" fmla="*/ 197644 h 854869"/>
              <a:gd name="connsiteX45" fmla="*/ 919162 w 1262062"/>
              <a:gd name="connsiteY45" fmla="*/ 180975 h 854869"/>
              <a:gd name="connsiteX46" fmla="*/ 900112 w 1262062"/>
              <a:gd name="connsiteY46" fmla="*/ 173831 h 854869"/>
              <a:gd name="connsiteX47" fmla="*/ 864394 w 1262062"/>
              <a:gd name="connsiteY47" fmla="*/ 169069 h 854869"/>
              <a:gd name="connsiteX48" fmla="*/ 757237 w 1262062"/>
              <a:gd name="connsiteY48" fmla="*/ 183356 h 854869"/>
              <a:gd name="connsiteX49" fmla="*/ 531019 w 1262062"/>
              <a:gd name="connsiteY49" fmla="*/ 214313 h 854869"/>
              <a:gd name="connsiteX50" fmla="*/ 421481 w 1262062"/>
              <a:gd name="connsiteY50" fmla="*/ 233363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62062" h="854869">
                <a:moveTo>
                  <a:pt x="421481" y="233363"/>
                </a:moveTo>
                <a:lnTo>
                  <a:pt x="290512" y="259556"/>
                </a:lnTo>
                <a:lnTo>
                  <a:pt x="114300" y="300038"/>
                </a:lnTo>
                <a:lnTo>
                  <a:pt x="47625" y="319088"/>
                </a:lnTo>
                <a:lnTo>
                  <a:pt x="0" y="157163"/>
                </a:lnTo>
                <a:lnTo>
                  <a:pt x="102394" y="145256"/>
                </a:lnTo>
                <a:lnTo>
                  <a:pt x="200025" y="133350"/>
                </a:lnTo>
                <a:lnTo>
                  <a:pt x="302419" y="119063"/>
                </a:lnTo>
                <a:lnTo>
                  <a:pt x="400050" y="104775"/>
                </a:lnTo>
                <a:lnTo>
                  <a:pt x="628650" y="78581"/>
                </a:lnTo>
                <a:lnTo>
                  <a:pt x="700087" y="71438"/>
                </a:lnTo>
                <a:lnTo>
                  <a:pt x="769144" y="61913"/>
                </a:lnTo>
                <a:lnTo>
                  <a:pt x="852487" y="42863"/>
                </a:lnTo>
                <a:lnTo>
                  <a:pt x="923925" y="23813"/>
                </a:lnTo>
                <a:lnTo>
                  <a:pt x="988219" y="0"/>
                </a:lnTo>
                <a:lnTo>
                  <a:pt x="1004887" y="0"/>
                </a:lnTo>
                <a:lnTo>
                  <a:pt x="1059656" y="16669"/>
                </a:lnTo>
                <a:lnTo>
                  <a:pt x="1116806" y="45244"/>
                </a:lnTo>
                <a:lnTo>
                  <a:pt x="1157287" y="71438"/>
                </a:lnTo>
                <a:lnTo>
                  <a:pt x="1197769" y="102394"/>
                </a:lnTo>
                <a:lnTo>
                  <a:pt x="1228725" y="135731"/>
                </a:lnTo>
                <a:lnTo>
                  <a:pt x="1245394" y="161925"/>
                </a:lnTo>
                <a:lnTo>
                  <a:pt x="1259681" y="197644"/>
                </a:lnTo>
                <a:lnTo>
                  <a:pt x="1262062" y="223838"/>
                </a:lnTo>
                <a:lnTo>
                  <a:pt x="1257300" y="247650"/>
                </a:lnTo>
                <a:lnTo>
                  <a:pt x="1238250" y="276225"/>
                </a:lnTo>
                <a:lnTo>
                  <a:pt x="1223962" y="288131"/>
                </a:lnTo>
                <a:lnTo>
                  <a:pt x="1204912" y="338138"/>
                </a:lnTo>
                <a:lnTo>
                  <a:pt x="1171575" y="454819"/>
                </a:lnTo>
                <a:lnTo>
                  <a:pt x="1131094" y="588169"/>
                </a:lnTo>
                <a:lnTo>
                  <a:pt x="1097756" y="707231"/>
                </a:lnTo>
                <a:lnTo>
                  <a:pt x="1085850" y="738188"/>
                </a:lnTo>
                <a:lnTo>
                  <a:pt x="1050131" y="783431"/>
                </a:lnTo>
                <a:lnTo>
                  <a:pt x="1009650" y="821531"/>
                </a:lnTo>
                <a:lnTo>
                  <a:pt x="976312" y="847725"/>
                </a:lnTo>
                <a:lnTo>
                  <a:pt x="952500" y="854869"/>
                </a:lnTo>
                <a:lnTo>
                  <a:pt x="938212" y="854869"/>
                </a:lnTo>
                <a:lnTo>
                  <a:pt x="926306" y="847725"/>
                </a:lnTo>
                <a:lnTo>
                  <a:pt x="914400" y="823913"/>
                </a:lnTo>
                <a:lnTo>
                  <a:pt x="907256" y="795338"/>
                </a:lnTo>
                <a:lnTo>
                  <a:pt x="912019" y="583406"/>
                </a:lnTo>
                <a:lnTo>
                  <a:pt x="923925" y="490538"/>
                </a:lnTo>
                <a:lnTo>
                  <a:pt x="933450" y="309563"/>
                </a:lnTo>
                <a:lnTo>
                  <a:pt x="933450" y="228600"/>
                </a:lnTo>
                <a:lnTo>
                  <a:pt x="928687" y="197644"/>
                </a:lnTo>
                <a:lnTo>
                  <a:pt x="919162" y="180975"/>
                </a:lnTo>
                <a:lnTo>
                  <a:pt x="900112" y="173831"/>
                </a:lnTo>
                <a:lnTo>
                  <a:pt x="864394" y="169069"/>
                </a:lnTo>
                <a:lnTo>
                  <a:pt x="757237" y="183356"/>
                </a:lnTo>
                <a:lnTo>
                  <a:pt x="531019" y="214313"/>
                </a:lnTo>
                <a:lnTo>
                  <a:pt x="421481" y="233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8AE3C43A-24BA-4421-B58A-9E0F4F3A03F1}"/>
              </a:ext>
            </a:extLst>
          </p:cNvPr>
          <p:cNvSpPr/>
          <p:nvPr/>
        </p:nvSpPr>
        <p:spPr>
          <a:xfrm>
            <a:off x="6253163" y="4522789"/>
            <a:ext cx="857250" cy="230187"/>
          </a:xfrm>
          <a:custGeom>
            <a:avLst/>
            <a:gdLst>
              <a:gd name="connsiteX0" fmla="*/ 431006 w 857250"/>
              <a:gd name="connsiteY0" fmla="*/ 35719 h 230981"/>
              <a:gd name="connsiteX1" fmla="*/ 326231 w 857250"/>
              <a:gd name="connsiteY1" fmla="*/ 47625 h 230981"/>
              <a:gd name="connsiteX2" fmla="*/ 219075 w 857250"/>
              <a:gd name="connsiteY2" fmla="*/ 64294 h 230981"/>
              <a:gd name="connsiteX3" fmla="*/ 0 w 857250"/>
              <a:gd name="connsiteY3" fmla="*/ 100012 h 230981"/>
              <a:gd name="connsiteX4" fmla="*/ 33337 w 857250"/>
              <a:gd name="connsiteY4" fmla="*/ 230981 h 230981"/>
              <a:gd name="connsiteX5" fmla="*/ 259556 w 857250"/>
              <a:gd name="connsiteY5" fmla="*/ 204787 h 230981"/>
              <a:gd name="connsiteX6" fmla="*/ 454818 w 857250"/>
              <a:gd name="connsiteY6" fmla="*/ 180975 h 230981"/>
              <a:gd name="connsiteX7" fmla="*/ 661987 w 857250"/>
              <a:gd name="connsiteY7" fmla="*/ 157162 h 230981"/>
              <a:gd name="connsiteX8" fmla="*/ 711993 w 857250"/>
              <a:gd name="connsiteY8" fmla="*/ 159544 h 230981"/>
              <a:gd name="connsiteX9" fmla="*/ 757237 w 857250"/>
              <a:gd name="connsiteY9" fmla="*/ 169069 h 230981"/>
              <a:gd name="connsiteX10" fmla="*/ 800100 w 857250"/>
              <a:gd name="connsiteY10" fmla="*/ 188119 h 230981"/>
              <a:gd name="connsiteX11" fmla="*/ 857250 w 857250"/>
              <a:gd name="connsiteY11" fmla="*/ 211931 h 230981"/>
              <a:gd name="connsiteX12" fmla="*/ 857250 w 857250"/>
              <a:gd name="connsiteY12" fmla="*/ 0 h 230981"/>
              <a:gd name="connsiteX13" fmla="*/ 754856 w 857250"/>
              <a:gd name="connsiteY13" fmla="*/ 4762 h 230981"/>
              <a:gd name="connsiteX14" fmla="*/ 638175 w 857250"/>
              <a:gd name="connsiteY14" fmla="*/ 11906 h 230981"/>
              <a:gd name="connsiteX15" fmla="*/ 431006 w 857250"/>
              <a:gd name="connsiteY15" fmla="*/ 35719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7250" h="230981">
                <a:moveTo>
                  <a:pt x="431006" y="35719"/>
                </a:moveTo>
                <a:lnTo>
                  <a:pt x="326231" y="47625"/>
                </a:lnTo>
                <a:lnTo>
                  <a:pt x="219075" y="64294"/>
                </a:lnTo>
                <a:lnTo>
                  <a:pt x="0" y="100012"/>
                </a:lnTo>
                <a:lnTo>
                  <a:pt x="33337" y="230981"/>
                </a:lnTo>
                <a:lnTo>
                  <a:pt x="259556" y="204787"/>
                </a:lnTo>
                <a:lnTo>
                  <a:pt x="454818" y="180975"/>
                </a:lnTo>
                <a:lnTo>
                  <a:pt x="661987" y="157162"/>
                </a:lnTo>
                <a:lnTo>
                  <a:pt x="711993" y="159544"/>
                </a:lnTo>
                <a:lnTo>
                  <a:pt x="757237" y="169069"/>
                </a:lnTo>
                <a:lnTo>
                  <a:pt x="800100" y="188119"/>
                </a:lnTo>
                <a:lnTo>
                  <a:pt x="857250" y="211931"/>
                </a:lnTo>
                <a:lnTo>
                  <a:pt x="857250" y="0"/>
                </a:lnTo>
                <a:lnTo>
                  <a:pt x="754856" y="4762"/>
                </a:lnTo>
                <a:lnTo>
                  <a:pt x="638175" y="11906"/>
                </a:lnTo>
                <a:lnTo>
                  <a:pt x="431006" y="35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8CF32AB-07EB-437A-92A9-40E15A005DF8}"/>
              </a:ext>
            </a:extLst>
          </p:cNvPr>
          <p:cNvSpPr/>
          <p:nvPr/>
        </p:nvSpPr>
        <p:spPr>
          <a:xfrm>
            <a:off x="3722689" y="3319464"/>
            <a:ext cx="1285875" cy="1404937"/>
          </a:xfrm>
          <a:custGeom>
            <a:avLst/>
            <a:gdLst>
              <a:gd name="connsiteX0" fmla="*/ 785812 w 1285875"/>
              <a:gd name="connsiteY0" fmla="*/ 497681 h 1404937"/>
              <a:gd name="connsiteX1" fmla="*/ 833437 w 1285875"/>
              <a:gd name="connsiteY1" fmla="*/ 357187 h 1404937"/>
              <a:gd name="connsiteX2" fmla="*/ 847725 w 1285875"/>
              <a:gd name="connsiteY2" fmla="*/ 309562 h 1404937"/>
              <a:gd name="connsiteX3" fmla="*/ 847725 w 1285875"/>
              <a:gd name="connsiteY3" fmla="*/ 292893 h 1404937"/>
              <a:gd name="connsiteX4" fmla="*/ 840581 w 1285875"/>
              <a:gd name="connsiteY4" fmla="*/ 276225 h 1404937"/>
              <a:gd name="connsiteX5" fmla="*/ 833437 w 1285875"/>
              <a:gd name="connsiteY5" fmla="*/ 264318 h 1404937"/>
              <a:gd name="connsiteX6" fmla="*/ 826294 w 1285875"/>
              <a:gd name="connsiteY6" fmla="*/ 259556 h 1404937"/>
              <a:gd name="connsiteX7" fmla="*/ 807244 w 1285875"/>
              <a:gd name="connsiteY7" fmla="*/ 250031 h 1404937"/>
              <a:gd name="connsiteX8" fmla="*/ 783431 w 1285875"/>
              <a:gd name="connsiteY8" fmla="*/ 252412 h 1404937"/>
              <a:gd name="connsiteX9" fmla="*/ 750094 w 1285875"/>
              <a:gd name="connsiteY9" fmla="*/ 261937 h 1404937"/>
              <a:gd name="connsiteX10" fmla="*/ 671512 w 1285875"/>
              <a:gd name="connsiteY10" fmla="*/ 300037 h 1404937"/>
              <a:gd name="connsiteX11" fmla="*/ 571500 w 1285875"/>
              <a:gd name="connsiteY11" fmla="*/ 352425 h 1404937"/>
              <a:gd name="connsiteX12" fmla="*/ 483394 w 1285875"/>
              <a:gd name="connsiteY12" fmla="*/ 407193 h 1404937"/>
              <a:gd name="connsiteX13" fmla="*/ 404812 w 1285875"/>
              <a:gd name="connsiteY13" fmla="*/ 459581 h 1404937"/>
              <a:gd name="connsiteX14" fmla="*/ 330994 w 1285875"/>
              <a:gd name="connsiteY14" fmla="*/ 521493 h 1404937"/>
              <a:gd name="connsiteX15" fmla="*/ 309562 w 1285875"/>
              <a:gd name="connsiteY15" fmla="*/ 535781 h 1404937"/>
              <a:gd name="connsiteX16" fmla="*/ 290512 w 1285875"/>
              <a:gd name="connsiteY16" fmla="*/ 535781 h 1404937"/>
              <a:gd name="connsiteX17" fmla="*/ 259556 w 1285875"/>
              <a:gd name="connsiteY17" fmla="*/ 528637 h 1404937"/>
              <a:gd name="connsiteX18" fmla="*/ 216694 w 1285875"/>
              <a:gd name="connsiteY18" fmla="*/ 507206 h 1404937"/>
              <a:gd name="connsiteX19" fmla="*/ 176212 w 1285875"/>
              <a:gd name="connsiteY19" fmla="*/ 481012 h 1404937"/>
              <a:gd name="connsiteX20" fmla="*/ 121444 w 1285875"/>
              <a:gd name="connsiteY20" fmla="*/ 433387 h 1404937"/>
              <a:gd name="connsiteX21" fmla="*/ 69056 w 1285875"/>
              <a:gd name="connsiteY21" fmla="*/ 378618 h 1404937"/>
              <a:gd name="connsiteX22" fmla="*/ 35719 w 1285875"/>
              <a:gd name="connsiteY22" fmla="*/ 338137 h 1404937"/>
              <a:gd name="connsiteX23" fmla="*/ 11906 w 1285875"/>
              <a:gd name="connsiteY23" fmla="*/ 290512 h 1404937"/>
              <a:gd name="connsiteX24" fmla="*/ 0 w 1285875"/>
              <a:gd name="connsiteY24" fmla="*/ 245268 h 1404937"/>
              <a:gd name="connsiteX25" fmla="*/ 2381 w 1285875"/>
              <a:gd name="connsiteY25" fmla="*/ 221456 h 1404937"/>
              <a:gd name="connsiteX26" fmla="*/ 4762 w 1285875"/>
              <a:gd name="connsiteY26" fmla="*/ 202406 h 1404937"/>
              <a:gd name="connsiteX27" fmla="*/ 16669 w 1285875"/>
              <a:gd name="connsiteY27" fmla="*/ 180975 h 1404937"/>
              <a:gd name="connsiteX28" fmla="*/ 26194 w 1285875"/>
              <a:gd name="connsiteY28" fmla="*/ 173831 h 1404937"/>
              <a:gd name="connsiteX29" fmla="*/ 42862 w 1285875"/>
              <a:gd name="connsiteY29" fmla="*/ 173831 h 1404937"/>
              <a:gd name="connsiteX30" fmla="*/ 64294 w 1285875"/>
              <a:gd name="connsiteY30" fmla="*/ 190500 h 1404937"/>
              <a:gd name="connsiteX31" fmla="*/ 95250 w 1285875"/>
              <a:gd name="connsiteY31" fmla="*/ 233362 h 1404937"/>
              <a:gd name="connsiteX32" fmla="*/ 109537 w 1285875"/>
              <a:gd name="connsiteY32" fmla="*/ 257175 h 1404937"/>
              <a:gd name="connsiteX33" fmla="*/ 121444 w 1285875"/>
              <a:gd name="connsiteY33" fmla="*/ 269081 h 1404937"/>
              <a:gd name="connsiteX34" fmla="*/ 142875 w 1285875"/>
              <a:gd name="connsiteY34" fmla="*/ 276225 h 1404937"/>
              <a:gd name="connsiteX35" fmla="*/ 197644 w 1285875"/>
              <a:gd name="connsiteY35" fmla="*/ 283368 h 1404937"/>
              <a:gd name="connsiteX36" fmla="*/ 233362 w 1285875"/>
              <a:gd name="connsiteY36" fmla="*/ 283368 h 1404937"/>
              <a:gd name="connsiteX37" fmla="*/ 271462 w 1285875"/>
              <a:gd name="connsiteY37" fmla="*/ 278606 h 1404937"/>
              <a:gd name="connsiteX38" fmla="*/ 333375 w 1285875"/>
              <a:gd name="connsiteY38" fmla="*/ 261937 h 1404937"/>
              <a:gd name="connsiteX39" fmla="*/ 404812 w 1285875"/>
              <a:gd name="connsiteY39" fmla="*/ 233362 h 1404937"/>
              <a:gd name="connsiteX40" fmla="*/ 559594 w 1285875"/>
              <a:gd name="connsiteY40" fmla="*/ 166687 h 1404937"/>
              <a:gd name="connsiteX41" fmla="*/ 692944 w 1285875"/>
              <a:gd name="connsiteY41" fmla="*/ 107156 h 1404937"/>
              <a:gd name="connsiteX42" fmla="*/ 790575 w 1285875"/>
              <a:gd name="connsiteY42" fmla="*/ 59531 h 1404937"/>
              <a:gd name="connsiteX43" fmla="*/ 842962 w 1285875"/>
              <a:gd name="connsiteY43" fmla="*/ 26193 h 1404937"/>
              <a:gd name="connsiteX44" fmla="*/ 885825 w 1285875"/>
              <a:gd name="connsiteY44" fmla="*/ 0 h 1404937"/>
              <a:gd name="connsiteX45" fmla="*/ 909637 w 1285875"/>
              <a:gd name="connsiteY45" fmla="*/ 2381 h 1404937"/>
              <a:gd name="connsiteX46" fmla="*/ 962025 w 1285875"/>
              <a:gd name="connsiteY46" fmla="*/ 16668 h 1404937"/>
              <a:gd name="connsiteX47" fmla="*/ 1021556 w 1285875"/>
              <a:gd name="connsiteY47" fmla="*/ 45243 h 1404937"/>
              <a:gd name="connsiteX48" fmla="*/ 1090612 w 1285875"/>
              <a:gd name="connsiteY48" fmla="*/ 90487 h 1404937"/>
              <a:gd name="connsiteX49" fmla="*/ 1188244 w 1285875"/>
              <a:gd name="connsiteY49" fmla="*/ 161925 h 1404937"/>
              <a:gd name="connsiteX50" fmla="*/ 1221581 w 1285875"/>
              <a:gd name="connsiteY50" fmla="*/ 190500 h 1404937"/>
              <a:gd name="connsiteX51" fmla="*/ 1240631 w 1285875"/>
              <a:gd name="connsiteY51" fmla="*/ 209550 h 1404937"/>
              <a:gd name="connsiteX52" fmla="*/ 1245394 w 1285875"/>
              <a:gd name="connsiteY52" fmla="*/ 221456 h 1404937"/>
              <a:gd name="connsiteX53" fmla="*/ 1245394 w 1285875"/>
              <a:gd name="connsiteY53" fmla="*/ 233362 h 1404937"/>
              <a:gd name="connsiteX54" fmla="*/ 1238250 w 1285875"/>
              <a:gd name="connsiteY54" fmla="*/ 247650 h 1404937"/>
              <a:gd name="connsiteX55" fmla="*/ 1214437 w 1285875"/>
              <a:gd name="connsiteY55" fmla="*/ 271462 h 1404937"/>
              <a:gd name="connsiteX56" fmla="*/ 1183481 w 1285875"/>
              <a:gd name="connsiteY56" fmla="*/ 290512 h 1404937"/>
              <a:gd name="connsiteX57" fmla="*/ 1152525 w 1285875"/>
              <a:gd name="connsiteY57" fmla="*/ 319087 h 1404937"/>
              <a:gd name="connsiteX58" fmla="*/ 1078706 w 1285875"/>
              <a:gd name="connsiteY58" fmla="*/ 402431 h 1404937"/>
              <a:gd name="connsiteX59" fmla="*/ 966787 w 1285875"/>
              <a:gd name="connsiteY59" fmla="*/ 557212 h 1404937"/>
              <a:gd name="connsiteX60" fmla="*/ 873919 w 1285875"/>
              <a:gd name="connsiteY60" fmla="*/ 695325 h 1404937"/>
              <a:gd name="connsiteX61" fmla="*/ 835819 w 1285875"/>
              <a:gd name="connsiteY61" fmla="*/ 750093 h 1404937"/>
              <a:gd name="connsiteX62" fmla="*/ 819150 w 1285875"/>
              <a:gd name="connsiteY62" fmla="*/ 778668 h 1404937"/>
              <a:gd name="connsiteX63" fmla="*/ 809625 w 1285875"/>
              <a:gd name="connsiteY63" fmla="*/ 809625 h 1404937"/>
              <a:gd name="connsiteX64" fmla="*/ 809625 w 1285875"/>
              <a:gd name="connsiteY64" fmla="*/ 835818 h 1404937"/>
              <a:gd name="connsiteX65" fmla="*/ 821531 w 1285875"/>
              <a:gd name="connsiteY65" fmla="*/ 864393 h 1404937"/>
              <a:gd name="connsiteX66" fmla="*/ 847725 w 1285875"/>
              <a:gd name="connsiteY66" fmla="*/ 892968 h 1404937"/>
              <a:gd name="connsiteX67" fmla="*/ 871537 w 1285875"/>
              <a:gd name="connsiteY67" fmla="*/ 912018 h 1404937"/>
              <a:gd name="connsiteX68" fmla="*/ 952500 w 1285875"/>
              <a:gd name="connsiteY68" fmla="*/ 964406 h 1404937"/>
              <a:gd name="connsiteX69" fmla="*/ 1033462 w 1285875"/>
              <a:gd name="connsiteY69" fmla="*/ 1023937 h 1404937"/>
              <a:gd name="connsiteX70" fmla="*/ 1123950 w 1285875"/>
              <a:gd name="connsiteY70" fmla="*/ 1097756 h 1404937"/>
              <a:gd name="connsiteX71" fmla="*/ 1185862 w 1285875"/>
              <a:gd name="connsiteY71" fmla="*/ 1157287 h 1404937"/>
              <a:gd name="connsiteX72" fmla="*/ 1240631 w 1285875"/>
              <a:gd name="connsiteY72" fmla="*/ 1226343 h 1404937"/>
              <a:gd name="connsiteX73" fmla="*/ 1269206 w 1285875"/>
              <a:gd name="connsiteY73" fmla="*/ 1281112 h 1404937"/>
              <a:gd name="connsiteX74" fmla="*/ 1283494 w 1285875"/>
              <a:gd name="connsiteY74" fmla="*/ 1326356 h 1404937"/>
              <a:gd name="connsiteX75" fmla="*/ 1285875 w 1285875"/>
              <a:gd name="connsiteY75" fmla="*/ 1350168 h 1404937"/>
              <a:gd name="connsiteX76" fmla="*/ 1278731 w 1285875"/>
              <a:gd name="connsiteY76" fmla="*/ 1378743 h 1404937"/>
              <a:gd name="connsiteX77" fmla="*/ 1266825 w 1285875"/>
              <a:gd name="connsiteY77" fmla="*/ 1390650 h 1404937"/>
              <a:gd name="connsiteX78" fmla="*/ 1252537 w 1285875"/>
              <a:gd name="connsiteY78" fmla="*/ 1397793 h 1404937"/>
              <a:gd name="connsiteX79" fmla="*/ 1212056 w 1285875"/>
              <a:gd name="connsiteY79" fmla="*/ 1404937 h 1404937"/>
              <a:gd name="connsiteX80" fmla="*/ 871537 w 1285875"/>
              <a:gd name="connsiteY80" fmla="*/ 1181100 h 1404937"/>
              <a:gd name="connsiteX81" fmla="*/ 845344 w 1285875"/>
              <a:gd name="connsiteY81" fmla="*/ 1116806 h 1404937"/>
              <a:gd name="connsiteX82" fmla="*/ 821531 w 1285875"/>
              <a:gd name="connsiteY82" fmla="*/ 1076325 h 1404937"/>
              <a:gd name="connsiteX83" fmla="*/ 785812 w 1285875"/>
              <a:gd name="connsiteY83" fmla="*/ 1023937 h 1404937"/>
              <a:gd name="connsiteX84" fmla="*/ 745331 w 1285875"/>
              <a:gd name="connsiteY84" fmla="*/ 971550 h 1404937"/>
              <a:gd name="connsiteX85" fmla="*/ 716756 w 1285875"/>
              <a:gd name="connsiteY85" fmla="*/ 940593 h 1404937"/>
              <a:gd name="connsiteX86" fmla="*/ 697706 w 1285875"/>
              <a:gd name="connsiteY86" fmla="*/ 926306 h 1404937"/>
              <a:gd name="connsiteX87" fmla="*/ 685800 w 1285875"/>
              <a:gd name="connsiteY87" fmla="*/ 912018 h 1404937"/>
              <a:gd name="connsiteX88" fmla="*/ 673894 w 1285875"/>
              <a:gd name="connsiteY88" fmla="*/ 897731 h 1404937"/>
              <a:gd name="connsiteX89" fmla="*/ 664369 w 1285875"/>
              <a:gd name="connsiteY89" fmla="*/ 869156 h 1404937"/>
              <a:gd name="connsiteX90" fmla="*/ 664369 w 1285875"/>
              <a:gd name="connsiteY90" fmla="*/ 847725 h 1404937"/>
              <a:gd name="connsiteX91" fmla="*/ 666750 w 1285875"/>
              <a:gd name="connsiteY91" fmla="*/ 826293 h 1404937"/>
              <a:gd name="connsiteX92" fmla="*/ 676275 w 1285875"/>
              <a:gd name="connsiteY92" fmla="*/ 800100 h 1404937"/>
              <a:gd name="connsiteX93" fmla="*/ 688181 w 1285875"/>
              <a:gd name="connsiteY93" fmla="*/ 785812 h 1404937"/>
              <a:gd name="connsiteX94" fmla="*/ 695325 w 1285875"/>
              <a:gd name="connsiteY94" fmla="*/ 769143 h 1404937"/>
              <a:gd name="connsiteX95" fmla="*/ 726281 w 1285875"/>
              <a:gd name="connsiteY95" fmla="*/ 676275 h 1404937"/>
              <a:gd name="connsiteX96" fmla="*/ 785812 w 1285875"/>
              <a:gd name="connsiteY96" fmla="*/ 497681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85875" h="1404937">
                <a:moveTo>
                  <a:pt x="785812" y="497681"/>
                </a:moveTo>
                <a:lnTo>
                  <a:pt x="833437" y="357187"/>
                </a:lnTo>
                <a:lnTo>
                  <a:pt x="847725" y="309562"/>
                </a:lnTo>
                <a:lnTo>
                  <a:pt x="847725" y="292893"/>
                </a:lnTo>
                <a:lnTo>
                  <a:pt x="840581" y="276225"/>
                </a:lnTo>
                <a:lnTo>
                  <a:pt x="833437" y="264318"/>
                </a:lnTo>
                <a:lnTo>
                  <a:pt x="826294" y="259556"/>
                </a:lnTo>
                <a:lnTo>
                  <a:pt x="807244" y="250031"/>
                </a:lnTo>
                <a:lnTo>
                  <a:pt x="783431" y="252412"/>
                </a:lnTo>
                <a:lnTo>
                  <a:pt x="750094" y="261937"/>
                </a:lnTo>
                <a:lnTo>
                  <a:pt x="671512" y="300037"/>
                </a:lnTo>
                <a:lnTo>
                  <a:pt x="571500" y="352425"/>
                </a:lnTo>
                <a:lnTo>
                  <a:pt x="483394" y="407193"/>
                </a:lnTo>
                <a:lnTo>
                  <a:pt x="404812" y="459581"/>
                </a:lnTo>
                <a:lnTo>
                  <a:pt x="330994" y="521493"/>
                </a:lnTo>
                <a:lnTo>
                  <a:pt x="309562" y="535781"/>
                </a:lnTo>
                <a:lnTo>
                  <a:pt x="290512" y="535781"/>
                </a:lnTo>
                <a:lnTo>
                  <a:pt x="259556" y="528637"/>
                </a:lnTo>
                <a:lnTo>
                  <a:pt x="216694" y="507206"/>
                </a:lnTo>
                <a:lnTo>
                  <a:pt x="176212" y="481012"/>
                </a:lnTo>
                <a:lnTo>
                  <a:pt x="121444" y="433387"/>
                </a:lnTo>
                <a:lnTo>
                  <a:pt x="69056" y="378618"/>
                </a:lnTo>
                <a:lnTo>
                  <a:pt x="35719" y="338137"/>
                </a:lnTo>
                <a:lnTo>
                  <a:pt x="11906" y="290512"/>
                </a:lnTo>
                <a:lnTo>
                  <a:pt x="0" y="245268"/>
                </a:lnTo>
                <a:lnTo>
                  <a:pt x="2381" y="221456"/>
                </a:lnTo>
                <a:lnTo>
                  <a:pt x="4762" y="202406"/>
                </a:lnTo>
                <a:lnTo>
                  <a:pt x="16669" y="180975"/>
                </a:lnTo>
                <a:lnTo>
                  <a:pt x="26194" y="173831"/>
                </a:lnTo>
                <a:lnTo>
                  <a:pt x="42862" y="173831"/>
                </a:lnTo>
                <a:lnTo>
                  <a:pt x="64294" y="190500"/>
                </a:lnTo>
                <a:lnTo>
                  <a:pt x="95250" y="233362"/>
                </a:lnTo>
                <a:lnTo>
                  <a:pt x="109537" y="257175"/>
                </a:lnTo>
                <a:lnTo>
                  <a:pt x="121444" y="269081"/>
                </a:lnTo>
                <a:lnTo>
                  <a:pt x="142875" y="276225"/>
                </a:lnTo>
                <a:lnTo>
                  <a:pt x="197644" y="283368"/>
                </a:lnTo>
                <a:lnTo>
                  <a:pt x="233362" y="283368"/>
                </a:lnTo>
                <a:lnTo>
                  <a:pt x="271462" y="278606"/>
                </a:lnTo>
                <a:lnTo>
                  <a:pt x="333375" y="261937"/>
                </a:lnTo>
                <a:lnTo>
                  <a:pt x="404812" y="233362"/>
                </a:lnTo>
                <a:lnTo>
                  <a:pt x="559594" y="166687"/>
                </a:lnTo>
                <a:lnTo>
                  <a:pt x="692944" y="107156"/>
                </a:lnTo>
                <a:lnTo>
                  <a:pt x="790575" y="59531"/>
                </a:lnTo>
                <a:lnTo>
                  <a:pt x="842962" y="26193"/>
                </a:lnTo>
                <a:lnTo>
                  <a:pt x="885825" y="0"/>
                </a:lnTo>
                <a:lnTo>
                  <a:pt x="909637" y="2381"/>
                </a:lnTo>
                <a:lnTo>
                  <a:pt x="962025" y="16668"/>
                </a:lnTo>
                <a:lnTo>
                  <a:pt x="1021556" y="45243"/>
                </a:lnTo>
                <a:lnTo>
                  <a:pt x="1090612" y="90487"/>
                </a:lnTo>
                <a:lnTo>
                  <a:pt x="1188244" y="161925"/>
                </a:lnTo>
                <a:lnTo>
                  <a:pt x="1221581" y="190500"/>
                </a:lnTo>
                <a:lnTo>
                  <a:pt x="1240631" y="209550"/>
                </a:lnTo>
                <a:lnTo>
                  <a:pt x="1245394" y="221456"/>
                </a:lnTo>
                <a:lnTo>
                  <a:pt x="1245394" y="233362"/>
                </a:lnTo>
                <a:lnTo>
                  <a:pt x="1238250" y="247650"/>
                </a:lnTo>
                <a:lnTo>
                  <a:pt x="1214437" y="271462"/>
                </a:lnTo>
                <a:lnTo>
                  <a:pt x="1183481" y="290512"/>
                </a:lnTo>
                <a:lnTo>
                  <a:pt x="1152525" y="319087"/>
                </a:lnTo>
                <a:lnTo>
                  <a:pt x="1078706" y="402431"/>
                </a:lnTo>
                <a:lnTo>
                  <a:pt x="966787" y="557212"/>
                </a:lnTo>
                <a:lnTo>
                  <a:pt x="873919" y="695325"/>
                </a:lnTo>
                <a:lnTo>
                  <a:pt x="835819" y="750093"/>
                </a:lnTo>
                <a:lnTo>
                  <a:pt x="819150" y="778668"/>
                </a:lnTo>
                <a:lnTo>
                  <a:pt x="809625" y="809625"/>
                </a:lnTo>
                <a:lnTo>
                  <a:pt x="809625" y="835818"/>
                </a:lnTo>
                <a:lnTo>
                  <a:pt x="821531" y="864393"/>
                </a:lnTo>
                <a:lnTo>
                  <a:pt x="847725" y="892968"/>
                </a:lnTo>
                <a:lnTo>
                  <a:pt x="871537" y="912018"/>
                </a:lnTo>
                <a:lnTo>
                  <a:pt x="952500" y="964406"/>
                </a:lnTo>
                <a:lnTo>
                  <a:pt x="1033462" y="1023937"/>
                </a:lnTo>
                <a:lnTo>
                  <a:pt x="1123950" y="1097756"/>
                </a:lnTo>
                <a:lnTo>
                  <a:pt x="1185862" y="1157287"/>
                </a:lnTo>
                <a:lnTo>
                  <a:pt x="1240631" y="1226343"/>
                </a:lnTo>
                <a:lnTo>
                  <a:pt x="1269206" y="1281112"/>
                </a:lnTo>
                <a:lnTo>
                  <a:pt x="1283494" y="1326356"/>
                </a:lnTo>
                <a:lnTo>
                  <a:pt x="1285875" y="1350168"/>
                </a:lnTo>
                <a:lnTo>
                  <a:pt x="1278731" y="1378743"/>
                </a:lnTo>
                <a:lnTo>
                  <a:pt x="1266825" y="1390650"/>
                </a:lnTo>
                <a:lnTo>
                  <a:pt x="1252537" y="1397793"/>
                </a:lnTo>
                <a:lnTo>
                  <a:pt x="1212056" y="1404937"/>
                </a:lnTo>
                <a:lnTo>
                  <a:pt x="871537" y="1181100"/>
                </a:lnTo>
                <a:lnTo>
                  <a:pt x="845344" y="1116806"/>
                </a:lnTo>
                <a:lnTo>
                  <a:pt x="821531" y="1076325"/>
                </a:lnTo>
                <a:lnTo>
                  <a:pt x="785812" y="1023937"/>
                </a:lnTo>
                <a:lnTo>
                  <a:pt x="745331" y="971550"/>
                </a:lnTo>
                <a:lnTo>
                  <a:pt x="716756" y="940593"/>
                </a:lnTo>
                <a:lnTo>
                  <a:pt x="697706" y="926306"/>
                </a:lnTo>
                <a:lnTo>
                  <a:pt x="685800" y="912018"/>
                </a:lnTo>
                <a:lnTo>
                  <a:pt x="673894" y="897731"/>
                </a:lnTo>
                <a:lnTo>
                  <a:pt x="664369" y="869156"/>
                </a:lnTo>
                <a:lnTo>
                  <a:pt x="664369" y="847725"/>
                </a:lnTo>
                <a:lnTo>
                  <a:pt x="666750" y="826293"/>
                </a:lnTo>
                <a:lnTo>
                  <a:pt x="676275" y="800100"/>
                </a:lnTo>
                <a:lnTo>
                  <a:pt x="688181" y="785812"/>
                </a:lnTo>
                <a:lnTo>
                  <a:pt x="695325" y="769143"/>
                </a:lnTo>
                <a:lnTo>
                  <a:pt x="726281" y="676275"/>
                </a:lnTo>
                <a:lnTo>
                  <a:pt x="785812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6663456-7114-422F-AA31-E869C6CDF79D}"/>
              </a:ext>
            </a:extLst>
          </p:cNvPr>
          <p:cNvSpPr/>
          <p:nvPr/>
        </p:nvSpPr>
        <p:spPr>
          <a:xfrm>
            <a:off x="3776663" y="4443414"/>
            <a:ext cx="1219200" cy="612775"/>
          </a:xfrm>
          <a:custGeom>
            <a:avLst/>
            <a:gdLst>
              <a:gd name="connsiteX0" fmla="*/ 526256 w 1219200"/>
              <a:gd name="connsiteY0" fmla="*/ 300037 h 611981"/>
              <a:gd name="connsiteX1" fmla="*/ 595312 w 1219200"/>
              <a:gd name="connsiteY1" fmla="*/ 254793 h 611981"/>
              <a:gd name="connsiteX2" fmla="*/ 659606 w 1219200"/>
              <a:gd name="connsiteY2" fmla="*/ 209550 h 611981"/>
              <a:gd name="connsiteX3" fmla="*/ 709612 w 1219200"/>
              <a:gd name="connsiteY3" fmla="*/ 173831 h 611981"/>
              <a:gd name="connsiteX4" fmla="*/ 757237 w 1219200"/>
              <a:gd name="connsiteY4" fmla="*/ 138112 h 611981"/>
              <a:gd name="connsiteX5" fmla="*/ 797718 w 1219200"/>
              <a:gd name="connsiteY5" fmla="*/ 97631 h 611981"/>
              <a:gd name="connsiteX6" fmla="*/ 812006 w 1219200"/>
              <a:gd name="connsiteY6" fmla="*/ 78581 h 611981"/>
              <a:gd name="connsiteX7" fmla="*/ 816768 w 1219200"/>
              <a:gd name="connsiteY7" fmla="*/ 61912 h 611981"/>
              <a:gd name="connsiteX8" fmla="*/ 814387 w 1219200"/>
              <a:gd name="connsiteY8" fmla="*/ 50006 h 611981"/>
              <a:gd name="connsiteX9" fmla="*/ 797718 w 1219200"/>
              <a:gd name="connsiteY9" fmla="*/ 0 h 611981"/>
              <a:gd name="connsiteX10" fmla="*/ 1219200 w 1219200"/>
              <a:gd name="connsiteY10" fmla="*/ 254793 h 611981"/>
              <a:gd name="connsiteX11" fmla="*/ 1197768 w 1219200"/>
              <a:gd name="connsiteY11" fmla="*/ 269081 h 611981"/>
              <a:gd name="connsiteX12" fmla="*/ 1171575 w 1219200"/>
              <a:gd name="connsiteY12" fmla="*/ 276225 h 611981"/>
              <a:gd name="connsiteX13" fmla="*/ 1152525 w 1219200"/>
              <a:gd name="connsiteY13" fmla="*/ 278606 h 611981"/>
              <a:gd name="connsiteX14" fmla="*/ 1090612 w 1219200"/>
              <a:gd name="connsiteY14" fmla="*/ 283368 h 611981"/>
              <a:gd name="connsiteX15" fmla="*/ 1026318 w 1219200"/>
              <a:gd name="connsiteY15" fmla="*/ 288131 h 611981"/>
              <a:gd name="connsiteX16" fmla="*/ 962025 w 1219200"/>
              <a:gd name="connsiteY16" fmla="*/ 297656 h 611981"/>
              <a:gd name="connsiteX17" fmla="*/ 876300 w 1219200"/>
              <a:gd name="connsiteY17" fmla="*/ 316706 h 611981"/>
              <a:gd name="connsiteX18" fmla="*/ 778668 w 1219200"/>
              <a:gd name="connsiteY18" fmla="*/ 345281 h 611981"/>
              <a:gd name="connsiteX19" fmla="*/ 652462 w 1219200"/>
              <a:gd name="connsiteY19" fmla="*/ 388143 h 611981"/>
              <a:gd name="connsiteX20" fmla="*/ 502443 w 1219200"/>
              <a:gd name="connsiteY20" fmla="*/ 440531 h 611981"/>
              <a:gd name="connsiteX21" fmla="*/ 388143 w 1219200"/>
              <a:gd name="connsiteY21" fmla="*/ 488156 h 611981"/>
              <a:gd name="connsiteX22" fmla="*/ 121443 w 1219200"/>
              <a:gd name="connsiteY22" fmla="*/ 611981 h 611981"/>
              <a:gd name="connsiteX23" fmla="*/ 0 w 1219200"/>
              <a:gd name="connsiteY23" fmla="*/ 571500 h 611981"/>
              <a:gd name="connsiteX24" fmla="*/ 2381 w 1219200"/>
              <a:gd name="connsiteY24" fmla="*/ 550068 h 611981"/>
              <a:gd name="connsiteX25" fmla="*/ 7143 w 1219200"/>
              <a:gd name="connsiteY25" fmla="*/ 535781 h 611981"/>
              <a:gd name="connsiteX26" fmla="*/ 19050 w 1219200"/>
              <a:gd name="connsiteY26" fmla="*/ 526256 h 611981"/>
              <a:gd name="connsiteX27" fmla="*/ 71437 w 1219200"/>
              <a:gd name="connsiteY27" fmla="*/ 507206 h 611981"/>
              <a:gd name="connsiteX28" fmla="*/ 197643 w 1219200"/>
              <a:gd name="connsiteY28" fmla="*/ 457200 h 611981"/>
              <a:gd name="connsiteX29" fmla="*/ 347662 w 1219200"/>
              <a:gd name="connsiteY29" fmla="*/ 392906 h 611981"/>
              <a:gd name="connsiteX30" fmla="*/ 526256 w 1219200"/>
              <a:gd name="connsiteY30" fmla="*/ 3000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" h="611981">
                <a:moveTo>
                  <a:pt x="526256" y="300037"/>
                </a:moveTo>
                <a:lnTo>
                  <a:pt x="595312" y="254793"/>
                </a:lnTo>
                <a:lnTo>
                  <a:pt x="659606" y="209550"/>
                </a:lnTo>
                <a:lnTo>
                  <a:pt x="709612" y="173831"/>
                </a:lnTo>
                <a:lnTo>
                  <a:pt x="757237" y="138112"/>
                </a:lnTo>
                <a:lnTo>
                  <a:pt x="797718" y="97631"/>
                </a:lnTo>
                <a:lnTo>
                  <a:pt x="812006" y="78581"/>
                </a:lnTo>
                <a:lnTo>
                  <a:pt x="816768" y="61912"/>
                </a:lnTo>
                <a:lnTo>
                  <a:pt x="814387" y="50006"/>
                </a:lnTo>
                <a:lnTo>
                  <a:pt x="797718" y="0"/>
                </a:lnTo>
                <a:lnTo>
                  <a:pt x="1219200" y="254793"/>
                </a:lnTo>
                <a:lnTo>
                  <a:pt x="1197768" y="269081"/>
                </a:lnTo>
                <a:lnTo>
                  <a:pt x="1171575" y="276225"/>
                </a:lnTo>
                <a:lnTo>
                  <a:pt x="1152525" y="278606"/>
                </a:lnTo>
                <a:lnTo>
                  <a:pt x="1090612" y="283368"/>
                </a:lnTo>
                <a:lnTo>
                  <a:pt x="1026318" y="288131"/>
                </a:lnTo>
                <a:lnTo>
                  <a:pt x="962025" y="297656"/>
                </a:lnTo>
                <a:lnTo>
                  <a:pt x="876300" y="316706"/>
                </a:lnTo>
                <a:lnTo>
                  <a:pt x="778668" y="345281"/>
                </a:lnTo>
                <a:lnTo>
                  <a:pt x="652462" y="388143"/>
                </a:lnTo>
                <a:lnTo>
                  <a:pt x="502443" y="440531"/>
                </a:lnTo>
                <a:lnTo>
                  <a:pt x="388143" y="488156"/>
                </a:lnTo>
                <a:lnTo>
                  <a:pt x="121443" y="611981"/>
                </a:lnTo>
                <a:lnTo>
                  <a:pt x="0" y="571500"/>
                </a:lnTo>
                <a:lnTo>
                  <a:pt x="2381" y="550068"/>
                </a:lnTo>
                <a:lnTo>
                  <a:pt x="7143" y="535781"/>
                </a:lnTo>
                <a:lnTo>
                  <a:pt x="19050" y="526256"/>
                </a:lnTo>
                <a:lnTo>
                  <a:pt x="71437" y="507206"/>
                </a:lnTo>
                <a:lnTo>
                  <a:pt x="197643" y="457200"/>
                </a:lnTo>
                <a:lnTo>
                  <a:pt x="347662" y="392906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DDFA9B2-943E-4E91-89E0-D4A50816DFB5}"/>
              </a:ext>
            </a:extLst>
          </p:cNvPr>
          <p:cNvSpPr/>
          <p:nvPr/>
        </p:nvSpPr>
        <p:spPr>
          <a:xfrm>
            <a:off x="3778250" y="4975226"/>
            <a:ext cx="4579938" cy="955675"/>
          </a:xfrm>
          <a:custGeom>
            <a:avLst/>
            <a:gdLst>
              <a:gd name="connsiteX0" fmla="*/ 1675778 w 4579464"/>
              <a:gd name="connsiteY0" fmla="*/ 261258 h 955455"/>
              <a:gd name="connsiteX1" fmla="*/ 1459308 w 4579464"/>
              <a:gd name="connsiteY1" fmla="*/ 209006 h 955455"/>
              <a:gd name="connsiteX2" fmla="*/ 1283892 w 4579464"/>
              <a:gd name="connsiteY2" fmla="*/ 167951 h 955455"/>
              <a:gd name="connsiteX3" fmla="*/ 1119673 w 4579464"/>
              <a:gd name="connsiteY3" fmla="*/ 130629 h 955455"/>
              <a:gd name="connsiteX4" fmla="*/ 933061 w 4579464"/>
              <a:gd name="connsiteY4" fmla="*/ 93307 h 955455"/>
              <a:gd name="connsiteX5" fmla="*/ 809897 w 4579464"/>
              <a:gd name="connsiteY5" fmla="*/ 70913 h 955455"/>
              <a:gd name="connsiteX6" fmla="*/ 727788 w 4579464"/>
              <a:gd name="connsiteY6" fmla="*/ 59716 h 955455"/>
              <a:gd name="connsiteX7" fmla="*/ 548640 w 4579464"/>
              <a:gd name="connsiteY7" fmla="*/ 41055 h 955455"/>
              <a:gd name="connsiteX8" fmla="*/ 339634 w 4579464"/>
              <a:gd name="connsiteY8" fmla="*/ 22394 h 955455"/>
              <a:gd name="connsiteX9" fmla="*/ 227667 w 4579464"/>
              <a:gd name="connsiteY9" fmla="*/ 11197 h 955455"/>
              <a:gd name="connsiteX10" fmla="*/ 14929 w 4579464"/>
              <a:gd name="connsiteY10" fmla="*/ 0 h 955455"/>
              <a:gd name="connsiteX11" fmla="*/ 0 w 4579464"/>
              <a:gd name="connsiteY11" fmla="*/ 33591 h 955455"/>
              <a:gd name="connsiteX12" fmla="*/ 0 w 4579464"/>
              <a:gd name="connsiteY12" fmla="*/ 52252 h 955455"/>
              <a:gd name="connsiteX13" fmla="*/ 7464 w 4579464"/>
              <a:gd name="connsiteY13" fmla="*/ 97039 h 955455"/>
              <a:gd name="connsiteX14" fmla="*/ 37322 w 4579464"/>
              <a:gd name="connsiteY14" fmla="*/ 164219 h 955455"/>
              <a:gd name="connsiteX15" fmla="*/ 63448 w 4579464"/>
              <a:gd name="connsiteY15" fmla="*/ 201542 h 955455"/>
              <a:gd name="connsiteX16" fmla="*/ 70913 w 4579464"/>
              <a:gd name="connsiteY16" fmla="*/ 209006 h 955455"/>
              <a:gd name="connsiteX17" fmla="*/ 111967 w 4579464"/>
              <a:gd name="connsiteY17" fmla="*/ 220203 h 955455"/>
              <a:gd name="connsiteX18" fmla="*/ 126896 w 4579464"/>
              <a:gd name="connsiteY18" fmla="*/ 220203 h 955455"/>
              <a:gd name="connsiteX19" fmla="*/ 156754 w 4579464"/>
              <a:gd name="connsiteY19" fmla="*/ 216471 h 955455"/>
              <a:gd name="connsiteX20" fmla="*/ 186612 w 4579464"/>
              <a:gd name="connsiteY20" fmla="*/ 197809 h 955455"/>
              <a:gd name="connsiteX21" fmla="*/ 212738 w 4579464"/>
              <a:gd name="connsiteY21" fmla="*/ 190345 h 955455"/>
              <a:gd name="connsiteX22" fmla="*/ 264989 w 4579464"/>
              <a:gd name="connsiteY22" fmla="*/ 175416 h 955455"/>
              <a:gd name="connsiteX23" fmla="*/ 358295 w 4579464"/>
              <a:gd name="connsiteY23" fmla="*/ 167951 h 955455"/>
              <a:gd name="connsiteX24" fmla="*/ 432940 w 4579464"/>
              <a:gd name="connsiteY24" fmla="*/ 167951 h 955455"/>
              <a:gd name="connsiteX25" fmla="*/ 600891 w 4579464"/>
              <a:gd name="connsiteY25" fmla="*/ 182880 h 955455"/>
              <a:gd name="connsiteX26" fmla="*/ 794968 w 4579464"/>
              <a:gd name="connsiteY26" fmla="*/ 205274 h 955455"/>
              <a:gd name="connsiteX27" fmla="*/ 974116 w 4579464"/>
              <a:gd name="connsiteY27" fmla="*/ 238864 h 955455"/>
              <a:gd name="connsiteX28" fmla="*/ 1201783 w 4579464"/>
              <a:gd name="connsiteY28" fmla="*/ 287383 h 955455"/>
              <a:gd name="connsiteX29" fmla="*/ 1492898 w 4579464"/>
              <a:gd name="connsiteY29" fmla="*/ 369493 h 955455"/>
              <a:gd name="connsiteX30" fmla="*/ 1724297 w 4579464"/>
              <a:gd name="connsiteY30" fmla="*/ 447870 h 955455"/>
              <a:gd name="connsiteX31" fmla="*/ 2063931 w 4579464"/>
              <a:gd name="connsiteY31" fmla="*/ 559837 h 955455"/>
              <a:gd name="connsiteX32" fmla="*/ 2328921 w 4579464"/>
              <a:gd name="connsiteY32" fmla="*/ 649411 h 955455"/>
              <a:gd name="connsiteX33" fmla="*/ 2657358 w 4579464"/>
              <a:gd name="connsiteY33" fmla="*/ 757646 h 955455"/>
              <a:gd name="connsiteX34" fmla="*/ 2929812 w 4579464"/>
              <a:gd name="connsiteY34" fmla="*/ 847220 h 955455"/>
              <a:gd name="connsiteX35" fmla="*/ 3220927 w 4579464"/>
              <a:gd name="connsiteY35" fmla="*/ 947991 h 955455"/>
              <a:gd name="connsiteX36" fmla="*/ 3254517 w 4579464"/>
              <a:gd name="connsiteY36" fmla="*/ 955455 h 955455"/>
              <a:gd name="connsiteX37" fmla="*/ 3347824 w 4579464"/>
              <a:gd name="connsiteY37" fmla="*/ 951723 h 955455"/>
              <a:gd name="connsiteX38" fmla="*/ 3515775 w 4579464"/>
              <a:gd name="connsiteY38" fmla="*/ 936794 h 955455"/>
              <a:gd name="connsiteX39" fmla="*/ 3683726 w 4579464"/>
              <a:gd name="connsiteY39" fmla="*/ 914400 h 955455"/>
              <a:gd name="connsiteX40" fmla="*/ 3806890 w 4579464"/>
              <a:gd name="connsiteY40" fmla="*/ 892007 h 955455"/>
              <a:gd name="connsiteX41" fmla="*/ 4056950 w 4579464"/>
              <a:gd name="connsiteY41" fmla="*/ 836023 h 955455"/>
              <a:gd name="connsiteX42" fmla="*/ 4359262 w 4579464"/>
              <a:gd name="connsiteY42" fmla="*/ 761378 h 955455"/>
              <a:gd name="connsiteX43" fmla="*/ 4512284 w 4579464"/>
              <a:gd name="connsiteY43" fmla="*/ 724056 h 955455"/>
              <a:gd name="connsiteX44" fmla="*/ 4557071 w 4579464"/>
              <a:gd name="connsiteY44" fmla="*/ 709127 h 955455"/>
              <a:gd name="connsiteX45" fmla="*/ 4568268 w 4579464"/>
              <a:gd name="connsiteY45" fmla="*/ 701662 h 955455"/>
              <a:gd name="connsiteX46" fmla="*/ 4575732 w 4579464"/>
              <a:gd name="connsiteY46" fmla="*/ 686734 h 955455"/>
              <a:gd name="connsiteX47" fmla="*/ 4579464 w 4579464"/>
              <a:gd name="connsiteY47" fmla="*/ 668072 h 955455"/>
              <a:gd name="connsiteX48" fmla="*/ 4575732 w 4579464"/>
              <a:gd name="connsiteY48" fmla="*/ 653143 h 955455"/>
              <a:gd name="connsiteX49" fmla="*/ 4560803 w 4579464"/>
              <a:gd name="connsiteY49" fmla="*/ 645679 h 955455"/>
              <a:gd name="connsiteX50" fmla="*/ 4512284 w 4579464"/>
              <a:gd name="connsiteY50" fmla="*/ 641947 h 955455"/>
              <a:gd name="connsiteX51" fmla="*/ 4321939 w 4579464"/>
              <a:gd name="connsiteY51" fmla="*/ 641947 h 955455"/>
              <a:gd name="connsiteX52" fmla="*/ 4042021 w 4579464"/>
              <a:gd name="connsiteY52" fmla="*/ 638214 h 955455"/>
              <a:gd name="connsiteX53" fmla="*/ 3769567 w 4579464"/>
              <a:gd name="connsiteY53" fmla="*/ 630750 h 955455"/>
              <a:gd name="connsiteX54" fmla="*/ 3519507 w 4579464"/>
              <a:gd name="connsiteY54" fmla="*/ 623285 h 955455"/>
              <a:gd name="connsiteX55" fmla="*/ 3261982 w 4579464"/>
              <a:gd name="connsiteY55" fmla="*/ 608356 h 955455"/>
              <a:gd name="connsiteX56" fmla="*/ 3004457 w 4579464"/>
              <a:gd name="connsiteY56" fmla="*/ 574766 h 955455"/>
              <a:gd name="connsiteX57" fmla="*/ 2732003 w 4579464"/>
              <a:gd name="connsiteY57" fmla="*/ 522515 h 955455"/>
              <a:gd name="connsiteX58" fmla="*/ 2425959 w 4579464"/>
              <a:gd name="connsiteY58" fmla="*/ 451602 h 955455"/>
              <a:gd name="connsiteX59" fmla="*/ 2034073 w 4579464"/>
              <a:gd name="connsiteY59" fmla="*/ 354564 h 955455"/>
              <a:gd name="connsiteX60" fmla="*/ 1675778 w 4579464"/>
              <a:gd name="connsiteY60" fmla="*/ 261258 h 9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579464" h="955455">
                <a:moveTo>
                  <a:pt x="1675778" y="261258"/>
                </a:moveTo>
                <a:lnTo>
                  <a:pt x="1459308" y="209006"/>
                </a:lnTo>
                <a:lnTo>
                  <a:pt x="1283892" y="167951"/>
                </a:lnTo>
                <a:lnTo>
                  <a:pt x="1119673" y="130629"/>
                </a:lnTo>
                <a:lnTo>
                  <a:pt x="933061" y="93307"/>
                </a:lnTo>
                <a:lnTo>
                  <a:pt x="809897" y="70913"/>
                </a:lnTo>
                <a:lnTo>
                  <a:pt x="727788" y="59716"/>
                </a:lnTo>
                <a:lnTo>
                  <a:pt x="548640" y="41055"/>
                </a:lnTo>
                <a:lnTo>
                  <a:pt x="339634" y="22394"/>
                </a:lnTo>
                <a:lnTo>
                  <a:pt x="227667" y="11197"/>
                </a:lnTo>
                <a:lnTo>
                  <a:pt x="14929" y="0"/>
                </a:lnTo>
                <a:lnTo>
                  <a:pt x="0" y="33591"/>
                </a:lnTo>
                <a:lnTo>
                  <a:pt x="0" y="52252"/>
                </a:lnTo>
                <a:lnTo>
                  <a:pt x="7464" y="97039"/>
                </a:lnTo>
                <a:lnTo>
                  <a:pt x="37322" y="164219"/>
                </a:lnTo>
                <a:lnTo>
                  <a:pt x="63448" y="201542"/>
                </a:lnTo>
                <a:lnTo>
                  <a:pt x="70913" y="209006"/>
                </a:lnTo>
                <a:lnTo>
                  <a:pt x="111967" y="220203"/>
                </a:lnTo>
                <a:lnTo>
                  <a:pt x="126896" y="220203"/>
                </a:lnTo>
                <a:lnTo>
                  <a:pt x="156754" y="216471"/>
                </a:lnTo>
                <a:lnTo>
                  <a:pt x="186612" y="197809"/>
                </a:lnTo>
                <a:lnTo>
                  <a:pt x="212738" y="190345"/>
                </a:lnTo>
                <a:lnTo>
                  <a:pt x="264989" y="175416"/>
                </a:lnTo>
                <a:lnTo>
                  <a:pt x="358295" y="167951"/>
                </a:lnTo>
                <a:lnTo>
                  <a:pt x="432940" y="167951"/>
                </a:lnTo>
                <a:lnTo>
                  <a:pt x="600891" y="182880"/>
                </a:lnTo>
                <a:lnTo>
                  <a:pt x="794968" y="205274"/>
                </a:lnTo>
                <a:lnTo>
                  <a:pt x="974116" y="238864"/>
                </a:lnTo>
                <a:lnTo>
                  <a:pt x="1201783" y="287383"/>
                </a:lnTo>
                <a:lnTo>
                  <a:pt x="1492898" y="369493"/>
                </a:lnTo>
                <a:lnTo>
                  <a:pt x="1724297" y="447870"/>
                </a:lnTo>
                <a:lnTo>
                  <a:pt x="2063931" y="559837"/>
                </a:lnTo>
                <a:lnTo>
                  <a:pt x="2328921" y="649411"/>
                </a:lnTo>
                <a:lnTo>
                  <a:pt x="2657358" y="757646"/>
                </a:lnTo>
                <a:lnTo>
                  <a:pt x="2929812" y="847220"/>
                </a:lnTo>
                <a:lnTo>
                  <a:pt x="3220927" y="947991"/>
                </a:lnTo>
                <a:lnTo>
                  <a:pt x="3254517" y="955455"/>
                </a:lnTo>
                <a:lnTo>
                  <a:pt x="3347824" y="951723"/>
                </a:lnTo>
                <a:lnTo>
                  <a:pt x="3515775" y="936794"/>
                </a:lnTo>
                <a:lnTo>
                  <a:pt x="3683726" y="914400"/>
                </a:lnTo>
                <a:lnTo>
                  <a:pt x="3806890" y="892007"/>
                </a:lnTo>
                <a:lnTo>
                  <a:pt x="4056950" y="836023"/>
                </a:lnTo>
                <a:lnTo>
                  <a:pt x="4359262" y="761378"/>
                </a:lnTo>
                <a:lnTo>
                  <a:pt x="4512284" y="724056"/>
                </a:lnTo>
                <a:lnTo>
                  <a:pt x="4557071" y="709127"/>
                </a:lnTo>
                <a:lnTo>
                  <a:pt x="4568268" y="701662"/>
                </a:lnTo>
                <a:lnTo>
                  <a:pt x="4575732" y="686734"/>
                </a:lnTo>
                <a:lnTo>
                  <a:pt x="4579464" y="668072"/>
                </a:lnTo>
                <a:lnTo>
                  <a:pt x="4575732" y="653143"/>
                </a:lnTo>
                <a:lnTo>
                  <a:pt x="4560803" y="645679"/>
                </a:lnTo>
                <a:lnTo>
                  <a:pt x="4512284" y="641947"/>
                </a:lnTo>
                <a:lnTo>
                  <a:pt x="4321939" y="641947"/>
                </a:lnTo>
                <a:lnTo>
                  <a:pt x="4042021" y="638214"/>
                </a:lnTo>
                <a:lnTo>
                  <a:pt x="3769567" y="630750"/>
                </a:lnTo>
                <a:lnTo>
                  <a:pt x="3519507" y="623285"/>
                </a:lnTo>
                <a:lnTo>
                  <a:pt x="3261982" y="608356"/>
                </a:lnTo>
                <a:lnTo>
                  <a:pt x="3004457" y="574766"/>
                </a:lnTo>
                <a:lnTo>
                  <a:pt x="2732003" y="522515"/>
                </a:lnTo>
                <a:lnTo>
                  <a:pt x="2425959" y="451602"/>
                </a:lnTo>
                <a:lnTo>
                  <a:pt x="2034073" y="354564"/>
                </a:lnTo>
                <a:lnTo>
                  <a:pt x="1675778" y="2612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9AA93DAB-BADB-4D8E-8786-60C046FB3597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</p:grpSpPr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A7512A6-AB46-4DD3-8732-EA5A5A713A61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26E7113-5E91-4327-A96E-13E59847A7B4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1C7CFFCB-AE3E-4DED-844A-F3D340982749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44801BA7-88D5-4269-A168-4F82AF21B8BC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16090B8D-38AD-40CF-BB36-AFB5EB359A06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74D6B2C-CA01-4A51-A562-4350D32BFB1B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3DB2D018-EE64-41E2-8355-99059A7C70E6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0DBC7E9A-F910-40AA-A463-5CD61E5A8936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BA067B0F-9FD2-45E1-A8E3-D634C6BC7B31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5E271FC9-B979-426E-8461-DDDB9E856301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9C5AB225-8268-4715-8E8B-F730FB52CB3D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78C7937A-B18C-494C-B137-1A04E7FD343C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78B63A2F-6C98-498A-A76F-84039B0DBE95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0598A7F7-FACB-454A-BBF8-1C0E72821ED5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FF16B34A-9193-4489-9E64-76FCDFBA4B0B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6ACDFABA-4846-4C67-B131-AE1CAE722126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43940F3-0703-4705-ACFB-886F8248630D}"/>
              </a:ext>
            </a:extLst>
          </p:cNvPr>
          <p:cNvGrpSpPr/>
          <p:nvPr/>
        </p:nvGrpSpPr>
        <p:grpSpPr>
          <a:xfrm>
            <a:off x="3711066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52" name="フリーフォーム 35">
              <a:extLst>
                <a:ext uri="{FF2B5EF4-FFF2-40B4-BE49-F238E27FC236}">
                  <a16:creationId xmlns:a16="http://schemas.microsoft.com/office/drawing/2014/main" id="{68CFE525-6E78-418C-9D3C-2E7819371B4E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5FCDCCFE-6E57-4E4F-95E0-B2CEB0276062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33B44BED-9B1A-4E08-826B-D235254DA33F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E1B74EB3-F68D-4D26-9B55-280E32044C48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7">
              <a:extLst>
                <a:ext uri="{FF2B5EF4-FFF2-40B4-BE49-F238E27FC236}">
                  <a16:creationId xmlns:a16="http://schemas.microsoft.com/office/drawing/2014/main" id="{BB4311A7-432F-4FF2-8A7A-90EE28535350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07850733-F096-4C05-9BDC-2A8A9DB5898E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A7727236-9D15-4394-A6CC-A5ABDE81DD3D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D2B8B6F9-E3D2-44B6-BA6C-1CC8111448A7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0">
              <a:extLst>
                <a:ext uri="{FF2B5EF4-FFF2-40B4-BE49-F238E27FC236}">
                  <a16:creationId xmlns:a16="http://schemas.microsoft.com/office/drawing/2014/main" id="{570FB2D3-33D4-4F7D-BD8B-F46D775528EB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1">
              <a:extLst>
                <a:ext uri="{FF2B5EF4-FFF2-40B4-BE49-F238E27FC236}">
                  <a16:creationId xmlns:a16="http://schemas.microsoft.com/office/drawing/2014/main" id="{3C95DBB3-0A66-49EC-AB84-7ADF305DC864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2">
              <a:extLst>
                <a:ext uri="{FF2B5EF4-FFF2-40B4-BE49-F238E27FC236}">
                  <a16:creationId xmlns:a16="http://schemas.microsoft.com/office/drawing/2014/main" id="{A9927AF1-57B1-4934-B594-196DCA35A91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5">
              <a:extLst>
                <a:ext uri="{FF2B5EF4-FFF2-40B4-BE49-F238E27FC236}">
                  <a16:creationId xmlns:a16="http://schemas.microsoft.com/office/drawing/2014/main" id="{B09FF1AB-0398-4321-88CD-9EB98F2F316D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6">
              <a:extLst>
                <a:ext uri="{FF2B5EF4-FFF2-40B4-BE49-F238E27FC236}">
                  <a16:creationId xmlns:a16="http://schemas.microsoft.com/office/drawing/2014/main" id="{45973F19-CE1A-4F56-94A2-F0242C47A4DA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D3E17C1F-6B45-4450-A518-381E7FE07530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0C9F6C2D-0470-4F76-9A30-048CE2AE1A6D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6FF32202-E7EB-46F5-A225-718177C23A57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997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44" grpId="0" animBg="1"/>
      <p:bldP spid="45" grpId="0" animBg="1"/>
      <p:bldP spid="48" grpId="0" animBg="1"/>
      <p:bldP spid="37" grpId="0" animBg="1"/>
      <p:bldP spid="38" grpId="0" animBg="1"/>
      <p:bldP spid="39" grpId="0" animBg="1"/>
      <p:bldP spid="41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  <p:bldP spid="51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2FE4EB4-BD90-4699-A4B8-A63010D4A134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E1D44C1-A6F5-4A99-8594-153AFB1701A4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56C7DE26-324F-4C26-90FC-7EDBE099A421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3">
              <a:extLst>
                <a:ext uri="{FF2B5EF4-FFF2-40B4-BE49-F238E27FC236}">
                  <a16:creationId xmlns:a16="http://schemas.microsoft.com/office/drawing/2014/main" id="{B6360F67-8F7B-401F-B844-CC70E349A048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4">
              <a:extLst>
                <a:ext uri="{FF2B5EF4-FFF2-40B4-BE49-F238E27FC236}">
                  <a16:creationId xmlns:a16="http://schemas.microsoft.com/office/drawing/2014/main" id="{6C61A140-5323-43D0-846E-171DF185669F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4AF5C967-A30E-49EC-85E0-13C6D0AE32B4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6">
              <a:extLst>
                <a:ext uri="{FF2B5EF4-FFF2-40B4-BE49-F238E27FC236}">
                  <a16:creationId xmlns:a16="http://schemas.microsoft.com/office/drawing/2014/main" id="{EB3C15EC-CDD5-41E8-AD69-8062B6FD8AB7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D6ACA972-323B-485A-AECA-A965DA784ED4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8">
              <a:extLst>
                <a:ext uri="{FF2B5EF4-FFF2-40B4-BE49-F238E27FC236}">
                  <a16:creationId xmlns:a16="http://schemas.microsoft.com/office/drawing/2014/main" id="{2AC1E359-7E01-4EAC-AA70-8D244A7094F4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4A7F23C6-B4B6-47D2-96E7-BDED36ED58AE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E9A16C40-E7AA-4CF0-BF50-F61D3CF7B91D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0FEA573B-45C5-4F71-8447-7D90993FEEB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A5273F0-E2A0-43E6-BF43-D8CD00BE5C47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6">
              <a:extLst>
                <a:ext uri="{FF2B5EF4-FFF2-40B4-BE49-F238E27FC236}">
                  <a16:creationId xmlns:a16="http://schemas.microsoft.com/office/drawing/2014/main" id="{7DAEBD2A-1B87-44A2-A6DC-CE480C8D0ECE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5F007707-2162-4529-B6B1-BEDE841E7609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9">
              <a:extLst>
                <a:ext uri="{FF2B5EF4-FFF2-40B4-BE49-F238E27FC236}">
                  <a16:creationId xmlns:a16="http://schemas.microsoft.com/office/drawing/2014/main" id="{7DB36A0B-4447-4E1E-8A26-C0DFE8A061E6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DFEF3C34-2150-4A00-B545-4042AE732EF9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04340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026F4D-5A74-49CA-ADB6-79AAADC948F2}"/>
              </a:ext>
            </a:extLst>
          </p:cNvPr>
          <p:cNvSpPr/>
          <p:nvPr/>
        </p:nvSpPr>
        <p:spPr>
          <a:xfrm>
            <a:off x="3684591" y="2446338"/>
            <a:ext cx="1709737" cy="469900"/>
          </a:xfrm>
          <a:custGeom>
            <a:avLst/>
            <a:gdLst>
              <a:gd name="connsiteX0" fmla="*/ 731044 w 1709737"/>
              <a:gd name="connsiteY0" fmla="*/ 409575 h 471487"/>
              <a:gd name="connsiteX1" fmla="*/ 569119 w 1709737"/>
              <a:gd name="connsiteY1" fmla="*/ 447675 h 471487"/>
              <a:gd name="connsiteX2" fmla="*/ 509587 w 1709737"/>
              <a:gd name="connsiteY2" fmla="*/ 459581 h 471487"/>
              <a:gd name="connsiteX3" fmla="*/ 461962 w 1709737"/>
              <a:gd name="connsiteY3" fmla="*/ 466725 h 471487"/>
              <a:gd name="connsiteX4" fmla="*/ 404812 w 1709737"/>
              <a:gd name="connsiteY4" fmla="*/ 471487 h 471487"/>
              <a:gd name="connsiteX5" fmla="*/ 345281 w 1709737"/>
              <a:gd name="connsiteY5" fmla="*/ 471487 h 471487"/>
              <a:gd name="connsiteX6" fmla="*/ 295275 w 1709737"/>
              <a:gd name="connsiteY6" fmla="*/ 464344 h 471487"/>
              <a:gd name="connsiteX7" fmla="*/ 235744 w 1709737"/>
              <a:gd name="connsiteY7" fmla="*/ 454819 h 471487"/>
              <a:gd name="connsiteX8" fmla="*/ 192881 w 1709737"/>
              <a:gd name="connsiteY8" fmla="*/ 442912 h 471487"/>
              <a:gd name="connsiteX9" fmla="*/ 152400 w 1709737"/>
              <a:gd name="connsiteY9" fmla="*/ 426244 h 471487"/>
              <a:gd name="connsiteX10" fmla="*/ 119062 w 1709737"/>
              <a:gd name="connsiteY10" fmla="*/ 404812 h 471487"/>
              <a:gd name="connsiteX11" fmla="*/ 92869 w 1709737"/>
              <a:gd name="connsiteY11" fmla="*/ 383381 h 471487"/>
              <a:gd name="connsiteX12" fmla="*/ 71437 w 1709737"/>
              <a:gd name="connsiteY12" fmla="*/ 364331 h 471487"/>
              <a:gd name="connsiteX13" fmla="*/ 52387 w 1709737"/>
              <a:gd name="connsiteY13" fmla="*/ 340519 h 471487"/>
              <a:gd name="connsiteX14" fmla="*/ 28575 w 1709737"/>
              <a:gd name="connsiteY14" fmla="*/ 302419 h 471487"/>
              <a:gd name="connsiteX15" fmla="*/ 11906 w 1709737"/>
              <a:gd name="connsiteY15" fmla="*/ 269081 h 471487"/>
              <a:gd name="connsiteX16" fmla="*/ 2381 w 1709737"/>
              <a:gd name="connsiteY16" fmla="*/ 233362 h 471487"/>
              <a:gd name="connsiteX17" fmla="*/ 0 w 1709737"/>
              <a:gd name="connsiteY17" fmla="*/ 221456 h 471487"/>
              <a:gd name="connsiteX18" fmla="*/ 4762 w 1709737"/>
              <a:gd name="connsiteY18" fmla="*/ 209550 h 471487"/>
              <a:gd name="connsiteX19" fmla="*/ 16669 w 1709737"/>
              <a:gd name="connsiteY19" fmla="*/ 204787 h 471487"/>
              <a:gd name="connsiteX20" fmla="*/ 42862 w 1709737"/>
              <a:gd name="connsiteY20" fmla="*/ 214312 h 471487"/>
              <a:gd name="connsiteX21" fmla="*/ 88106 w 1709737"/>
              <a:gd name="connsiteY21" fmla="*/ 240506 h 471487"/>
              <a:gd name="connsiteX22" fmla="*/ 145256 w 1709737"/>
              <a:gd name="connsiteY22" fmla="*/ 266700 h 471487"/>
              <a:gd name="connsiteX23" fmla="*/ 200025 w 1709737"/>
              <a:gd name="connsiteY23" fmla="*/ 285750 h 471487"/>
              <a:gd name="connsiteX24" fmla="*/ 247650 w 1709737"/>
              <a:gd name="connsiteY24" fmla="*/ 295275 h 471487"/>
              <a:gd name="connsiteX25" fmla="*/ 295275 w 1709737"/>
              <a:gd name="connsiteY25" fmla="*/ 300037 h 471487"/>
              <a:gd name="connsiteX26" fmla="*/ 428625 w 1709737"/>
              <a:gd name="connsiteY26" fmla="*/ 283369 h 471487"/>
              <a:gd name="connsiteX27" fmla="*/ 661987 w 1709737"/>
              <a:gd name="connsiteY27" fmla="*/ 240506 h 471487"/>
              <a:gd name="connsiteX28" fmla="*/ 862012 w 1709737"/>
              <a:gd name="connsiteY28" fmla="*/ 192881 h 471487"/>
              <a:gd name="connsiteX29" fmla="*/ 1071562 w 1709737"/>
              <a:gd name="connsiteY29" fmla="*/ 133350 h 471487"/>
              <a:gd name="connsiteX30" fmla="*/ 1212056 w 1709737"/>
              <a:gd name="connsiteY30" fmla="*/ 109537 h 471487"/>
              <a:gd name="connsiteX31" fmla="*/ 1421606 w 1709737"/>
              <a:gd name="connsiteY31" fmla="*/ 2381 h 471487"/>
              <a:gd name="connsiteX32" fmla="*/ 1476375 w 1709737"/>
              <a:gd name="connsiteY32" fmla="*/ 0 h 471487"/>
              <a:gd name="connsiteX33" fmla="*/ 1543050 w 1709737"/>
              <a:gd name="connsiteY33" fmla="*/ 4762 h 471487"/>
              <a:gd name="connsiteX34" fmla="*/ 1595437 w 1709737"/>
              <a:gd name="connsiteY34" fmla="*/ 11906 h 471487"/>
              <a:gd name="connsiteX35" fmla="*/ 1619250 w 1709737"/>
              <a:gd name="connsiteY35" fmla="*/ 19050 h 471487"/>
              <a:gd name="connsiteX36" fmla="*/ 1645444 w 1709737"/>
              <a:gd name="connsiteY36" fmla="*/ 30956 h 471487"/>
              <a:gd name="connsiteX37" fmla="*/ 1676400 w 1709737"/>
              <a:gd name="connsiteY37" fmla="*/ 50006 h 471487"/>
              <a:gd name="connsiteX38" fmla="*/ 1695450 w 1709737"/>
              <a:gd name="connsiteY38" fmla="*/ 73819 h 471487"/>
              <a:gd name="connsiteX39" fmla="*/ 1707356 w 1709737"/>
              <a:gd name="connsiteY39" fmla="*/ 95250 h 471487"/>
              <a:gd name="connsiteX40" fmla="*/ 1709737 w 1709737"/>
              <a:gd name="connsiteY40" fmla="*/ 116681 h 471487"/>
              <a:gd name="connsiteX41" fmla="*/ 1700212 w 1709737"/>
              <a:gd name="connsiteY41" fmla="*/ 140494 h 471487"/>
              <a:gd name="connsiteX42" fmla="*/ 1671637 w 1709737"/>
              <a:gd name="connsiteY42" fmla="*/ 164306 h 471487"/>
              <a:gd name="connsiteX43" fmla="*/ 1635919 w 1709737"/>
              <a:gd name="connsiteY43" fmla="*/ 185737 h 471487"/>
              <a:gd name="connsiteX44" fmla="*/ 1590675 w 1709737"/>
              <a:gd name="connsiteY44" fmla="*/ 202406 h 471487"/>
              <a:gd name="connsiteX45" fmla="*/ 1438275 w 1709737"/>
              <a:gd name="connsiteY45" fmla="*/ 233362 h 471487"/>
              <a:gd name="connsiteX46" fmla="*/ 1209675 w 1709737"/>
              <a:gd name="connsiteY46" fmla="*/ 300037 h 471487"/>
              <a:gd name="connsiteX47" fmla="*/ 966787 w 1709737"/>
              <a:gd name="connsiteY47" fmla="*/ 354806 h 471487"/>
              <a:gd name="connsiteX48" fmla="*/ 731044 w 1709737"/>
              <a:gd name="connsiteY48" fmla="*/ 4095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9737" h="471487">
                <a:moveTo>
                  <a:pt x="731044" y="409575"/>
                </a:moveTo>
                <a:lnTo>
                  <a:pt x="569119" y="447675"/>
                </a:lnTo>
                <a:lnTo>
                  <a:pt x="509587" y="459581"/>
                </a:lnTo>
                <a:lnTo>
                  <a:pt x="461962" y="466725"/>
                </a:lnTo>
                <a:lnTo>
                  <a:pt x="404812" y="471487"/>
                </a:lnTo>
                <a:lnTo>
                  <a:pt x="345281" y="471487"/>
                </a:lnTo>
                <a:lnTo>
                  <a:pt x="295275" y="464344"/>
                </a:lnTo>
                <a:lnTo>
                  <a:pt x="235744" y="454819"/>
                </a:lnTo>
                <a:lnTo>
                  <a:pt x="192881" y="442912"/>
                </a:lnTo>
                <a:lnTo>
                  <a:pt x="152400" y="426244"/>
                </a:lnTo>
                <a:lnTo>
                  <a:pt x="119062" y="404812"/>
                </a:lnTo>
                <a:lnTo>
                  <a:pt x="92869" y="383381"/>
                </a:lnTo>
                <a:lnTo>
                  <a:pt x="71437" y="364331"/>
                </a:lnTo>
                <a:lnTo>
                  <a:pt x="52387" y="340519"/>
                </a:lnTo>
                <a:lnTo>
                  <a:pt x="28575" y="302419"/>
                </a:lnTo>
                <a:lnTo>
                  <a:pt x="11906" y="269081"/>
                </a:lnTo>
                <a:lnTo>
                  <a:pt x="2381" y="233362"/>
                </a:lnTo>
                <a:lnTo>
                  <a:pt x="0" y="221456"/>
                </a:lnTo>
                <a:lnTo>
                  <a:pt x="4762" y="209550"/>
                </a:lnTo>
                <a:lnTo>
                  <a:pt x="16669" y="204787"/>
                </a:lnTo>
                <a:lnTo>
                  <a:pt x="42862" y="214312"/>
                </a:lnTo>
                <a:lnTo>
                  <a:pt x="88106" y="240506"/>
                </a:lnTo>
                <a:lnTo>
                  <a:pt x="145256" y="266700"/>
                </a:lnTo>
                <a:lnTo>
                  <a:pt x="200025" y="285750"/>
                </a:lnTo>
                <a:lnTo>
                  <a:pt x="247650" y="295275"/>
                </a:lnTo>
                <a:lnTo>
                  <a:pt x="295275" y="300037"/>
                </a:lnTo>
                <a:lnTo>
                  <a:pt x="428625" y="283369"/>
                </a:lnTo>
                <a:lnTo>
                  <a:pt x="661987" y="240506"/>
                </a:lnTo>
                <a:lnTo>
                  <a:pt x="862012" y="192881"/>
                </a:lnTo>
                <a:lnTo>
                  <a:pt x="1071562" y="133350"/>
                </a:lnTo>
                <a:lnTo>
                  <a:pt x="1212056" y="109537"/>
                </a:lnTo>
                <a:lnTo>
                  <a:pt x="1421606" y="2381"/>
                </a:lnTo>
                <a:lnTo>
                  <a:pt x="1476375" y="0"/>
                </a:lnTo>
                <a:lnTo>
                  <a:pt x="1543050" y="4762"/>
                </a:lnTo>
                <a:lnTo>
                  <a:pt x="1595437" y="11906"/>
                </a:lnTo>
                <a:lnTo>
                  <a:pt x="1619250" y="19050"/>
                </a:lnTo>
                <a:lnTo>
                  <a:pt x="1645444" y="30956"/>
                </a:lnTo>
                <a:lnTo>
                  <a:pt x="1676400" y="50006"/>
                </a:lnTo>
                <a:lnTo>
                  <a:pt x="1695450" y="73819"/>
                </a:lnTo>
                <a:lnTo>
                  <a:pt x="1707356" y="95250"/>
                </a:lnTo>
                <a:lnTo>
                  <a:pt x="1709737" y="116681"/>
                </a:lnTo>
                <a:lnTo>
                  <a:pt x="1700212" y="140494"/>
                </a:lnTo>
                <a:lnTo>
                  <a:pt x="1671637" y="164306"/>
                </a:lnTo>
                <a:lnTo>
                  <a:pt x="1635919" y="185737"/>
                </a:lnTo>
                <a:lnTo>
                  <a:pt x="1590675" y="202406"/>
                </a:lnTo>
                <a:lnTo>
                  <a:pt x="1438275" y="233362"/>
                </a:lnTo>
                <a:lnTo>
                  <a:pt x="1209675" y="300037"/>
                </a:lnTo>
                <a:lnTo>
                  <a:pt x="966787" y="354806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C420CAB-75FD-406A-AB31-26BB2656DBBC}"/>
              </a:ext>
            </a:extLst>
          </p:cNvPr>
          <p:cNvSpPr/>
          <p:nvPr/>
        </p:nvSpPr>
        <p:spPr>
          <a:xfrm rot="16200000">
            <a:off x="2632872" y="3490120"/>
            <a:ext cx="4214813" cy="479425"/>
          </a:xfrm>
          <a:custGeom>
            <a:avLst/>
            <a:gdLst>
              <a:gd name="connsiteX0" fmla="*/ 2093588 w 4215420"/>
              <a:gd name="connsiteY0" fmla="*/ 402477 h 480148"/>
              <a:gd name="connsiteX1" fmla="*/ 1391018 w 4215420"/>
              <a:gd name="connsiteY1" fmla="*/ 402477 h 480148"/>
              <a:gd name="connsiteX2" fmla="*/ 981480 w 4215420"/>
              <a:gd name="connsiteY2" fmla="*/ 402477 h 480148"/>
              <a:gd name="connsiteX3" fmla="*/ 663735 w 4215420"/>
              <a:gd name="connsiteY3" fmla="*/ 398947 h 480148"/>
              <a:gd name="connsiteX4" fmla="*/ 427191 w 4215420"/>
              <a:gd name="connsiteY4" fmla="*/ 391886 h 480148"/>
              <a:gd name="connsiteX5" fmla="*/ 254197 w 4215420"/>
              <a:gd name="connsiteY5" fmla="*/ 388355 h 480148"/>
              <a:gd name="connsiteX6" fmla="*/ 190647 w 4215420"/>
              <a:gd name="connsiteY6" fmla="*/ 388355 h 480148"/>
              <a:gd name="connsiteX7" fmla="*/ 123568 w 4215420"/>
              <a:gd name="connsiteY7" fmla="*/ 374233 h 480148"/>
              <a:gd name="connsiteX8" fmla="*/ 70610 w 4215420"/>
              <a:gd name="connsiteY8" fmla="*/ 356581 h 480148"/>
              <a:gd name="connsiteX9" fmla="*/ 31775 w 4215420"/>
              <a:gd name="connsiteY9" fmla="*/ 335398 h 480148"/>
              <a:gd name="connsiteX10" fmla="*/ 14122 w 4215420"/>
              <a:gd name="connsiteY10" fmla="*/ 324806 h 480148"/>
              <a:gd name="connsiteX11" fmla="*/ 0 w 4215420"/>
              <a:gd name="connsiteY11" fmla="*/ 303623 h 480148"/>
              <a:gd name="connsiteX12" fmla="*/ 3531 w 4215420"/>
              <a:gd name="connsiteY12" fmla="*/ 271849 h 480148"/>
              <a:gd name="connsiteX13" fmla="*/ 31775 w 4215420"/>
              <a:gd name="connsiteY13" fmla="*/ 240074 h 480148"/>
              <a:gd name="connsiteX14" fmla="*/ 67080 w 4215420"/>
              <a:gd name="connsiteY14" fmla="*/ 215361 h 480148"/>
              <a:gd name="connsiteX15" fmla="*/ 127098 w 4215420"/>
              <a:gd name="connsiteY15" fmla="*/ 187117 h 480148"/>
              <a:gd name="connsiteX16" fmla="*/ 208300 w 4215420"/>
              <a:gd name="connsiteY16" fmla="*/ 155342 h 480148"/>
              <a:gd name="connsiteX17" fmla="*/ 293032 w 4215420"/>
              <a:gd name="connsiteY17" fmla="*/ 130629 h 480148"/>
              <a:gd name="connsiteX18" fmla="*/ 395417 w 4215420"/>
              <a:gd name="connsiteY18" fmla="*/ 109446 h 480148"/>
              <a:gd name="connsiteX19" fmla="*/ 508393 w 4215420"/>
              <a:gd name="connsiteY19" fmla="*/ 91793 h 480148"/>
              <a:gd name="connsiteX20" fmla="*/ 547228 w 4215420"/>
              <a:gd name="connsiteY20" fmla="*/ 105915 h 480148"/>
              <a:gd name="connsiteX21" fmla="*/ 596655 w 4215420"/>
              <a:gd name="connsiteY21" fmla="*/ 120037 h 480148"/>
              <a:gd name="connsiteX22" fmla="*/ 713162 w 4215420"/>
              <a:gd name="connsiteY22" fmla="*/ 141220 h 480148"/>
              <a:gd name="connsiteX23" fmla="*/ 812016 w 4215420"/>
              <a:gd name="connsiteY23" fmla="*/ 151812 h 480148"/>
              <a:gd name="connsiteX24" fmla="*/ 999132 w 4215420"/>
              <a:gd name="connsiteY24" fmla="*/ 169464 h 480148"/>
              <a:gd name="connsiteX25" fmla="*/ 1249798 w 4215420"/>
              <a:gd name="connsiteY25" fmla="*/ 183586 h 480148"/>
              <a:gd name="connsiteX26" fmla="*/ 1631092 w 4215420"/>
              <a:gd name="connsiteY26" fmla="*/ 197708 h 480148"/>
              <a:gd name="connsiteX27" fmla="*/ 2291296 w 4215420"/>
              <a:gd name="connsiteY27" fmla="*/ 208300 h 480148"/>
              <a:gd name="connsiteX28" fmla="*/ 2587858 w 4215420"/>
              <a:gd name="connsiteY28" fmla="*/ 204769 h 480148"/>
              <a:gd name="connsiteX29" fmla="*/ 3230410 w 4215420"/>
              <a:gd name="connsiteY29" fmla="*/ 225952 h 480148"/>
              <a:gd name="connsiteX30" fmla="*/ 3562277 w 4215420"/>
              <a:gd name="connsiteY30" fmla="*/ 229483 h 480148"/>
              <a:gd name="connsiteX31" fmla="*/ 3791759 w 4215420"/>
              <a:gd name="connsiteY31" fmla="*/ 229483 h 480148"/>
              <a:gd name="connsiteX32" fmla="*/ 3876491 w 4215420"/>
              <a:gd name="connsiteY32" fmla="*/ 225952 h 480148"/>
              <a:gd name="connsiteX33" fmla="*/ 3932980 w 4215420"/>
              <a:gd name="connsiteY33" fmla="*/ 215361 h 480148"/>
              <a:gd name="connsiteX34" fmla="*/ 3971815 w 4215420"/>
              <a:gd name="connsiteY34" fmla="*/ 197708 h 480148"/>
              <a:gd name="connsiteX35" fmla="*/ 4045956 w 4215420"/>
              <a:gd name="connsiteY35" fmla="*/ 151812 h 480148"/>
              <a:gd name="connsiteX36" fmla="*/ 4102444 w 4215420"/>
              <a:gd name="connsiteY36" fmla="*/ 95324 h 480148"/>
              <a:gd name="connsiteX37" fmla="*/ 4141279 w 4215420"/>
              <a:gd name="connsiteY37" fmla="*/ 38835 h 480148"/>
              <a:gd name="connsiteX38" fmla="*/ 4162462 w 4215420"/>
              <a:gd name="connsiteY38" fmla="*/ 10591 h 480148"/>
              <a:gd name="connsiteX39" fmla="*/ 4183645 w 4215420"/>
              <a:gd name="connsiteY39" fmla="*/ 0 h 480148"/>
              <a:gd name="connsiteX40" fmla="*/ 4201298 w 4215420"/>
              <a:gd name="connsiteY40" fmla="*/ 0 h 480148"/>
              <a:gd name="connsiteX41" fmla="*/ 4208359 w 4215420"/>
              <a:gd name="connsiteY41" fmla="*/ 10591 h 480148"/>
              <a:gd name="connsiteX42" fmla="*/ 4211889 w 4215420"/>
              <a:gd name="connsiteY42" fmla="*/ 24713 h 480148"/>
              <a:gd name="connsiteX43" fmla="*/ 4215420 w 4215420"/>
              <a:gd name="connsiteY43" fmla="*/ 56488 h 480148"/>
              <a:gd name="connsiteX44" fmla="*/ 4204828 w 4215420"/>
              <a:gd name="connsiteY44" fmla="*/ 112976 h 480148"/>
              <a:gd name="connsiteX45" fmla="*/ 4183645 w 4215420"/>
              <a:gd name="connsiteY45" fmla="*/ 187117 h 480148"/>
              <a:gd name="connsiteX46" fmla="*/ 4162462 w 4215420"/>
              <a:gd name="connsiteY46" fmla="*/ 250666 h 480148"/>
              <a:gd name="connsiteX47" fmla="*/ 4137749 w 4215420"/>
              <a:gd name="connsiteY47" fmla="*/ 296562 h 480148"/>
              <a:gd name="connsiteX48" fmla="*/ 4105974 w 4215420"/>
              <a:gd name="connsiteY48" fmla="*/ 353050 h 480148"/>
              <a:gd name="connsiteX49" fmla="*/ 4074200 w 4215420"/>
              <a:gd name="connsiteY49" fmla="*/ 391886 h 480148"/>
              <a:gd name="connsiteX50" fmla="*/ 4042425 w 4215420"/>
              <a:gd name="connsiteY50" fmla="*/ 427191 h 480148"/>
              <a:gd name="connsiteX51" fmla="*/ 4007120 w 4215420"/>
              <a:gd name="connsiteY51" fmla="*/ 448374 h 480148"/>
              <a:gd name="connsiteX52" fmla="*/ 3964754 w 4215420"/>
              <a:gd name="connsiteY52" fmla="*/ 466026 h 480148"/>
              <a:gd name="connsiteX53" fmla="*/ 3929449 w 4215420"/>
              <a:gd name="connsiteY53" fmla="*/ 476618 h 480148"/>
              <a:gd name="connsiteX54" fmla="*/ 3883552 w 4215420"/>
              <a:gd name="connsiteY54" fmla="*/ 480148 h 480148"/>
              <a:gd name="connsiteX55" fmla="*/ 3816473 w 4215420"/>
              <a:gd name="connsiteY55" fmla="*/ 469557 h 480148"/>
              <a:gd name="connsiteX56" fmla="*/ 3759985 w 4215420"/>
              <a:gd name="connsiteY56" fmla="*/ 455435 h 480148"/>
              <a:gd name="connsiteX57" fmla="*/ 3671722 w 4215420"/>
              <a:gd name="connsiteY57" fmla="*/ 441313 h 480148"/>
              <a:gd name="connsiteX58" fmla="*/ 3474014 w 4215420"/>
              <a:gd name="connsiteY58" fmla="*/ 427191 h 480148"/>
              <a:gd name="connsiteX59" fmla="*/ 3262184 w 4215420"/>
              <a:gd name="connsiteY59" fmla="*/ 434252 h 480148"/>
              <a:gd name="connsiteX60" fmla="*/ 3113903 w 4215420"/>
              <a:gd name="connsiteY60" fmla="*/ 427191 h 480148"/>
              <a:gd name="connsiteX61" fmla="*/ 2616102 w 4215420"/>
              <a:gd name="connsiteY61" fmla="*/ 406008 h 480148"/>
              <a:gd name="connsiteX62" fmla="*/ 2093588 w 4215420"/>
              <a:gd name="connsiteY62" fmla="*/ 402477 h 480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15420" h="480148">
                <a:moveTo>
                  <a:pt x="2093588" y="402477"/>
                </a:moveTo>
                <a:lnTo>
                  <a:pt x="1391018" y="402477"/>
                </a:lnTo>
                <a:lnTo>
                  <a:pt x="981480" y="402477"/>
                </a:lnTo>
                <a:lnTo>
                  <a:pt x="663735" y="398947"/>
                </a:lnTo>
                <a:lnTo>
                  <a:pt x="427191" y="391886"/>
                </a:lnTo>
                <a:lnTo>
                  <a:pt x="254197" y="388355"/>
                </a:lnTo>
                <a:lnTo>
                  <a:pt x="190647" y="388355"/>
                </a:lnTo>
                <a:lnTo>
                  <a:pt x="123568" y="374233"/>
                </a:lnTo>
                <a:lnTo>
                  <a:pt x="70610" y="356581"/>
                </a:lnTo>
                <a:lnTo>
                  <a:pt x="31775" y="335398"/>
                </a:lnTo>
                <a:lnTo>
                  <a:pt x="14122" y="324806"/>
                </a:lnTo>
                <a:lnTo>
                  <a:pt x="0" y="303623"/>
                </a:lnTo>
                <a:lnTo>
                  <a:pt x="3531" y="271849"/>
                </a:lnTo>
                <a:lnTo>
                  <a:pt x="31775" y="240074"/>
                </a:lnTo>
                <a:lnTo>
                  <a:pt x="67080" y="215361"/>
                </a:lnTo>
                <a:lnTo>
                  <a:pt x="127098" y="187117"/>
                </a:lnTo>
                <a:lnTo>
                  <a:pt x="208300" y="155342"/>
                </a:lnTo>
                <a:lnTo>
                  <a:pt x="293032" y="130629"/>
                </a:lnTo>
                <a:lnTo>
                  <a:pt x="395417" y="109446"/>
                </a:lnTo>
                <a:lnTo>
                  <a:pt x="508393" y="91793"/>
                </a:lnTo>
                <a:lnTo>
                  <a:pt x="547228" y="105915"/>
                </a:lnTo>
                <a:lnTo>
                  <a:pt x="596655" y="120037"/>
                </a:lnTo>
                <a:lnTo>
                  <a:pt x="713162" y="141220"/>
                </a:lnTo>
                <a:lnTo>
                  <a:pt x="812016" y="151812"/>
                </a:lnTo>
                <a:lnTo>
                  <a:pt x="999132" y="169464"/>
                </a:lnTo>
                <a:lnTo>
                  <a:pt x="1249798" y="183586"/>
                </a:lnTo>
                <a:lnTo>
                  <a:pt x="1631092" y="197708"/>
                </a:lnTo>
                <a:lnTo>
                  <a:pt x="2291296" y="208300"/>
                </a:lnTo>
                <a:lnTo>
                  <a:pt x="2587858" y="204769"/>
                </a:lnTo>
                <a:lnTo>
                  <a:pt x="3230410" y="225952"/>
                </a:lnTo>
                <a:lnTo>
                  <a:pt x="3562277" y="229483"/>
                </a:lnTo>
                <a:lnTo>
                  <a:pt x="3791759" y="229483"/>
                </a:lnTo>
                <a:lnTo>
                  <a:pt x="3876491" y="225952"/>
                </a:lnTo>
                <a:lnTo>
                  <a:pt x="3932980" y="215361"/>
                </a:lnTo>
                <a:lnTo>
                  <a:pt x="3971815" y="197708"/>
                </a:lnTo>
                <a:lnTo>
                  <a:pt x="4045956" y="151812"/>
                </a:lnTo>
                <a:lnTo>
                  <a:pt x="4102444" y="95324"/>
                </a:lnTo>
                <a:lnTo>
                  <a:pt x="4141279" y="38835"/>
                </a:lnTo>
                <a:lnTo>
                  <a:pt x="4162462" y="10591"/>
                </a:lnTo>
                <a:lnTo>
                  <a:pt x="4183645" y="0"/>
                </a:lnTo>
                <a:lnTo>
                  <a:pt x="4201298" y="0"/>
                </a:lnTo>
                <a:lnTo>
                  <a:pt x="4208359" y="10591"/>
                </a:lnTo>
                <a:lnTo>
                  <a:pt x="4211889" y="24713"/>
                </a:lnTo>
                <a:lnTo>
                  <a:pt x="4215420" y="56488"/>
                </a:lnTo>
                <a:lnTo>
                  <a:pt x="4204828" y="112976"/>
                </a:lnTo>
                <a:lnTo>
                  <a:pt x="4183645" y="187117"/>
                </a:lnTo>
                <a:lnTo>
                  <a:pt x="4162462" y="250666"/>
                </a:lnTo>
                <a:lnTo>
                  <a:pt x="4137749" y="296562"/>
                </a:lnTo>
                <a:lnTo>
                  <a:pt x="4105974" y="353050"/>
                </a:lnTo>
                <a:lnTo>
                  <a:pt x="4074200" y="391886"/>
                </a:lnTo>
                <a:lnTo>
                  <a:pt x="4042425" y="427191"/>
                </a:lnTo>
                <a:lnTo>
                  <a:pt x="4007120" y="448374"/>
                </a:lnTo>
                <a:lnTo>
                  <a:pt x="3964754" y="466026"/>
                </a:lnTo>
                <a:lnTo>
                  <a:pt x="3929449" y="476618"/>
                </a:lnTo>
                <a:lnTo>
                  <a:pt x="3883552" y="480148"/>
                </a:lnTo>
                <a:lnTo>
                  <a:pt x="3816473" y="469557"/>
                </a:lnTo>
                <a:lnTo>
                  <a:pt x="3759985" y="455435"/>
                </a:lnTo>
                <a:lnTo>
                  <a:pt x="3671722" y="441313"/>
                </a:lnTo>
                <a:lnTo>
                  <a:pt x="3474014" y="427191"/>
                </a:lnTo>
                <a:lnTo>
                  <a:pt x="3262184" y="434252"/>
                </a:lnTo>
                <a:lnTo>
                  <a:pt x="3113903" y="427191"/>
                </a:lnTo>
                <a:lnTo>
                  <a:pt x="2616102" y="406008"/>
                </a:lnTo>
                <a:lnTo>
                  <a:pt x="2093588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7059D8-8992-41F0-BFD3-59DE8BAD302C}"/>
              </a:ext>
            </a:extLst>
          </p:cNvPr>
          <p:cNvSpPr/>
          <p:nvPr/>
        </p:nvSpPr>
        <p:spPr>
          <a:xfrm rot="16200000">
            <a:off x="3205959" y="3134519"/>
            <a:ext cx="1974850" cy="1154113"/>
          </a:xfrm>
          <a:custGeom>
            <a:avLst/>
            <a:gdLst>
              <a:gd name="connsiteX0" fmla="*/ 850107 w 1974057"/>
              <a:gd name="connsiteY0" fmla="*/ 745331 h 1154906"/>
              <a:gd name="connsiteX1" fmla="*/ 635794 w 1974057"/>
              <a:gd name="connsiteY1" fmla="*/ 590550 h 1154906"/>
              <a:gd name="connsiteX2" fmla="*/ 464344 w 1974057"/>
              <a:gd name="connsiteY2" fmla="*/ 461962 h 1154906"/>
              <a:gd name="connsiteX3" fmla="*/ 314325 w 1974057"/>
              <a:gd name="connsiteY3" fmla="*/ 338137 h 1154906"/>
              <a:gd name="connsiteX4" fmla="*/ 176213 w 1974057"/>
              <a:gd name="connsiteY4" fmla="*/ 216694 h 1154906"/>
              <a:gd name="connsiteX5" fmla="*/ 57150 w 1974057"/>
              <a:gd name="connsiteY5" fmla="*/ 107156 h 1154906"/>
              <a:gd name="connsiteX6" fmla="*/ 16669 w 1974057"/>
              <a:gd name="connsiteY6" fmla="*/ 69056 h 1154906"/>
              <a:gd name="connsiteX7" fmla="*/ 4763 w 1974057"/>
              <a:gd name="connsiteY7" fmla="*/ 50006 h 1154906"/>
              <a:gd name="connsiteX8" fmla="*/ 0 w 1974057"/>
              <a:gd name="connsiteY8" fmla="*/ 28575 h 1154906"/>
              <a:gd name="connsiteX9" fmla="*/ 2382 w 1974057"/>
              <a:gd name="connsiteY9" fmla="*/ 14287 h 1154906"/>
              <a:gd name="connsiteX10" fmla="*/ 7144 w 1974057"/>
              <a:gd name="connsiteY10" fmla="*/ 4762 h 1154906"/>
              <a:gd name="connsiteX11" fmla="*/ 23813 w 1974057"/>
              <a:gd name="connsiteY11" fmla="*/ 0 h 1154906"/>
              <a:gd name="connsiteX12" fmla="*/ 57150 w 1974057"/>
              <a:gd name="connsiteY12" fmla="*/ 9525 h 1154906"/>
              <a:gd name="connsiteX13" fmla="*/ 130969 w 1974057"/>
              <a:gd name="connsiteY13" fmla="*/ 64294 h 1154906"/>
              <a:gd name="connsiteX14" fmla="*/ 233363 w 1974057"/>
              <a:gd name="connsiteY14" fmla="*/ 135731 h 1154906"/>
              <a:gd name="connsiteX15" fmla="*/ 392907 w 1974057"/>
              <a:gd name="connsiteY15" fmla="*/ 238125 h 1154906"/>
              <a:gd name="connsiteX16" fmla="*/ 504825 w 1974057"/>
              <a:gd name="connsiteY16" fmla="*/ 309562 h 1154906"/>
              <a:gd name="connsiteX17" fmla="*/ 664369 w 1974057"/>
              <a:gd name="connsiteY17" fmla="*/ 409575 h 1154906"/>
              <a:gd name="connsiteX18" fmla="*/ 823913 w 1974057"/>
              <a:gd name="connsiteY18" fmla="*/ 495300 h 1154906"/>
              <a:gd name="connsiteX19" fmla="*/ 964407 w 1974057"/>
              <a:gd name="connsiteY19" fmla="*/ 573881 h 1154906"/>
              <a:gd name="connsiteX20" fmla="*/ 1164432 w 1974057"/>
              <a:gd name="connsiteY20" fmla="*/ 678656 h 1154906"/>
              <a:gd name="connsiteX21" fmla="*/ 1319213 w 1974057"/>
              <a:gd name="connsiteY21" fmla="*/ 754856 h 1154906"/>
              <a:gd name="connsiteX22" fmla="*/ 1528763 w 1974057"/>
              <a:gd name="connsiteY22" fmla="*/ 850106 h 1154906"/>
              <a:gd name="connsiteX23" fmla="*/ 1678782 w 1974057"/>
              <a:gd name="connsiteY23" fmla="*/ 914400 h 1154906"/>
              <a:gd name="connsiteX24" fmla="*/ 1952625 w 1974057"/>
              <a:gd name="connsiteY24" fmla="*/ 1023937 h 1154906"/>
              <a:gd name="connsiteX25" fmla="*/ 1974057 w 1974057"/>
              <a:gd name="connsiteY25" fmla="*/ 1154906 h 1154906"/>
              <a:gd name="connsiteX26" fmla="*/ 1466850 w 1974057"/>
              <a:gd name="connsiteY26" fmla="*/ 1138237 h 1154906"/>
              <a:gd name="connsiteX27" fmla="*/ 1295400 w 1974057"/>
              <a:gd name="connsiteY27" fmla="*/ 1028700 h 1154906"/>
              <a:gd name="connsiteX28" fmla="*/ 1066800 w 1974057"/>
              <a:gd name="connsiteY28" fmla="*/ 885825 h 1154906"/>
              <a:gd name="connsiteX29" fmla="*/ 850107 w 1974057"/>
              <a:gd name="connsiteY29" fmla="*/ 745331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74057" h="1154906">
                <a:moveTo>
                  <a:pt x="850107" y="745331"/>
                </a:moveTo>
                <a:lnTo>
                  <a:pt x="635794" y="590550"/>
                </a:lnTo>
                <a:lnTo>
                  <a:pt x="464344" y="461962"/>
                </a:lnTo>
                <a:lnTo>
                  <a:pt x="314325" y="338137"/>
                </a:lnTo>
                <a:lnTo>
                  <a:pt x="176213" y="216694"/>
                </a:lnTo>
                <a:lnTo>
                  <a:pt x="57150" y="107156"/>
                </a:lnTo>
                <a:lnTo>
                  <a:pt x="16669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2382" y="14287"/>
                </a:lnTo>
                <a:lnTo>
                  <a:pt x="7144" y="4762"/>
                </a:lnTo>
                <a:lnTo>
                  <a:pt x="23813" y="0"/>
                </a:lnTo>
                <a:lnTo>
                  <a:pt x="57150" y="9525"/>
                </a:lnTo>
                <a:lnTo>
                  <a:pt x="130969" y="64294"/>
                </a:lnTo>
                <a:lnTo>
                  <a:pt x="233363" y="135731"/>
                </a:lnTo>
                <a:lnTo>
                  <a:pt x="392907" y="238125"/>
                </a:lnTo>
                <a:lnTo>
                  <a:pt x="504825" y="309562"/>
                </a:lnTo>
                <a:lnTo>
                  <a:pt x="664369" y="409575"/>
                </a:lnTo>
                <a:lnTo>
                  <a:pt x="823913" y="495300"/>
                </a:lnTo>
                <a:lnTo>
                  <a:pt x="964407" y="573881"/>
                </a:lnTo>
                <a:lnTo>
                  <a:pt x="1164432" y="678656"/>
                </a:lnTo>
                <a:lnTo>
                  <a:pt x="1319213" y="754856"/>
                </a:lnTo>
                <a:lnTo>
                  <a:pt x="1528763" y="850106"/>
                </a:lnTo>
                <a:lnTo>
                  <a:pt x="1678782" y="914400"/>
                </a:lnTo>
                <a:lnTo>
                  <a:pt x="1952625" y="1023937"/>
                </a:lnTo>
                <a:lnTo>
                  <a:pt x="1974057" y="1154906"/>
                </a:lnTo>
                <a:lnTo>
                  <a:pt x="1466850" y="1138237"/>
                </a:lnTo>
                <a:lnTo>
                  <a:pt x="1295400" y="1028700"/>
                </a:lnTo>
                <a:lnTo>
                  <a:pt x="1066800" y="885825"/>
                </a:lnTo>
                <a:lnTo>
                  <a:pt x="850107" y="7453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BADC921-208E-450B-B838-6CAE4613537B}"/>
              </a:ext>
            </a:extLst>
          </p:cNvPr>
          <p:cNvSpPr/>
          <p:nvPr/>
        </p:nvSpPr>
        <p:spPr>
          <a:xfrm>
            <a:off x="4822826" y="3157538"/>
            <a:ext cx="706438" cy="774700"/>
          </a:xfrm>
          <a:custGeom>
            <a:avLst/>
            <a:gdLst>
              <a:gd name="connsiteX0" fmla="*/ 278607 w 707232"/>
              <a:gd name="connsiteY0" fmla="*/ 316706 h 773906"/>
              <a:gd name="connsiteX1" fmla="*/ 161925 w 707232"/>
              <a:gd name="connsiteY1" fmla="*/ 195262 h 773906"/>
              <a:gd name="connsiteX2" fmla="*/ 100013 w 707232"/>
              <a:gd name="connsiteY2" fmla="*/ 140493 h 773906"/>
              <a:gd name="connsiteX3" fmla="*/ 0 w 707232"/>
              <a:gd name="connsiteY3" fmla="*/ 59531 h 773906"/>
              <a:gd name="connsiteX4" fmla="*/ 0 w 707232"/>
              <a:gd name="connsiteY4" fmla="*/ 0 h 773906"/>
              <a:gd name="connsiteX5" fmla="*/ 90488 w 707232"/>
              <a:gd name="connsiteY5" fmla="*/ 30956 h 773906"/>
              <a:gd name="connsiteX6" fmla="*/ 140494 w 707232"/>
              <a:gd name="connsiteY6" fmla="*/ 50006 h 773906"/>
              <a:gd name="connsiteX7" fmla="*/ 219075 w 707232"/>
              <a:gd name="connsiteY7" fmla="*/ 80962 h 773906"/>
              <a:gd name="connsiteX8" fmla="*/ 314325 w 707232"/>
              <a:gd name="connsiteY8" fmla="*/ 128587 h 773906"/>
              <a:gd name="connsiteX9" fmla="*/ 369094 w 707232"/>
              <a:gd name="connsiteY9" fmla="*/ 154781 h 773906"/>
              <a:gd name="connsiteX10" fmla="*/ 431007 w 707232"/>
              <a:gd name="connsiteY10" fmla="*/ 188118 h 773906"/>
              <a:gd name="connsiteX11" fmla="*/ 492919 w 707232"/>
              <a:gd name="connsiteY11" fmla="*/ 223837 h 773906"/>
              <a:gd name="connsiteX12" fmla="*/ 540544 w 707232"/>
              <a:gd name="connsiteY12" fmla="*/ 257175 h 773906"/>
              <a:gd name="connsiteX13" fmla="*/ 585788 w 707232"/>
              <a:gd name="connsiteY13" fmla="*/ 290512 h 773906"/>
              <a:gd name="connsiteX14" fmla="*/ 616744 w 707232"/>
              <a:gd name="connsiteY14" fmla="*/ 311943 h 773906"/>
              <a:gd name="connsiteX15" fmla="*/ 638175 w 707232"/>
              <a:gd name="connsiteY15" fmla="*/ 330993 h 773906"/>
              <a:gd name="connsiteX16" fmla="*/ 661988 w 707232"/>
              <a:gd name="connsiteY16" fmla="*/ 364331 h 773906"/>
              <a:gd name="connsiteX17" fmla="*/ 678657 w 707232"/>
              <a:gd name="connsiteY17" fmla="*/ 404812 h 773906"/>
              <a:gd name="connsiteX18" fmla="*/ 695325 w 707232"/>
              <a:gd name="connsiteY18" fmla="*/ 473868 h 773906"/>
              <a:gd name="connsiteX19" fmla="*/ 702469 w 707232"/>
              <a:gd name="connsiteY19" fmla="*/ 519112 h 773906"/>
              <a:gd name="connsiteX20" fmla="*/ 707232 w 707232"/>
              <a:gd name="connsiteY20" fmla="*/ 569118 h 773906"/>
              <a:gd name="connsiteX21" fmla="*/ 707232 w 707232"/>
              <a:gd name="connsiteY21" fmla="*/ 621506 h 773906"/>
              <a:gd name="connsiteX22" fmla="*/ 700088 w 707232"/>
              <a:gd name="connsiteY22" fmla="*/ 666750 h 773906"/>
              <a:gd name="connsiteX23" fmla="*/ 683419 w 707232"/>
              <a:gd name="connsiteY23" fmla="*/ 709612 h 773906"/>
              <a:gd name="connsiteX24" fmla="*/ 661988 w 707232"/>
              <a:gd name="connsiteY24" fmla="*/ 742950 h 773906"/>
              <a:gd name="connsiteX25" fmla="*/ 642938 w 707232"/>
              <a:gd name="connsiteY25" fmla="*/ 759618 h 773906"/>
              <a:gd name="connsiteX26" fmla="*/ 621507 w 707232"/>
              <a:gd name="connsiteY26" fmla="*/ 771525 h 773906"/>
              <a:gd name="connsiteX27" fmla="*/ 607219 w 707232"/>
              <a:gd name="connsiteY27" fmla="*/ 773906 h 773906"/>
              <a:gd name="connsiteX28" fmla="*/ 585788 w 707232"/>
              <a:gd name="connsiteY28" fmla="*/ 769143 h 773906"/>
              <a:gd name="connsiteX29" fmla="*/ 566738 w 707232"/>
              <a:gd name="connsiteY29" fmla="*/ 757237 h 773906"/>
              <a:gd name="connsiteX30" fmla="*/ 550069 w 707232"/>
              <a:gd name="connsiteY30" fmla="*/ 735806 h 773906"/>
              <a:gd name="connsiteX31" fmla="*/ 528638 w 707232"/>
              <a:gd name="connsiteY31" fmla="*/ 707231 h 773906"/>
              <a:gd name="connsiteX32" fmla="*/ 504825 w 707232"/>
              <a:gd name="connsiteY32" fmla="*/ 654843 h 773906"/>
              <a:gd name="connsiteX33" fmla="*/ 488157 w 707232"/>
              <a:gd name="connsiteY33" fmla="*/ 614362 h 773906"/>
              <a:gd name="connsiteX34" fmla="*/ 461963 w 707232"/>
              <a:gd name="connsiteY34" fmla="*/ 561975 h 773906"/>
              <a:gd name="connsiteX35" fmla="*/ 404813 w 707232"/>
              <a:gd name="connsiteY35" fmla="*/ 476250 h 773906"/>
              <a:gd name="connsiteX36" fmla="*/ 354807 w 707232"/>
              <a:gd name="connsiteY36" fmla="*/ 411956 h 773906"/>
              <a:gd name="connsiteX37" fmla="*/ 278607 w 707232"/>
              <a:gd name="connsiteY37" fmla="*/ 316706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773906">
                <a:moveTo>
                  <a:pt x="278607" y="316706"/>
                </a:moveTo>
                <a:lnTo>
                  <a:pt x="161925" y="195262"/>
                </a:lnTo>
                <a:lnTo>
                  <a:pt x="100013" y="140493"/>
                </a:lnTo>
                <a:lnTo>
                  <a:pt x="0" y="59531"/>
                </a:lnTo>
                <a:lnTo>
                  <a:pt x="0" y="0"/>
                </a:lnTo>
                <a:lnTo>
                  <a:pt x="90488" y="30956"/>
                </a:lnTo>
                <a:lnTo>
                  <a:pt x="140494" y="50006"/>
                </a:lnTo>
                <a:lnTo>
                  <a:pt x="219075" y="80962"/>
                </a:lnTo>
                <a:lnTo>
                  <a:pt x="314325" y="128587"/>
                </a:lnTo>
                <a:lnTo>
                  <a:pt x="369094" y="154781"/>
                </a:lnTo>
                <a:lnTo>
                  <a:pt x="431007" y="188118"/>
                </a:lnTo>
                <a:lnTo>
                  <a:pt x="492919" y="223837"/>
                </a:lnTo>
                <a:lnTo>
                  <a:pt x="540544" y="257175"/>
                </a:lnTo>
                <a:lnTo>
                  <a:pt x="585788" y="290512"/>
                </a:lnTo>
                <a:lnTo>
                  <a:pt x="616744" y="311943"/>
                </a:lnTo>
                <a:lnTo>
                  <a:pt x="638175" y="330993"/>
                </a:lnTo>
                <a:lnTo>
                  <a:pt x="661988" y="364331"/>
                </a:lnTo>
                <a:lnTo>
                  <a:pt x="678657" y="404812"/>
                </a:lnTo>
                <a:lnTo>
                  <a:pt x="695325" y="473868"/>
                </a:lnTo>
                <a:lnTo>
                  <a:pt x="702469" y="519112"/>
                </a:lnTo>
                <a:lnTo>
                  <a:pt x="707232" y="569118"/>
                </a:lnTo>
                <a:lnTo>
                  <a:pt x="707232" y="621506"/>
                </a:lnTo>
                <a:lnTo>
                  <a:pt x="700088" y="666750"/>
                </a:lnTo>
                <a:lnTo>
                  <a:pt x="683419" y="709612"/>
                </a:lnTo>
                <a:lnTo>
                  <a:pt x="661988" y="742950"/>
                </a:lnTo>
                <a:lnTo>
                  <a:pt x="642938" y="759618"/>
                </a:lnTo>
                <a:lnTo>
                  <a:pt x="621507" y="771525"/>
                </a:lnTo>
                <a:lnTo>
                  <a:pt x="607219" y="773906"/>
                </a:lnTo>
                <a:lnTo>
                  <a:pt x="585788" y="769143"/>
                </a:lnTo>
                <a:lnTo>
                  <a:pt x="566738" y="757237"/>
                </a:lnTo>
                <a:lnTo>
                  <a:pt x="550069" y="735806"/>
                </a:lnTo>
                <a:lnTo>
                  <a:pt x="528638" y="707231"/>
                </a:lnTo>
                <a:lnTo>
                  <a:pt x="504825" y="654843"/>
                </a:lnTo>
                <a:lnTo>
                  <a:pt x="488157" y="614362"/>
                </a:lnTo>
                <a:lnTo>
                  <a:pt x="461963" y="561975"/>
                </a:lnTo>
                <a:lnTo>
                  <a:pt x="404813" y="476250"/>
                </a:lnTo>
                <a:lnTo>
                  <a:pt x="354807" y="411956"/>
                </a:lnTo>
                <a:lnTo>
                  <a:pt x="278607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D5A843C-5C2C-4463-9DC6-08BBFD6E6FDC}"/>
              </a:ext>
            </a:extLst>
          </p:cNvPr>
          <p:cNvSpPr/>
          <p:nvPr/>
        </p:nvSpPr>
        <p:spPr>
          <a:xfrm>
            <a:off x="5494340" y="1776414"/>
            <a:ext cx="2530475" cy="414337"/>
          </a:xfrm>
          <a:custGeom>
            <a:avLst/>
            <a:gdLst>
              <a:gd name="connsiteX0" fmla="*/ 1293019 w 2531269"/>
              <a:gd name="connsiteY0" fmla="*/ 295275 h 414337"/>
              <a:gd name="connsiteX1" fmla="*/ 950119 w 2531269"/>
              <a:gd name="connsiteY1" fmla="*/ 338137 h 414337"/>
              <a:gd name="connsiteX2" fmla="*/ 797719 w 2531269"/>
              <a:gd name="connsiteY2" fmla="*/ 354806 h 414337"/>
              <a:gd name="connsiteX3" fmla="*/ 452437 w 2531269"/>
              <a:gd name="connsiteY3" fmla="*/ 402431 h 414337"/>
              <a:gd name="connsiteX4" fmla="*/ 397669 w 2531269"/>
              <a:gd name="connsiteY4" fmla="*/ 411956 h 414337"/>
              <a:gd name="connsiteX5" fmla="*/ 340519 w 2531269"/>
              <a:gd name="connsiteY5" fmla="*/ 414337 h 414337"/>
              <a:gd name="connsiteX6" fmla="*/ 290512 w 2531269"/>
              <a:gd name="connsiteY6" fmla="*/ 409575 h 414337"/>
              <a:gd name="connsiteX7" fmla="*/ 259556 w 2531269"/>
              <a:gd name="connsiteY7" fmla="*/ 402431 h 414337"/>
              <a:gd name="connsiteX8" fmla="*/ 207169 w 2531269"/>
              <a:gd name="connsiteY8" fmla="*/ 385762 h 414337"/>
              <a:gd name="connsiteX9" fmla="*/ 145256 w 2531269"/>
              <a:gd name="connsiteY9" fmla="*/ 357187 h 414337"/>
              <a:gd name="connsiteX10" fmla="*/ 97631 w 2531269"/>
              <a:gd name="connsiteY10" fmla="*/ 323850 h 414337"/>
              <a:gd name="connsiteX11" fmla="*/ 69056 w 2531269"/>
              <a:gd name="connsiteY11" fmla="*/ 297656 h 414337"/>
              <a:gd name="connsiteX12" fmla="*/ 42862 w 2531269"/>
              <a:gd name="connsiteY12" fmla="*/ 266700 h 414337"/>
              <a:gd name="connsiteX13" fmla="*/ 19050 w 2531269"/>
              <a:gd name="connsiteY13" fmla="*/ 235743 h 414337"/>
              <a:gd name="connsiteX14" fmla="*/ 2381 w 2531269"/>
              <a:gd name="connsiteY14" fmla="*/ 207168 h 414337"/>
              <a:gd name="connsiteX15" fmla="*/ 0 w 2531269"/>
              <a:gd name="connsiteY15" fmla="*/ 192881 h 414337"/>
              <a:gd name="connsiteX16" fmla="*/ 4762 w 2531269"/>
              <a:gd name="connsiteY16" fmla="*/ 180975 h 414337"/>
              <a:gd name="connsiteX17" fmla="*/ 16669 w 2531269"/>
              <a:gd name="connsiteY17" fmla="*/ 176212 h 414337"/>
              <a:gd name="connsiteX18" fmla="*/ 50006 w 2531269"/>
              <a:gd name="connsiteY18" fmla="*/ 188118 h 414337"/>
              <a:gd name="connsiteX19" fmla="*/ 95250 w 2531269"/>
              <a:gd name="connsiteY19" fmla="*/ 207168 h 414337"/>
              <a:gd name="connsiteX20" fmla="*/ 135731 w 2531269"/>
              <a:gd name="connsiteY20" fmla="*/ 223837 h 414337"/>
              <a:gd name="connsiteX21" fmla="*/ 180975 w 2531269"/>
              <a:gd name="connsiteY21" fmla="*/ 238125 h 414337"/>
              <a:gd name="connsiteX22" fmla="*/ 223837 w 2531269"/>
              <a:gd name="connsiteY22" fmla="*/ 242887 h 414337"/>
              <a:gd name="connsiteX23" fmla="*/ 261937 w 2531269"/>
              <a:gd name="connsiteY23" fmla="*/ 245268 h 414337"/>
              <a:gd name="connsiteX24" fmla="*/ 338137 w 2531269"/>
              <a:gd name="connsiteY24" fmla="*/ 245268 h 414337"/>
              <a:gd name="connsiteX25" fmla="*/ 531019 w 2531269"/>
              <a:gd name="connsiteY25" fmla="*/ 228600 h 414337"/>
              <a:gd name="connsiteX26" fmla="*/ 800100 w 2531269"/>
              <a:gd name="connsiteY26" fmla="*/ 197643 h 414337"/>
              <a:gd name="connsiteX27" fmla="*/ 942975 w 2531269"/>
              <a:gd name="connsiteY27" fmla="*/ 185737 h 414337"/>
              <a:gd name="connsiteX28" fmla="*/ 1200150 w 2531269"/>
              <a:gd name="connsiteY28" fmla="*/ 152400 h 414337"/>
              <a:gd name="connsiteX29" fmla="*/ 1471612 w 2531269"/>
              <a:gd name="connsiteY29" fmla="*/ 114300 h 414337"/>
              <a:gd name="connsiteX30" fmla="*/ 1671637 w 2531269"/>
              <a:gd name="connsiteY30" fmla="*/ 83343 h 414337"/>
              <a:gd name="connsiteX31" fmla="*/ 1828800 w 2531269"/>
              <a:gd name="connsiteY31" fmla="*/ 71437 h 414337"/>
              <a:gd name="connsiteX32" fmla="*/ 1966912 w 2531269"/>
              <a:gd name="connsiteY32" fmla="*/ 50006 h 414337"/>
              <a:gd name="connsiteX33" fmla="*/ 2116931 w 2531269"/>
              <a:gd name="connsiteY33" fmla="*/ 26193 h 414337"/>
              <a:gd name="connsiteX34" fmla="*/ 2155031 w 2531269"/>
              <a:gd name="connsiteY34" fmla="*/ 16668 h 414337"/>
              <a:gd name="connsiteX35" fmla="*/ 2212181 w 2531269"/>
              <a:gd name="connsiteY35" fmla="*/ 0 h 414337"/>
              <a:gd name="connsiteX36" fmla="*/ 2231231 w 2531269"/>
              <a:gd name="connsiteY36" fmla="*/ 0 h 414337"/>
              <a:gd name="connsiteX37" fmla="*/ 2269331 w 2531269"/>
              <a:gd name="connsiteY37" fmla="*/ 4762 h 414337"/>
              <a:gd name="connsiteX38" fmla="*/ 2347912 w 2531269"/>
              <a:gd name="connsiteY38" fmla="*/ 26193 h 414337"/>
              <a:gd name="connsiteX39" fmla="*/ 2405062 w 2531269"/>
              <a:gd name="connsiteY39" fmla="*/ 47625 h 414337"/>
              <a:gd name="connsiteX40" fmla="*/ 2445544 w 2531269"/>
              <a:gd name="connsiteY40" fmla="*/ 64293 h 414337"/>
              <a:gd name="connsiteX41" fmla="*/ 2476500 w 2531269"/>
              <a:gd name="connsiteY41" fmla="*/ 80962 h 414337"/>
              <a:gd name="connsiteX42" fmla="*/ 2500312 w 2531269"/>
              <a:gd name="connsiteY42" fmla="*/ 100012 h 414337"/>
              <a:gd name="connsiteX43" fmla="*/ 2514600 w 2531269"/>
              <a:gd name="connsiteY43" fmla="*/ 116681 h 414337"/>
              <a:gd name="connsiteX44" fmla="*/ 2526506 w 2531269"/>
              <a:gd name="connsiteY44" fmla="*/ 135731 h 414337"/>
              <a:gd name="connsiteX45" fmla="*/ 2531269 w 2531269"/>
              <a:gd name="connsiteY45" fmla="*/ 152400 h 414337"/>
              <a:gd name="connsiteX46" fmla="*/ 2524125 w 2531269"/>
              <a:gd name="connsiteY46" fmla="*/ 171450 h 414337"/>
              <a:gd name="connsiteX47" fmla="*/ 2505075 w 2531269"/>
              <a:gd name="connsiteY47" fmla="*/ 192881 h 414337"/>
              <a:gd name="connsiteX48" fmla="*/ 2459831 w 2531269"/>
              <a:gd name="connsiteY48" fmla="*/ 219075 h 414337"/>
              <a:gd name="connsiteX49" fmla="*/ 2431256 w 2531269"/>
              <a:gd name="connsiteY49" fmla="*/ 223837 h 414337"/>
              <a:gd name="connsiteX50" fmla="*/ 2297906 w 2531269"/>
              <a:gd name="connsiteY50" fmla="*/ 216693 h 414337"/>
              <a:gd name="connsiteX51" fmla="*/ 2190750 w 2531269"/>
              <a:gd name="connsiteY51" fmla="*/ 216693 h 414337"/>
              <a:gd name="connsiteX52" fmla="*/ 2069306 w 2531269"/>
              <a:gd name="connsiteY52" fmla="*/ 221456 h 414337"/>
              <a:gd name="connsiteX53" fmla="*/ 1933575 w 2531269"/>
              <a:gd name="connsiteY53" fmla="*/ 233362 h 414337"/>
              <a:gd name="connsiteX54" fmla="*/ 1812131 w 2531269"/>
              <a:gd name="connsiteY54" fmla="*/ 247650 h 414337"/>
              <a:gd name="connsiteX55" fmla="*/ 1678781 w 2531269"/>
              <a:gd name="connsiteY55" fmla="*/ 245268 h 414337"/>
              <a:gd name="connsiteX56" fmla="*/ 1293019 w 2531269"/>
              <a:gd name="connsiteY56" fmla="*/ 2952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31269" h="414337">
                <a:moveTo>
                  <a:pt x="1293019" y="295275"/>
                </a:moveTo>
                <a:lnTo>
                  <a:pt x="950119" y="338137"/>
                </a:lnTo>
                <a:lnTo>
                  <a:pt x="797719" y="354806"/>
                </a:lnTo>
                <a:lnTo>
                  <a:pt x="452437" y="402431"/>
                </a:lnTo>
                <a:lnTo>
                  <a:pt x="397669" y="411956"/>
                </a:lnTo>
                <a:lnTo>
                  <a:pt x="340519" y="414337"/>
                </a:lnTo>
                <a:lnTo>
                  <a:pt x="290512" y="409575"/>
                </a:lnTo>
                <a:lnTo>
                  <a:pt x="259556" y="402431"/>
                </a:lnTo>
                <a:lnTo>
                  <a:pt x="207169" y="385762"/>
                </a:lnTo>
                <a:lnTo>
                  <a:pt x="145256" y="357187"/>
                </a:lnTo>
                <a:lnTo>
                  <a:pt x="97631" y="323850"/>
                </a:lnTo>
                <a:lnTo>
                  <a:pt x="69056" y="297656"/>
                </a:lnTo>
                <a:lnTo>
                  <a:pt x="42862" y="266700"/>
                </a:lnTo>
                <a:lnTo>
                  <a:pt x="19050" y="235743"/>
                </a:lnTo>
                <a:lnTo>
                  <a:pt x="2381" y="207168"/>
                </a:lnTo>
                <a:lnTo>
                  <a:pt x="0" y="192881"/>
                </a:lnTo>
                <a:lnTo>
                  <a:pt x="4762" y="180975"/>
                </a:lnTo>
                <a:lnTo>
                  <a:pt x="16669" y="176212"/>
                </a:lnTo>
                <a:lnTo>
                  <a:pt x="50006" y="188118"/>
                </a:lnTo>
                <a:lnTo>
                  <a:pt x="95250" y="207168"/>
                </a:lnTo>
                <a:lnTo>
                  <a:pt x="135731" y="223837"/>
                </a:lnTo>
                <a:lnTo>
                  <a:pt x="180975" y="238125"/>
                </a:lnTo>
                <a:lnTo>
                  <a:pt x="223837" y="242887"/>
                </a:lnTo>
                <a:lnTo>
                  <a:pt x="261937" y="245268"/>
                </a:lnTo>
                <a:lnTo>
                  <a:pt x="338137" y="245268"/>
                </a:lnTo>
                <a:lnTo>
                  <a:pt x="531019" y="228600"/>
                </a:lnTo>
                <a:lnTo>
                  <a:pt x="800100" y="197643"/>
                </a:lnTo>
                <a:lnTo>
                  <a:pt x="942975" y="185737"/>
                </a:lnTo>
                <a:lnTo>
                  <a:pt x="1200150" y="152400"/>
                </a:lnTo>
                <a:lnTo>
                  <a:pt x="1471612" y="114300"/>
                </a:lnTo>
                <a:lnTo>
                  <a:pt x="1671637" y="83343"/>
                </a:lnTo>
                <a:lnTo>
                  <a:pt x="1828800" y="71437"/>
                </a:lnTo>
                <a:lnTo>
                  <a:pt x="1966912" y="50006"/>
                </a:lnTo>
                <a:lnTo>
                  <a:pt x="2116931" y="26193"/>
                </a:lnTo>
                <a:lnTo>
                  <a:pt x="2155031" y="16668"/>
                </a:lnTo>
                <a:lnTo>
                  <a:pt x="2212181" y="0"/>
                </a:lnTo>
                <a:lnTo>
                  <a:pt x="2231231" y="0"/>
                </a:lnTo>
                <a:lnTo>
                  <a:pt x="2269331" y="4762"/>
                </a:lnTo>
                <a:lnTo>
                  <a:pt x="2347912" y="26193"/>
                </a:lnTo>
                <a:lnTo>
                  <a:pt x="2405062" y="47625"/>
                </a:lnTo>
                <a:lnTo>
                  <a:pt x="2445544" y="64293"/>
                </a:lnTo>
                <a:lnTo>
                  <a:pt x="2476500" y="80962"/>
                </a:lnTo>
                <a:lnTo>
                  <a:pt x="2500312" y="100012"/>
                </a:lnTo>
                <a:lnTo>
                  <a:pt x="2514600" y="116681"/>
                </a:lnTo>
                <a:lnTo>
                  <a:pt x="2526506" y="135731"/>
                </a:lnTo>
                <a:lnTo>
                  <a:pt x="2531269" y="152400"/>
                </a:lnTo>
                <a:lnTo>
                  <a:pt x="2524125" y="171450"/>
                </a:lnTo>
                <a:lnTo>
                  <a:pt x="2505075" y="192881"/>
                </a:lnTo>
                <a:lnTo>
                  <a:pt x="2459831" y="219075"/>
                </a:lnTo>
                <a:lnTo>
                  <a:pt x="2431256" y="223837"/>
                </a:lnTo>
                <a:lnTo>
                  <a:pt x="2297906" y="216693"/>
                </a:lnTo>
                <a:lnTo>
                  <a:pt x="2190750" y="216693"/>
                </a:lnTo>
                <a:lnTo>
                  <a:pt x="2069306" y="221456"/>
                </a:lnTo>
                <a:lnTo>
                  <a:pt x="1933575" y="233362"/>
                </a:lnTo>
                <a:lnTo>
                  <a:pt x="1812131" y="247650"/>
                </a:lnTo>
                <a:lnTo>
                  <a:pt x="1678781" y="245268"/>
                </a:lnTo>
                <a:lnTo>
                  <a:pt x="129301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3A0CE58-331C-4377-A5A5-3C634F17227C}"/>
              </a:ext>
            </a:extLst>
          </p:cNvPr>
          <p:cNvSpPr/>
          <p:nvPr/>
        </p:nvSpPr>
        <p:spPr>
          <a:xfrm>
            <a:off x="6048376" y="1417638"/>
            <a:ext cx="465138" cy="1670050"/>
          </a:xfrm>
          <a:custGeom>
            <a:avLst/>
            <a:gdLst>
              <a:gd name="connsiteX0" fmla="*/ 226219 w 464416"/>
              <a:gd name="connsiteY0" fmla="*/ 823912 h 1671637"/>
              <a:gd name="connsiteX1" fmla="*/ 211931 w 464416"/>
              <a:gd name="connsiteY1" fmla="*/ 495300 h 1671637"/>
              <a:gd name="connsiteX2" fmla="*/ 197644 w 464416"/>
              <a:gd name="connsiteY2" fmla="*/ 319087 h 1671637"/>
              <a:gd name="connsiteX3" fmla="*/ 188119 w 464416"/>
              <a:gd name="connsiteY3" fmla="*/ 257175 h 1671637"/>
              <a:gd name="connsiteX4" fmla="*/ 178594 w 464416"/>
              <a:gd name="connsiteY4" fmla="*/ 226219 h 1671637"/>
              <a:gd name="connsiteX5" fmla="*/ 161925 w 464416"/>
              <a:gd name="connsiteY5" fmla="*/ 190500 h 1671637"/>
              <a:gd name="connsiteX6" fmla="*/ 130969 w 464416"/>
              <a:gd name="connsiteY6" fmla="*/ 159544 h 1671637"/>
              <a:gd name="connsiteX7" fmla="*/ 83344 w 464416"/>
              <a:gd name="connsiteY7" fmla="*/ 116681 h 1671637"/>
              <a:gd name="connsiteX8" fmla="*/ 19050 w 464416"/>
              <a:gd name="connsiteY8" fmla="*/ 57150 h 1671637"/>
              <a:gd name="connsiteX9" fmla="*/ 4763 w 464416"/>
              <a:gd name="connsiteY9" fmla="*/ 40481 h 1671637"/>
              <a:gd name="connsiteX10" fmla="*/ 0 w 464416"/>
              <a:gd name="connsiteY10" fmla="*/ 28575 h 1671637"/>
              <a:gd name="connsiteX11" fmla="*/ 7144 w 464416"/>
              <a:gd name="connsiteY11" fmla="*/ 14287 h 1671637"/>
              <a:gd name="connsiteX12" fmla="*/ 35719 w 464416"/>
              <a:gd name="connsiteY12" fmla="*/ 4762 h 1671637"/>
              <a:gd name="connsiteX13" fmla="*/ 90488 w 464416"/>
              <a:gd name="connsiteY13" fmla="*/ 0 h 1671637"/>
              <a:gd name="connsiteX14" fmla="*/ 126206 w 464416"/>
              <a:gd name="connsiteY14" fmla="*/ 2381 h 1671637"/>
              <a:gd name="connsiteX15" fmla="*/ 159544 w 464416"/>
              <a:gd name="connsiteY15" fmla="*/ 9525 h 1671637"/>
              <a:gd name="connsiteX16" fmla="*/ 230981 w 464416"/>
              <a:gd name="connsiteY16" fmla="*/ 40481 h 1671637"/>
              <a:gd name="connsiteX17" fmla="*/ 321469 w 464416"/>
              <a:gd name="connsiteY17" fmla="*/ 92869 h 1671637"/>
              <a:gd name="connsiteX18" fmla="*/ 388144 w 464416"/>
              <a:gd name="connsiteY18" fmla="*/ 130969 h 1671637"/>
              <a:gd name="connsiteX19" fmla="*/ 416719 w 464416"/>
              <a:gd name="connsiteY19" fmla="*/ 152400 h 1671637"/>
              <a:gd name="connsiteX20" fmla="*/ 433388 w 464416"/>
              <a:gd name="connsiteY20" fmla="*/ 166687 h 1671637"/>
              <a:gd name="connsiteX21" fmla="*/ 452438 w 464416"/>
              <a:gd name="connsiteY21" fmla="*/ 192881 h 1671637"/>
              <a:gd name="connsiteX22" fmla="*/ 461963 w 464416"/>
              <a:gd name="connsiteY22" fmla="*/ 219075 h 1671637"/>
              <a:gd name="connsiteX23" fmla="*/ 464344 w 464416"/>
              <a:gd name="connsiteY23" fmla="*/ 247650 h 1671637"/>
              <a:gd name="connsiteX24" fmla="*/ 454819 w 464416"/>
              <a:gd name="connsiteY24" fmla="*/ 300037 h 1671637"/>
              <a:gd name="connsiteX25" fmla="*/ 435769 w 464416"/>
              <a:gd name="connsiteY25" fmla="*/ 407194 h 1671637"/>
              <a:gd name="connsiteX26" fmla="*/ 419100 w 464416"/>
              <a:gd name="connsiteY26" fmla="*/ 557212 h 1671637"/>
              <a:gd name="connsiteX27" fmla="*/ 419100 w 464416"/>
              <a:gd name="connsiteY27" fmla="*/ 683419 h 1671637"/>
              <a:gd name="connsiteX28" fmla="*/ 416719 w 464416"/>
              <a:gd name="connsiteY28" fmla="*/ 1054894 h 1671637"/>
              <a:gd name="connsiteX29" fmla="*/ 452438 w 464416"/>
              <a:gd name="connsiteY29" fmla="*/ 1633537 h 1671637"/>
              <a:gd name="connsiteX30" fmla="*/ 271463 w 464416"/>
              <a:gd name="connsiteY30" fmla="*/ 1671637 h 1671637"/>
              <a:gd name="connsiteX31" fmla="*/ 252413 w 464416"/>
              <a:gd name="connsiteY31" fmla="*/ 1428750 h 1671637"/>
              <a:gd name="connsiteX32" fmla="*/ 235744 w 464416"/>
              <a:gd name="connsiteY32" fmla="*/ 1178719 h 1671637"/>
              <a:gd name="connsiteX33" fmla="*/ 242888 w 464416"/>
              <a:gd name="connsiteY33" fmla="*/ 1071562 h 1671637"/>
              <a:gd name="connsiteX34" fmla="*/ 226219 w 464416"/>
              <a:gd name="connsiteY34" fmla="*/ 823912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4416" h="1671637">
                <a:moveTo>
                  <a:pt x="226219" y="823912"/>
                </a:moveTo>
                <a:lnTo>
                  <a:pt x="211931" y="495300"/>
                </a:lnTo>
                <a:lnTo>
                  <a:pt x="197644" y="319087"/>
                </a:lnTo>
                <a:lnTo>
                  <a:pt x="188119" y="257175"/>
                </a:lnTo>
                <a:lnTo>
                  <a:pt x="178594" y="226219"/>
                </a:lnTo>
                <a:lnTo>
                  <a:pt x="161925" y="190500"/>
                </a:lnTo>
                <a:lnTo>
                  <a:pt x="130969" y="159544"/>
                </a:lnTo>
                <a:lnTo>
                  <a:pt x="83344" y="116681"/>
                </a:lnTo>
                <a:lnTo>
                  <a:pt x="19050" y="57150"/>
                </a:lnTo>
                <a:lnTo>
                  <a:pt x="4763" y="40481"/>
                </a:lnTo>
                <a:lnTo>
                  <a:pt x="0" y="28575"/>
                </a:lnTo>
                <a:lnTo>
                  <a:pt x="7144" y="14287"/>
                </a:lnTo>
                <a:lnTo>
                  <a:pt x="35719" y="4762"/>
                </a:lnTo>
                <a:lnTo>
                  <a:pt x="90488" y="0"/>
                </a:lnTo>
                <a:lnTo>
                  <a:pt x="126206" y="2381"/>
                </a:lnTo>
                <a:lnTo>
                  <a:pt x="159544" y="9525"/>
                </a:lnTo>
                <a:lnTo>
                  <a:pt x="230981" y="40481"/>
                </a:lnTo>
                <a:lnTo>
                  <a:pt x="321469" y="92869"/>
                </a:lnTo>
                <a:lnTo>
                  <a:pt x="388144" y="130969"/>
                </a:lnTo>
                <a:lnTo>
                  <a:pt x="416719" y="152400"/>
                </a:lnTo>
                <a:lnTo>
                  <a:pt x="433388" y="166687"/>
                </a:lnTo>
                <a:lnTo>
                  <a:pt x="452438" y="192881"/>
                </a:lnTo>
                <a:lnTo>
                  <a:pt x="461963" y="219075"/>
                </a:lnTo>
                <a:cubicBezTo>
                  <a:pt x="464416" y="246059"/>
                  <a:pt x="464344" y="236502"/>
                  <a:pt x="464344" y="247650"/>
                </a:cubicBezTo>
                <a:lnTo>
                  <a:pt x="454819" y="300037"/>
                </a:lnTo>
                <a:lnTo>
                  <a:pt x="435769" y="407194"/>
                </a:lnTo>
                <a:lnTo>
                  <a:pt x="419100" y="557212"/>
                </a:lnTo>
                <a:lnTo>
                  <a:pt x="419100" y="683419"/>
                </a:lnTo>
                <a:cubicBezTo>
                  <a:pt x="418306" y="807244"/>
                  <a:pt x="411957" y="906066"/>
                  <a:pt x="416719" y="1054894"/>
                </a:cubicBezTo>
                <a:lnTo>
                  <a:pt x="452438" y="1633537"/>
                </a:lnTo>
                <a:lnTo>
                  <a:pt x="271463" y="1671637"/>
                </a:lnTo>
                <a:lnTo>
                  <a:pt x="252413" y="1428750"/>
                </a:lnTo>
                <a:lnTo>
                  <a:pt x="235744" y="1178719"/>
                </a:lnTo>
                <a:lnTo>
                  <a:pt x="242888" y="1071562"/>
                </a:lnTo>
                <a:lnTo>
                  <a:pt x="226219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A8B28-FF60-4059-9F40-CC1AF37C6D1B}"/>
              </a:ext>
            </a:extLst>
          </p:cNvPr>
          <p:cNvSpPr/>
          <p:nvPr/>
        </p:nvSpPr>
        <p:spPr>
          <a:xfrm>
            <a:off x="6970715" y="1352550"/>
            <a:ext cx="447675" cy="1595438"/>
          </a:xfrm>
          <a:custGeom>
            <a:avLst/>
            <a:gdLst>
              <a:gd name="connsiteX0" fmla="*/ 159544 w 447675"/>
              <a:gd name="connsiteY0" fmla="*/ 845344 h 1595438"/>
              <a:gd name="connsiteX1" fmla="*/ 166687 w 447675"/>
              <a:gd name="connsiteY1" fmla="*/ 659606 h 1595438"/>
              <a:gd name="connsiteX2" fmla="*/ 166687 w 447675"/>
              <a:gd name="connsiteY2" fmla="*/ 526256 h 1595438"/>
              <a:gd name="connsiteX3" fmla="*/ 169069 w 447675"/>
              <a:gd name="connsiteY3" fmla="*/ 352425 h 1595438"/>
              <a:gd name="connsiteX4" fmla="*/ 164306 w 447675"/>
              <a:gd name="connsiteY4" fmla="*/ 283369 h 1595438"/>
              <a:gd name="connsiteX5" fmla="*/ 157162 w 447675"/>
              <a:gd name="connsiteY5" fmla="*/ 238125 h 1595438"/>
              <a:gd name="connsiteX6" fmla="*/ 145256 w 447675"/>
              <a:gd name="connsiteY6" fmla="*/ 200025 h 1595438"/>
              <a:gd name="connsiteX7" fmla="*/ 130969 w 447675"/>
              <a:gd name="connsiteY7" fmla="*/ 166688 h 1595438"/>
              <a:gd name="connsiteX8" fmla="*/ 109537 w 447675"/>
              <a:gd name="connsiteY8" fmla="*/ 138113 h 1595438"/>
              <a:gd name="connsiteX9" fmla="*/ 73819 w 447675"/>
              <a:gd name="connsiteY9" fmla="*/ 104775 h 1595438"/>
              <a:gd name="connsiteX10" fmla="*/ 38100 w 447675"/>
              <a:gd name="connsiteY10" fmla="*/ 76200 h 1595438"/>
              <a:gd name="connsiteX11" fmla="*/ 14287 w 447675"/>
              <a:gd name="connsiteY11" fmla="*/ 54769 h 1595438"/>
              <a:gd name="connsiteX12" fmla="*/ 2381 w 447675"/>
              <a:gd name="connsiteY12" fmla="*/ 40481 h 1595438"/>
              <a:gd name="connsiteX13" fmla="*/ 0 w 447675"/>
              <a:gd name="connsiteY13" fmla="*/ 23813 h 1595438"/>
              <a:gd name="connsiteX14" fmla="*/ 7144 w 447675"/>
              <a:gd name="connsiteY14" fmla="*/ 11906 h 1595438"/>
              <a:gd name="connsiteX15" fmla="*/ 26194 w 447675"/>
              <a:gd name="connsiteY15" fmla="*/ 2381 h 1595438"/>
              <a:gd name="connsiteX16" fmla="*/ 57150 w 447675"/>
              <a:gd name="connsiteY16" fmla="*/ 0 h 1595438"/>
              <a:gd name="connsiteX17" fmla="*/ 107156 w 447675"/>
              <a:gd name="connsiteY17" fmla="*/ 9525 h 1595438"/>
              <a:gd name="connsiteX18" fmla="*/ 150019 w 447675"/>
              <a:gd name="connsiteY18" fmla="*/ 19050 h 1595438"/>
              <a:gd name="connsiteX19" fmla="*/ 188119 w 447675"/>
              <a:gd name="connsiteY19" fmla="*/ 30956 h 1595438"/>
              <a:gd name="connsiteX20" fmla="*/ 238125 w 447675"/>
              <a:gd name="connsiteY20" fmla="*/ 54769 h 1595438"/>
              <a:gd name="connsiteX21" fmla="*/ 295275 w 447675"/>
              <a:gd name="connsiteY21" fmla="*/ 83344 h 1595438"/>
              <a:gd name="connsiteX22" fmla="*/ 330994 w 447675"/>
              <a:gd name="connsiteY22" fmla="*/ 104775 h 1595438"/>
              <a:gd name="connsiteX23" fmla="*/ 383381 w 447675"/>
              <a:gd name="connsiteY23" fmla="*/ 140494 h 1595438"/>
              <a:gd name="connsiteX24" fmla="*/ 411956 w 447675"/>
              <a:gd name="connsiteY24" fmla="*/ 171450 h 1595438"/>
              <a:gd name="connsiteX25" fmla="*/ 428625 w 447675"/>
              <a:gd name="connsiteY25" fmla="*/ 195263 h 1595438"/>
              <a:gd name="connsiteX26" fmla="*/ 442912 w 447675"/>
              <a:gd name="connsiteY26" fmla="*/ 223838 h 1595438"/>
              <a:gd name="connsiteX27" fmla="*/ 447675 w 447675"/>
              <a:gd name="connsiteY27" fmla="*/ 240506 h 1595438"/>
              <a:gd name="connsiteX28" fmla="*/ 447675 w 447675"/>
              <a:gd name="connsiteY28" fmla="*/ 271463 h 1595438"/>
              <a:gd name="connsiteX29" fmla="*/ 440531 w 447675"/>
              <a:gd name="connsiteY29" fmla="*/ 295275 h 1595438"/>
              <a:gd name="connsiteX30" fmla="*/ 423862 w 447675"/>
              <a:gd name="connsiteY30" fmla="*/ 319088 h 1595438"/>
              <a:gd name="connsiteX31" fmla="*/ 407194 w 447675"/>
              <a:gd name="connsiteY31" fmla="*/ 335756 h 1595438"/>
              <a:gd name="connsiteX32" fmla="*/ 400050 w 447675"/>
              <a:gd name="connsiteY32" fmla="*/ 357188 h 1595438"/>
              <a:gd name="connsiteX33" fmla="*/ 388144 w 447675"/>
              <a:gd name="connsiteY33" fmla="*/ 514350 h 1595438"/>
              <a:gd name="connsiteX34" fmla="*/ 366712 w 447675"/>
              <a:gd name="connsiteY34" fmla="*/ 647700 h 1595438"/>
              <a:gd name="connsiteX35" fmla="*/ 347662 w 447675"/>
              <a:gd name="connsiteY35" fmla="*/ 1009650 h 1595438"/>
              <a:gd name="connsiteX36" fmla="*/ 345281 w 447675"/>
              <a:gd name="connsiteY36" fmla="*/ 1114425 h 1595438"/>
              <a:gd name="connsiteX37" fmla="*/ 321469 w 447675"/>
              <a:gd name="connsiteY37" fmla="*/ 1559719 h 1595438"/>
              <a:gd name="connsiteX38" fmla="*/ 116681 w 447675"/>
              <a:gd name="connsiteY38" fmla="*/ 1595438 h 1595438"/>
              <a:gd name="connsiteX39" fmla="*/ 142875 w 447675"/>
              <a:gd name="connsiteY39" fmla="*/ 1162050 h 1595438"/>
              <a:gd name="connsiteX40" fmla="*/ 147637 w 447675"/>
              <a:gd name="connsiteY40" fmla="*/ 1002506 h 1595438"/>
              <a:gd name="connsiteX41" fmla="*/ 159544 w 447675"/>
              <a:gd name="connsiteY41" fmla="*/ 845344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7675" h="1595438">
                <a:moveTo>
                  <a:pt x="159544" y="845344"/>
                </a:moveTo>
                <a:lnTo>
                  <a:pt x="166687" y="659606"/>
                </a:lnTo>
                <a:lnTo>
                  <a:pt x="166687" y="526256"/>
                </a:lnTo>
                <a:lnTo>
                  <a:pt x="169069" y="352425"/>
                </a:lnTo>
                <a:lnTo>
                  <a:pt x="164306" y="283369"/>
                </a:lnTo>
                <a:lnTo>
                  <a:pt x="157162" y="238125"/>
                </a:lnTo>
                <a:lnTo>
                  <a:pt x="145256" y="200025"/>
                </a:lnTo>
                <a:lnTo>
                  <a:pt x="130969" y="166688"/>
                </a:lnTo>
                <a:lnTo>
                  <a:pt x="109537" y="138113"/>
                </a:lnTo>
                <a:lnTo>
                  <a:pt x="73819" y="104775"/>
                </a:lnTo>
                <a:lnTo>
                  <a:pt x="38100" y="76200"/>
                </a:lnTo>
                <a:lnTo>
                  <a:pt x="14287" y="54769"/>
                </a:lnTo>
                <a:lnTo>
                  <a:pt x="2381" y="40481"/>
                </a:lnTo>
                <a:lnTo>
                  <a:pt x="0" y="23813"/>
                </a:lnTo>
                <a:lnTo>
                  <a:pt x="7144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7156" y="9525"/>
                </a:lnTo>
                <a:lnTo>
                  <a:pt x="150019" y="19050"/>
                </a:lnTo>
                <a:lnTo>
                  <a:pt x="188119" y="30956"/>
                </a:lnTo>
                <a:lnTo>
                  <a:pt x="238125" y="54769"/>
                </a:lnTo>
                <a:lnTo>
                  <a:pt x="295275" y="83344"/>
                </a:lnTo>
                <a:lnTo>
                  <a:pt x="330994" y="104775"/>
                </a:lnTo>
                <a:lnTo>
                  <a:pt x="383381" y="140494"/>
                </a:lnTo>
                <a:lnTo>
                  <a:pt x="411956" y="171450"/>
                </a:lnTo>
                <a:lnTo>
                  <a:pt x="428625" y="195263"/>
                </a:lnTo>
                <a:lnTo>
                  <a:pt x="442912" y="223838"/>
                </a:lnTo>
                <a:lnTo>
                  <a:pt x="447675" y="240506"/>
                </a:lnTo>
                <a:lnTo>
                  <a:pt x="447675" y="271463"/>
                </a:lnTo>
                <a:lnTo>
                  <a:pt x="440531" y="295275"/>
                </a:lnTo>
                <a:lnTo>
                  <a:pt x="423862" y="319088"/>
                </a:lnTo>
                <a:lnTo>
                  <a:pt x="407194" y="335756"/>
                </a:lnTo>
                <a:lnTo>
                  <a:pt x="400050" y="357188"/>
                </a:lnTo>
                <a:lnTo>
                  <a:pt x="388144" y="514350"/>
                </a:lnTo>
                <a:lnTo>
                  <a:pt x="366712" y="647700"/>
                </a:lnTo>
                <a:lnTo>
                  <a:pt x="347662" y="1009650"/>
                </a:lnTo>
                <a:cubicBezTo>
                  <a:pt x="346868" y="1044575"/>
                  <a:pt x="346075" y="1079500"/>
                  <a:pt x="345281" y="1114425"/>
                </a:cubicBezTo>
                <a:lnTo>
                  <a:pt x="321469" y="1559719"/>
                </a:lnTo>
                <a:lnTo>
                  <a:pt x="116681" y="1595438"/>
                </a:lnTo>
                <a:lnTo>
                  <a:pt x="142875" y="1162050"/>
                </a:lnTo>
                <a:lnTo>
                  <a:pt x="147637" y="1002506"/>
                </a:lnTo>
                <a:lnTo>
                  <a:pt x="159544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26639F-4309-46C0-8B16-D031A639B4D6}"/>
              </a:ext>
            </a:extLst>
          </p:cNvPr>
          <p:cNvSpPr/>
          <p:nvPr/>
        </p:nvSpPr>
        <p:spPr>
          <a:xfrm>
            <a:off x="5505452" y="2243139"/>
            <a:ext cx="2500313" cy="434975"/>
          </a:xfrm>
          <a:custGeom>
            <a:avLst/>
            <a:gdLst>
              <a:gd name="connsiteX0" fmla="*/ 1285875 w 2500313"/>
              <a:gd name="connsiteY0" fmla="*/ 311943 h 435768"/>
              <a:gd name="connsiteX1" fmla="*/ 933450 w 2500313"/>
              <a:gd name="connsiteY1" fmla="*/ 364331 h 435768"/>
              <a:gd name="connsiteX2" fmla="*/ 809625 w 2500313"/>
              <a:gd name="connsiteY2" fmla="*/ 381000 h 435768"/>
              <a:gd name="connsiteX3" fmla="*/ 628650 w 2500313"/>
              <a:gd name="connsiteY3" fmla="*/ 397668 h 435768"/>
              <a:gd name="connsiteX4" fmla="*/ 471488 w 2500313"/>
              <a:gd name="connsiteY4" fmla="*/ 419100 h 435768"/>
              <a:gd name="connsiteX5" fmla="*/ 381000 w 2500313"/>
              <a:gd name="connsiteY5" fmla="*/ 433387 h 435768"/>
              <a:gd name="connsiteX6" fmla="*/ 333375 w 2500313"/>
              <a:gd name="connsiteY6" fmla="*/ 435768 h 435768"/>
              <a:gd name="connsiteX7" fmla="*/ 276225 w 2500313"/>
              <a:gd name="connsiteY7" fmla="*/ 428625 h 435768"/>
              <a:gd name="connsiteX8" fmla="*/ 226219 w 2500313"/>
              <a:gd name="connsiteY8" fmla="*/ 416718 h 435768"/>
              <a:gd name="connsiteX9" fmla="*/ 185738 w 2500313"/>
              <a:gd name="connsiteY9" fmla="*/ 397668 h 435768"/>
              <a:gd name="connsiteX10" fmla="*/ 123825 w 2500313"/>
              <a:gd name="connsiteY10" fmla="*/ 364331 h 435768"/>
              <a:gd name="connsiteX11" fmla="*/ 64294 w 2500313"/>
              <a:gd name="connsiteY11" fmla="*/ 321468 h 435768"/>
              <a:gd name="connsiteX12" fmla="*/ 40481 w 2500313"/>
              <a:gd name="connsiteY12" fmla="*/ 297656 h 435768"/>
              <a:gd name="connsiteX13" fmla="*/ 30956 w 2500313"/>
              <a:gd name="connsiteY13" fmla="*/ 283368 h 435768"/>
              <a:gd name="connsiteX14" fmla="*/ 19050 w 2500313"/>
              <a:gd name="connsiteY14" fmla="*/ 264318 h 435768"/>
              <a:gd name="connsiteX15" fmla="*/ 4763 w 2500313"/>
              <a:gd name="connsiteY15" fmla="*/ 228600 h 435768"/>
              <a:gd name="connsiteX16" fmla="*/ 0 w 2500313"/>
              <a:gd name="connsiteY16" fmla="*/ 204787 h 435768"/>
              <a:gd name="connsiteX17" fmla="*/ 0 w 2500313"/>
              <a:gd name="connsiteY17" fmla="*/ 195262 h 435768"/>
              <a:gd name="connsiteX18" fmla="*/ 4763 w 2500313"/>
              <a:gd name="connsiteY18" fmla="*/ 185737 h 435768"/>
              <a:gd name="connsiteX19" fmla="*/ 14288 w 2500313"/>
              <a:gd name="connsiteY19" fmla="*/ 180975 h 435768"/>
              <a:gd name="connsiteX20" fmla="*/ 28575 w 2500313"/>
              <a:gd name="connsiteY20" fmla="*/ 180975 h 435768"/>
              <a:gd name="connsiteX21" fmla="*/ 47625 w 2500313"/>
              <a:gd name="connsiteY21" fmla="*/ 190500 h 435768"/>
              <a:gd name="connsiteX22" fmla="*/ 88106 w 2500313"/>
              <a:gd name="connsiteY22" fmla="*/ 211931 h 435768"/>
              <a:gd name="connsiteX23" fmla="*/ 154781 w 2500313"/>
              <a:gd name="connsiteY23" fmla="*/ 240506 h 435768"/>
              <a:gd name="connsiteX24" fmla="*/ 204788 w 2500313"/>
              <a:gd name="connsiteY24" fmla="*/ 259556 h 435768"/>
              <a:gd name="connsiteX25" fmla="*/ 242888 w 2500313"/>
              <a:gd name="connsiteY25" fmla="*/ 266700 h 435768"/>
              <a:gd name="connsiteX26" fmla="*/ 292894 w 2500313"/>
              <a:gd name="connsiteY26" fmla="*/ 271462 h 435768"/>
              <a:gd name="connsiteX27" fmla="*/ 385763 w 2500313"/>
              <a:gd name="connsiteY27" fmla="*/ 266700 h 435768"/>
              <a:gd name="connsiteX28" fmla="*/ 812006 w 2500313"/>
              <a:gd name="connsiteY28" fmla="*/ 223837 h 435768"/>
              <a:gd name="connsiteX29" fmla="*/ 928688 w 2500313"/>
              <a:gd name="connsiteY29" fmla="*/ 207168 h 435768"/>
              <a:gd name="connsiteX30" fmla="*/ 1643063 w 2500313"/>
              <a:gd name="connsiteY30" fmla="*/ 107156 h 435768"/>
              <a:gd name="connsiteX31" fmla="*/ 1766888 w 2500313"/>
              <a:gd name="connsiteY31" fmla="*/ 100012 h 435768"/>
              <a:gd name="connsiteX32" fmla="*/ 1878806 w 2500313"/>
              <a:gd name="connsiteY32" fmla="*/ 78581 h 435768"/>
              <a:gd name="connsiteX33" fmla="*/ 2000250 w 2500313"/>
              <a:gd name="connsiteY33" fmla="*/ 45243 h 435768"/>
              <a:gd name="connsiteX34" fmla="*/ 2107406 w 2500313"/>
              <a:gd name="connsiteY34" fmla="*/ 0 h 435768"/>
              <a:gd name="connsiteX35" fmla="*/ 2147888 w 2500313"/>
              <a:gd name="connsiteY35" fmla="*/ 2381 h 435768"/>
              <a:gd name="connsiteX36" fmla="*/ 2235994 w 2500313"/>
              <a:gd name="connsiteY36" fmla="*/ 19050 h 435768"/>
              <a:gd name="connsiteX37" fmla="*/ 2340769 w 2500313"/>
              <a:gd name="connsiteY37" fmla="*/ 50006 h 435768"/>
              <a:gd name="connsiteX38" fmla="*/ 2388394 w 2500313"/>
              <a:gd name="connsiteY38" fmla="*/ 69056 h 435768"/>
              <a:gd name="connsiteX39" fmla="*/ 2419350 w 2500313"/>
              <a:gd name="connsiteY39" fmla="*/ 83343 h 435768"/>
              <a:gd name="connsiteX40" fmla="*/ 2447925 w 2500313"/>
              <a:gd name="connsiteY40" fmla="*/ 97631 h 435768"/>
              <a:gd name="connsiteX41" fmla="*/ 2466975 w 2500313"/>
              <a:gd name="connsiteY41" fmla="*/ 109537 h 435768"/>
              <a:gd name="connsiteX42" fmla="*/ 2483644 w 2500313"/>
              <a:gd name="connsiteY42" fmla="*/ 123825 h 435768"/>
              <a:gd name="connsiteX43" fmla="*/ 2493169 w 2500313"/>
              <a:gd name="connsiteY43" fmla="*/ 135731 h 435768"/>
              <a:gd name="connsiteX44" fmla="*/ 2500313 w 2500313"/>
              <a:gd name="connsiteY44" fmla="*/ 152400 h 435768"/>
              <a:gd name="connsiteX45" fmla="*/ 2500313 w 2500313"/>
              <a:gd name="connsiteY45" fmla="*/ 161925 h 435768"/>
              <a:gd name="connsiteX46" fmla="*/ 2486025 w 2500313"/>
              <a:gd name="connsiteY46" fmla="*/ 185737 h 435768"/>
              <a:gd name="connsiteX47" fmla="*/ 2457450 w 2500313"/>
              <a:gd name="connsiteY47" fmla="*/ 207168 h 435768"/>
              <a:gd name="connsiteX48" fmla="*/ 2424113 w 2500313"/>
              <a:gd name="connsiteY48" fmla="*/ 226218 h 435768"/>
              <a:gd name="connsiteX49" fmla="*/ 2326481 w 2500313"/>
              <a:gd name="connsiteY49" fmla="*/ 226218 h 435768"/>
              <a:gd name="connsiteX50" fmla="*/ 2116931 w 2500313"/>
              <a:gd name="connsiteY50" fmla="*/ 235743 h 435768"/>
              <a:gd name="connsiteX51" fmla="*/ 1781175 w 2500313"/>
              <a:gd name="connsiteY51" fmla="*/ 252412 h 435768"/>
              <a:gd name="connsiteX52" fmla="*/ 1635919 w 2500313"/>
              <a:gd name="connsiteY52" fmla="*/ 269081 h 435768"/>
              <a:gd name="connsiteX53" fmla="*/ 1285875 w 2500313"/>
              <a:gd name="connsiteY53" fmla="*/ 311943 h 43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00313" h="435768">
                <a:moveTo>
                  <a:pt x="1285875" y="311943"/>
                </a:moveTo>
                <a:lnTo>
                  <a:pt x="933450" y="364331"/>
                </a:lnTo>
                <a:lnTo>
                  <a:pt x="809625" y="381000"/>
                </a:lnTo>
                <a:lnTo>
                  <a:pt x="628650" y="397668"/>
                </a:lnTo>
                <a:lnTo>
                  <a:pt x="471488" y="419100"/>
                </a:lnTo>
                <a:lnTo>
                  <a:pt x="381000" y="433387"/>
                </a:lnTo>
                <a:lnTo>
                  <a:pt x="333375" y="435768"/>
                </a:lnTo>
                <a:lnTo>
                  <a:pt x="276225" y="428625"/>
                </a:lnTo>
                <a:lnTo>
                  <a:pt x="226219" y="416718"/>
                </a:lnTo>
                <a:lnTo>
                  <a:pt x="185738" y="397668"/>
                </a:lnTo>
                <a:lnTo>
                  <a:pt x="123825" y="364331"/>
                </a:lnTo>
                <a:lnTo>
                  <a:pt x="64294" y="321468"/>
                </a:lnTo>
                <a:lnTo>
                  <a:pt x="40481" y="297656"/>
                </a:lnTo>
                <a:lnTo>
                  <a:pt x="30956" y="283368"/>
                </a:lnTo>
                <a:lnTo>
                  <a:pt x="19050" y="264318"/>
                </a:lnTo>
                <a:lnTo>
                  <a:pt x="4763" y="228600"/>
                </a:lnTo>
                <a:lnTo>
                  <a:pt x="0" y="204787"/>
                </a:lnTo>
                <a:lnTo>
                  <a:pt x="0" y="195262"/>
                </a:lnTo>
                <a:lnTo>
                  <a:pt x="4763" y="185737"/>
                </a:lnTo>
                <a:lnTo>
                  <a:pt x="14288" y="180975"/>
                </a:lnTo>
                <a:lnTo>
                  <a:pt x="28575" y="180975"/>
                </a:lnTo>
                <a:lnTo>
                  <a:pt x="47625" y="190500"/>
                </a:lnTo>
                <a:lnTo>
                  <a:pt x="88106" y="211931"/>
                </a:lnTo>
                <a:lnTo>
                  <a:pt x="154781" y="240506"/>
                </a:lnTo>
                <a:lnTo>
                  <a:pt x="204788" y="259556"/>
                </a:lnTo>
                <a:lnTo>
                  <a:pt x="242888" y="266700"/>
                </a:lnTo>
                <a:lnTo>
                  <a:pt x="292894" y="271462"/>
                </a:lnTo>
                <a:lnTo>
                  <a:pt x="385763" y="266700"/>
                </a:lnTo>
                <a:lnTo>
                  <a:pt x="812006" y="223837"/>
                </a:lnTo>
                <a:lnTo>
                  <a:pt x="928688" y="207168"/>
                </a:lnTo>
                <a:lnTo>
                  <a:pt x="1643063" y="107156"/>
                </a:lnTo>
                <a:lnTo>
                  <a:pt x="1766888" y="100012"/>
                </a:lnTo>
                <a:lnTo>
                  <a:pt x="1878806" y="78581"/>
                </a:lnTo>
                <a:lnTo>
                  <a:pt x="2000250" y="45243"/>
                </a:lnTo>
                <a:lnTo>
                  <a:pt x="2107406" y="0"/>
                </a:lnTo>
                <a:lnTo>
                  <a:pt x="2147888" y="2381"/>
                </a:lnTo>
                <a:lnTo>
                  <a:pt x="2235994" y="19050"/>
                </a:lnTo>
                <a:lnTo>
                  <a:pt x="2340769" y="50006"/>
                </a:lnTo>
                <a:lnTo>
                  <a:pt x="2388394" y="69056"/>
                </a:lnTo>
                <a:lnTo>
                  <a:pt x="2419350" y="83343"/>
                </a:lnTo>
                <a:lnTo>
                  <a:pt x="2447925" y="97631"/>
                </a:lnTo>
                <a:lnTo>
                  <a:pt x="2466975" y="109537"/>
                </a:lnTo>
                <a:lnTo>
                  <a:pt x="2483644" y="123825"/>
                </a:lnTo>
                <a:lnTo>
                  <a:pt x="2493169" y="135731"/>
                </a:lnTo>
                <a:lnTo>
                  <a:pt x="2500313" y="152400"/>
                </a:lnTo>
                <a:lnTo>
                  <a:pt x="2500313" y="161925"/>
                </a:lnTo>
                <a:lnTo>
                  <a:pt x="2486025" y="185737"/>
                </a:lnTo>
                <a:lnTo>
                  <a:pt x="2457450" y="207168"/>
                </a:lnTo>
                <a:lnTo>
                  <a:pt x="2424113" y="226218"/>
                </a:lnTo>
                <a:lnTo>
                  <a:pt x="2326481" y="226218"/>
                </a:lnTo>
                <a:lnTo>
                  <a:pt x="2116931" y="235743"/>
                </a:lnTo>
                <a:lnTo>
                  <a:pt x="1781175" y="252412"/>
                </a:lnTo>
                <a:lnTo>
                  <a:pt x="1635919" y="269081"/>
                </a:lnTo>
                <a:lnTo>
                  <a:pt x="1285875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DAE11A-E062-4FF8-BFEB-F08CC4D232CA}"/>
              </a:ext>
            </a:extLst>
          </p:cNvPr>
          <p:cNvSpPr/>
          <p:nvPr/>
        </p:nvSpPr>
        <p:spPr>
          <a:xfrm>
            <a:off x="5281614" y="2759075"/>
            <a:ext cx="3097212" cy="514350"/>
          </a:xfrm>
          <a:custGeom>
            <a:avLst/>
            <a:gdLst>
              <a:gd name="connsiteX0" fmla="*/ 1857133 w 3096081"/>
              <a:gd name="connsiteY0" fmla="*/ 278183 h 515155"/>
              <a:gd name="connsiteX1" fmla="*/ 1558344 w 3096081"/>
              <a:gd name="connsiteY1" fmla="*/ 316820 h 515155"/>
              <a:gd name="connsiteX2" fmla="*/ 1411524 w 3096081"/>
              <a:gd name="connsiteY2" fmla="*/ 329699 h 515155"/>
              <a:gd name="connsiteX3" fmla="*/ 1061219 w 3096081"/>
              <a:gd name="connsiteY3" fmla="*/ 388942 h 515155"/>
              <a:gd name="connsiteX4" fmla="*/ 752126 w 3096081"/>
              <a:gd name="connsiteY4" fmla="*/ 445609 h 515155"/>
              <a:gd name="connsiteX5" fmla="*/ 430154 w 3096081"/>
              <a:gd name="connsiteY5" fmla="*/ 515155 h 515155"/>
              <a:gd name="connsiteX6" fmla="*/ 394093 w 3096081"/>
              <a:gd name="connsiteY6" fmla="*/ 510003 h 515155"/>
              <a:gd name="connsiteX7" fmla="*/ 329699 w 3096081"/>
              <a:gd name="connsiteY7" fmla="*/ 494548 h 515155"/>
              <a:gd name="connsiteX8" fmla="*/ 273032 w 3096081"/>
              <a:gd name="connsiteY8" fmla="*/ 473942 h 515155"/>
              <a:gd name="connsiteX9" fmla="*/ 231820 w 3096081"/>
              <a:gd name="connsiteY9" fmla="*/ 455912 h 515155"/>
              <a:gd name="connsiteX10" fmla="*/ 172577 w 3096081"/>
              <a:gd name="connsiteY10" fmla="*/ 419851 h 515155"/>
              <a:gd name="connsiteX11" fmla="*/ 131364 w 3096081"/>
              <a:gd name="connsiteY11" fmla="*/ 388942 h 515155"/>
              <a:gd name="connsiteX12" fmla="*/ 82425 w 3096081"/>
              <a:gd name="connsiteY12" fmla="*/ 350305 h 515155"/>
              <a:gd name="connsiteX13" fmla="*/ 41212 w 3096081"/>
              <a:gd name="connsiteY13" fmla="*/ 314244 h 515155"/>
              <a:gd name="connsiteX14" fmla="*/ 20606 w 3096081"/>
              <a:gd name="connsiteY14" fmla="*/ 293638 h 515155"/>
              <a:gd name="connsiteX15" fmla="*/ 7727 w 3096081"/>
              <a:gd name="connsiteY15" fmla="*/ 267880 h 515155"/>
              <a:gd name="connsiteX16" fmla="*/ 0 w 3096081"/>
              <a:gd name="connsiteY16" fmla="*/ 249850 h 515155"/>
              <a:gd name="connsiteX17" fmla="*/ 2576 w 3096081"/>
              <a:gd name="connsiteY17" fmla="*/ 234395 h 515155"/>
              <a:gd name="connsiteX18" fmla="*/ 7727 w 3096081"/>
              <a:gd name="connsiteY18" fmla="*/ 226668 h 515155"/>
              <a:gd name="connsiteX19" fmla="*/ 18030 w 3096081"/>
              <a:gd name="connsiteY19" fmla="*/ 221516 h 515155"/>
              <a:gd name="connsiteX20" fmla="*/ 36061 w 3096081"/>
              <a:gd name="connsiteY20" fmla="*/ 226668 h 515155"/>
              <a:gd name="connsiteX21" fmla="*/ 90152 w 3096081"/>
              <a:gd name="connsiteY21" fmla="*/ 255001 h 515155"/>
              <a:gd name="connsiteX22" fmla="*/ 157122 w 3096081"/>
              <a:gd name="connsiteY22" fmla="*/ 275608 h 515155"/>
              <a:gd name="connsiteX23" fmla="*/ 218941 w 3096081"/>
              <a:gd name="connsiteY23" fmla="*/ 293638 h 515155"/>
              <a:gd name="connsiteX24" fmla="*/ 316820 w 3096081"/>
              <a:gd name="connsiteY24" fmla="*/ 309093 h 515155"/>
              <a:gd name="connsiteX25" fmla="*/ 378639 w 3096081"/>
              <a:gd name="connsiteY25" fmla="*/ 311668 h 515155"/>
              <a:gd name="connsiteX26" fmla="*/ 443033 w 3096081"/>
              <a:gd name="connsiteY26" fmla="*/ 309093 h 515155"/>
              <a:gd name="connsiteX27" fmla="*/ 692883 w 3096081"/>
              <a:gd name="connsiteY27" fmla="*/ 273032 h 515155"/>
              <a:gd name="connsiteX28" fmla="*/ 1030310 w 3096081"/>
              <a:gd name="connsiteY28" fmla="*/ 226668 h 515155"/>
              <a:gd name="connsiteX29" fmla="*/ 1208038 w 3096081"/>
              <a:gd name="connsiteY29" fmla="*/ 180304 h 515155"/>
              <a:gd name="connsiteX30" fmla="*/ 1468191 w 3096081"/>
              <a:gd name="connsiteY30" fmla="*/ 139091 h 515155"/>
              <a:gd name="connsiteX31" fmla="*/ 1815921 w 3096081"/>
              <a:gd name="connsiteY31" fmla="*/ 90152 h 515155"/>
              <a:gd name="connsiteX32" fmla="*/ 1998801 w 3096081"/>
              <a:gd name="connsiteY32" fmla="*/ 69546 h 515155"/>
              <a:gd name="connsiteX33" fmla="*/ 2441834 w 3096081"/>
              <a:gd name="connsiteY33" fmla="*/ 46364 h 515155"/>
              <a:gd name="connsiteX34" fmla="*/ 2550017 w 3096081"/>
              <a:gd name="connsiteY34" fmla="*/ 25757 h 515155"/>
              <a:gd name="connsiteX35" fmla="*/ 2635017 w 3096081"/>
              <a:gd name="connsiteY35" fmla="*/ 0 h 515155"/>
              <a:gd name="connsiteX36" fmla="*/ 2671078 w 3096081"/>
              <a:gd name="connsiteY36" fmla="*/ 0 h 515155"/>
              <a:gd name="connsiteX37" fmla="*/ 2745776 w 3096081"/>
              <a:gd name="connsiteY37" fmla="*/ 18030 h 515155"/>
              <a:gd name="connsiteX38" fmla="*/ 2864261 w 3096081"/>
              <a:gd name="connsiteY38" fmla="*/ 59242 h 515155"/>
              <a:gd name="connsiteX39" fmla="*/ 2946686 w 3096081"/>
              <a:gd name="connsiteY39" fmla="*/ 90152 h 515155"/>
              <a:gd name="connsiteX40" fmla="*/ 2985323 w 3096081"/>
              <a:gd name="connsiteY40" fmla="*/ 108182 h 515155"/>
              <a:gd name="connsiteX41" fmla="*/ 3016232 w 3096081"/>
              <a:gd name="connsiteY41" fmla="*/ 126213 h 515155"/>
              <a:gd name="connsiteX42" fmla="*/ 3054869 w 3096081"/>
              <a:gd name="connsiteY42" fmla="*/ 151970 h 515155"/>
              <a:gd name="connsiteX43" fmla="*/ 3075475 w 3096081"/>
              <a:gd name="connsiteY43" fmla="*/ 175152 h 515155"/>
              <a:gd name="connsiteX44" fmla="*/ 3088354 w 3096081"/>
              <a:gd name="connsiteY44" fmla="*/ 188031 h 515155"/>
              <a:gd name="connsiteX45" fmla="*/ 3093505 w 3096081"/>
              <a:gd name="connsiteY45" fmla="*/ 203486 h 515155"/>
              <a:gd name="connsiteX46" fmla="*/ 3096081 w 3096081"/>
              <a:gd name="connsiteY46" fmla="*/ 224092 h 515155"/>
              <a:gd name="connsiteX47" fmla="*/ 3085778 w 3096081"/>
              <a:gd name="connsiteY47" fmla="*/ 239547 h 515155"/>
              <a:gd name="connsiteX48" fmla="*/ 3065172 w 3096081"/>
              <a:gd name="connsiteY48" fmla="*/ 255001 h 515155"/>
              <a:gd name="connsiteX49" fmla="*/ 3029111 w 3096081"/>
              <a:gd name="connsiteY49" fmla="*/ 273032 h 515155"/>
              <a:gd name="connsiteX50" fmla="*/ 2964716 w 3096081"/>
              <a:gd name="connsiteY50" fmla="*/ 291062 h 515155"/>
              <a:gd name="connsiteX51" fmla="*/ 2915777 w 3096081"/>
              <a:gd name="connsiteY51" fmla="*/ 288486 h 515155"/>
              <a:gd name="connsiteX52" fmla="*/ 2676230 w 3096081"/>
              <a:gd name="connsiteY52" fmla="*/ 260153 h 515155"/>
              <a:gd name="connsiteX53" fmla="*/ 2377440 w 3096081"/>
              <a:gd name="connsiteY53" fmla="*/ 244698 h 515155"/>
              <a:gd name="connsiteX54" fmla="*/ 2163651 w 3096081"/>
              <a:gd name="connsiteY54" fmla="*/ 249850 h 515155"/>
              <a:gd name="connsiteX55" fmla="*/ 1857133 w 3096081"/>
              <a:gd name="connsiteY55" fmla="*/ 278183 h 51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96081" h="515155">
                <a:moveTo>
                  <a:pt x="1857133" y="278183"/>
                </a:moveTo>
                <a:lnTo>
                  <a:pt x="1558344" y="316820"/>
                </a:lnTo>
                <a:lnTo>
                  <a:pt x="1411524" y="329699"/>
                </a:lnTo>
                <a:lnTo>
                  <a:pt x="1061219" y="388942"/>
                </a:lnTo>
                <a:lnTo>
                  <a:pt x="752126" y="445609"/>
                </a:lnTo>
                <a:lnTo>
                  <a:pt x="430154" y="515155"/>
                </a:lnTo>
                <a:lnTo>
                  <a:pt x="394093" y="510003"/>
                </a:lnTo>
                <a:lnTo>
                  <a:pt x="329699" y="494548"/>
                </a:lnTo>
                <a:lnTo>
                  <a:pt x="273032" y="473942"/>
                </a:lnTo>
                <a:lnTo>
                  <a:pt x="231820" y="455912"/>
                </a:lnTo>
                <a:lnTo>
                  <a:pt x="172577" y="419851"/>
                </a:lnTo>
                <a:lnTo>
                  <a:pt x="131364" y="388942"/>
                </a:lnTo>
                <a:lnTo>
                  <a:pt x="82425" y="350305"/>
                </a:lnTo>
                <a:lnTo>
                  <a:pt x="41212" y="314244"/>
                </a:lnTo>
                <a:lnTo>
                  <a:pt x="20606" y="293638"/>
                </a:lnTo>
                <a:lnTo>
                  <a:pt x="7727" y="267880"/>
                </a:lnTo>
                <a:lnTo>
                  <a:pt x="0" y="249850"/>
                </a:lnTo>
                <a:lnTo>
                  <a:pt x="2576" y="234395"/>
                </a:lnTo>
                <a:lnTo>
                  <a:pt x="7727" y="226668"/>
                </a:lnTo>
                <a:lnTo>
                  <a:pt x="18030" y="221516"/>
                </a:lnTo>
                <a:lnTo>
                  <a:pt x="36061" y="226668"/>
                </a:lnTo>
                <a:lnTo>
                  <a:pt x="90152" y="255001"/>
                </a:lnTo>
                <a:lnTo>
                  <a:pt x="157122" y="275608"/>
                </a:lnTo>
                <a:lnTo>
                  <a:pt x="218941" y="293638"/>
                </a:lnTo>
                <a:lnTo>
                  <a:pt x="316820" y="309093"/>
                </a:lnTo>
                <a:lnTo>
                  <a:pt x="378639" y="311668"/>
                </a:lnTo>
                <a:lnTo>
                  <a:pt x="443033" y="309093"/>
                </a:lnTo>
                <a:lnTo>
                  <a:pt x="692883" y="273032"/>
                </a:lnTo>
                <a:lnTo>
                  <a:pt x="1030310" y="226668"/>
                </a:lnTo>
                <a:lnTo>
                  <a:pt x="1208038" y="180304"/>
                </a:lnTo>
                <a:lnTo>
                  <a:pt x="1468191" y="139091"/>
                </a:lnTo>
                <a:lnTo>
                  <a:pt x="1815921" y="90152"/>
                </a:lnTo>
                <a:lnTo>
                  <a:pt x="1998801" y="69546"/>
                </a:lnTo>
                <a:lnTo>
                  <a:pt x="2441834" y="46364"/>
                </a:lnTo>
                <a:lnTo>
                  <a:pt x="2550017" y="25757"/>
                </a:lnTo>
                <a:lnTo>
                  <a:pt x="2635017" y="0"/>
                </a:lnTo>
                <a:lnTo>
                  <a:pt x="2671078" y="0"/>
                </a:lnTo>
                <a:lnTo>
                  <a:pt x="2745776" y="18030"/>
                </a:lnTo>
                <a:lnTo>
                  <a:pt x="2864261" y="59242"/>
                </a:lnTo>
                <a:lnTo>
                  <a:pt x="2946686" y="90152"/>
                </a:lnTo>
                <a:lnTo>
                  <a:pt x="2985323" y="108182"/>
                </a:lnTo>
                <a:lnTo>
                  <a:pt x="3016232" y="126213"/>
                </a:lnTo>
                <a:lnTo>
                  <a:pt x="3054869" y="151970"/>
                </a:lnTo>
                <a:lnTo>
                  <a:pt x="3075475" y="175152"/>
                </a:lnTo>
                <a:lnTo>
                  <a:pt x="3088354" y="188031"/>
                </a:lnTo>
                <a:lnTo>
                  <a:pt x="3093505" y="203486"/>
                </a:lnTo>
                <a:lnTo>
                  <a:pt x="3096081" y="224092"/>
                </a:lnTo>
                <a:lnTo>
                  <a:pt x="3085778" y="239547"/>
                </a:lnTo>
                <a:lnTo>
                  <a:pt x="3065172" y="255001"/>
                </a:lnTo>
                <a:lnTo>
                  <a:pt x="3029111" y="273032"/>
                </a:lnTo>
                <a:lnTo>
                  <a:pt x="2964716" y="291062"/>
                </a:lnTo>
                <a:lnTo>
                  <a:pt x="2915777" y="288486"/>
                </a:lnTo>
                <a:lnTo>
                  <a:pt x="2676230" y="260153"/>
                </a:lnTo>
                <a:lnTo>
                  <a:pt x="2377440" y="244698"/>
                </a:lnTo>
                <a:lnTo>
                  <a:pt x="2163651" y="249850"/>
                </a:lnTo>
                <a:lnTo>
                  <a:pt x="1857133" y="2781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AF3806D-B699-4A09-A3DD-879ABF1D037D}"/>
              </a:ext>
            </a:extLst>
          </p:cNvPr>
          <p:cNvSpPr/>
          <p:nvPr/>
        </p:nvSpPr>
        <p:spPr>
          <a:xfrm rot="16200000">
            <a:off x="4806158" y="4521995"/>
            <a:ext cx="2336800" cy="293687"/>
          </a:xfrm>
          <a:custGeom>
            <a:avLst/>
            <a:gdLst>
              <a:gd name="connsiteX0" fmla="*/ 1243012 w 2336006"/>
              <a:gd name="connsiteY0" fmla="*/ 283369 h 292894"/>
              <a:gd name="connsiteX1" fmla="*/ 850106 w 2336006"/>
              <a:gd name="connsiteY1" fmla="*/ 280988 h 292894"/>
              <a:gd name="connsiteX2" fmla="*/ 673894 w 2336006"/>
              <a:gd name="connsiteY2" fmla="*/ 285750 h 292894"/>
              <a:gd name="connsiteX3" fmla="*/ 540544 w 2336006"/>
              <a:gd name="connsiteY3" fmla="*/ 280988 h 292894"/>
              <a:gd name="connsiteX4" fmla="*/ 414337 w 2336006"/>
              <a:gd name="connsiteY4" fmla="*/ 273844 h 292894"/>
              <a:gd name="connsiteX5" fmla="*/ 319087 w 2336006"/>
              <a:gd name="connsiteY5" fmla="*/ 266700 h 292894"/>
              <a:gd name="connsiteX6" fmla="*/ 211931 w 2336006"/>
              <a:gd name="connsiteY6" fmla="*/ 254794 h 292894"/>
              <a:gd name="connsiteX7" fmla="*/ 159544 w 2336006"/>
              <a:gd name="connsiteY7" fmla="*/ 247650 h 292894"/>
              <a:gd name="connsiteX8" fmla="*/ 123825 w 2336006"/>
              <a:gd name="connsiteY8" fmla="*/ 240506 h 292894"/>
              <a:gd name="connsiteX9" fmla="*/ 90487 w 2336006"/>
              <a:gd name="connsiteY9" fmla="*/ 230981 h 292894"/>
              <a:gd name="connsiteX10" fmla="*/ 57150 w 2336006"/>
              <a:gd name="connsiteY10" fmla="*/ 214313 h 292894"/>
              <a:gd name="connsiteX11" fmla="*/ 33337 w 2336006"/>
              <a:gd name="connsiteY11" fmla="*/ 200025 h 292894"/>
              <a:gd name="connsiteX12" fmla="*/ 11906 w 2336006"/>
              <a:gd name="connsiteY12" fmla="*/ 178594 h 292894"/>
              <a:gd name="connsiteX13" fmla="*/ 2381 w 2336006"/>
              <a:gd name="connsiteY13" fmla="*/ 161925 h 292894"/>
              <a:gd name="connsiteX14" fmla="*/ 0 w 2336006"/>
              <a:gd name="connsiteY14" fmla="*/ 140494 h 292894"/>
              <a:gd name="connsiteX15" fmla="*/ 11906 w 2336006"/>
              <a:gd name="connsiteY15" fmla="*/ 121444 h 292894"/>
              <a:gd name="connsiteX16" fmla="*/ 28575 w 2336006"/>
              <a:gd name="connsiteY16" fmla="*/ 104775 h 292894"/>
              <a:gd name="connsiteX17" fmla="*/ 73819 w 2336006"/>
              <a:gd name="connsiteY17" fmla="*/ 80963 h 292894"/>
              <a:gd name="connsiteX18" fmla="*/ 126206 w 2336006"/>
              <a:gd name="connsiteY18" fmla="*/ 59531 h 292894"/>
              <a:gd name="connsiteX19" fmla="*/ 202406 w 2336006"/>
              <a:gd name="connsiteY19" fmla="*/ 42863 h 292894"/>
              <a:gd name="connsiteX20" fmla="*/ 271462 w 2336006"/>
              <a:gd name="connsiteY20" fmla="*/ 30956 h 292894"/>
              <a:gd name="connsiteX21" fmla="*/ 376237 w 2336006"/>
              <a:gd name="connsiteY21" fmla="*/ 21431 h 292894"/>
              <a:gd name="connsiteX22" fmla="*/ 514350 w 2336006"/>
              <a:gd name="connsiteY22" fmla="*/ 11906 h 292894"/>
              <a:gd name="connsiteX23" fmla="*/ 531019 w 2336006"/>
              <a:gd name="connsiteY23" fmla="*/ 23813 h 292894"/>
              <a:gd name="connsiteX24" fmla="*/ 564356 w 2336006"/>
              <a:gd name="connsiteY24" fmla="*/ 35719 h 292894"/>
              <a:gd name="connsiteX25" fmla="*/ 621506 w 2336006"/>
              <a:gd name="connsiteY25" fmla="*/ 50006 h 292894"/>
              <a:gd name="connsiteX26" fmla="*/ 719137 w 2336006"/>
              <a:gd name="connsiteY26" fmla="*/ 61913 h 292894"/>
              <a:gd name="connsiteX27" fmla="*/ 831056 w 2336006"/>
              <a:gd name="connsiteY27" fmla="*/ 61913 h 292894"/>
              <a:gd name="connsiteX28" fmla="*/ 983456 w 2336006"/>
              <a:gd name="connsiteY28" fmla="*/ 80963 h 292894"/>
              <a:gd name="connsiteX29" fmla="*/ 1288256 w 2336006"/>
              <a:gd name="connsiteY29" fmla="*/ 97631 h 292894"/>
              <a:gd name="connsiteX30" fmla="*/ 1633537 w 2336006"/>
              <a:gd name="connsiteY30" fmla="*/ 104775 h 292894"/>
              <a:gd name="connsiteX31" fmla="*/ 1976437 w 2336006"/>
              <a:gd name="connsiteY31" fmla="*/ 104775 h 292894"/>
              <a:gd name="connsiteX32" fmla="*/ 2040731 w 2336006"/>
              <a:gd name="connsiteY32" fmla="*/ 100013 h 292894"/>
              <a:gd name="connsiteX33" fmla="*/ 2097881 w 2336006"/>
              <a:gd name="connsiteY33" fmla="*/ 90488 h 292894"/>
              <a:gd name="connsiteX34" fmla="*/ 2166937 w 2336006"/>
              <a:gd name="connsiteY34" fmla="*/ 69056 h 292894"/>
              <a:gd name="connsiteX35" fmla="*/ 2226469 w 2336006"/>
              <a:gd name="connsiteY35" fmla="*/ 40481 h 292894"/>
              <a:gd name="connsiteX36" fmla="*/ 2266950 w 2336006"/>
              <a:gd name="connsiteY36" fmla="*/ 16669 h 292894"/>
              <a:gd name="connsiteX37" fmla="*/ 2295525 w 2336006"/>
              <a:gd name="connsiteY37" fmla="*/ 2381 h 292894"/>
              <a:gd name="connsiteX38" fmla="*/ 2309812 w 2336006"/>
              <a:gd name="connsiteY38" fmla="*/ 0 h 292894"/>
              <a:gd name="connsiteX39" fmla="*/ 2324100 w 2336006"/>
              <a:gd name="connsiteY39" fmla="*/ 0 h 292894"/>
              <a:gd name="connsiteX40" fmla="*/ 2331244 w 2336006"/>
              <a:gd name="connsiteY40" fmla="*/ 4763 h 292894"/>
              <a:gd name="connsiteX41" fmla="*/ 2336006 w 2336006"/>
              <a:gd name="connsiteY41" fmla="*/ 16669 h 292894"/>
              <a:gd name="connsiteX42" fmla="*/ 2324100 w 2336006"/>
              <a:gd name="connsiteY42" fmla="*/ 42863 h 292894"/>
              <a:gd name="connsiteX43" fmla="*/ 2307431 w 2336006"/>
              <a:gd name="connsiteY43" fmla="*/ 95250 h 292894"/>
              <a:gd name="connsiteX44" fmla="*/ 2288381 w 2336006"/>
              <a:gd name="connsiteY44" fmla="*/ 164306 h 292894"/>
              <a:gd name="connsiteX45" fmla="*/ 2271712 w 2336006"/>
              <a:gd name="connsiteY45" fmla="*/ 214313 h 292894"/>
              <a:gd name="connsiteX46" fmla="*/ 2231231 w 2336006"/>
              <a:gd name="connsiteY46" fmla="*/ 292894 h 292894"/>
              <a:gd name="connsiteX47" fmla="*/ 2145506 w 2336006"/>
              <a:gd name="connsiteY47" fmla="*/ 288131 h 292894"/>
              <a:gd name="connsiteX48" fmla="*/ 1907381 w 2336006"/>
              <a:gd name="connsiteY48" fmla="*/ 283369 h 292894"/>
              <a:gd name="connsiteX49" fmla="*/ 1635919 w 2336006"/>
              <a:gd name="connsiteY49" fmla="*/ 278606 h 292894"/>
              <a:gd name="connsiteX50" fmla="*/ 1490662 w 2336006"/>
              <a:gd name="connsiteY50" fmla="*/ 280988 h 292894"/>
              <a:gd name="connsiteX51" fmla="*/ 1243012 w 2336006"/>
              <a:gd name="connsiteY51" fmla="*/ 283369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6006" h="292894">
                <a:moveTo>
                  <a:pt x="1243012" y="283369"/>
                </a:moveTo>
                <a:lnTo>
                  <a:pt x="850106" y="280988"/>
                </a:lnTo>
                <a:lnTo>
                  <a:pt x="673894" y="285750"/>
                </a:lnTo>
                <a:lnTo>
                  <a:pt x="540544" y="280988"/>
                </a:lnTo>
                <a:lnTo>
                  <a:pt x="414337" y="273844"/>
                </a:lnTo>
                <a:lnTo>
                  <a:pt x="319087" y="266700"/>
                </a:lnTo>
                <a:lnTo>
                  <a:pt x="211931" y="254794"/>
                </a:lnTo>
                <a:lnTo>
                  <a:pt x="159544" y="247650"/>
                </a:lnTo>
                <a:lnTo>
                  <a:pt x="123825" y="240506"/>
                </a:lnTo>
                <a:lnTo>
                  <a:pt x="90487" y="230981"/>
                </a:lnTo>
                <a:lnTo>
                  <a:pt x="57150" y="214313"/>
                </a:lnTo>
                <a:lnTo>
                  <a:pt x="33337" y="200025"/>
                </a:lnTo>
                <a:lnTo>
                  <a:pt x="11906" y="178594"/>
                </a:lnTo>
                <a:lnTo>
                  <a:pt x="2381" y="161925"/>
                </a:lnTo>
                <a:lnTo>
                  <a:pt x="0" y="140494"/>
                </a:lnTo>
                <a:lnTo>
                  <a:pt x="11906" y="121444"/>
                </a:lnTo>
                <a:lnTo>
                  <a:pt x="28575" y="104775"/>
                </a:lnTo>
                <a:lnTo>
                  <a:pt x="73819" y="80963"/>
                </a:lnTo>
                <a:lnTo>
                  <a:pt x="126206" y="59531"/>
                </a:lnTo>
                <a:lnTo>
                  <a:pt x="202406" y="42863"/>
                </a:lnTo>
                <a:lnTo>
                  <a:pt x="271462" y="30956"/>
                </a:lnTo>
                <a:lnTo>
                  <a:pt x="376237" y="21431"/>
                </a:lnTo>
                <a:lnTo>
                  <a:pt x="514350" y="11906"/>
                </a:lnTo>
                <a:lnTo>
                  <a:pt x="531019" y="23813"/>
                </a:lnTo>
                <a:lnTo>
                  <a:pt x="564356" y="35719"/>
                </a:lnTo>
                <a:lnTo>
                  <a:pt x="621506" y="50006"/>
                </a:lnTo>
                <a:lnTo>
                  <a:pt x="719137" y="61913"/>
                </a:lnTo>
                <a:lnTo>
                  <a:pt x="831056" y="61913"/>
                </a:lnTo>
                <a:lnTo>
                  <a:pt x="983456" y="80963"/>
                </a:lnTo>
                <a:lnTo>
                  <a:pt x="1288256" y="97631"/>
                </a:lnTo>
                <a:lnTo>
                  <a:pt x="1633537" y="104775"/>
                </a:lnTo>
                <a:lnTo>
                  <a:pt x="1976437" y="104775"/>
                </a:lnTo>
                <a:lnTo>
                  <a:pt x="2040731" y="100013"/>
                </a:lnTo>
                <a:lnTo>
                  <a:pt x="2097881" y="90488"/>
                </a:lnTo>
                <a:lnTo>
                  <a:pt x="2166937" y="69056"/>
                </a:lnTo>
                <a:lnTo>
                  <a:pt x="2226469" y="40481"/>
                </a:lnTo>
                <a:lnTo>
                  <a:pt x="2266950" y="16669"/>
                </a:lnTo>
                <a:lnTo>
                  <a:pt x="2295525" y="2381"/>
                </a:lnTo>
                <a:lnTo>
                  <a:pt x="2309812" y="0"/>
                </a:lnTo>
                <a:lnTo>
                  <a:pt x="2324100" y="0"/>
                </a:lnTo>
                <a:lnTo>
                  <a:pt x="2331244" y="4763"/>
                </a:lnTo>
                <a:lnTo>
                  <a:pt x="2336006" y="16669"/>
                </a:lnTo>
                <a:lnTo>
                  <a:pt x="2324100" y="42863"/>
                </a:lnTo>
                <a:lnTo>
                  <a:pt x="2307431" y="95250"/>
                </a:lnTo>
                <a:lnTo>
                  <a:pt x="2288381" y="164306"/>
                </a:lnTo>
                <a:lnTo>
                  <a:pt x="2271712" y="214313"/>
                </a:lnTo>
                <a:lnTo>
                  <a:pt x="2231231" y="292894"/>
                </a:lnTo>
                <a:lnTo>
                  <a:pt x="2145506" y="288131"/>
                </a:lnTo>
                <a:lnTo>
                  <a:pt x="1907381" y="283369"/>
                </a:lnTo>
                <a:lnTo>
                  <a:pt x="1635919" y="278606"/>
                </a:lnTo>
                <a:lnTo>
                  <a:pt x="1490662" y="280988"/>
                </a:lnTo>
                <a:lnTo>
                  <a:pt x="1243012" y="2833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8166DB4-1B65-48BE-9203-2A20E06808D0}"/>
              </a:ext>
            </a:extLst>
          </p:cNvPr>
          <p:cNvSpPr/>
          <p:nvPr/>
        </p:nvSpPr>
        <p:spPr>
          <a:xfrm rot="16200000">
            <a:off x="5634038" y="3770313"/>
            <a:ext cx="2711450" cy="1816100"/>
          </a:xfrm>
          <a:custGeom>
            <a:avLst/>
            <a:gdLst>
              <a:gd name="connsiteX0" fmla="*/ 927100 w 2711450"/>
              <a:gd name="connsiteY0" fmla="*/ 1514475 h 1816100"/>
              <a:gd name="connsiteX1" fmla="*/ 1174750 w 2711450"/>
              <a:gd name="connsiteY1" fmla="*/ 1504950 h 1816100"/>
              <a:gd name="connsiteX2" fmla="*/ 1479550 w 2711450"/>
              <a:gd name="connsiteY2" fmla="*/ 1504950 h 1816100"/>
              <a:gd name="connsiteX3" fmla="*/ 1762125 w 2711450"/>
              <a:gd name="connsiteY3" fmla="*/ 1504950 h 1816100"/>
              <a:gd name="connsiteX4" fmla="*/ 2089150 w 2711450"/>
              <a:gd name="connsiteY4" fmla="*/ 1504950 h 1816100"/>
              <a:gd name="connsiteX5" fmla="*/ 2311400 w 2711450"/>
              <a:gd name="connsiteY5" fmla="*/ 1508125 h 1816100"/>
              <a:gd name="connsiteX6" fmla="*/ 2403475 w 2711450"/>
              <a:gd name="connsiteY6" fmla="*/ 1508125 h 1816100"/>
              <a:gd name="connsiteX7" fmla="*/ 2432050 w 2711450"/>
              <a:gd name="connsiteY7" fmla="*/ 1495425 h 1816100"/>
              <a:gd name="connsiteX8" fmla="*/ 2460625 w 2711450"/>
              <a:gd name="connsiteY8" fmla="*/ 1466850 h 1816100"/>
              <a:gd name="connsiteX9" fmla="*/ 2486025 w 2711450"/>
              <a:gd name="connsiteY9" fmla="*/ 1438275 h 1816100"/>
              <a:gd name="connsiteX10" fmla="*/ 2492375 w 2711450"/>
              <a:gd name="connsiteY10" fmla="*/ 1406525 h 1816100"/>
              <a:gd name="connsiteX11" fmla="*/ 2489200 w 2711450"/>
              <a:gd name="connsiteY11" fmla="*/ 1362075 h 1816100"/>
              <a:gd name="connsiteX12" fmla="*/ 2435225 w 2711450"/>
              <a:gd name="connsiteY12" fmla="*/ 901700 h 1816100"/>
              <a:gd name="connsiteX13" fmla="*/ 2393950 w 2711450"/>
              <a:gd name="connsiteY13" fmla="*/ 555625 h 1816100"/>
              <a:gd name="connsiteX14" fmla="*/ 2308225 w 2711450"/>
              <a:gd name="connsiteY14" fmla="*/ 6350 h 1816100"/>
              <a:gd name="connsiteX15" fmla="*/ 2444750 w 2711450"/>
              <a:gd name="connsiteY15" fmla="*/ 0 h 1816100"/>
              <a:gd name="connsiteX16" fmla="*/ 2470150 w 2711450"/>
              <a:gd name="connsiteY16" fmla="*/ 136525 h 1816100"/>
              <a:gd name="connsiteX17" fmla="*/ 2520950 w 2711450"/>
              <a:gd name="connsiteY17" fmla="*/ 422275 h 1816100"/>
              <a:gd name="connsiteX18" fmla="*/ 2552700 w 2711450"/>
              <a:gd name="connsiteY18" fmla="*/ 593725 h 1816100"/>
              <a:gd name="connsiteX19" fmla="*/ 2587625 w 2711450"/>
              <a:gd name="connsiteY19" fmla="*/ 863600 h 1816100"/>
              <a:gd name="connsiteX20" fmla="*/ 2619375 w 2711450"/>
              <a:gd name="connsiteY20" fmla="*/ 1114425 h 1816100"/>
              <a:gd name="connsiteX21" fmla="*/ 2638425 w 2711450"/>
              <a:gd name="connsiteY21" fmla="*/ 1279525 h 1816100"/>
              <a:gd name="connsiteX22" fmla="*/ 2654300 w 2711450"/>
              <a:gd name="connsiteY22" fmla="*/ 1346200 h 1816100"/>
              <a:gd name="connsiteX23" fmla="*/ 2679700 w 2711450"/>
              <a:gd name="connsiteY23" fmla="*/ 1400175 h 1816100"/>
              <a:gd name="connsiteX24" fmla="*/ 2711450 w 2711450"/>
              <a:gd name="connsiteY24" fmla="*/ 1457325 h 1816100"/>
              <a:gd name="connsiteX25" fmla="*/ 2708275 w 2711450"/>
              <a:gd name="connsiteY25" fmla="*/ 1492250 h 1816100"/>
              <a:gd name="connsiteX26" fmla="*/ 2663825 w 2711450"/>
              <a:gd name="connsiteY26" fmla="*/ 1590675 h 1816100"/>
              <a:gd name="connsiteX27" fmla="*/ 2603500 w 2711450"/>
              <a:gd name="connsiteY27" fmla="*/ 1676400 h 1816100"/>
              <a:gd name="connsiteX28" fmla="*/ 2536825 w 2711450"/>
              <a:gd name="connsiteY28" fmla="*/ 1752600 h 1816100"/>
              <a:gd name="connsiteX29" fmla="*/ 2479675 w 2711450"/>
              <a:gd name="connsiteY29" fmla="*/ 1797050 h 1816100"/>
              <a:gd name="connsiteX30" fmla="*/ 2438400 w 2711450"/>
              <a:gd name="connsiteY30" fmla="*/ 1812925 h 1816100"/>
              <a:gd name="connsiteX31" fmla="*/ 2413000 w 2711450"/>
              <a:gd name="connsiteY31" fmla="*/ 1816100 h 1816100"/>
              <a:gd name="connsiteX32" fmla="*/ 2397125 w 2711450"/>
              <a:gd name="connsiteY32" fmla="*/ 1806575 h 1816100"/>
              <a:gd name="connsiteX33" fmla="*/ 2368550 w 2711450"/>
              <a:gd name="connsiteY33" fmla="*/ 1781175 h 1816100"/>
              <a:gd name="connsiteX34" fmla="*/ 2333625 w 2711450"/>
              <a:gd name="connsiteY34" fmla="*/ 1755775 h 1816100"/>
              <a:gd name="connsiteX35" fmla="*/ 2276475 w 2711450"/>
              <a:gd name="connsiteY35" fmla="*/ 1736725 h 1816100"/>
              <a:gd name="connsiteX36" fmla="*/ 2120900 w 2711450"/>
              <a:gd name="connsiteY36" fmla="*/ 1730375 h 1816100"/>
              <a:gd name="connsiteX37" fmla="*/ 1368425 w 2711450"/>
              <a:gd name="connsiteY37" fmla="*/ 1730375 h 1816100"/>
              <a:gd name="connsiteX38" fmla="*/ 1060450 w 2711450"/>
              <a:gd name="connsiteY38" fmla="*/ 1727200 h 1816100"/>
              <a:gd name="connsiteX39" fmla="*/ 885825 w 2711450"/>
              <a:gd name="connsiteY39" fmla="*/ 1727200 h 1816100"/>
              <a:gd name="connsiteX40" fmla="*/ 784225 w 2711450"/>
              <a:gd name="connsiteY40" fmla="*/ 1733550 h 1816100"/>
              <a:gd name="connsiteX41" fmla="*/ 660400 w 2711450"/>
              <a:gd name="connsiteY41" fmla="*/ 1746250 h 1816100"/>
              <a:gd name="connsiteX42" fmla="*/ 542925 w 2711450"/>
              <a:gd name="connsiteY42" fmla="*/ 1771650 h 1816100"/>
              <a:gd name="connsiteX43" fmla="*/ 504825 w 2711450"/>
              <a:gd name="connsiteY43" fmla="*/ 1778000 h 1816100"/>
              <a:gd name="connsiteX44" fmla="*/ 473075 w 2711450"/>
              <a:gd name="connsiteY44" fmla="*/ 1768475 h 1816100"/>
              <a:gd name="connsiteX45" fmla="*/ 327025 w 2711450"/>
              <a:gd name="connsiteY45" fmla="*/ 1730375 h 1816100"/>
              <a:gd name="connsiteX46" fmla="*/ 206375 w 2711450"/>
              <a:gd name="connsiteY46" fmla="*/ 1689100 h 1816100"/>
              <a:gd name="connsiteX47" fmla="*/ 107950 w 2711450"/>
              <a:gd name="connsiteY47" fmla="*/ 1644650 h 1816100"/>
              <a:gd name="connsiteX48" fmla="*/ 53975 w 2711450"/>
              <a:gd name="connsiteY48" fmla="*/ 1609725 h 1816100"/>
              <a:gd name="connsiteX49" fmla="*/ 19050 w 2711450"/>
              <a:gd name="connsiteY49" fmla="*/ 1581150 h 1816100"/>
              <a:gd name="connsiteX50" fmla="*/ 0 w 2711450"/>
              <a:gd name="connsiteY50" fmla="*/ 1543050 h 1816100"/>
              <a:gd name="connsiteX51" fmla="*/ 9525 w 2711450"/>
              <a:gd name="connsiteY51" fmla="*/ 1501775 h 1816100"/>
              <a:gd name="connsiteX52" fmla="*/ 53975 w 2711450"/>
              <a:gd name="connsiteY52" fmla="*/ 1457325 h 1816100"/>
              <a:gd name="connsiteX53" fmla="*/ 463550 w 2711450"/>
              <a:gd name="connsiteY53" fmla="*/ 1463675 h 1816100"/>
              <a:gd name="connsiteX54" fmla="*/ 533400 w 2711450"/>
              <a:gd name="connsiteY54" fmla="*/ 1498600 h 1816100"/>
              <a:gd name="connsiteX55" fmla="*/ 593725 w 2711450"/>
              <a:gd name="connsiteY55" fmla="*/ 1520825 h 1816100"/>
              <a:gd name="connsiteX56" fmla="*/ 669925 w 2711450"/>
              <a:gd name="connsiteY56" fmla="*/ 1527175 h 1816100"/>
              <a:gd name="connsiteX57" fmla="*/ 739775 w 2711450"/>
              <a:gd name="connsiteY57" fmla="*/ 1527175 h 1816100"/>
              <a:gd name="connsiteX58" fmla="*/ 927100 w 2711450"/>
              <a:gd name="connsiteY58" fmla="*/ 15144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711450" h="1816100">
                <a:moveTo>
                  <a:pt x="927100" y="1514475"/>
                </a:moveTo>
                <a:lnTo>
                  <a:pt x="1174750" y="1504950"/>
                </a:lnTo>
                <a:lnTo>
                  <a:pt x="1479550" y="1504950"/>
                </a:lnTo>
                <a:lnTo>
                  <a:pt x="1762125" y="1504950"/>
                </a:lnTo>
                <a:lnTo>
                  <a:pt x="2089150" y="1504950"/>
                </a:lnTo>
                <a:lnTo>
                  <a:pt x="2311400" y="1508125"/>
                </a:lnTo>
                <a:lnTo>
                  <a:pt x="2403475" y="1508125"/>
                </a:lnTo>
                <a:lnTo>
                  <a:pt x="2432050" y="1495425"/>
                </a:lnTo>
                <a:lnTo>
                  <a:pt x="2460625" y="1466850"/>
                </a:lnTo>
                <a:lnTo>
                  <a:pt x="2486025" y="1438275"/>
                </a:lnTo>
                <a:lnTo>
                  <a:pt x="2492375" y="1406525"/>
                </a:lnTo>
                <a:lnTo>
                  <a:pt x="2489200" y="1362075"/>
                </a:lnTo>
                <a:lnTo>
                  <a:pt x="2435225" y="901700"/>
                </a:lnTo>
                <a:lnTo>
                  <a:pt x="2393950" y="555625"/>
                </a:lnTo>
                <a:lnTo>
                  <a:pt x="2308225" y="6350"/>
                </a:lnTo>
                <a:lnTo>
                  <a:pt x="2444750" y="0"/>
                </a:lnTo>
                <a:lnTo>
                  <a:pt x="2470150" y="136525"/>
                </a:lnTo>
                <a:lnTo>
                  <a:pt x="2520950" y="422275"/>
                </a:lnTo>
                <a:lnTo>
                  <a:pt x="2552700" y="593725"/>
                </a:lnTo>
                <a:lnTo>
                  <a:pt x="2587625" y="863600"/>
                </a:lnTo>
                <a:lnTo>
                  <a:pt x="2619375" y="1114425"/>
                </a:lnTo>
                <a:lnTo>
                  <a:pt x="2638425" y="1279525"/>
                </a:lnTo>
                <a:lnTo>
                  <a:pt x="2654300" y="1346200"/>
                </a:lnTo>
                <a:lnTo>
                  <a:pt x="2679700" y="1400175"/>
                </a:lnTo>
                <a:lnTo>
                  <a:pt x="2711450" y="1457325"/>
                </a:lnTo>
                <a:lnTo>
                  <a:pt x="2708275" y="1492250"/>
                </a:lnTo>
                <a:lnTo>
                  <a:pt x="2663825" y="1590675"/>
                </a:lnTo>
                <a:lnTo>
                  <a:pt x="2603500" y="1676400"/>
                </a:lnTo>
                <a:lnTo>
                  <a:pt x="2536825" y="1752600"/>
                </a:lnTo>
                <a:lnTo>
                  <a:pt x="2479675" y="1797050"/>
                </a:lnTo>
                <a:lnTo>
                  <a:pt x="2438400" y="1812925"/>
                </a:lnTo>
                <a:lnTo>
                  <a:pt x="2413000" y="1816100"/>
                </a:lnTo>
                <a:lnTo>
                  <a:pt x="2397125" y="1806575"/>
                </a:lnTo>
                <a:lnTo>
                  <a:pt x="2368550" y="1781175"/>
                </a:lnTo>
                <a:lnTo>
                  <a:pt x="2333625" y="1755775"/>
                </a:lnTo>
                <a:lnTo>
                  <a:pt x="2276475" y="1736725"/>
                </a:lnTo>
                <a:lnTo>
                  <a:pt x="2120900" y="1730375"/>
                </a:lnTo>
                <a:lnTo>
                  <a:pt x="1368425" y="1730375"/>
                </a:lnTo>
                <a:lnTo>
                  <a:pt x="1060450" y="1727200"/>
                </a:lnTo>
                <a:lnTo>
                  <a:pt x="885825" y="1727200"/>
                </a:lnTo>
                <a:lnTo>
                  <a:pt x="784225" y="1733550"/>
                </a:lnTo>
                <a:lnTo>
                  <a:pt x="660400" y="1746250"/>
                </a:lnTo>
                <a:lnTo>
                  <a:pt x="542925" y="1771650"/>
                </a:lnTo>
                <a:lnTo>
                  <a:pt x="504825" y="1778000"/>
                </a:lnTo>
                <a:lnTo>
                  <a:pt x="473075" y="1768475"/>
                </a:lnTo>
                <a:lnTo>
                  <a:pt x="327025" y="1730375"/>
                </a:lnTo>
                <a:lnTo>
                  <a:pt x="206375" y="1689100"/>
                </a:lnTo>
                <a:lnTo>
                  <a:pt x="107950" y="1644650"/>
                </a:lnTo>
                <a:lnTo>
                  <a:pt x="53975" y="1609725"/>
                </a:lnTo>
                <a:lnTo>
                  <a:pt x="19050" y="1581150"/>
                </a:lnTo>
                <a:lnTo>
                  <a:pt x="0" y="1543050"/>
                </a:lnTo>
                <a:lnTo>
                  <a:pt x="9525" y="1501775"/>
                </a:lnTo>
                <a:lnTo>
                  <a:pt x="53975" y="1457325"/>
                </a:lnTo>
                <a:lnTo>
                  <a:pt x="463550" y="1463675"/>
                </a:lnTo>
                <a:lnTo>
                  <a:pt x="533400" y="1498600"/>
                </a:lnTo>
                <a:lnTo>
                  <a:pt x="593725" y="1520825"/>
                </a:lnTo>
                <a:lnTo>
                  <a:pt x="669925" y="1527175"/>
                </a:lnTo>
                <a:lnTo>
                  <a:pt x="739775" y="1527175"/>
                </a:lnTo>
                <a:lnTo>
                  <a:pt x="927100" y="1514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F03669-68BA-42CE-8849-F50A576184A9}"/>
              </a:ext>
            </a:extLst>
          </p:cNvPr>
          <p:cNvSpPr/>
          <p:nvPr/>
        </p:nvSpPr>
        <p:spPr>
          <a:xfrm>
            <a:off x="6961189" y="5505450"/>
            <a:ext cx="611187" cy="495300"/>
          </a:xfrm>
          <a:custGeom>
            <a:avLst/>
            <a:gdLst>
              <a:gd name="connsiteX0" fmla="*/ 381000 w 611981"/>
              <a:gd name="connsiteY0" fmla="*/ 85725 h 495300"/>
              <a:gd name="connsiteX1" fmla="*/ 230981 w 611981"/>
              <a:gd name="connsiteY1" fmla="*/ 57150 h 495300"/>
              <a:gd name="connsiteX2" fmla="*/ 145256 w 611981"/>
              <a:gd name="connsiteY2" fmla="*/ 33338 h 495300"/>
              <a:gd name="connsiteX3" fmla="*/ 85725 w 611981"/>
              <a:gd name="connsiteY3" fmla="*/ 9525 h 495300"/>
              <a:gd name="connsiteX4" fmla="*/ 57150 w 611981"/>
              <a:gd name="connsiteY4" fmla="*/ 4763 h 495300"/>
              <a:gd name="connsiteX5" fmla="*/ 21431 w 611981"/>
              <a:gd name="connsiteY5" fmla="*/ 0 h 495300"/>
              <a:gd name="connsiteX6" fmla="*/ 4762 w 611981"/>
              <a:gd name="connsiteY6" fmla="*/ 7144 h 495300"/>
              <a:gd name="connsiteX7" fmla="*/ 0 w 611981"/>
              <a:gd name="connsiteY7" fmla="*/ 26194 h 495300"/>
              <a:gd name="connsiteX8" fmla="*/ 7144 w 611981"/>
              <a:gd name="connsiteY8" fmla="*/ 40481 h 495300"/>
              <a:gd name="connsiteX9" fmla="*/ 30956 w 611981"/>
              <a:gd name="connsiteY9" fmla="*/ 61913 h 495300"/>
              <a:gd name="connsiteX10" fmla="*/ 76200 w 611981"/>
              <a:gd name="connsiteY10" fmla="*/ 88106 h 495300"/>
              <a:gd name="connsiteX11" fmla="*/ 200025 w 611981"/>
              <a:gd name="connsiteY11" fmla="*/ 161925 h 495300"/>
              <a:gd name="connsiteX12" fmla="*/ 338137 w 611981"/>
              <a:gd name="connsiteY12" fmla="*/ 240506 h 495300"/>
              <a:gd name="connsiteX13" fmla="*/ 400050 w 611981"/>
              <a:gd name="connsiteY13" fmla="*/ 278606 h 495300"/>
              <a:gd name="connsiteX14" fmla="*/ 442912 w 611981"/>
              <a:gd name="connsiteY14" fmla="*/ 304800 h 495300"/>
              <a:gd name="connsiteX15" fmla="*/ 478631 w 611981"/>
              <a:gd name="connsiteY15" fmla="*/ 357188 h 495300"/>
              <a:gd name="connsiteX16" fmla="*/ 514350 w 611981"/>
              <a:gd name="connsiteY16" fmla="*/ 409575 h 495300"/>
              <a:gd name="connsiteX17" fmla="*/ 547687 w 611981"/>
              <a:gd name="connsiteY17" fmla="*/ 452438 h 495300"/>
              <a:gd name="connsiteX18" fmla="*/ 576262 w 611981"/>
              <a:gd name="connsiteY18" fmla="*/ 478631 h 495300"/>
              <a:gd name="connsiteX19" fmla="*/ 602456 w 611981"/>
              <a:gd name="connsiteY19" fmla="*/ 495300 h 495300"/>
              <a:gd name="connsiteX20" fmla="*/ 611981 w 611981"/>
              <a:gd name="connsiteY20" fmla="*/ 19050 h 495300"/>
              <a:gd name="connsiteX21" fmla="*/ 590550 w 611981"/>
              <a:gd name="connsiteY21" fmla="*/ 59531 h 495300"/>
              <a:gd name="connsiteX22" fmla="*/ 573881 w 611981"/>
              <a:gd name="connsiteY22" fmla="*/ 76200 h 495300"/>
              <a:gd name="connsiteX23" fmla="*/ 531019 w 611981"/>
              <a:gd name="connsiteY23" fmla="*/ 95250 h 495300"/>
              <a:gd name="connsiteX24" fmla="*/ 500062 w 611981"/>
              <a:gd name="connsiteY24" fmla="*/ 97631 h 495300"/>
              <a:gd name="connsiteX25" fmla="*/ 466725 w 611981"/>
              <a:gd name="connsiteY25" fmla="*/ 97631 h 495300"/>
              <a:gd name="connsiteX26" fmla="*/ 381000 w 611981"/>
              <a:gd name="connsiteY26" fmla="*/ 857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1981" h="495300">
                <a:moveTo>
                  <a:pt x="381000" y="85725"/>
                </a:moveTo>
                <a:lnTo>
                  <a:pt x="230981" y="57150"/>
                </a:lnTo>
                <a:lnTo>
                  <a:pt x="145256" y="33338"/>
                </a:lnTo>
                <a:lnTo>
                  <a:pt x="85725" y="9525"/>
                </a:lnTo>
                <a:lnTo>
                  <a:pt x="57150" y="4763"/>
                </a:lnTo>
                <a:lnTo>
                  <a:pt x="21431" y="0"/>
                </a:lnTo>
                <a:lnTo>
                  <a:pt x="4762" y="7144"/>
                </a:lnTo>
                <a:lnTo>
                  <a:pt x="0" y="26194"/>
                </a:lnTo>
                <a:lnTo>
                  <a:pt x="7144" y="40481"/>
                </a:lnTo>
                <a:lnTo>
                  <a:pt x="30956" y="61913"/>
                </a:lnTo>
                <a:lnTo>
                  <a:pt x="76200" y="88106"/>
                </a:lnTo>
                <a:lnTo>
                  <a:pt x="200025" y="161925"/>
                </a:lnTo>
                <a:lnTo>
                  <a:pt x="338137" y="240506"/>
                </a:lnTo>
                <a:lnTo>
                  <a:pt x="400050" y="278606"/>
                </a:lnTo>
                <a:lnTo>
                  <a:pt x="442912" y="304800"/>
                </a:lnTo>
                <a:lnTo>
                  <a:pt x="478631" y="357188"/>
                </a:lnTo>
                <a:lnTo>
                  <a:pt x="514350" y="409575"/>
                </a:lnTo>
                <a:lnTo>
                  <a:pt x="547687" y="452438"/>
                </a:lnTo>
                <a:lnTo>
                  <a:pt x="576262" y="478631"/>
                </a:lnTo>
                <a:lnTo>
                  <a:pt x="602456" y="495300"/>
                </a:lnTo>
                <a:lnTo>
                  <a:pt x="611981" y="19050"/>
                </a:lnTo>
                <a:lnTo>
                  <a:pt x="590550" y="59531"/>
                </a:lnTo>
                <a:lnTo>
                  <a:pt x="573881" y="76200"/>
                </a:lnTo>
                <a:lnTo>
                  <a:pt x="531019" y="95250"/>
                </a:lnTo>
                <a:lnTo>
                  <a:pt x="500062" y="97631"/>
                </a:lnTo>
                <a:lnTo>
                  <a:pt x="466725" y="97631"/>
                </a:lnTo>
                <a:lnTo>
                  <a:pt x="3810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DF80B01-3157-4585-AE58-F76DFF5D24E3}"/>
              </a:ext>
            </a:extLst>
          </p:cNvPr>
          <p:cNvSpPr/>
          <p:nvPr/>
        </p:nvSpPr>
        <p:spPr>
          <a:xfrm>
            <a:off x="6632575" y="2957513"/>
            <a:ext cx="266700" cy="1866900"/>
          </a:xfrm>
          <a:custGeom>
            <a:avLst/>
            <a:gdLst>
              <a:gd name="connsiteX0" fmla="*/ 79849 w 267880"/>
              <a:gd name="connsiteY0" fmla="*/ 919552 h 1867437"/>
              <a:gd name="connsiteX1" fmla="*/ 74697 w 267880"/>
              <a:gd name="connsiteY1" fmla="*/ 646520 h 1867437"/>
              <a:gd name="connsiteX2" fmla="*/ 79849 w 267880"/>
              <a:gd name="connsiteY2" fmla="*/ 543489 h 1867437"/>
              <a:gd name="connsiteX3" fmla="*/ 79849 w 267880"/>
              <a:gd name="connsiteY3" fmla="*/ 358033 h 1867437"/>
              <a:gd name="connsiteX4" fmla="*/ 74697 w 267880"/>
              <a:gd name="connsiteY4" fmla="*/ 309093 h 1867437"/>
              <a:gd name="connsiteX5" fmla="*/ 64394 w 267880"/>
              <a:gd name="connsiteY5" fmla="*/ 231820 h 1867437"/>
              <a:gd name="connsiteX6" fmla="*/ 56667 w 267880"/>
              <a:gd name="connsiteY6" fmla="*/ 190608 h 1867437"/>
              <a:gd name="connsiteX7" fmla="*/ 0 w 267880"/>
              <a:gd name="connsiteY7" fmla="*/ 56667 h 1867437"/>
              <a:gd name="connsiteX8" fmla="*/ 206062 w 267880"/>
              <a:gd name="connsiteY8" fmla="*/ 0 h 1867437"/>
              <a:gd name="connsiteX9" fmla="*/ 249850 w 267880"/>
              <a:gd name="connsiteY9" fmla="*/ 131365 h 1867437"/>
              <a:gd name="connsiteX10" fmla="*/ 262729 w 267880"/>
              <a:gd name="connsiteY10" fmla="*/ 188032 h 1867437"/>
              <a:gd name="connsiteX11" fmla="*/ 267880 w 267880"/>
              <a:gd name="connsiteY11" fmla="*/ 236972 h 1867437"/>
              <a:gd name="connsiteX12" fmla="*/ 267880 w 267880"/>
              <a:gd name="connsiteY12" fmla="*/ 332275 h 1867437"/>
              <a:gd name="connsiteX13" fmla="*/ 265305 w 267880"/>
              <a:gd name="connsiteY13" fmla="*/ 522883 h 1867437"/>
              <a:gd name="connsiteX14" fmla="*/ 260153 w 267880"/>
              <a:gd name="connsiteY14" fmla="*/ 620762 h 1867437"/>
              <a:gd name="connsiteX15" fmla="*/ 260153 w 267880"/>
              <a:gd name="connsiteY15" fmla="*/ 1151372 h 1867437"/>
              <a:gd name="connsiteX16" fmla="*/ 257577 w 267880"/>
              <a:gd name="connsiteY16" fmla="*/ 1246675 h 1867437"/>
              <a:gd name="connsiteX17" fmla="*/ 262729 w 267880"/>
              <a:gd name="connsiteY17" fmla="*/ 1836528 h 1867437"/>
              <a:gd name="connsiteX18" fmla="*/ 85000 w 267880"/>
              <a:gd name="connsiteY18" fmla="*/ 1867437 h 1867437"/>
              <a:gd name="connsiteX19" fmla="*/ 77273 w 267880"/>
              <a:gd name="connsiteY19" fmla="*/ 1272433 h 1867437"/>
              <a:gd name="connsiteX20" fmla="*/ 79849 w 267880"/>
              <a:gd name="connsiteY20" fmla="*/ 1177129 h 1867437"/>
              <a:gd name="connsiteX21" fmla="*/ 79849 w 267880"/>
              <a:gd name="connsiteY21" fmla="*/ 919552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7880" h="1867437">
                <a:moveTo>
                  <a:pt x="79849" y="919552"/>
                </a:moveTo>
                <a:cubicBezTo>
                  <a:pt x="78132" y="828541"/>
                  <a:pt x="76414" y="737531"/>
                  <a:pt x="74697" y="646520"/>
                </a:cubicBezTo>
                <a:lnTo>
                  <a:pt x="79849" y="543489"/>
                </a:lnTo>
                <a:lnTo>
                  <a:pt x="79849" y="358033"/>
                </a:lnTo>
                <a:lnTo>
                  <a:pt x="74697" y="309093"/>
                </a:lnTo>
                <a:lnTo>
                  <a:pt x="64394" y="231820"/>
                </a:lnTo>
                <a:lnTo>
                  <a:pt x="56667" y="190608"/>
                </a:lnTo>
                <a:lnTo>
                  <a:pt x="0" y="56667"/>
                </a:lnTo>
                <a:lnTo>
                  <a:pt x="206062" y="0"/>
                </a:lnTo>
                <a:lnTo>
                  <a:pt x="249850" y="131365"/>
                </a:lnTo>
                <a:lnTo>
                  <a:pt x="262729" y="188032"/>
                </a:lnTo>
                <a:lnTo>
                  <a:pt x="267880" y="236972"/>
                </a:lnTo>
                <a:lnTo>
                  <a:pt x="267880" y="332275"/>
                </a:lnTo>
                <a:cubicBezTo>
                  <a:pt x="267022" y="395811"/>
                  <a:pt x="266163" y="459347"/>
                  <a:pt x="265305" y="522883"/>
                </a:cubicBezTo>
                <a:lnTo>
                  <a:pt x="260153" y="620762"/>
                </a:lnTo>
                <a:lnTo>
                  <a:pt x="260153" y="1151372"/>
                </a:lnTo>
                <a:cubicBezTo>
                  <a:pt x="259294" y="1183140"/>
                  <a:pt x="258436" y="1214907"/>
                  <a:pt x="257577" y="1246675"/>
                </a:cubicBezTo>
                <a:cubicBezTo>
                  <a:pt x="259294" y="1443293"/>
                  <a:pt x="261012" y="1639910"/>
                  <a:pt x="262729" y="1836528"/>
                </a:cubicBezTo>
                <a:lnTo>
                  <a:pt x="85000" y="1867437"/>
                </a:lnTo>
                <a:lnTo>
                  <a:pt x="77273" y="1272433"/>
                </a:lnTo>
                <a:cubicBezTo>
                  <a:pt x="78132" y="1240665"/>
                  <a:pt x="78990" y="1208897"/>
                  <a:pt x="79849" y="1177129"/>
                </a:cubicBezTo>
                <a:lnTo>
                  <a:pt x="79849" y="91955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C8B6F07-DF14-404C-9D45-4CA8D4270B34}"/>
              </a:ext>
            </a:extLst>
          </p:cNvPr>
          <p:cNvSpPr/>
          <p:nvPr/>
        </p:nvSpPr>
        <p:spPr>
          <a:xfrm>
            <a:off x="6037263" y="3986214"/>
            <a:ext cx="1619250" cy="365125"/>
          </a:xfrm>
          <a:custGeom>
            <a:avLst/>
            <a:gdLst>
              <a:gd name="connsiteX0" fmla="*/ 1119187 w 1619250"/>
              <a:gd name="connsiteY0" fmla="*/ 221456 h 364331"/>
              <a:gd name="connsiteX1" fmla="*/ 821531 w 1619250"/>
              <a:gd name="connsiteY1" fmla="*/ 247650 h 364331"/>
              <a:gd name="connsiteX2" fmla="*/ 678656 w 1619250"/>
              <a:gd name="connsiteY2" fmla="*/ 264318 h 364331"/>
              <a:gd name="connsiteX3" fmla="*/ 578644 w 1619250"/>
              <a:gd name="connsiteY3" fmla="*/ 285750 h 364331"/>
              <a:gd name="connsiteX4" fmla="*/ 402431 w 1619250"/>
              <a:gd name="connsiteY4" fmla="*/ 321468 h 364331"/>
              <a:gd name="connsiteX5" fmla="*/ 264319 w 1619250"/>
              <a:gd name="connsiteY5" fmla="*/ 342900 h 364331"/>
              <a:gd name="connsiteX6" fmla="*/ 4762 w 1619250"/>
              <a:gd name="connsiteY6" fmla="*/ 364331 h 364331"/>
              <a:gd name="connsiteX7" fmla="*/ 0 w 1619250"/>
              <a:gd name="connsiteY7" fmla="*/ 202406 h 364331"/>
              <a:gd name="connsiteX8" fmla="*/ 133350 w 1619250"/>
              <a:gd name="connsiteY8" fmla="*/ 195262 h 364331"/>
              <a:gd name="connsiteX9" fmla="*/ 350044 w 1619250"/>
              <a:gd name="connsiteY9" fmla="*/ 171450 h 364331"/>
              <a:gd name="connsiteX10" fmla="*/ 526256 w 1619250"/>
              <a:gd name="connsiteY10" fmla="*/ 142875 h 364331"/>
              <a:gd name="connsiteX11" fmla="*/ 683419 w 1619250"/>
              <a:gd name="connsiteY11" fmla="*/ 111918 h 364331"/>
              <a:gd name="connsiteX12" fmla="*/ 833437 w 1619250"/>
              <a:gd name="connsiteY12" fmla="*/ 92868 h 364331"/>
              <a:gd name="connsiteX13" fmla="*/ 1033462 w 1619250"/>
              <a:gd name="connsiteY13" fmla="*/ 57150 h 364331"/>
              <a:gd name="connsiteX14" fmla="*/ 1207294 w 1619250"/>
              <a:gd name="connsiteY14" fmla="*/ 28575 h 364331"/>
              <a:gd name="connsiteX15" fmla="*/ 1343025 w 1619250"/>
              <a:gd name="connsiteY15" fmla="*/ 9525 h 364331"/>
              <a:gd name="connsiteX16" fmla="*/ 1414462 w 1619250"/>
              <a:gd name="connsiteY16" fmla="*/ 0 h 364331"/>
              <a:gd name="connsiteX17" fmla="*/ 1462087 w 1619250"/>
              <a:gd name="connsiteY17" fmla="*/ 0 h 364331"/>
              <a:gd name="connsiteX18" fmla="*/ 1526381 w 1619250"/>
              <a:gd name="connsiteY18" fmla="*/ 11906 h 364331"/>
              <a:gd name="connsiteX19" fmla="*/ 1616869 w 1619250"/>
              <a:gd name="connsiteY19" fmla="*/ 40481 h 364331"/>
              <a:gd name="connsiteX20" fmla="*/ 1619250 w 1619250"/>
              <a:gd name="connsiteY20" fmla="*/ 176212 h 364331"/>
              <a:gd name="connsiteX21" fmla="*/ 1119187 w 1619250"/>
              <a:gd name="connsiteY21" fmla="*/ 2214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64331">
                <a:moveTo>
                  <a:pt x="1119187" y="221456"/>
                </a:moveTo>
                <a:lnTo>
                  <a:pt x="821531" y="247650"/>
                </a:lnTo>
                <a:lnTo>
                  <a:pt x="678656" y="264318"/>
                </a:lnTo>
                <a:lnTo>
                  <a:pt x="578644" y="285750"/>
                </a:lnTo>
                <a:lnTo>
                  <a:pt x="402431" y="321468"/>
                </a:lnTo>
                <a:lnTo>
                  <a:pt x="264319" y="342900"/>
                </a:lnTo>
                <a:lnTo>
                  <a:pt x="4762" y="364331"/>
                </a:lnTo>
                <a:lnTo>
                  <a:pt x="0" y="202406"/>
                </a:lnTo>
                <a:lnTo>
                  <a:pt x="133350" y="195262"/>
                </a:lnTo>
                <a:lnTo>
                  <a:pt x="350044" y="171450"/>
                </a:lnTo>
                <a:lnTo>
                  <a:pt x="526256" y="142875"/>
                </a:lnTo>
                <a:lnTo>
                  <a:pt x="683419" y="111918"/>
                </a:lnTo>
                <a:lnTo>
                  <a:pt x="833437" y="92868"/>
                </a:lnTo>
                <a:lnTo>
                  <a:pt x="1033462" y="57150"/>
                </a:lnTo>
                <a:lnTo>
                  <a:pt x="1207294" y="28575"/>
                </a:lnTo>
                <a:lnTo>
                  <a:pt x="1343025" y="9525"/>
                </a:lnTo>
                <a:lnTo>
                  <a:pt x="1414462" y="0"/>
                </a:lnTo>
                <a:lnTo>
                  <a:pt x="1462087" y="0"/>
                </a:lnTo>
                <a:lnTo>
                  <a:pt x="1526381" y="11906"/>
                </a:lnTo>
                <a:lnTo>
                  <a:pt x="1616869" y="40481"/>
                </a:lnTo>
                <a:cubicBezTo>
                  <a:pt x="1617663" y="85725"/>
                  <a:pt x="1618456" y="130968"/>
                  <a:pt x="1619250" y="176212"/>
                </a:cubicBezTo>
                <a:lnTo>
                  <a:pt x="1119187" y="22145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168162-4D93-441F-B69F-88316E050ECF}"/>
              </a:ext>
            </a:extLst>
          </p:cNvPr>
          <p:cNvSpPr/>
          <p:nvPr/>
        </p:nvSpPr>
        <p:spPr>
          <a:xfrm>
            <a:off x="5103813" y="4589464"/>
            <a:ext cx="3409950" cy="498475"/>
          </a:xfrm>
          <a:custGeom>
            <a:avLst/>
            <a:gdLst>
              <a:gd name="connsiteX0" fmla="*/ 1756686 w 3409995"/>
              <a:gd name="connsiteY0" fmla="*/ 302877 h 499026"/>
              <a:gd name="connsiteX1" fmla="*/ 1312467 w 3409995"/>
              <a:gd name="connsiteY1" fmla="*/ 357684 h 499026"/>
              <a:gd name="connsiteX2" fmla="*/ 972091 w 3409995"/>
              <a:gd name="connsiteY2" fmla="*/ 406721 h 499026"/>
              <a:gd name="connsiteX3" fmla="*/ 807672 w 3409995"/>
              <a:gd name="connsiteY3" fmla="*/ 424028 h 499026"/>
              <a:gd name="connsiteX4" fmla="*/ 470180 w 3409995"/>
              <a:gd name="connsiteY4" fmla="*/ 493257 h 499026"/>
              <a:gd name="connsiteX5" fmla="*/ 432681 w 3409995"/>
              <a:gd name="connsiteY5" fmla="*/ 499026 h 499026"/>
              <a:gd name="connsiteX6" fmla="*/ 400951 w 3409995"/>
              <a:gd name="connsiteY6" fmla="*/ 496142 h 499026"/>
              <a:gd name="connsiteX7" fmla="*/ 354799 w 3409995"/>
              <a:gd name="connsiteY7" fmla="*/ 478834 h 499026"/>
              <a:gd name="connsiteX8" fmla="*/ 268262 w 3409995"/>
              <a:gd name="connsiteY8" fmla="*/ 438451 h 499026"/>
              <a:gd name="connsiteX9" fmla="*/ 175957 w 3409995"/>
              <a:gd name="connsiteY9" fmla="*/ 374991 h 499026"/>
              <a:gd name="connsiteX10" fmla="*/ 54806 w 3409995"/>
              <a:gd name="connsiteY10" fmla="*/ 279801 h 499026"/>
              <a:gd name="connsiteX11" fmla="*/ 25961 w 3409995"/>
              <a:gd name="connsiteY11" fmla="*/ 253840 h 499026"/>
              <a:gd name="connsiteX12" fmla="*/ 5769 w 3409995"/>
              <a:gd name="connsiteY12" fmla="*/ 227879 h 499026"/>
              <a:gd name="connsiteX13" fmla="*/ 0 w 3409995"/>
              <a:gd name="connsiteY13" fmla="*/ 210572 h 499026"/>
              <a:gd name="connsiteX14" fmla="*/ 0 w 3409995"/>
              <a:gd name="connsiteY14" fmla="*/ 193265 h 499026"/>
              <a:gd name="connsiteX15" fmla="*/ 5769 w 3409995"/>
              <a:gd name="connsiteY15" fmla="*/ 181726 h 499026"/>
              <a:gd name="connsiteX16" fmla="*/ 31730 w 3409995"/>
              <a:gd name="connsiteY16" fmla="*/ 178842 h 499026"/>
              <a:gd name="connsiteX17" fmla="*/ 66344 w 3409995"/>
              <a:gd name="connsiteY17" fmla="*/ 184611 h 499026"/>
              <a:gd name="connsiteX18" fmla="*/ 138458 w 3409995"/>
              <a:gd name="connsiteY18" fmla="*/ 219225 h 499026"/>
              <a:gd name="connsiteX19" fmla="*/ 268262 w 3409995"/>
              <a:gd name="connsiteY19" fmla="*/ 262494 h 499026"/>
              <a:gd name="connsiteX20" fmla="*/ 389413 w 3409995"/>
              <a:gd name="connsiteY20" fmla="*/ 288455 h 499026"/>
              <a:gd name="connsiteX21" fmla="*/ 432681 w 3409995"/>
              <a:gd name="connsiteY21" fmla="*/ 291339 h 499026"/>
              <a:gd name="connsiteX22" fmla="*/ 499026 w 3409995"/>
              <a:gd name="connsiteY22" fmla="*/ 288455 h 499026"/>
              <a:gd name="connsiteX23" fmla="*/ 845171 w 3409995"/>
              <a:gd name="connsiteY23" fmla="*/ 242302 h 499026"/>
              <a:gd name="connsiteX24" fmla="*/ 974975 w 3409995"/>
              <a:gd name="connsiteY24" fmla="*/ 227879 h 499026"/>
              <a:gd name="connsiteX25" fmla="*/ 1254776 w 3409995"/>
              <a:gd name="connsiteY25" fmla="*/ 190380 h 499026"/>
              <a:gd name="connsiteX26" fmla="*/ 1375927 w 3409995"/>
              <a:gd name="connsiteY26" fmla="*/ 178842 h 499026"/>
              <a:gd name="connsiteX27" fmla="*/ 1609575 w 3409995"/>
              <a:gd name="connsiteY27" fmla="*/ 158650 h 499026"/>
              <a:gd name="connsiteX28" fmla="*/ 1779763 w 3409995"/>
              <a:gd name="connsiteY28" fmla="*/ 138458 h 499026"/>
              <a:gd name="connsiteX29" fmla="*/ 1932644 w 3409995"/>
              <a:gd name="connsiteY29" fmla="*/ 118267 h 499026"/>
              <a:gd name="connsiteX30" fmla="*/ 2281673 w 3409995"/>
              <a:gd name="connsiteY30" fmla="*/ 83652 h 499026"/>
              <a:gd name="connsiteX31" fmla="*/ 2512437 w 3409995"/>
              <a:gd name="connsiteY31" fmla="*/ 63460 h 499026"/>
              <a:gd name="connsiteX32" fmla="*/ 2659548 w 3409995"/>
              <a:gd name="connsiteY32" fmla="*/ 72114 h 499026"/>
              <a:gd name="connsiteX33" fmla="*/ 2861466 w 3409995"/>
              <a:gd name="connsiteY33" fmla="*/ 37499 h 499026"/>
              <a:gd name="connsiteX34" fmla="*/ 2973963 w 3409995"/>
              <a:gd name="connsiteY34" fmla="*/ 14423 h 499026"/>
              <a:gd name="connsiteX35" fmla="*/ 3017232 w 3409995"/>
              <a:gd name="connsiteY35" fmla="*/ 0 h 499026"/>
              <a:gd name="connsiteX36" fmla="*/ 3051846 w 3409995"/>
              <a:gd name="connsiteY36" fmla="*/ 0 h 499026"/>
              <a:gd name="connsiteX37" fmla="*/ 3106652 w 3409995"/>
              <a:gd name="connsiteY37" fmla="*/ 11538 h 499026"/>
              <a:gd name="connsiteX38" fmla="*/ 3190304 w 3409995"/>
              <a:gd name="connsiteY38" fmla="*/ 40384 h 499026"/>
              <a:gd name="connsiteX39" fmla="*/ 3262418 w 3409995"/>
              <a:gd name="connsiteY39" fmla="*/ 66345 h 499026"/>
              <a:gd name="connsiteX40" fmla="*/ 3346069 w 3409995"/>
              <a:gd name="connsiteY40" fmla="*/ 106728 h 499026"/>
              <a:gd name="connsiteX41" fmla="*/ 3363377 w 3409995"/>
              <a:gd name="connsiteY41" fmla="*/ 121151 h 499026"/>
              <a:gd name="connsiteX42" fmla="*/ 3386453 w 3409995"/>
              <a:gd name="connsiteY42" fmla="*/ 155766 h 499026"/>
              <a:gd name="connsiteX43" fmla="*/ 3400876 w 3409995"/>
              <a:gd name="connsiteY43" fmla="*/ 181726 h 499026"/>
              <a:gd name="connsiteX44" fmla="*/ 3409529 w 3409995"/>
              <a:gd name="connsiteY44" fmla="*/ 222110 h 499026"/>
              <a:gd name="connsiteX45" fmla="*/ 3397991 w 3409995"/>
              <a:gd name="connsiteY45" fmla="*/ 242302 h 499026"/>
              <a:gd name="connsiteX46" fmla="*/ 3377799 w 3409995"/>
              <a:gd name="connsiteY46" fmla="*/ 259609 h 499026"/>
              <a:gd name="connsiteX47" fmla="*/ 3337416 w 3409995"/>
              <a:gd name="connsiteY47" fmla="*/ 282685 h 499026"/>
              <a:gd name="connsiteX48" fmla="*/ 3308570 w 3409995"/>
              <a:gd name="connsiteY48" fmla="*/ 288455 h 499026"/>
              <a:gd name="connsiteX49" fmla="*/ 3233572 w 3409995"/>
              <a:gd name="connsiteY49" fmla="*/ 276916 h 499026"/>
              <a:gd name="connsiteX50" fmla="*/ 3112421 w 3409995"/>
              <a:gd name="connsiteY50" fmla="*/ 262494 h 499026"/>
              <a:gd name="connsiteX51" fmla="*/ 2979732 w 3409995"/>
              <a:gd name="connsiteY51" fmla="*/ 250955 h 499026"/>
              <a:gd name="connsiteX52" fmla="*/ 2795122 w 3409995"/>
              <a:gd name="connsiteY52" fmla="*/ 242302 h 499026"/>
              <a:gd name="connsiteX53" fmla="*/ 2668202 w 3409995"/>
              <a:gd name="connsiteY53" fmla="*/ 245186 h 499026"/>
              <a:gd name="connsiteX54" fmla="*/ 2521090 w 3409995"/>
              <a:gd name="connsiteY54" fmla="*/ 245186 h 499026"/>
              <a:gd name="connsiteX55" fmla="*/ 2206675 w 3409995"/>
              <a:gd name="connsiteY55" fmla="*/ 262494 h 499026"/>
              <a:gd name="connsiteX56" fmla="*/ 1756686 w 3409995"/>
              <a:gd name="connsiteY56" fmla="*/ 302877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09995" h="499026">
                <a:moveTo>
                  <a:pt x="1756686" y="302877"/>
                </a:moveTo>
                <a:lnTo>
                  <a:pt x="1312467" y="357684"/>
                </a:lnTo>
                <a:lnTo>
                  <a:pt x="972091" y="406721"/>
                </a:lnTo>
                <a:lnTo>
                  <a:pt x="807672" y="424028"/>
                </a:lnTo>
                <a:lnTo>
                  <a:pt x="470180" y="493257"/>
                </a:lnTo>
                <a:lnTo>
                  <a:pt x="432681" y="499026"/>
                </a:lnTo>
                <a:lnTo>
                  <a:pt x="400951" y="496142"/>
                </a:lnTo>
                <a:lnTo>
                  <a:pt x="354799" y="478834"/>
                </a:lnTo>
                <a:lnTo>
                  <a:pt x="268262" y="438451"/>
                </a:lnTo>
                <a:lnTo>
                  <a:pt x="175957" y="374991"/>
                </a:lnTo>
                <a:lnTo>
                  <a:pt x="54806" y="279801"/>
                </a:lnTo>
                <a:lnTo>
                  <a:pt x="25961" y="253840"/>
                </a:lnTo>
                <a:lnTo>
                  <a:pt x="5769" y="227879"/>
                </a:lnTo>
                <a:lnTo>
                  <a:pt x="0" y="210572"/>
                </a:lnTo>
                <a:lnTo>
                  <a:pt x="0" y="193265"/>
                </a:lnTo>
                <a:lnTo>
                  <a:pt x="5769" y="181726"/>
                </a:lnTo>
                <a:lnTo>
                  <a:pt x="31730" y="178842"/>
                </a:lnTo>
                <a:lnTo>
                  <a:pt x="66344" y="184611"/>
                </a:lnTo>
                <a:lnTo>
                  <a:pt x="138458" y="219225"/>
                </a:lnTo>
                <a:lnTo>
                  <a:pt x="268262" y="262494"/>
                </a:lnTo>
                <a:lnTo>
                  <a:pt x="389413" y="288455"/>
                </a:lnTo>
                <a:lnTo>
                  <a:pt x="432681" y="291339"/>
                </a:lnTo>
                <a:lnTo>
                  <a:pt x="499026" y="288455"/>
                </a:lnTo>
                <a:lnTo>
                  <a:pt x="845171" y="242302"/>
                </a:lnTo>
                <a:lnTo>
                  <a:pt x="974975" y="227879"/>
                </a:lnTo>
                <a:lnTo>
                  <a:pt x="1254776" y="190380"/>
                </a:lnTo>
                <a:lnTo>
                  <a:pt x="1375927" y="178842"/>
                </a:lnTo>
                <a:lnTo>
                  <a:pt x="1609575" y="158650"/>
                </a:lnTo>
                <a:lnTo>
                  <a:pt x="1779763" y="138458"/>
                </a:lnTo>
                <a:lnTo>
                  <a:pt x="1932644" y="118267"/>
                </a:lnTo>
                <a:lnTo>
                  <a:pt x="2281673" y="83652"/>
                </a:lnTo>
                <a:lnTo>
                  <a:pt x="2512437" y="63460"/>
                </a:lnTo>
                <a:lnTo>
                  <a:pt x="2659548" y="72114"/>
                </a:lnTo>
                <a:lnTo>
                  <a:pt x="2861466" y="37499"/>
                </a:lnTo>
                <a:lnTo>
                  <a:pt x="2973963" y="14423"/>
                </a:lnTo>
                <a:lnTo>
                  <a:pt x="3017232" y="0"/>
                </a:lnTo>
                <a:lnTo>
                  <a:pt x="3051846" y="0"/>
                </a:lnTo>
                <a:lnTo>
                  <a:pt x="3106652" y="11538"/>
                </a:lnTo>
                <a:lnTo>
                  <a:pt x="3190304" y="40384"/>
                </a:lnTo>
                <a:lnTo>
                  <a:pt x="3262418" y="66345"/>
                </a:lnTo>
                <a:lnTo>
                  <a:pt x="3346069" y="106728"/>
                </a:lnTo>
                <a:lnTo>
                  <a:pt x="3363377" y="121151"/>
                </a:lnTo>
                <a:lnTo>
                  <a:pt x="3386453" y="155766"/>
                </a:lnTo>
                <a:lnTo>
                  <a:pt x="3400876" y="181726"/>
                </a:lnTo>
                <a:cubicBezTo>
                  <a:pt x="3409995" y="218207"/>
                  <a:pt x="3409529" y="204448"/>
                  <a:pt x="3409529" y="222110"/>
                </a:cubicBezTo>
                <a:lnTo>
                  <a:pt x="3397991" y="242302"/>
                </a:lnTo>
                <a:lnTo>
                  <a:pt x="3377799" y="259609"/>
                </a:lnTo>
                <a:lnTo>
                  <a:pt x="3337416" y="282685"/>
                </a:lnTo>
                <a:lnTo>
                  <a:pt x="3308570" y="288455"/>
                </a:lnTo>
                <a:lnTo>
                  <a:pt x="3233572" y="276916"/>
                </a:lnTo>
                <a:lnTo>
                  <a:pt x="3112421" y="262494"/>
                </a:lnTo>
                <a:lnTo>
                  <a:pt x="2979732" y="250955"/>
                </a:lnTo>
                <a:lnTo>
                  <a:pt x="2795122" y="242302"/>
                </a:lnTo>
                <a:lnTo>
                  <a:pt x="2668202" y="245186"/>
                </a:lnTo>
                <a:lnTo>
                  <a:pt x="2521090" y="245186"/>
                </a:lnTo>
                <a:lnTo>
                  <a:pt x="2206675" y="262494"/>
                </a:lnTo>
                <a:lnTo>
                  <a:pt x="1756686" y="30287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D2BC3217-6F3D-4033-8CB8-2224B3995953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BA2C24F8-0A37-448D-8623-F5A501FB9AC0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F461620B-8259-49D8-B382-60CA9440F643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34BA181-3008-4E58-8395-9F4A509F92D3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27A0E1A3-B69B-43EB-A48D-5479A7ED6970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7A66DE67-481C-4DB2-AED8-E8C8527B3F8B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41623CF0-2F75-42C5-870C-B0CB8793CB2E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D245006E-131E-486F-8D57-25A410FABFFF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2635BCE7-8866-4616-8D01-31C0014DFCEA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4D79092-0B2F-4D41-9E35-DB506269CA72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BCF3BDC6-4EF2-4893-9E1B-F82A673C0E45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953CAAB0-DB29-464F-865D-7B8699B1157A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2097175A-8659-46F7-AEBC-E84615012F6F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57C6C91E-70A7-454B-A504-7B2575FB1DC0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49DCBE68-5C4C-4302-81FD-8272DA913870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6F537D18-ACCB-42E0-9F61-FF56FD4A9FE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7F4F7822-6EDB-4105-BE94-181C152AE488}"/>
              </a:ext>
            </a:extLst>
          </p:cNvPr>
          <p:cNvGrpSpPr/>
          <p:nvPr/>
        </p:nvGrpSpPr>
        <p:grpSpPr>
          <a:xfrm>
            <a:off x="3616331" y="1344511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A0461941-EE35-404E-BA3D-52BEE67DB6B9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C5E7E982-FF7F-4611-9AF9-CB2636A6D53D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51C759AE-59F1-4E09-AD36-2A623B1AD2F5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E9FB4861-4476-46B3-86B6-FACDC07F7F7D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63189B5E-B4CC-4F22-BCF2-A73EA597B54E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2C6B184A-B973-4E4C-BD84-4D0AC8FC90D1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618F71C6-C361-4A2B-8E62-7090DE85CD5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1FBDAAC5-CCAF-48A2-AC17-08B33C3E4B8F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2BB4CEB1-A6D9-43BF-BF4D-3E999D9F1261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0061F2CA-13BE-4326-9CCB-AB53F0C2D8DC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E5675CC4-6337-46AF-8A51-B328E9D541C5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47E3E5ED-E491-40E9-B63B-E36C6678C29C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073D694C-D100-4BF4-8696-9DA8A6980E73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8">
              <a:extLst>
                <a:ext uri="{FF2B5EF4-FFF2-40B4-BE49-F238E27FC236}">
                  <a16:creationId xmlns:a16="http://schemas.microsoft.com/office/drawing/2014/main" id="{48C2B81C-9785-4FBB-B7DA-E5D225BB41DD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15C38286-B38F-4263-9BEA-554EDDFB436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5648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842F960-DB18-4246-8D88-E0B036AF6A52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375340-A3DE-487A-97B0-8FB1FA5B2011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3">
              <a:extLst>
                <a:ext uri="{FF2B5EF4-FFF2-40B4-BE49-F238E27FC236}">
                  <a16:creationId xmlns:a16="http://schemas.microsoft.com/office/drawing/2014/main" id="{32B206C2-58CD-47C5-95DE-B44DA053DDC2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0344B53-1535-44BF-8EA7-AF989ED8B67C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4C5236F2-EA55-4124-9809-B264C8B2BE37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C70B0E9F-52BB-4CC8-A1C0-2FFADDCA628D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EF2A7AE1-AAF7-452A-BD03-995DF6C50D4B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34A5B42C-3BD8-4F0F-90F7-5D280592507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B337483-2277-429F-9BFC-BD8AA1BB2BD4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378679E-0351-4F33-8205-E319CF0F5924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D8BEE678-86C9-4E8B-ABAA-F302E4BD7F41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EF73275-CD36-4F0B-8CCE-911CDB648B73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0CC96E9-0AF5-4198-950D-2C400D3D3565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00404F8E-283E-4C76-B2E3-0DC256BC7C7C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06DE28D-BE6C-4692-8A91-73D6F0D7E568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F2313467-5498-4C4B-984D-3C08C0CCEE4F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0595426"/>
      </p:ext>
    </p:extLst>
  </p:cSld>
  <p:clrMapOvr>
    <a:masterClrMapping/>
  </p:clrMapOvr>
</p:sld>
</file>

<file path=ppt/theme/theme1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2738</TotalTime>
  <Words>1003</Words>
  <Application>Microsoft Office PowerPoint</Application>
  <PresentationFormat>ワイド画面</PresentationFormat>
  <Paragraphs>197</Paragraphs>
  <Slides>129</Slides>
  <Notes>60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129</vt:i4>
      </vt:variant>
    </vt:vector>
  </HeadingPairs>
  <TitlesOfParts>
    <vt:vector size="134" baseType="lpstr">
      <vt:lpstr>游ゴシック</vt:lpstr>
      <vt:lpstr>游ゴシック Medium</vt:lpstr>
      <vt:lpstr>Arial</vt:lpstr>
      <vt:lpstr>Calibri</vt:lpstr>
      <vt:lpstr>162_Office テーマ</vt:lpstr>
      <vt:lpstr>漢字書き順教材 光村図書 5年（1）</vt:lpstr>
      <vt:lpstr>PowerPoint プレゼンテーション</vt:lpstr>
      <vt:lpstr>なまえをつけてよ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図書館を使いこなそう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漢字の成り立ち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きいて、きいて、きいてみよう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見立てる　言葉の意味がわかること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和語・漢語・外来語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日常を十七音で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17</cp:revision>
  <dcterms:created xsi:type="dcterms:W3CDTF">2020-08-24T11:40:59Z</dcterms:created>
  <dcterms:modified xsi:type="dcterms:W3CDTF">2022-01-02T14:10:16Z</dcterms:modified>
</cp:coreProperties>
</file>